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0.xml" ContentType="application/vnd.openxmlformats-officedocument.presentationml.tags+xml"/>
  <Override PartName="/ppt/notesSlides/notesSlide63.xml" ContentType="application/vnd.openxmlformats-officedocument.presentationml.notesSlide+xml"/>
  <Override PartName="/ppt/tags/tag11.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4191" r:id="rId3"/>
    <p:sldMasterId id="2147484215" r:id="rId4"/>
  </p:sldMasterIdLst>
  <p:notesMasterIdLst>
    <p:notesMasterId r:id="rId72"/>
  </p:notesMasterIdLst>
  <p:handoutMasterIdLst>
    <p:handoutMasterId r:id="rId73"/>
  </p:handoutMasterIdLst>
  <p:sldIdLst>
    <p:sldId id="736" r:id="rId5"/>
    <p:sldId id="706" r:id="rId6"/>
    <p:sldId id="700" r:id="rId7"/>
    <p:sldId id="685" r:id="rId8"/>
    <p:sldId id="708" r:id="rId9"/>
    <p:sldId id="709" r:id="rId10"/>
    <p:sldId id="710" r:id="rId11"/>
    <p:sldId id="711" r:id="rId12"/>
    <p:sldId id="713" r:id="rId13"/>
    <p:sldId id="721" r:id="rId14"/>
    <p:sldId id="714" r:id="rId15"/>
    <p:sldId id="675" r:id="rId16"/>
    <p:sldId id="678" r:id="rId17"/>
    <p:sldId id="258" r:id="rId18"/>
    <p:sldId id="313" r:id="rId19"/>
    <p:sldId id="315" r:id="rId20"/>
    <p:sldId id="309" r:id="rId21"/>
    <p:sldId id="717" r:id="rId22"/>
    <p:sldId id="645" r:id="rId23"/>
    <p:sldId id="692" r:id="rId24"/>
    <p:sldId id="718" r:id="rId25"/>
    <p:sldId id="622" r:id="rId26"/>
    <p:sldId id="532" r:id="rId27"/>
    <p:sldId id="394" r:id="rId28"/>
    <p:sldId id="262" r:id="rId29"/>
    <p:sldId id="649" r:id="rId30"/>
    <p:sldId id="668" r:id="rId31"/>
    <p:sldId id="662" r:id="rId32"/>
    <p:sldId id="663" r:id="rId33"/>
    <p:sldId id="695" r:id="rId34"/>
    <p:sldId id="279" r:id="rId35"/>
    <p:sldId id="571" r:id="rId36"/>
    <p:sldId id="572" r:id="rId37"/>
    <p:sldId id="536" r:id="rId38"/>
    <p:sldId id="734" r:id="rId39"/>
    <p:sldId id="735" r:id="rId40"/>
    <p:sldId id="553" r:id="rId41"/>
    <p:sldId id="643" r:id="rId42"/>
    <p:sldId id="612" r:id="rId43"/>
    <p:sldId id="696" r:id="rId44"/>
    <p:sldId id="636" r:id="rId45"/>
    <p:sldId id="719" r:id="rId46"/>
    <p:sldId id="626" r:id="rId47"/>
    <p:sldId id="616" r:id="rId48"/>
    <p:sldId id="620" r:id="rId49"/>
    <p:sldId id="683" r:id="rId50"/>
    <p:sldId id="720" r:id="rId51"/>
    <p:sldId id="598" r:id="rId52"/>
    <p:sldId id="599" r:id="rId53"/>
    <p:sldId id="617" r:id="rId54"/>
    <p:sldId id="325" r:id="rId55"/>
    <p:sldId id="722" r:id="rId56"/>
    <p:sldId id="286" r:id="rId57"/>
    <p:sldId id="464" r:id="rId58"/>
    <p:sldId id="465" r:id="rId59"/>
    <p:sldId id="466" r:id="rId60"/>
    <p:sldId id="723" r:id="rId61"/>
    <p:sldId id="724" r:id="rId62"/>
    <p:sldId id="725" r:id="rId63"/>
    <p:sldId id="726" r:id="rId64"/>
    <p:sldId id="727" r:id="rId65"/>
    <p:sldId id="732" r:id="rId66"/>
    <p:sldId id="729" r:id="rId67"/>
    <p:sldId id="730" r:id="rId68"/>
    <p:sldId id="733" r:id="rId69"/>
    <p:sldId id="407" r:id="rId70"/>
    <p:sldId id="609" r:id="rId71"/>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2">
          <p15:clr>
            <a:srgbClr val="A4A3A4"/>
          </p15:clr>
        </p15:guide>
        <p15:guide id="2" orient="horz" pos="2159">
          <p15:clr>
            <a:srgbClr val="A4A3A4"/>
          </p15:clr>
        </p15:guide>
        <p15:guide id="3" orient="horz" pos="1847">
          <p15:clr>
            <a:srgbClr val="A4A3A4"/>
          </p15:clr>
        </p15:guide>
        <p15:guide id="4">
          <p15:clr>
            <a:srgbClr val="A4A3A4"/>
          </p15:clr>
        </p15:guide>
        <p15:guide id="5" pos="2890">
          <p15:clr>
            <a:srgbClr val="A4A3A4"/>
          </p15:clr>
        </p15:guide>
        <p15:guide id="6" pos="55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F220"/>
    <a:srgbClr val="99CCFF"/>
    <a:srgbClr val="4D4D4D"/>
    <a:srgbClr val="336600"/>
    <a:srgbClr val="FF9900"/>
    <a:srgbClr val="8B8073"/>
    <a:srgbClr val="FC0000"/>
    <a:srgbClr val="FF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0"/>
    <p:restoredTop sz="72319" autoAdjust="0"/>
  </p:normalViewPr>
  <p:slideViewPr>
    <p:cSldViewPr snapToGrid="0">
      <p:cViewPr varScale="1">
        <p:scale>
          <a:sx n="56" d="100"/>
          <a:sy n="56" d="100"/>
        </p:scale>
        <p:origin x="200" y="1344"/>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a typeface="ＭＳ Ｐゴシック" charset="0"/>
                <a:cs typeface="ＭＳ Ｐゴシック" charset="0"/>
              </a:defRPr>
            </a:lvl1pPr>
          </a:lstStyle>
          <a:p>
            <a:pPr>
              <a:defRPr/>
            </a:pPr>
            <a:endParaRPr lang="en-US"/>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ＭＳ Ｐゴシック" charset="0"/>
              </a:defRPr>
            </a:lvl1pPr>
          </a:lstStyle>
          <a:p>
            <a:pPr>
              <a:defRPr/>
            </a:pPr>
            <a:endParaRPr lang="en-US"/>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a typeface="ＭＳ Ｐゴシック" charset="0"/>
                <a:cs typeface="ＭＳ Ｐゴシック" charset="0"/>
              </a:defRPr>
            </a:lvl1pPr>
          </a:lstStyle>
          <a:p>
            <a:pPr>
              <a:defRPr/>
            </a:pPr>
            <a:endParaRPr lang="en-US"/>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8D9FEAE3-782E-DA48-8232-D9A68863D58A}" type="slidenum">
              <a:rPr lang="en-US"/>
              <a:pPr>
                <a:defRPr/>
              </a:pPr>
              <a:t>‹#›</a:t>
            </a:fld>
            <a:endParaRPr lang="en-US"/>
          </a:p>
        </p:txBody>
      </p:sp>
    </p:spTree>
    <p:extLst>
      <p:ext uri="{BB962C8B-B14F-4D97-AF65-F5344CB8AC3E}">
        <p14:creationId xmlns:p14="http://schemas.microsoft.com/office/powerpoint/2010/main" val="1091473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ＭＳ Ｐゴシック" charset="0"/>
                <a:cs typeface="ＭＳ Ｐゴシック"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29450889-397F-0440-A87A-B290C87757FF}" type="slidenum">
              <a:rPr lang="en-US"/>
              <a:pPr>
                <a:defRPr/>
              </a:pPr>
              <a:t>‹#›</a:t>
            </a:fld>
            <a:endParaRPr lang="en-US"/>
          </a:p>
        </p:txBody>
      </p:sp>
    </p:spTree>
    <p:extLst>
      <p:ext uri="{BB962C8B-B14F-4D97-AF65-F5344CB8AC3E}">
        <p14:creationId xmlns:p14="http://schemas.microsoft.com/office/powerpoint/2010/main" val="27060997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632A4C-35A9-5340-B298-1D59051F973C}" type="slidenum">
              <a:rPr lang="en-US" sz="1200" b="0">
                <a:latin typeface="Times" charset="0"/>
              </a:rPr>
              <a:pPr/>
              <a:t>1</a:t>
            </a:fld>
            <a:endParaRPr lang="en-US" sz="1200" b="0">
              <a:latin typeface="Times"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answer is, yes. The ideas ARE there.  And we call them, our BIBLICAL BEDROCK...because in that deepest stratum of biblical meaning, revelation and understanding...</a:t>
            </a:r>
          </a:p>
          <a:p>
            <a:r>
              <a:rPr lang="en-US" b="1">
                <a:solidFill>
                  <a:srgbClr val="000000"/>
                </a:solidFill>
                <a:latin typeface="Times" charset="0"/>
                <a:ea typeface="ＭＳ Ｐゴシック" charset="0"/>
                <a:cs typeface="ＭＳ Ｐゴシック" charset="0"/>
              </a:rPr>
              <a:t>////	….that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where it all begins.</a:t>
            </a:r>
          </a:p>
        </p:txBody>
      </p:sp>
    </p:spTree>
    <p:extLst>
      <p:ext uri="{BB962C8B-B14F-4D97-AF65-F5344CB8AC3E}">
        <p14:creationId xmlns:p14="http://schemas.microsoft.com/office/powerpoint/2010/main" val="973909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6A33B3A-7EDA-DE41-9F3F-7DED8324D1D6}" type="slidenum">
              <a:rPr lang="en-US" sz="1200" b="0">
                <a:latin typeface="Times" charset="0"/>
              </a:rPr>
              <a:pPr/>
              <a:t>11</a:t>
            </a:fld>
            <a:endParaRPr lang="en-US" sz="1200" b="0">
              <a:latin typeface="Times"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Then we added five additional threads to represent the main events of the troubling END-TIMES scenario.  The vast majority of the Body of Christ agrees – at least -- on these five future events.  They are…</a:t>
            </a:r>
          </a:p>
        </p:txBody>
      </p:sp>
    </p:spTree>
    <p:extLst>
      <p:ext uri="{BB962C8B-B14F-4D97-AF65-F5344CB8AC3E}">
        <p14:creationId xmlns:p14="http://schemas.microsoft.com/office/powerpoint/2010/main" val="252084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4AED025-8956-5947-A539-04BB6FD427CD}" type="slidenum">
              <a:rPr lang="en-US" sz="1200" b="0">
                <a:latin typeface="Times" charset="0"/>
              </a:rPr>
              <a:pPr/>
              <a:t>12</a:t>
            </a:fld>
            <a:endParaRPr lang="en-US" sz="1200" b="0">
              <a:latin typeface="Times"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marriage supper of the Lamb…	</a:t>
            </a:r>
          </a:p>
          <a:p>
            <a:r>
              <a:rPr lang="en-US" b="1">
                <a:solidFill>
                  <a:srgbClr val="000000"/>
                </a:solidFill>
                <a:latin typeface="Times" charset="0"/>
                <a:ea typeface="ＭＳ Ｐゴシック" charset="0"/>
                <a:cs typeface="ＭＳ Ｐゴシック" charset="0"/>
              </a:rPr>
              <a:t>////	the second coming of Christ</a:t>
            </a:r>
          </a:p>
          <a:p>
            <a:r>
              <a:rPr lang="en-US" b="1">
                <a:solidFill>
                  <a:srgbClr val="000000"/>
                </a:solidFill>
                <a:latin typeface="Times" charset="0"/>
                <a:ea typeface="ＭＳ Ｐゴシック" charset="0"/>
                <a:cs typeface="ＭＳ Ｐゴシック" charset="0"/>
              </a:rPr>
              <a:t>////	his thousand-year reign on earth…the Millennium…</a:t>
            </a:r>
          </a:p>
          <a:p>
            <a:r>
              <a:rPr lang="en-US" b="1">
                <a:solidFill>
                  <a:srgbClr val="000000"/>
                </a:solidFill>
                <a:latin typeface="Times" charset="0"/>
                <a:ea typeface="ＭＳ Ｐゴシック" charset="0"/>
                <a:cs typeface="ＭＳ Ｐゴシック" charset="0"/>
              </a:rPr>
              <a:t>////	followed by the Great White Throne Judgment, </a:t>
            </a:r>
          </a:p>
          <a:p>
            <a:r>
              <a:rPr lang="en-US" b="1">
                <a:solidFill>
                  <a:srgbClr val="000000"/>
                </a:solidFill>
                <a:latin typeface="Times" charset="0"/>
                <a:ea typeface="ＭＳ Ｐゴシック" charset="0"/>
                <a:cs typeface="ＭＳ Ｐゴシック" charset="0"/>
              </a:rPr>
              <a:t>////	culminating in that event that climaxes them all… the New Heaven and the New Earth.</a:t>
            </a:r>
          </a:p>
        </p:txBody>
      </p:sp>
    </p:spTree>
    <p:extLst>
      <p:ext uri="{BB962C8B-B14F-4D97-AF65-F5344CB8AC3E}">
        <p14:creationId xmlns:p14="http://schemas.microsoft.com/office/powerpoint/2010/main" val="257008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645A03-F33B-564E-98BA-186BEB7C8042}" type="slidenum">
              <a:rPr lang="en-US" sz="1200" b="0">
                <a:latin typeface="Times" charset="0"/>
              </a:rPr>
              <a:pPr/>
              <a:t>13</a:t>
            </a:fld>
            <a:endParaRPr lang="en-US" sz="1200" b="0">
              <a:latin typeface="Times"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Now…bring back to mind those strong bands of the covenants that we wove into that fabric of the Bible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chronology...Those covenants…unconditional promises from God…we believe are continuing to run at this very time.  Those strong bands of the Old Testament promises are, in order, </a:t>
            </a:r>
          </a:p>
          <a:p>
            <a:r>
              <a:rPr lang="en-US" b="1">
                <a:solidFill>
                  <a:srgbClr val="000000"/>
                </a:solidFill>
                <a:latin typeface="Times" charset="0"/>
                <a:ea typeface="ＭＳ Ｐゴシック" charset="0"/>
                <a:cs typeface="ＭＳ Ｐゴシック" charset="0"/>
              </a:rPr>
              <a:t>////	THE ABRAHAMIC COVENANT...Genesis 12 and 15…</a:t>
            </a:r>
          </a:p>
          <a:p>
            <a:r>
              <a:rPr lang="en-US" b="1">
                <a:solidFill>
                  <a:srgbClr val="000000"/>
                </a:solidFill>
                <a:latin typeface="Times" charset="0"/>
                <a:ea typeface="ＭＳ Ｐゴシック" charset="0"/>
                <a:cs typeface="ＭＳ Ｐゴシック" charset="0"/>
              </a:rPr>
              <a:t>////	THE LAND COVENANT...Deuteronomy 30</a:t>
            </a:r>
          </a:p>
          <a:p>
            <a:r>
              <a:rPr lang="en-US" b="1">
                <a:solidFill>
                  <a:srgbClr val="000000"/>
                </a:solidFill>
                <a:latin typeface="Times" charset="0"/>
                <a:ea typeface="ＭＳ Ｐゴシック" charset="0"/>
                <a:cs typeface="ＭＳ Ｐゴシック" charset="0"/>
              </a:rPr>
              <a:t>////	THE DAVIDIC COVENANT…2 Samuel 7…and</a:t>
            </a:r>
          </a:p>
          <a:p>
            <a:r>
              <a:rPr lang="en-US" b="1">
                <a:solidFill>
                  <a:srgbClr val="000000"/>
                </a:solidFill>
                <a:latin typeface="Times" charset="0"/>
                <a:ea typeface="ＭＳ Ｐゴシック" charset="0"/>
                <a:cs typeface="ＭＳ Ｐゴシック" charset="0"/>
              </a:rPr>
              <a:t>////	the great NEW COVENANT…Jeremiah 31.</a:t>
            </a:r>
          </a:p>
          <a:p>
            <a:r>
              <a:rPr lang="en-US" b="1">
                <a:solidFill>
                  <a:srgbClr val="000000"/>
                </a:solidFill>
                <a:latin typeface="Times" charset="0"/>
                <a:ea typeface="ＭＳ Ｐゴシック" charset="0"/>
                <a:cs typeface="ＭＳ Ｐゴシック" charset="0"/>
              </a:rPr>
              <a:t>Taken together, all these grand events bring to a </a:t>
            </a:r>
          </a:p>
          <a:p>
            <a:r>
              <a:rPr lang="en-US" b="1">
                <a:solidFill>
                  <a:srgbClr val="000000"/>
                </a:solidFill>
                <a:latin typeface="Times" charset="0"/>
                <a:ea typeface="ＭＳ Ｐゴシック" charset="0"/>
                <a:cs typeface="ＭＳ Ｐゴシック" charset="0"/>
              </a:rPr>
              <a:t>////	close earth</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history and the climax of all those glorious promises – and their complete fulfillment – made from God to old Abraham so long ago.</a:t>
            </a:r>
            <a:endParaRPr lang="en-US" b="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253325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6074D24-7C07-394B-A589-83BE349CFD53}" type="slidenum">
              <a:rPr lang="en-US" sz="1200" b="0">
                <a:latin typeface="Times" charset="0"/>
              </a:rPr>
              <a:pPr/>
              <a:t>14</a:t>
            </a:fld>
            <a:endParaRPr lang="en-US" sz="1200" b="0">
              <a:latin typeface="Times" charset="0"/>
            </a:endParaRPr>
          </a:p>
        </p:txBody>
      </p:sp>
      <p:sp>
        <p:nvSpPr>
          <p:cNvPr id="3891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r>
              <a:rPr lang="en-US" b="1">
                <a:solidFill>
                  <a:srgbClr val="000000"/>
                </a:solidFill>
                <a:latin typeface="Times" charset="0"/>
                <a:ea typeface="ＭＳ Ｐゴシック" charset="0"/>
                <a:cs typeface="ＭＳ Ｐゴシック" charset="0"/>
              </a:rPr>
              <a:t>SO...to further explore all this...let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get into THE BACKBONE OF BIBLICAL REVELATION...GOD</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UNCONDITIONAL COVENANTAL PROGRAM.</a:t>
            </a:r>
          </a:p>
        </p:txBody>
      </p:sp>
      <p:sp>
        <p:nvSpPr>
          <p:cNvPr id="38915"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260274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86043A5-9457-9C43-B77F-ABCD157ED979}" type="slidenum">
              <a:rPr lang="en-US" sz="1200" b="0">
                <a:latin typeface="Times" charset="0"/>
              </a:rPr>
              <a:pPr/>
              <a:t>15</a:t>
            </a:fld>
            <a:endParaRPr lang="en-US" sz="1200" b="0">
              <a:latin typeface="Times"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Here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another good quote to think about...it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by Christian author Don Richardson, a writer of wide and long experience on the mission field...a missionary who is also an expert linguist.  Don Richardson wrote...in his book ETERNITY IN THEIR HEARTS…</a:t>
            </a:r>
          </a:p>
        </p:txBody>
      </p:sp>
    </p:spTree>
    <p:extLst>
      <p:ext uri="{BB962C8B-B14F-4D97-AF65-F5344CB8AC3E}">
        <p14:creationId xmlns:p14="http://schemas.microsoft.com/office/powerpoint/2010/main" val="1539856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CD0DD7A-83CD-2041-B1DF-4D34688AF82C}" type="slidenum">
              <a:rPr lang="en-US" sz="1200" b="0">
                <a:latin typeface="Times" charset="0"/>
              </a:rPr>
              <a:pPr/>
              <a:t>16</a:t>
            </a:fld>
            <a:endParaRPr lang="en-US" sz="1200" b="0">
              <a:latin typeface="Times"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b="1" u="sng">
                <a:solidFill>
                  <a:srgbClr val="000000"/>
                </a:solidFill>
                <a:latin typeface="Times New Roman" charset="0"/>
                <a:ea typeface="ＭＳ Ｐゴシック" charset="0"/>
                <a:cs typeface="ＭＳ Ｐゴシック" charset="0"/>
              </a:rPr>
              <a:t>"The Abrahamic Covenant</a:t>
            </a:r>
            <a:r>
              <a:rPr lang="en-US" altLang="ja-JP" b="1">
                <a:solidFill>
                  <a:srgbClr val="000000"/>
                </a:solidFill>
                <a:latin typeface="Times New Roman" charset="0"/>
                <a:ea typeface="ＭＳ Ｐゴシック" charset="0"/>
                <a:cs typeface="ＭＳ Ｐゴシック" charset="0"/>
              </a:rPr>
              <a:t>...is the very backbone of the Bible – the spinal column of special revelation. Teaching which does not acknowledge that spinal column will inevitably have a certain spinelessness about it. </a:t>
            </a:r>
          </a:p>
          <a:p>
            <a:r>
              <a:rPr lang="en-US" b="1" u="sng">
                <a:solidFill>
                  <a:srgbClr val="000000"/>
                </a:solidFill>
                <a:latin typeface="Times New Roman" charset="0"/>
                <a:ea typeface="ＭＳ Ｐゴシック" charset="0"/>
                <a:cs typeface="ＭＳ Ｐゴシック" charset="0"/>
              </a:rPr>
              <a:t>////	It will – quite literally – lack backbone</a:t>
            </a:r>
            <a:r>
              <a:rPr lang="en-US" b="1">
                <a:solidFill>
                  <a:srgbClr val="000000"/>
                </a:solidFill>
                <a:latin typeface="Times New Roman" charset="0"/>
                <a:ea typeface="ＭＳ Ｐゴシック" charset="0"/>
                <a:cs typeface="ＭＳ Ｐゴシック" charset="0"/>
              </a:rPr>
              <a:t>. And it will tend to leave Christians less motivated than they would otherwise be to …</a:t>
            </a:r>
          </a:p>
          <a:p>
            <a:r>
              <a:rPr lang="en-US" b="1">
                <a:solidFill>
                  <a:srgbClr val="000000"/>
                </a:solidFill>
                <a:latin typeface="Times New Roman" charset="0"/>
                <a:ea typeface="ＭＳ Ｐゴシック" charset="0"/>
                <a:cs typeface="ＭＳ Ｐゴシック" charset="0"/>
              </a:rPr>
              <a:t>////	…pass on </a:t>
            </a:r>
            <a:r>
              <a:rPr lang="en-US" b="1" u="sng">
                <a:solidFill>
                  <a:srgbClr val="000000"/>
                </a:solidFill>
                <a:latin typeface="Times New Roman" charset="0"/>
                <a:ea typeface="ＭＳ Ｐゴシック" charset="0"/>
                <a:cs typeface="ＭＳ Ｐゴシック" charset="0"/>
              </a:rPr>
              <a:t>the blessing</a:t>
            </a:r>
            <a:r>
              <a:rPr lang="en-US" b="1">
                <a:solidFill>
                  <a:srgbClr val="000000"/>
                </a:solidFill>
                <a:latin typeface="Times New Roman" charset="0"/>
                <a:ea typeface="ＭＳ Ｐゴシック" charset="0"/>
                <a:cs typeface="ＭＳ Ｐゴシック" charset="0"/>
              </a:rPr>
              <a:t> they have received, not merely to their own kind of people, but to all people on earth.</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486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09B8E0-4CB7-DD4B-A99E-B7292E2176A8}" type="slidenum">
              <a:rPr lang="en-US" sz="1200" b="0">
                <a:latin typeface="Times" charset="0"/>
              </a:rPr>
              <a:pPr/>
              <a:t>17</a:t>
            </a:fld>
            <a:endParaRPr lang="en-US" sz="1200" b="0">
              <a:latin typeface="Times"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let</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put some parts of a Biblical puzzle together.  There will be several pieces to work with.  Begin with Study Help #10.</a:t>
            </a:r>
          </a:p>
          <a:p>
            <a:r>
              <a:rPr lang="en-US" b="1" dirty="0">
                <a:solidFill>
                  <a:srgbClr val="000000"/>
                </a:solidFill>
                <a:latin typeface="Times New Roman" charset="0"/>
                <a:ea typeface="ＭＳ Ｐゴシック" charset="0"/>
                <a:cs typeface="ＭＳ Ｐゴシック" charset="0"/>
              </a:rPr>
              <a:t>////	Starting with some ideas about that common little English word, SIN.</a:t>
            </a:r>
          </a:p>
          <a:p>
            <a:r>
              <a:rPr lang="en-US" b="1" dirty="0">
                <a:solidFill>
                  <a:srgbClr val="000000"/>
                </a:solidFill>
                <a:latin typeface="Times New Roman" charset="0"/>
                <a:ea typeface="ＭＳ Ｐゴシック" charset="0"/>
                <a:cs typeface="ＭＳ Ｐゴシック" charset="0"/>
              </a:rPr>
              <a:t>////	In both the Hebrew of the Old Testament and the Greek of the New...both words which, in English, are translated SIN ... actually have much wider meanings…such as…</a:t>
            </a:r>
          </a:p>
          <a:p>
            <a:r>
              <a:rPr lang="en-US" b="1" dirty="0">
                <a:solidFill>
                  <a:srgbClr val="000000"/>
                </a:solidFill>
                <a:latin typeface="Times New Roman" charset="0"/>
                <a:ea typeface="ＭＳ Ｐゴシック" charset="0"/>
                <a:cs typeface="ＭＳ Ｐゴシック" charset="0"/>
              </a:rPr>
              <a:t>////	MISBEHAVIOR...</a:t>
            </a:r>
          </a:p>
          <a:p>
            <a:r>
              <a:rPr lang="en-US" b="1" dirty="0">
                <a:solidFill>
                  <a:srgbClr val="000000"/>
                </a:solidFill>
                <a:latin typeface="Times New Roman" charset="0"/>
                <a:ea typeface="ＭＳ Ｐゴシック" charset="0"/>
                <a:cs typeface="ＭＳ Ｐゴシック" charset="0"/>
              </a:rPr>
              <a:t>////	INIQUITY...</a:t>
            </a:r>
          </a:p>
          <a:p>
            <a:r>
              <a:rPr lang="en-US" b="1" dirty="0">
                <a:solidFill>
                  <a:srgbClr val="000000"/>
                </a:solidFill>
                <a:latin typeface="Times New Roman" charset="0"/>
                <a:ea typeface="ＭＳ Ｐゴシック" charset="0"/>
                <a:cs typeface="ＭＳ Ｐゴシック" charset="0"/>
              </a:rPr>
              <a:t>////	TRANSGRESSION...</a:t>
            </a:r>
          </a:p>
          <a:p>
            <a:r>
              <a:rPr lang="en-US" b="1" dirty="0">
                <a:solidFill>
                  <a:srgbClr val="000000"/>
                </a:solidFill>
                <a:latin typeface="Times New Roman" charset="0"/>
                <a:ea typeface="ＭＳ Ｐゴシック" charset="0"/>
                <a:cs typeface="ＭＳ Ｐゴシック" charset="0"/>
              </a:rPr>
              <a:t>////	WICKEDNESS...</a:t>
            </a:r>
          </a:p>
          <a:p>
            <a:r>
              <a:rPr lang="en-US" b="1" dirty="0">
                <a:solidFill>
                  <a:srgbClr val="000000"/>
                </a:solidFill>
                <a:latin typeface="Times New Roman" charset="0"/>
                <a:ea typeface="ＭＳ Ｐゴシック" charset="0"/>
                <a:cs typeface="ＭＳ Ｐゴシック" charset="0"/>
              </a:rPr>
              <a:t>////	TRESPASS...</a:t>
            </a:r>
          </a:p>
          <a:p>
            <a:r>
              <a:rPr lang="en-US" b="1" dirty="0">
                <a:solidFill>
                  <a:srgbClr val="000000"/>
                </a:solidFill>
                <a:latin typeface="Times New Roman" charset="0"/>
                <a:ea typeface="ＭＳ Ｐゴシック" charset="0"/>
                <a:cs typeface="ＭＳ Ｐゴシック" charset="0"/>
              </a:rPr>
              <a:t>////	and EVIL...</a:t>
            </a:r>
          </a:p>
          <a:p>
            <a:r>
              <a:rPr lang="en-US" b="1" dirty="0">
                <a:solidFill>
                  <a:srgbClr val="000000"/>
                </a:solidFill>
                <a:latin typeface="Times New Roman" charset="0"/>
                <a:ea typeface="ＭＳ Ｐゴシック" charset="0"/>
                <a:cs typeface="ＭＳ Ｐゴシック" charset="0"/>
              </a:rPr>
              <a:t>Each of those words in their original languages means all these different kinds of negative behavior.  As you can see, the word SIN is really an ineffective single word when we consider all the wider ORIGINAL meanings for which the only English word in translation is: SIN.</a:t>
            </a:r>
          </a:p>
        </p:txBody>
      </p:sp>
    </p:spTree>
    <p:extLst>
      <p:ext uri="{BB962C8B-B14F-4D97-AF65-F5344CB8AC3E}">
        <p14:creationId xmlns:p14="http://schemas.microsoft.com/office/powerpoint/2010/main" val="360389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78F2498-18BF-C247-9B25-CE40C3AF71CC}" type="slidenum">
              <a:rPr lang="en-US" sz="1200" b="0">
                <a:latin typeface="Times" charset="0"/>
              </a:rPr>
              <a:pPr/>
              <a:t>18</a:t>
            </a:fld>
            <a:endParaRPr lang="en-US" sz="1200" b="0">
              <a:latin typeface="Times"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there is also a phrase common to both the Hebrew and the Greek </a:t>
            </a:r>
          </a:p>
          <a:p>
            <a:r>
              <a:rPr lang="en-US" b="1">
                <a:solidFill>
                  <a:srgbClr val="000000"/>
                </a:solidFill>
                <a:latin typeface="Times New Roman" charset="0"/>
                <a:ea typeface="ＭＳ Ｐゴシック" charset="0"/>
                <a:cs typeface="ＭＳ Ｐゴシック" charset="0"/>
              </a:rPr>
              <a:t>for the word that in English is translated as SIN.</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phrase is...TO MISS THE MARK…even as an archer might miss the mark of the target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bull</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eye.</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But you are probably thinking…where or what in the world…in the biblical sense...is that kind of mark?</a:t>
            </a:r>
          </a:p>
        </p:txBody>
      </p:sp>
    </p:spTree>
    <p:extLst>
      <p:ext uri="{BB962C8B-B14F-4D97-AF65-F5344CB8AC3E}">
        <p14:creationId xmlns:p14="http://schemas.microsoft.com/office/powerpoint/2010/main" val="1916418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F69F6E-DC0D-374D-9133-2769B0606E82}" type="slidenum">
              <a:rPr lang="en-US" sz="1200" b="0">
                <a:latin typeface="Times" charset="0"/>
              </a:rPr>
              <a:pPr/>
              <a:t>19</a:t>
            </a:fld>
            <a:endParaRPr lang="en-US" sz="1200" b="0">
              <a:latin typeface="Times"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Well…for that plumb line of perfection…we go straight to Scripture.  And there we discover God</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own mark or expectation for perfect human behavior.</a:t>
            </a:r>
          </a:p>
          <a:p>
            <a:r>
              <a:rPr lang="en-US" b="1" dirty="0">
                <a:solidFill>
                  <a:srgbClr val="000000"/>
                </a:solidFill>
                <a:latin typeface="Times New Roman" charset="0"/>
                <a:ea typeface="ＭＳ Ｐゴシック" charset="0"/>
                <a:cs typeface="ＭＳ Ｐゴシック" charset="0"/>
              </a:rPr>
              <a:t>////	Jesus Himself said, </a:t>
            </a:r>
            <a:r>
              <a:rPr lang="en-US" altLang="ja-JP" b="1" dirty="0">
                <a:solidFill>
                  <a:srgbClr val="000000"/>
                </a:solidFill>
                <a:latin typeface="Times New Roman" charset="0"/>
                <a:ea typeface="ＭＳ Ｐゴシック" charset="0"/>
                <a:cs typeface="ＭＳ Ｐゴシック" charset="0"/>
              </a:rPr>
              <a:t>"Be perfect, therefore, as your heavenly Father is perfect." [Matthew 5:48]</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8590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70DCA7-CB92-514B-8852-DF237A9BA329}" type="slidenum">
              <a:rPr lang="en-US" sz="1200" b="0">
                <a:latin typeface="Times" charset="0"/>
              </a:rPr>
              <a:pPr/>
              <a:t>20</a:t>
            </a:fld>
            <a:endParaRPr lang="en-US" sz="1200" b="0">
              <a:latin typeface="Times"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With Study Help # 11…how exactly would you ever know the dimensions of </a:t>
            </a:r>
            <a:r>
              <a:rPr lang="en-US" altLang="ja-JP" b="1">
                <a:solidFill>
                  <a:srgbClr val="000000"/>
                </a:solidFill>
                <a:latin typeface="Times" charset="0"/>
                <a:ea typeface="ＭＳ Ｐゴシック" charset="0"/>
                <a:cs typeface="ＭＳ Ｐゴシック" charset="0"/>
              </a:rPr>
              <a:t>"perfection?"  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r>
              <a:rPr lang="en-US" b="1">
                <a:solidFill>
                  <a:srgbClr val="000000"/>
                </a:solidFill>
                <a:latin typeface="Times" charset="0"/>
                <a:ea typeface="ＭＳ Ｐゴシック" charset="0"/>
                <a:cs typeface="ＭＳ Ｐゴシック" charset="0"/>
              </a:rPr>
              <a:t>////	….ALMIGHTY…</a:t>
            </a:r>
          </a:p>
          <a:p>
            <a:r>
              <a:rPr lang="en-US" b="1">
                <a:solidFill>
                  <a:srgbClr val="000000"/>
                </a:solidFill>
                <a:latin typeface="Times" charset="0"/>
                <a:ea typeface="ＭＳ Ｐゴシック" charset="0"/>
                <a:cs typeface="ＭＳ Ｐゴシック" charset="0"/>
              </a:rPr>
              <a:t>////	….COMFORTER…</a:t>
            </a:r>
          </a:p>
          <a:p>
            <a:r>
              <a:rPr lang="en-US" b="1">
                <a:solidFill>
                  <a:srgbClr val="000000"/>
                </a:solidFill>
                <a:latin typeface="Times" charset="0"/>
                <a:ea typeface="ＭＳ Ｐゴシック" charset="0"/>
                <a:cs typeface="ＭＳ Ｐゴシック" charset="0"/>
              </a:rPr>
              <a:t>////	….FAITHFUL AND TRUE…</a:t>
            </a:r>
          </a:p>
          <a:p>
            <a:r>
              <a:rPr lang="en-US" b="1">
                <a:solidFill>
                  <a:srgbClr val="000000"/>
                </a:solidFill>
                <a:latin typeface="Times" charset="0"/>
                <a:ea typeface="ＭＳ Ｐゴシック" charset="0"/>
                <a:cs typeface="ＭＳ Ｐゴシック" charset="0"/>
              </a:rPr>
              <a:t>////	….LAMB OF GOD…</a:t>
            </a:r>
          </a:p>
          <a:p>
            <a:r>
              <a:rPr lang="en-US" b="1">
                <a:solidFill>
                  <a:srgbClr val="000000"/>
                </a:solidFill>
                <a:latin typeface="Times" charset="0"/>
                <a:ea typeface="ＭＳ Ｐゴシック" charset="0"/>
                <a:cs typeface="ＭＳ Ｐゴシック" charset="0"/>
              </a:rPr>
              <a:t>////	….RIGHTEOUS ONE…</a:t>
            </a:r>
          </a:p>
          <a:p>
            <a:r>
              <a:rPr lang="en-US" b="1">
                <a:solidFill>
                  <a:srgbClr val="000000"/>
                </a:solidFill>
                <a:latin typeface="Times" charset="0"/>
                <a:ea typeface="ＭＳ Ｐゴシック" charset="0"/>
                <a:cs typeface="ＭＳ Ｐゴシック" charset="0"/>
              </a:rPr>
              <a:t>////	….TRUTH…</a:t>
            </a:r>
          </a:p>
          <a:p>
            <a:r>
              <a:rPr lang="en-US" b="1">
                <a:solidFill>
                  <a:srgbClr val="000000"/>
                </a:solidFill>
                <a:latin typeface="Times" charset="0"/>
                <a:ea typeface="ＭＳ Ｐゴシック" charset="0"/>
                <a:cs typeface="ＭＳ Ｐゴシック" charset="0"/>
              </a:rPr>
              <a:t>//// 	….AND THAT NAME ABOVE ALL NAMES……CHRIST THE LORD…JESUS Himself!  </a:t>
            </a:r>
          </a:p>
          <a:p>
            <a:r>
              <a:rPr lang="en-US" b="1">
                <a:solidFill>
                  <a:srgbClr val="000000"/>
                </a:solidFill>
                <a:latin typeface="Times" charset="0"/>
                <a:ea typeface="ＭＳ Ｐゴシック" charset="0"/>
                <a:cs typeface="ＭＳ Ｐゴシック" charset="0"/>
              </a:rPr>
              <a:t>These are some of the dimensions of expectation…to which none of us can compare.  Then the question remains…</a:t>
            </a:r>
          </a:p>
          <a:p>
            <a:r>
              <a:rPr lang="en-US" b="1">
                <a:solidFill>
                  <a:srgbClr val="000000"/>
                </a:solidFill>
                <a:latin typeface="Times" charset="0"/>
                <a:ea typeface="ＭＳ Ｐゴシック" charset="0"/>
                <a:cs typeface="ＭＳ Ｐゴシック" charset="0"/>
              </a:rPr>
              <a:t>////	DO WE…OR DO WE NOT…MISS THE MARK?   THAT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why we need a Savior…Jesus Christ the Lord.</a:t>
            </a:r>
            <a:endParaRPr lang="en-US" b="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7636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173781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70DCA7-CB92-514B-8852-DF237A9BA329}" type="slidenum">
              <a:rPr lang="en-US" sz="1200" b="0">
                <a:latin typeface="Times" charset="0"/>
              </a:rPr>
              <a:pPr/>
              <a:t>21</a:t>
            </a:fld>
            <a:endParaRPr lang="en-US" sz="1200" b="0">
              <a:latin typeface="Times"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With Study Help # 11…how exactly would you ever know the dimensions of </a:t>
            </a:r>
            <a:r>
              <a:rPr lang="en-US" altLang="ja-JP" b="1">
                <a:solidFill>
                  <a:srgbClr val="000000"/>
                </a:solidFill>
                <a:latin typeface="Times" charset="0"/>
                <a:ea typeface="ＭＳ Ｐゴシック" charset="0"/>
                <a:cs typeface="ＭＳ Ｐゴシック" charset="0"/>
              </a:rPr>
              <a:t>"perfection?"  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r>
              <a:rPr lang="en-US" b="1">
                <a:solidFill>
                  <a:srgbClr val="000000"/>
                </a:solidFill>
                <a:latin typeface="Times" charset="0"/>
                <a:ea typeface="ＭＳ Ｐゴシック" charset="0"/>
                <a:cs typeface="ＭＳ Ｐゴシック" charset="0"/>
              </a:rPr>
              <a:t>////	….ALMIGHTY…</a:t>
            </a:r>
          </a:p>
          <a:p>
            <a:r>
              <a:rPr lang="en-US" b="1">
                <a:solidFill>
                  <a:srgbClr val="000000"/>
                </a:solidFill>
                <a:latin typeface="Times" charset="0"/>
                <a:ea typeface="ＭＳ Ｐゴシック" charset="0"/>
                <a:cs typeface="ＭＳ Ｐゴシック" charset="0"/>
              </a:rPr>
              <a:t>////	….COMFORTER…</a:t>
            </a:r>
          </a:p>
          <a:p>
            <a:r>
              <a:rPr lang="en-US" b="1">
                <a:solidFill>
                  <a:srgbClr val="000000"/>
                </a:solidFill>
                <a:latin typeface="Times" charset="0"/>
                <a:ea typeface="ＭＳ Ｐゴシック" charset="0"/>
                <a:cs typeface="ＭＳ Ｐゴシック" charset="0"/>
              </a:rPr>
              <a:t>////	….FAITHFUL AND TRUE…</a:t>
            </a:r>
          </a:p>
          <a:p>
            <a:r>
              <a:rPr lang="en-US" b="1">
                <a:solidFill>
                  <a:srgbClr val="000000"/>
                </a:solidFill>
                <a:latin typeface="Times" charset="0"/>
                <a:ea typeface="ＭＳ Ｐゴシック" charset="0"/>
                <a:cs typeface="ＭＳ Ｐゴシック" charset="0"/>
              </a:rPr>
              <a:t>////	….LAMB OF GOD…</a:t>
            </a:r>
          </a:p>
          <a:p>
            <a:r>
              <a:rPr lang="en-US" b="1">
                <a:solidFill>
                  <a:srgbClr val="000000"/>
                </a:solidFill>
                <a:latin typeface="Times" charset="0"/>
                <a:ea typeface="ＭＳ Ｐゴシック" charset="0"/>
                <a:cs typeface="ＭＳ Ｐゴシック" charset="0"/>
              </a:rPr>
              <a:t>////	….RIGHTEOUS ONE…</a:t>
            </a:r>
          </a:p>
          <a:p>
            <a:r>
              <a:rPr lang="en-US" b="1">
                <a:solidFill>
                  <a:srgbClr val="000000"/>
                </a:solidFill>
                <a:latin typeface="Times" charset="0"/>
                <a:ea typeface="ＭＳ Ｐゴシック" charset="0"/>
                <a:cs typeface="ＭＳ Ｐゴシック" charset="0"/>
              </a:rPr>
              <a:t>////	….TRUTH…</a:t>
            </a:r>
          </a:p>
          <a:p>
            <a:r>
              <a:rPr lang="en-US" b="1">
                <a:solidFill>
                  <a:srgbClr val="000000"/>
                </a:solidFill>
                <a:latin typeface="Times" charset="0"/>
                <a:ea typeface="ＭＳ Ｐゴシック" charset="0"/>
                <a:cs typeface="ＭＳ Ｐゴシック" charset="0"/>
              </a:rPr>
              <a:t>//// 	….AND THAT NAME ABOVE ALL NAMES……CHRIST THE LORD…JESUS Himself!  </a:t>
            </a:r>
          </a:p>
          <a:p>
            <a:r>
              <a:rPr lang="en-US" b="1">
                <a:solidFill>
                  <a:srgbClr val="000000"/>
                </a:solidFill>
                <a:latin typeface="Times" charset="0"/>
                <a:ea typeface="ＭＳ Ｐゴシック" charset="0"/>
                <a:cs typeface="ＭＳ Ｐゴシック" charset="0"/>
              </a:rPr>
              <a:t>These are some of the dimensions of expectation…to which none of us can compare.  Then the question remains…</a:t>
            </a:r>
          </a:p>
          <a:p>
            <a:r>
              <a:rPr lang="en-US" b="1">
                <a:solidFill>
                  <a:srgbClr val="000000"/>
                </a:solidFill>
                <a:latin typeface="Times" charset="0"/>
                <a:ea typeface="ＭＳ Ｐゴシック" charset="0"/>
                <a:cs typeface="ＭＳ Ｐゴシック" charset="0"/>
              </a:rPr>
              <a:t>////	DO WE…OR DO WE NOT…MISS THE MARK?   THAT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why we need a Savior…Jesus Christ the Lord.</a:t>
            </a:r>
            <a:endParaRPr lang="en-US" b="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726144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6D6B4E-EC9D-9040-A9BF-A8E17A066D4A}" type="slidenum">
              <a:rPr lang="en-US" sz="1200" b="0">
                <a:latin typeface="Times" charset="0"/>
              </a:rPr>
              <a:pPr/>
              <a:t>22</a:t>
            </a:fld>
            <a:endParaRPr lang="en-US" sz="1200" b="0">
              <a:latin typeface="Times"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Another question then: WHO can measure up to such criteria?  How do we live life on this planet and NOT miss that mark?</a:t>
            </a:r>
          </a:p>
          <a:p>
            <a:r>
              <a:rPr lang="en-US" b="1" dirty="0">
                <a:solidFill>
                  <a:srgbClr val="000000"/>
                </a:solidFill>
                <a:latin typeface="Times New Roman" charset="0"/>
                <a:ea typeface="ＭＳ Ｐゴシック" charset="0"/>
                <a:cs typeface="ＭＳ Ｐゴシック" charset="0"/>
              </a:rPr>
              <a:t>////	We have an answer to that. Paul summed it up clearly in Romans.</a:t>
            </a:r>
          </a:p>
        </p:txBody>
      </p:sp>
    </p:spTree>
    <p:extLst>
      <p:ext uri="{BB962C8B-B14F-4D97-AF65-F5344CB8AC3E}">
        <p14:creationId xmlns:p14="http://schemas.microsoft.com/office/powerpoint/2010/main" val="662576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D6B4AD6-5BD9-3645-9FB9-A739E313CD24}" type="slidenum">
              <a:rPr lang="en-US" sz="1200" b="0">
                <a:latin typeface="Times" charset="0"/>
              </a:rPr>
              <a:pPr/>
              <a:t>23</a:t>
            </a:fld>
            <a:endParaRPr lang="en-US" sz="1200" b="0">
              <a:latin typeface="Times"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"FOR ALL HAVE SINNED AND FALL SHORT OF THE GLORY OF GOD."  AGAIN…ALL HAVE SINNED!</a:t>
            </a:r>
          </a:p>
        </p:txBody>
      </p:sp>
    </p:spTree>
    <p:extLst>
      <p:ext uri="{BB962C8B-B14F-4D97-AF65-F5344CB8AC3E}">
        <p14:creationId xmlns:p14="http://schemas.microsoft.com/office/powerpoint/2010/main" val="2166935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DBF5F50-33ED-8844-AEBD-47BBF4066DF9}" type="slidenum">
              <a:rPr lang="en-US" sz="1200" b="0">
                <a:latin typeface="Times" charset="0"/>
              </a:rPr>
              <a:pPr/>
              <a:t>24</a:t>
            </a:fld>
            <a:endParaRPr lang="en-US" sz="1200" b="0">
              <a:latin typeface="Times"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Now comes another puzzle piece...Study Help #12…this one is a matter of some interchangeable words.  Beginning with </a:t>
            </a:r>
          </a:p>
          <a:p>
            <a:r>
              <a:rPr lang="en-US" b="1" dirty="0">
                <a:solidFill>
                  <a:srgbClr val="000000"/>
                </a:solidFill>
                <a:latin typeface="Times New Roman" charset="0"/>
                <a:ea typeface="ＭＳ Ｐゴシック" charset="0"/>
                <a:cs typeface="ＭＳ Ｐゴシック" charset="0"/>
              </a:rPr>
              <a:t>////	WILL.....then </a:t>
            </a:r>
          </a:p>
          <a:p>
            <a:r>
              <a:rPr lang="en-US" b="1" dirty="0">
                <a:solidFill>
                  <a:srgbClr val="000000"/>
                </a:solidFill>
                <a:latin typeface="Times New Roman" charset="0"/>
                <a:ea typeface="ＭＳ Ｐゴシック" charset="0"/>
                <a:cs typeface="ＭＳ Ｐゴシック" charset="0"/>
              </a:rPr>
              <a:t>////	CONTRACT...followed by </a:t>
            </a:r>
          </a:p>
          <a:p>
            <a:r>
              <a:rPr lang="en-US" b="1" dirty="0">
                <a:solidFill>
                  <a:srgbClr val="000000"/>
                </a:solidFill>
                <a:latin typeface="Times New Roman" charset="0"/>
                <a:ea typeface="ＭＳ Ｐゴシック" charset="0"/>
                <a:cs typeface="ＭＳ Ｐゴシック" charset="0"/>
              </a:rPr>
              <a:t>////	TESTAMENT...and finally </a:t>
            </a:r>
          </a:p>
          <a:p>
            <a:r>
              <a:rPr lang="en-US" b="1" dirty="0">
                <a:solidFill>
                  <a:srgbClr val="000000"/>
                </a:solidFill>
                <a:latin typeface="Times New Roman" charset="0"/>
                <a:ea typeface="ＭＳ Ｐゴシック" charset="0"/>
                <a:cs typeface="ＭＳ Ｐゴシック" charset="0"/>
              </a:rPr>
              <a:t>////	COVENANT.</a:t>
            </a:r>
          </a:p>
          <a:p>
            <a:r>
              <a:rPr lang="en-US" b="1" dirty="0">
                <a:solidFill>
                  <a:srgbClr val="000000"/>
                </a:solidFill>
                <a:latin typeface="Times New Roman" charset="0"/>
                <a:ea typeface="ＭＳ Ｐゴシック" charset="0"/>
                <a:cs typeface="ＭＳ Ｐゴシック" charset="0"/>
              </a:rPr>
              <a:t>Each of these terms has a legal idea behind its meaning. </a:t>
            </a:r>
          </a:p>
          <a:p>
            <a:r>
              <a:rPr lang="en-US" b="1" dirty="0">
                <a:solidFill>
                  <a:srgbClr val="000000"/>
                </a:solidFill>
                <a:latin typeface="Times New Roman" charset="0"/>
                <a:ea typeface="ＭＳ Ｐゴシック" charset="0"/>
                <a:cs typeface="ＭＳ Ｐゴシック" charset="0"/>
              </a:rPr>
              <a:t>In fact, </a:t>
            </a:r>
          </a:p>
          <a:p>
            <a:r>
              <a:rPr lang="en-US" b="1" dirty="0">
                <a:solidFill>
                  <a:srgbClr val="000000"/>
                </a:solidFill>
                <a:latin typeface="Times New Roman" charset="0"/>
                <a:ea typeface="ＭＳ Ｐゴシック" charset="0"/>
                <a:cs typeface="ＭＳ Ｐゴシック" charset="0"/>
              </a:rPr>
              <a:t>////	CONTRACT and TESTAMENT are interchangeable...as are </a:t>
            </a:r>
          </a:p>
          <a:p>
            <a:r>
              <a:rPr lang="en-US" b="1" dirty="0">
                <a:solidFill>
                  <a:srgbClr val="000000"/>
                </a:solidFill>
                <a:latin typeface="Times New Roman" charset="0"/>
                <a:ea typeface="ＭＳ Ｐゴシック" charset="0"/>
                <a:cs typeface="ＭＳ Ｐゴシック" charset="0"/>
              </a:rPr>
              <a:t>////	TESTAMENT and WILL...then </a:t>
            </a:r>
          </a:p>
          <a:p>
            <a:r>
              <a:rPr lang="en-US" b="1" dirty="0">
                <a:solidFill>
                  <a:srgbClr val="000000"/>
                </a:solidFill>
                <a:latin typeface="Times New Roman" charset="0"/>
                <a:ea typeface="ＭＳ Ｐゴシック" charset="0"/>
                <a:cs typeface="ＭＳ Ｐゴシック" charset="0"/>
              </a:rPr>
              <a:t>////	WILL and CONTRACT...and finally...each one...</a:t>
            </a:r>
          </a:p>
          <a:p>
            <a:r>
              <a:rPr lang="en-US" b="1" dirty="0">
                <a:solidFill>
                  <a:srgbClr val="000000"/>
                </a:solidFill>
                <a:latin typeface="Times New Roman" charset="0"/>
                <a:ea typeface="ＭＳ Ｐゴシック" charset="0"/>
                <a:cs typeface="ＭＳ Ｐゴシック" charset="0"/>
              </a:rPr>
              <a:t>////	CONTRACT,</a:t>
            </a:r>
          </a:p>
          <a:p>
            <a:r>
              <a:rPr lang="en-US" b="1" dirty="0">
                <a:solidFill>
                  <a:srgbClr val="000000"/>
                </a:solidFill>
                <a:latin typeface="Times New Roman" charset="0"/>
                <a:ea typeface="ＭＳ Ｐゴシック" charset="0"/>
                <a:cs typeface="ＭＳ Ｐゴシック" charset="0"/>
              </a:rPr>
              <a:t>////	TESTAMENT and</a:t>
            </a:r>
          </a:p>
          <a:p>
            <a:r>
              <a:rPr lang="en-US" b="1" dirty="0">
                <a:latin typeface="Times" charset="0"/>
                <a:ea typeface="ＭＳ Ｐゴシック" charset="0"/>
                <a:cs typeface="ＭＳ Ｐゴシック" charset="0"/>
              </a:rPr>
              <a:t>////	WILL…is an </a:t>
            </a:r>
            <a:r>
              <a:rPr lang="en-US" b="1" dirty="0">
                <a:solidFill>
                  <a:srgbClr val="000000"/>
                </a:solidFill>
                <a:latin typeface="Times New Roman" charset="0"/>
                <a:ea typeface="ＭＳ Ｐゴシック" charset="0"/>
                <a:cs typeface="ＭＳ Ｐゴシック" charset="0"/>
              </a:rPr>
              <a:t>interchangeable term with </a:t>
            </a:r>
          </a:p>
          <a:p>
            <a:r>
              <a:rPr lang="en-US" b="1" dirty="0">
                <a:solidFill>
                  <a:srgbClr val="000000"/>
                </a:solidFill>
                <a:latin typeface="Times New Roman" charset="0"/>
                <a:ea typeface="ＭＳ Ｐゴシック" charset="0"/>
                <a:cs typeface="ＭＳ Ｐゴシック" charset="0"/>
              </a:rPr>
              <a:t>////	COVENANT.  </a:t>
            </a:r>
          </a:p>
          <a:p>
            <a:r>
              <a:rPr lang="en-US" b="1" dirty="0">
                <a:solidFill>
                  <a:srgbClr val="000000"/>
                </a:solidFill>
                <a:latin typeface="Times" charset="0"/>
                <a:ea typeface="ＭＳ Ｐゴシック" charset="0"/>
                <a:cs typeface="ＭＳ Ｐゴシック" charset="0"/>
              </a:rPr>
              <a:t>So there is an enormous amount of contractual and legal nuance brought together in these four terms.  In other words, according to the dictionary, we could call the parts of our Bible...God</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OLD </a:t>
            </a:r>
          </a:p>
          <a:p>
            <a:r>
              <a:rPr lang="en-US" b="1" dirty="0">
                <a:solidFill>
                  <a:srgbClr val="000000"/>
                </a:solidFill>
                <a:latin typeface="Times New Roman" charset="0"/>
                <a:ea typeface="ＭＳ Ｐゴシック" charset="0"/>
                <a:cs typeface="ＭＳ Ｐゴシック" charset="0"/>
              </a:rPr>
              <a:t>////	….WILL…</a:t>
            </a:r>
          </a:p>
          <a:p>
            <a:r>
              <a:rPr lang="en-US" b="1" dirty="0">
                <a:solidFill>
                  <a:srgbClr val="000000"/>
                </a:solidFill>
                <a:latin typeface="Times New Roman" charset="0"/>
                <a:ea typeface="ＭＳ Ｐゴシック" charset="0"/>
                <a:cs typeface="ＭＳ Ｐゴシック" charset="0"/>
              </a:rPr>
              <a:t>////	….</a:t>
            </a:r>
            <a:r>
              <a:rPr lang="en-US" b="1" dirty="0">
                <a:solidFill>
                  <a:srgbClr val="000000"/>
                </a:solidFill>
                <a:latin typeface="Times" charset="0"/>
                <a:ea typeface="ＭＳ Ｐゴシック" charset="0"/>
                <a:cs typeface="ＭＳ Ｐゴシック" charset="0"/>
              </a:rPr>
              <a:t>COVENANT...or</a:t>
            </a:r>
          </a:p>
          <a:p>
            <a:r>
              <a:rPr lang="en-US" b="1" dirty="0">
                <a:solidFill>
                  <a:srgbClr val="000000"/>
                </a:solidFill>
                <a:latin typeface="Times New Roman" charset="0"/>
                <a:ea typeface="ＭＳ Ｐゴシック" charset="0"/>
                <a:cs typeface="ＭＳ Ｐゴシック" charset="0"/>
              </a:rPr>
              <a:t>////	….CONTRACT…</a:t>
            </a:r>
            <a:endParaRPr lang="en-US" b="1" dirty="0">
              <a:solidFill>
                <a:srgbClr val="000000"/>
              </a:solidFill>
              <a:latin typeface="Times"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In the same way…we could refer to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New</a:t>
            </a:r>
          </a:p>
          <a:p>
            <a:r>
              <a:rPr lang="en-US" b="1" dirty="0">
                <a:solidFill>
                  <a:srgbClr val="000000"/>
                </a:solidFill>
                <a:latin typeface="Times New Roman" charset="0"/>
                <a:ea typeface="ＭＳ Ｐゴシック" charset="0"/>
                <a:cs typeface="ＭＳ Ｐゴシック" charset="0"/>
              </a:rPr>
              <a:t>////	….WILL</a:t>
            </a:r>
          </a:p>
          <a:p>
            <a:r>
              <a:rPr lang="en-US" b="1" dirty="0">
                <a:solidFill>
                  <a:srgbClr val="000000"/>
                </a:solidFill>
                <a:latin typeface="Times New Roman" charset="0"/>
                <a:ea typeface="ＭＳ Ｐゴシック" charset="0"/>
                <a:cs typeface="ＭＳ Ｐゴシック" charset="0"/>
              </a:rPr>
              <a:t>////	….COVENANT or</a:t>
            </a:r>
          </a:p>
          <a:p>
            <a:r>
              <a:rPr lang="en-US" b="1" dirty="0">
                <a:solidFill>
                  <a:srgbClr val="000000"/>
                </a:solidFill>
                <a:latin typeface="Times New Roman" charset="0"/>
                <a:ea typeface="ＭＳ Ｐゴシック" charset="0"/>
                <a:cs typeface="ＭＳ Ｐゴシック" charset="0"/>
              </a:rPr>
              <a:t>////	….CONTRACT</a:t>
            </a:r>
          </a:p>
          <a:p>
            <a:r>
              <a:rPr lang="en-US" b="1" dirty="0">
                <a:solidFill>
                  <a:srgbClr val="000000"/>
                </a:solidFill>
                <a:latin typeface="Times" charset="0"/>
                <a:ea typeface="ＭＳ Ｐゴシック" charset="0"/>
                <a:cs typeface="ＭＳ Ｐゴシック" charset="0"/>
              </a:rPr>
              <a:t>Interchangeable terms that give enormous insight into the depth and breadth of God</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legal arrangements with his Creation. With all these possibilities…it was the decision of earlier translators to use the older inclusive term TESTAMENT…giving us</a:t>
            </a:r>
          </a:p>
          <a:p>
            <a:r>
              <a:rPr lang="en-US" b="1" dirty="0">
                <a:solidFill>
                  <a:srgbClr val="000000"/>
                </a:solidFill>
                <a:latin typeface="Times New Roman" charset="0"/>
                <a:ea typeface="ＭＳ Ｐゴシック" charset="0"/>
                <a:cs typeface="ＭＳ Ｐゴシック" charset="0"/>
              </a:rPr>
              <a:t>////	OLD TESTAMENT and</a:t>
            </a:r>
          </a:p>
          <a:p>
            <a:r>
              <a:rPr lang="en-US" b="1" dirty="0">
                <a:solidFill>
                  <a:srgbClr val="000000"/>
                </a:solidFill>
                <a:latin typeface="Times New Roman" charset="0"/>
                <a:ea typeface="ＭＳ Ｐゴシック" charset="0"/>
                <a:cs typeface="ＭＳ Ｐゴシック" charset="0"/>
              </a:rPr>
              <a:t>////	NEW TESTAMENT.</a:t>
            </a:r>
          </a:p>
          <a:p>
            <a:r>
              <a:rPr lang="en-US" b="1" dirty="0">
                <a:solidFill>
                  <a:srgbClr val="000000"/>
                </a:solidFill>
                <a:latin typeface="Times New Roman" charset="0"/>
                <a:ea typeface="ＭＳ Ｐゴシック" charset="0"/>
                <a:cs typeface="ＭＳ Ｐゴシック" charset="0"/>
              </a:rPr>
              <a:t>Then...with the idea of Biblical covenants and contracts in mind...think about this… </a:t>
            </a:r>
          </a:p>
        </p:txBody>
      </p:sp>
    </p:spTree>
    <p:extLst>
      <p:ext uri="{BB962C8B-B14F-4D97-AF65-F5344CB8AC3E}">
        <p14:creationId xmlns:p14="http://schemas.microsoft.com/office/powerpoint/2010/main" val="188654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E946B1-C51F-4C4B-A9C3-F957A5E32549}" type="slidenum">
              <a:rPr lang="en-US" sz="1200" b="0">
                <a:latin typeface="Times" charset="0"/>
              </a:rPr>
              <a:pPr/>
              <a:t>25</a:t>
            </a:fld>
            <a:endParaRPr lang="en-US" sz="1200" b="0">
              <a:latin typeface="Times"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social or financial situations in those ancient times where covenants and contracts were a prominent part of civil discourse.  As an example of ancient covenants, this situation…</a:t>
            </a:r>
          </a:p>
        </p:txBody>
      </p:sp>
    </p:spTree>
    <p:extLst>
      <p:ext uri="{BB962C8B-B14F-4D97-AF65-F5344CB8AC3E}">
        <p14:creationId xmlns:p14="http://schemas.microsoft.com/office/powerpoint/2010/main" val="2984014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AB20C77-1849-BB4F-A397-687F51C4A25B}" type="slidenum">
              <a:rPr lang="en-US" sz="1200" b="0">
                <a:latin typeface="Times" charset="0"/>
              </a:rPr>
              <a:pPr/>
              <a:t>26</a:t>
            </a:fld>
            <a:endParaRPr lang="en-US" sz="1200" b="0">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13 in hand…suppose you own a herd of sheep…but you need additional land on which to graze that herd.</a:t>
            </a:r>
          </a:p>
          <a:p>
            <a:r>
              <a:rPr lang="en-US" b="1">
                <a:solidFill>
                  <a:srgbClr val="000000"/>
                </a:solidFill>
                <a:latin typeface="Times New Roman" charset="0"/>
                <a:ea typeface="ＭＳ Ｐゴシック" charset="0"/>
                <a:cs typeface="ＭＳ Ｐゴシック" charset="0"/>
              </a:rPr>
              <a:t>////	On the other hand, your friend owns a very large range of land and is quite willing to make some of it available to fill your needs.</a:t>
            </a:r>
          </a:p>
          <a:p>
            <a:r>
              <a:rPr lang="en-US" b="1">
                <a:solidFill>
                  <a:srgbClr val="000000"/>
                </a:solidFill>
                <a:latin typeface="Times New Roman" charset="0"/>
                <a:ea typeface="ＭＳ Ｐゴシック" charset="0"/>
                <a:cs typeface="ＭＳ Ｐゴシック" charset="0"/>
              </a:rPr>
              <a:t>How do you make that arrangement?</a:t>
            </a:r>
          </a:p>
          <a:p>
            <a:r>
              <a:rPr lang="en-US" b="1">
                <a:solidFill>
                  <a:srgbClr val="000000"/>
                </a:solidFill>
                <a:latin typeface="Times New Roman" charset="0"/>
                <a:ea typeface="ＭＳ Ｐゴシック" charset="0"/>
                <a:cs typeface="ＭＳ Ｐゴシック" charset="0"/>
              </a:rPr>
              <a:t>In Biblical times…in one of four ways...such as…</a:t>
            </a:r>
          </a:p>
        </p:txBody>
      </p:sp>
    </p:spTree>
    <p:extLst>
      <p:ext uri="{BB962C8B-B14F-4D97-AF65-F5344CB8AC3E}">
        <p14:creationId xmlns:p14="http://schemas.microsoft.com/office/powerpoint/2010/main" val="237288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52BC6A8-8080-CD43-B9C4-551BE88E7D58}" type="slidenum">
              <a:rPr lang="en-US" sz="1200" b="0">
                <a:latin typeface="Times" charset="0"/>
              </a:rPr>
              <a:pPr/>
              <a:t>27</a:t>
            </a:fld>
            <a:endParaRPr lang="en-US" sz="1200" b="0">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HAND COVENANT…simply shaking hands…a basic gesture of understanding between people -- coming right on down to our own time.</a:t>
            </a:r>
          </a:p>
        </p:txBody>
      </p:sp>
    </p:spTree>
    <p:extLst>
      <p:ext uri="{BB962C8B-B14F-4D97-AF65-F5344CB8AC3E}">
        <p14:creationId xmlns:p14="http://schemas.microsoft.com/office/powerpoint/2010/main" val="2292691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6156166-D242-4B4A-9593-74242D1016D9}" type="slidenum">
              <a:rPr lang="en-US" sz="1200" b="0">
                <a:latin typeface="Times" charset="0"/>
              </a:rPr>
              <a:pPr/>
              <a:t>28</a:t>
            </a:fld>
            <a:endParaRPr lang="en-US" sz="1200" b="0">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slightly more symbolic permanence…though temporary…the SHOE COVENANT.  As a symbol of the agreement, each party exchanges a sandal, which will be retained by each...just as long as the agreement is in effect.  To cancel it all, we simply give back each other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sandal, and the agreement is concluded.  Things return to their original condition.</a:t>
            </a:r>
          </a:p>
        </p:txBody>
      </p:sp>
    </p:spTree>
    <p:extLst>
      <p:ext uri="{BB962C8B-B14F-4D97-AF65-F5344CB8AC3E}">
        <p14:creationId xmlns:p14="http://schemas.microsoft.com/office/powerpoint/2010/main" val="3114277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B6E83BC-3D56-C546-BD4E-8A51D4DD2301}" type="slidenum">
              <a:rPr lang="en-US" sz="1200" b="0">
                <a:latin typeface="Times" charset="0"/>
              </a:rPr>
              <a:pPr/>
              <a:t>29</a:t>
            </a:fld>
            <a:endParaRPr lang="en-US" sz="1200" b="0">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Then…the SALT COVENANT…still another form of contract, this one requiring yet more commitment than the shoe covenant, though not by much.  Each party to the agreement exchanged an amount of precious salt from a side condiment pouch many people carried.  The idea here being that once the agreement was ended…the return of all the salt would be very difficult although, in theory, possible.  And also, salt was used in ancient times as a way of ratifying an agreement.  Sometimes the pouches were just exchanged between the parties.  So, this contract could be nullified with some ease.</a:t>
            </a:r>
          </a:p>
          <a:p>
            <a:r>
              <a:rPr lang="en-US" b="1">
                <a:solidFill>
                  <a:srgbClr val="000000"/>
                </a:solidFill>
                <a:latin typeface="Times New Roman" charset="0"/>
                <a:ea typeface="ＭＳ Ｐゴシック" charset="0"/>
                <a:cs typeface="ＭＳ Ｐゴシック" charset="0"/>
              </a:rPr>
              <a:t>////	But now, we come to the most important and far-reaching ancient covenant or contract agreement of them all.  This one we call a BLOOD COVENANT.</a:t>
            </a:r>
          </a:p>
          <a:p>
            <a:r>
              <a:rPr lang="en-US" b="1">
                <a:solidFill>
                  <a:srgbClr val="000000"/>
                </a:solidFill>
                <a:latin typeface="Times New Roman" charset="0"/>
                <a:ea typeface="ＭＳ Ｐゴシック" charset="0"/>
                <a:cs typeface="ＭＳ Ｐゴシック" charset="0"/>
              </a:rPr>
              <a:t>The Blood Covenant worked like this:</a:t>
            </a:r>
          </a:p>
          <a:p>
            <a:r>
              <a:rPr lang="en-US" b="1">
                <a:solidFill>
                  <a:srgbClr val="000000"/>
                </a:solidFill>
                <a:latin typeface="Times New Roman" charset="0"/>
                <a:ea typeface="ＭＳ Ｐゴシック" charset="0"/>
                <a:cs typeface="ＭＳ Ｐゴシック" charset="0"/>
              </a:rPr>
              <a:t>////	each of the parties to an agreement selects an animal, or animals, depending upon one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personal wealth.</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8712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A02D423-C984-2149-8024-9AB7B2E9AB02}" type="slidenum">
              <a:rPr lang="en-US" sz="1200" b="0">
                <a:latin typeface="Times" charset="0"/>
              </a:rPr>
              <a:pPr/>
              <a:t>30</a:t>
            </a:fld>
            <a:endParaRPr lang="en-US" sz="1200" b="0">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animals are slaughtered and the carcasses spread about on the ground with a passage between them, </a:t>
            </a:r>
          </a:p>
          <a:p>
            <a:r>
              <a:rPr lang="en-US" b="1" dirty="0">
                <a:solidFill>
                  <a:srgbClr val="000000"/>
                </a:solidFill>
                <a:latin typeface="Times New Roman" charset="0"/>
                <a:ea typeface="ＭＳ Ｐゴシック" charset="0"/>
                <a:cs typeface="ＭＳ Ｐゴシック" charset="0"/>
              </a:rPr>
              <a:t>////	…and then side-by-side, the parties walk together between the animal pieces.  Significant?  Yes…because blood has been spilled in behalf of the arrangement.  </a:t>
            </a:r>
          </a:p>
          <a:p>
            <a:r>
              <a:rPr lang="en-US" b="1" dirty="0">
                <a:solidFill>
                  <a:srgbClr val="000000"/>
                </a:solidFill>
                <a:latin typeface="Times New Roman" charset="0"/>
                <a:ea typeface="ＭＳ Ｐゴシック" charset="0"/>
                <a:cs typeface="ＭＳ Ｐゴシック" charset="0"/>
              </a:rPr>
              <a:t>////	That BLOOD COVENANT then is utterly binding until the death of one of the parties!  In other words, there is no abrogating a blood covenant.  Why this emphasis?  Here</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a glimpse of that climactic scene in Genesis between Abraham and God: </a:t>
            </a:r>
          </a:p>
          <a:p>
            <a:r>
              <a:rPr lang="en-US" b="1" dirty="0">
                <a:solidFill>
                  <a:srgbClr val="000000"/>
                </a:solidFill>
                <a:latin typeface="Times New Roman" charset="0"/>
                <a:ea typeface="ＭＳ Ｐゴシック" charset="0"/>
                <a:cs typeface="ＭＳ Ｐゴシック" charset="0"/>
              </a:rPr>
              <a:t>////	</a:t>
            </a:r>
            <a:r>
              <a:rPr lang="en-US" altLang="ja-JP" b="1" dirty="0">
                <a:solidFill>
                  <a:srgbClr val="000000"/>
                </a:solidFill>
                <a:latin typeface="Times New Roman" charset="0"/>
                <a:ea typeface="ＭＳ Ｐゴシック" charset="0"/>
                <a:cs typeface="ＭＳ Ｐゴシック" charset="0"/>
              </a:rPr>
              <a:t>"[God] came down and made…or literally CUT…a formal treaty with Abraham (the Abrahamic Covenant.)  Since God could "swear" (confirm a covenant) by none greater, </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He swore by Himself</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(Heb. 6:13).  In other words this was a unilateral covenant.  So its promises are absolutely sure.</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1015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1777ADB-D7D8-6C40-BEAB-34509712CCD7}" type="slidenum">
              <a:rPr lang="en-US" sz="1200" b="0">
                <a:latin typeface="Times" charset="0"/>
              </a:rPr>
              <a:pPr/>
              <a:t>3</a:t>
            </a:fld>
            <a:endParaRPr lang="en-US" sz="1200" b="0">
              <a:latin typeface="Times" charset="0"/>
            </a:endParaRPr>
          </a:p>
        </p:txBody>
      </p:sp>
      <p:sp>
        <p:nvSpPr>
          <p:cNvPr id="19458" name="Rectangle 2"/>
          <p:cNvSpPr>
            <a:spLocks noGrp="1" noRot="1" noChangeAspect="1" noChangeArrowheads="1"/>
          </p:cNvSpPr>
          <p:nvPr>
            <p:ph type="sldImg"/>
          </p:nvPr>
        </p:nvSpPr>
        <p:spPr>
          <a:xfrm>
            <a:off x="1152525" y="692150"/>
            <a:ext cx="4552950" cy="3416300"/>
          </a:xfrm>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8479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453945C-8D82-204D-B136-8F3AD81E9353}" type="slidenum">
              <a:rPr lang="en-US" sz="1200" b="0">
                <a:latin typeface="Times" charset="0"/>
              </a:rPr>
              <a:pPr/>
              <a:t>31</a:t>
            </a:fld>
            <a:endParaRPr lang="en-US" sz="1200" b="0">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the last puzzle piece...</a:t>
            </a:r>
          </a:p>
          <a:p>
            <a:r>
              <a:rPr lang="en-US" b="1" dirty="0">
                <a:solidFill>
                  <a:srgbClr val="000000"/>
                </a:solidFill>
                <a:latin typeface="Times New Roman" charset="0"/>
                <a:ea typeface="ＭＳ Ｐゴシック" charset="0"/>
                <a:cs typeface="ＭＳ Ｐゴシック" charset="0"/>
              </a:rPr>
              <a:t>Here is a series of sights and events that are common to life in the United States at this time in the world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history.  </a:t>
            </a:r>
          </a:p>
          <a:p>
            <a:r>
              <a:rPr lang="en-US" b="1" dirty="0">
                <a:solidFill>
                  <a:srgbClr val="000000"/>
                </a:solidFill>
                <a:latin typeface="Times New Roman" charset="0"/>
                <a:ea typeface="ＭＳ Ｐゴシック" charset="0"/>
                <a:cs typeface="ＭＳ Ｐゴシック" charset="0"/>
              </a:rPr>
              <a:t>….And the majesty of the U.S. capitol building in Washington D.C.</a:t>
            </a:r>
          </a:p>
          <a:p>
            <a:r>
              <a:rPr lang="en-US" b="1" dirty="0">
                <a:solidFill>
                  <a:srgbClr val="000000"/>
                </a:solidFill>
                <a:latin typeface="Times New Roman" charset="0"/>
                <a:ea typeface="ＭＳ Ｐゴシック" charset="0"/>
                <a:cs typeface="ＭＳ Ｐゴシック" charset="0"/>
              </a:rPr>
              <a:t>With all of these varied aspects of our contemporary life...</a:t>
            </a:r>
          </a:p>
          <a:p>
            <a:r>
              <a:rPr lang="en-US" b="1" dirty="0">
                <a:solidFill>
                  <a:srgbClr val="000000"/>
                </a:solidFill>
                <a:latin typeface="Times New Roman" charset="0"/>
                <a:ea typeface="ＭＳ Ｐゴシック" charset="0"/>
                <a:cs typeface="ＭＳ Ｐゴシック" charset="0"/>
              </a:rPr>
              <a:t>////	….there is a question here:  is there one common concept that holds all this together?  Is there an underlying idea or fundamental principle that brings all this – in this instance, the United States of America – together in what we could call –– in this case –– nationhood?</a:t>
            </a:r>
          </a:p>
        </p:txBody>
      </p:sp>
    </p:spTree>
    <p:extLst>
      <p:ext uri="{BB962C8B-B14F-4D97-AF65-F5344CB8AC3E}">
        <p14:creationId xmlns:p14="http://schemas.microsoft.com/office/powerpoint/2010/main" val="2967228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AB6E6A4-2B48-E84B-9A98-426E8D421807}" type="slidenum">
              <a:rPr lang="en-US" sz="1200" b="0">
                <a:latin typeface="Times" charset="0"/>
              </a:rPr>
              <a:pPr/>
              <a:t>32</a:t>
            </a:fld>
            <a:endParaRPr lang="en-US" sz="1200" b="0">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could suggest that the U.S. Constitution be considered as the very BACKBONE of American life.  It is a legal document...not a divine instrument, of course.  However, through the centuries that single written document has held the United States and its way of life together…through war and through peace...the good times and the very bad…a document of common understanding among all American people.</a:t>
            </a:r>
          </a:p>
        </p:txBody>
      </p:sp>
    </p:spTree>
    <p:extLst>
      <p:ext uri="{BB962C8B-B14F-4D97-AF65-F5344CB8AC3E}">
        <p14:creationId xmlns:p14="http://schemas.microsoft.com/office/powerpoint/2010/main" val="3032545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8D5882A-BB03-294B-AA43-1540AB0D5502}" type="slidenum">
              <a:rPr lang="en-US" sz="1200" b="0">
                <a:latin typeface="Times" charset="0"/>
              </a:rPr>
              <a:pPr/>
              <a:t>33</a:t>
            </a:fld>
            <a:endParaRPr lang="en-US" sz="1200" b="0">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A LEGAL DOCUMENT OF UNDERSTANDING BETWEEN MEN AND THEIR GOVERNMENTS.</a:t>
            </a:r>
          </a:p>
        </p:txBody>
      </p:sp>
    </p:spTree>
    <p:extLst>
      <p:ext uri="{BB962C8B-B14F-4D97-AF65-F5344CB8AC3E}">
        <p14:creationId xmlns:p14="http://schemas.microsoft.com/office/powerpoint/2010/main" val="3703793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D6E944-32FD-7041-9DB6-649EEA520740}" type="slidenum">
              <a:rPr lang="en-US" sz="1200" b="0">
                <a:latin typeface="Times" charset="0"/>
              </a:rPr>
              <a:pPr/>
              <a:t>34</a:t>
            </a:fld>
            <a:endParaRPr lang="en-US" sz="1200" b="0">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time and story lines we have moved through earlier…[DISSOLVING DIRECTLY INTO…]</a:t>
            </a:r>
          </a:p>
        </p:txBody>
      </p:sp>
    </p:spTree>
    <p:extLst>
      <p:ext uri="{BB962C8B-B14F-4D97-AF65-F5344CB8AC3E}">
        <p14:creationId xmlns:p14="http://schemas.microsoft.com/office/powerpoint/2010/main" val="1100230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D6E944-32FD-7041-9DB6-649EEA520740}" type="slidenum">
              <a:rPr lang="en-US" sz="1200" b="0">
                <a:latin typeface="Times" charset="0"/>
              </a:rPr>
              <a:pPr/>
              <a:t>35</a:t>
            </a:fld>
            <a:endParaRPr lang="en-US" sz="1200" b="0">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time and story lines we have moved through earlier…[DISSOLVING DIRECTLY INTO…]</a:t>
            </a:r>
          </a:p>
        </p:txBody>
      </p:sp>
    </p:spTree>
    <p:extLst>
      <p:ext uri="{BB962C8B-B14F-4D97-AF65-F5344CB8AC3E}">
        <p14:creationId xmlns:p14="http://schemas.microsoft.com/office/powerpoint/2010/main" val="1026615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D6E944-32FD-7041-9DB6-649EEA520740}" type="slidenum">
              <a:rPr lang="en-US" sz="1200" b="0">
                <a:latin typeface="Times" charset="0"/>
              </a:rPr>
              <a:pPr/>
              <a:t>36</a:t>
            </a:fld>
            <a:endParaRPr lang="en-US" sz="1200" b="0">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time and story lines we have moved through earlier…[DISSOLVING DIRECTLY INTO…]</a:t>
            </a:r>
          </a:p>
        </p:txBody>
      </p:sp>
    </p:spTree>
    <p:extLst>
      <p:ext uri="{BB962C8B-B14F-4D97-AF65-F5344CB8AC3E}">
        <p14:creationId xmlns:p14="http://schemas.microsoft.com/office/powerpoint/2010/main" val="3191919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D9F574F-5B83-3641-86C5-40DCA5DABB8D}" type="slidenum">
              <a:rPr lang="en-US" sz="1200" b="0">
                <a:latin typeface="Times" charset="0"/>
              </a:rPr>
              <a:pPr/>
              <a:t>37</a:t>
            </a:fld>
            <a:endParaRPr lang="en-US" sz="1200" b="0">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first…let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make a framework in which to talk about all this.  These are the ancient ruins of Qumran, a community of Essenes – a sect of extremely pious Jews – who lived apart on the shores of the Dead Sea not far from Jerusalem.  Some scholars believe that John the Baptist was a member of this community.</a:t>
            </a:r>
          </a:p>
          <a:p>
            <a:r>
              <a:rPr lang="en-US" b="1">
                <a:solidFill>
                  <a:srgbClr val="000000"/>
                </a:solidFill>
                <a:latin typeface="Times New Roman" charset="0"/>
                <a:ea typeface="ＭＳ Ｐゴシック" charset="0"/>
                <a:cs typeface="ＭＳ Ｐゴシック" charset="0"/>
              </a:rPr>
              <a:t>////	The Essenes were known to have hand-copied the ancient Jewish scriptures.  As Palestine was collapsing under the Romans, the Essenes spirited their precious copies of the Scriptures out of the community…hiding them across a dry streambed in a group of caves…</a:t>
            </a:r>
          </a:p>
          <a:p>
            <a:r>
              <a:rPr lang="en-US" b="1">
                <a:solidFill>
                  <a:srgbClr val="000000"/>
                </a:solidFill>
                <a:latin typeface="Times New Roman" charset="0"/>
                <a:ea typeface="ＭＳ Ｐゴシック" charset="0"/>
                <a:cs typeface="ＭＳ Ｐゴシック" charset="0"/>
              </a:rPr>
              <a:t>////	…preserving them in ceramic jars like this.  And they stayed right there –– in the caves –– undisturbed until 1947 when they were discovered by a shepherd boy searching for his wandering sheep.</a:t>
            </a:r>
          </a:p>
        </p:txBody>
      </p:sp>
    </p:spTree>
    <p:extLst>
      <p:ext uri="{BB962C8B-B14F-4D97-AF65-F5344CB8AC3E}">
        <p14:creationId xmlns:p14="http://schemas.microsoft.com/office/powerpoint/2010/main" val="401240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DFA6B0-68B9-304B-A2D3-722DF4C05058}" type="slidenum">
              <a:rPr lang="en-US" sz="1200" b="0">
                <a:latin typeface="Times" charset="0"/>
              </a:rPr>
              <a:pPr/>
              <a:t>38</a:t>
            </a:fld>
            <a:endParaRPr lang="en-US" sz="1200" b="0">
              <a:latin typeface="Times"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Today, some of those ancient scrolls are preserved and displayed to the public in Jerusalem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a:t>
            </a:r>
          </a:p>
          <a:p>
            <a:r>
              <a:rPr lang="en-US" b="1">
                <a:solidFill>
                  <a:srgbClr val="000000"/>
                </a:solidFill>
                <a:latin typeface="Times New Roman" charset="0"/>
                <a:ea typeface="ＭＳ Ｐゴシック" charset="0"/>
                <a:cs typeface="ＭＳ Ｐゴシック" charset="0"/>
              </a:rPr>
              <a:t>////	…famed Shrine of the Book at Israel</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National Museum.</a:t>
            </a:r>
          </a:p>
          <a:p>
            <a:r>
              <a:rPr lang="en-US" b="1">
                <a:solidFill>
                  <a:srgbClr val="000000"/>
                </a:solidFill>
                <a:latin typeface="Times New Roman" charset="0"/>
                <a:ea typeface="ＭＳ Ｐゴシック" charset="0"/>
                <a:cs typeface="ＭＳ Ｐゴシック" charset="0"/>
              </a:rPr>
              <a:t>////	So…from the caves…to the museum and to scroll researchers around the world…an enormous treasure of Essene writings has survived….held by many to be the most significant archeological discovery of the Twentieth Century.</a:t>
            </a:r>
          </a:p>
        </p:txBody>
      </p:sp>
    </p:spTree>
    <p:extLst>
      <p:ext uri="{BB962C8B-B14F-4D97-AF65-F5344CB8AC3E}">
        <p14:creationId xmlns:p14="http://schemas.microsoft.com/office/powerpoint/2010/main" val="225922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D361972-A5B1-B94B-9472-F6F6423EF02A}" type="slidenum">
              <a:rPr lang="en-US" sz="1200" b="0">
                <a:latin typeface="Times" charset="0"/>
              </a:rPr>
              <a:pPr/>
              <a:t>39</a:t>
            </a:fld>
            <a:endParaRPr lang="en-US" sz="1200" b="0">
              <a:latin typeface="Times"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Then…with this background inside Jerusalem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Shrine of the Book,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explore the place of the Biblical legal understandings and promises between God and man…just as they have come down to us IN WRITING and preserved in the pages of Scripture in your own Bible.</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3195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12E8B84-3444-DE4F-87BB-E723A07EB9A2}" type="slidenum">
              <a:rPr lang="en-US" sz="1200" b="0">
                <a:latin typeface="Times" charset="0"/>
              </a:rPr>
              <a:pPr/>
              <a:t>40</a:t>
            </a:fld>
            <a:endParaRPr lang="en-US" sz="1200" b="0">
              <a:latin typeface="Times"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arrows on the side of the screen will guide us through Study Help #14…</a:t>
            </a:r>
          </a:p>
          <a:p>
            <a:r>
              <a:rPr lang="en-US" b="1" dirty="0">
                <a:solidFill>
                  <a:srgbClr val="000000"/>
                </a:solidFill>
                <a:latin typeface="Times New Roman" charset="0"/>
                <a:ea typeface="ＭＳ Ｐゴシック" charset="0"/>
                <a:cs typeface="ＭＳ Ｐゴシック" charset="0"/>
              </a:rPr>
              <a:t>////	….as we develop…first… THE ABRAHAMIC COVENANT.</a:t>
            </a:r>
          </a:p>
        </p:txBody>
      </p:sp>
    </p:spTree>
    <p:extLst>
      <p:ext uri="{BB962C8B-B14F-4D97-AF65-F5344CB8AC3E}">
        <p14:creationId xmlns:p14="http://schemas.microsoft.com/office/powerpoint/2010/main" val="403190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154650A-C3D6-3F41-93FB-9A3A49667F05}" type="slidenum">
              <a:rPr lang="en-US" sz="1200" b="0">
                <a:latin typeface="Times" charset="0"/>
              </a:rPr>
              <a:pPr/>
              <a:t>4</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SEGMENT TITLE: BIBLICAL BEDROCK (A)</a:t>
            </a:r>
          </a:p>
          <a:p>
            <a:r>
              <a:rPr lang="en-US" b="1" dirty="0">
                <a:solidFill>
                  <a:srgbClr val="000000"/>
                </a:solidFill>
                <a:latin typeface="Times" charset="0"/>
                <a:ea typeface="ＭＳ Ｐゴシック" charset="0"/>
                <a:cs typeface="ＭＳ Ｐゴシック" charset="0"/>
              </a:rPr>
              <a:t>In THE QUICK CHRONOLOGY we found THE WHAT of what happened in the great Biblical panorama.  Now it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time to discover THE WHY of those world-shaping events.</a:t>
            </a:r>
            <a:endParaRPr lang="en-US" b="1"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961185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66016AE-25D0-2A4B-912F-6421B97E5D02}" type="slidenum">
              <a:rPr lang="en-US" sz="1200" b="0">
                <a:latin typeface="Times" charset="0"/>
              </a:rPr>
              <a:pPr/>
              <a:t>41</a:t>
            </a:fld>
            <a:endParaRPr lang="en-US" sz="1200" b="0">
              <a:latin typeface="Times"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This is Richardson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"VERY BACKBONE OF BIBLICAL REVELATION."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UNCONDITIONAL COVENANTAL PROGRAM BEGINS RIGHT HERE!</a:t>
            </a:r>
          </a:p>
          <a:p>
            <a:r>
              <a:rPr lang="en-US" b="1">
                <a:solidFill>
                  <a:srgbClr val="000000"/>
                </a:solidFill>
                <a:latin typeface="Times New Roman" charset="0"/>
                <a:ea typeface="ＭＳ Ｐゴシック" charset="0"/>
                <a:cs typeface="ＭＳ Ｐゴシック" charset="0"/>
              </a:rPr>
              <a:t>That great ABRAHAMIC COVENANT....God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unconditional covenantal program of the ages was announced in two parts..</a:t>
            </a:r>
          </a:p>
        </p:txBody>
      </p:sp>
    </p:spTree>
    <p:extLst>
      <p:ext uri="{BB962C8B-B14F-4D97-AF65-F5344CB8AC3E}">
        <p14:creationId xmlns:p14="http://schemas.microsoft.com/office/powerpoint/2010/main" val="42143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66016AE-25D0-2A4B-912F-6421B97E5D02}" type="slidenum">
              <a:rPr lang="en-US" sz="1200" b="0">
                <a:latin typeface="Times" charset="0"/>
              </a:rPr>
              <a:pPr/>
              <a:t>42</a:t>
            </a:fld>
            <a:endParaRPr lang="en-US" sz="1200" b="0">
              <a:latin typeface="Times"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This is Richardson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"VERY BACKBONE OF BIBLICAL REVELATION."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UNCONDITIONAL COVENANTAL PROGRAM BEGINS RIGHT HERE!</a:t>
            </a:r>
          </a:p>
          <a:p>
            <a:r>
              <a:rPr lang="en-US" b="1">
                <a:solidFill>
                  <a:srgbClr val="000000"/>
                </a:solidFill>
                <a:latin typeface="Times New Roman" charset="0"/>
                <a:ea typeface="ＭＳ Ｐゴシック" charset="0"/>
                <a:cs typeface="ＭＳ Ｐゴシック" charset="0"/>
              </a:rPr>
              <a:t>That great ABRAHAMIC COVENANT....God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unconditional covenantal program of the ages was announced in two parts..</a:t>
            </a:r>
          </a:p>
        </p:txBody>
      </p:sp>
    </p:spTree>
    <p:extLst>
      <p:ext uri="{BB962C8B-B14F-4D97-AF65-F5344CB8AC3E}">
        <p14:creationId xmlns:p14="http://schemas.microsoft.com/office/powerpoint/2010/main" val="4228075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9EC727-8F29-5949-8222-E1BE3F22E79A}" type="slidenum">
              <a:rPr lang="en-US" sz="1200" b="0">
                <a:latin typeface="Times" charset="0"/>
              </a:rPr>
              <a:pPr/>
              <a:t>43</a:t>
            </a:fld>
            <a:endParaRPr lang="en-US" sz="1200" b="0">
              <a:latin typeface="Times"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Read along with this Covenant between God and Abraham as we touched on it much earlier...remember from Genesis 12:1-3?</a:t>
            </a:r>
          </a:p>
          <a:p>
            <a:r>
              <a:rPr lang="en-US" b="1" dirty="0">
                <a:solidFill>
                  <a:srgbClr val="000000"/>
                </a:solidFill>
                <a:latin typeface="Times New Roman" charset="0"/>
                <a:ea typeface="ＭＳ Ｐゴシック" charset="0"/>
                <a:cs typeface="ＭＳ Ｐゴシック" charset="0"/>
              </a:rPr>
              <a:t>////	….the L-S-B on the ABRAHAM File Folder.  The verses read…</a:t>
            </a:r>
          </a:p>
          <a:p>
            <a:r>
              <a:rPr lang="en-US" b="1" dirty="0">
                <a:solidFill>
                  <a:srgbClr val="000000"/>
                </a:solidFill>
                <a:latin typeface="Times New Roman" charset="0"/>
                <a:ea typeface="ＭＳ Ｐゴシック" charset="0"/>
                <a:cs typeface="ＭＳ Ｐゴシック" charset="0"/>
              </a:rPr>
              <a:t>////	 </a:t>
            </a:r>
            <a:r>
              <a:rPr lang="en-US" b="1" baseline="30000" dirty="0">
                <a:solidFill>
                  <a:srgbClr val="000000"/>
                </a:solidFill>
                <a:latin typeface="Times New Roman" charset="0"/>
                <a:ea typeface="ＭＳ Ｐゴシック" charset="0"/>
                <a:cs typeface="ＭＳ Ｐゴシック" charset="0"/>
              </a:rPr>
              <a:t>1</a:t>
            </a:r>
            <a:r>
              <a:rPr lang="en-US" b="1" dirty="0">
                <a:solidFill>
                  <a:srgbClr val="000000"/>
                </a:solidFill>
                <a:latin typeface="Times New Roman" charset="0"/>
                <a:ea typeface="ＭＳ Ｐゴシック" charset="0"/>
                <a:cs typeface="ＭＳ Ｐゴシック" charset="0"/>
              </a:rPr>
              <a:t> </a:t>
            </a:r>
            <a:r>
              <a:rPr lang="en-US" altLang="ja-JP" b="1" dirty="0">
                <a:solidFill>
                  <a:srgbClr val="000000"/>
                </a:solidFill>
                <a:latin typeface="Times New Roman" charset="0"/>
                <a:ea typeface="ＭＳ Ｐゴシック" charset="0"/>
                <a:cs typeface="ＭＳ Ｐゴシック" charset="0"/>
              </a:rPr>
              <a:t>" The Lord had said to Abram, </a:t>
            </a:r>
          </a:p>
          <a:p>
            <a:pPr lvl="2"/>
            <a:r>
              <a:rPr lang="en-US" altLang="ja-JP" b="1" dirty="0">
                <a:solidFill>
                  <a:srgbClr val="000000"/>
                </a:solidFill>
                <a:latin typeface="Times New Roman" charset="0"/>
                <a:ea typeface="ＭＳ Ｐゴシック" charset="0"/>
              </a:rPr>
              <a:t>"Leave your country, your people and your father</a:t>
            </a:r>
            <a:r>
              <a:rPr lang="fr-FR" altLang="ja-JP" b="1" dirty="0">
                <a:solidFill>
                  <a:srgbClr val="000000"/>
                </a:solidFill>
                <a:latin typeface="Times New Roman" charset="0"/>
                <a:ea typeface="ＭＳ Ｐゴシック" charset="0"/>
              </a:rPr>
              <a:t>'</a:t>
            </a:r>
            <a:r>
              <a:rPr lang="en-US" altLang="ja-JP" b="1" dirty="0">
                <a:solidFill>
                  <a:srgbClr val="000000"/>
                </a:solidFill>
                <a:latin typeface="Times New Roman" charset="0"/>
                <a:ea typeface="ＭＳ Ｐゴシック" charset="0"/>
              </a:rPr>
              <a:t>s household, and go to the land I will show you.</a:t>
            </a:r>
          </a:p>
          <a:p>
            <a:r>
              <a:rPr lang="en-US" b="1" dirty="0">
                <a:solidFill>
                  <a:srgbClr val="000000"/>
                </a:solidFill>
                <a:latin typeface="Times New Roman" charset="0"/>
                <a:ea typeface="ＭＳ Ｐゴシック" charset="0"/>
                <a:cs typeface="ＭＳ Ｐゴシック" charset="0"/>
              </a:rPr>
              <a:t>////	THIS IS THE PROMISE OF A LAND FOR THE ABRAHAM</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DESCENDANTS.</a:t>
            </a:r>
          </a:p>
          <a:p>
            <a:r>
              <a:rPr lang="en-US" b="1" dirty="0">
                <a:solidFill>
                  <a:srgbClr val="000000"/>
                </a:solidFill>
                <a:latin typeface="Times New Roman" charset="0"/>
                <a:ea typeface="ＭＳ Ｐゴシック" charset="0"/>
                <a:cs typeface="ＭＳ Ｐゴシック" charset="0"/>
              </a:rPr>
              <a:t>////	 </a:t>
            </a:r>
            <a:r>
              <a:rPr lang="en-US" b="1" baseline="30000" dirty="0">
                <a:solidFill>
                  <a:srgbClr val="000000"/>
                </a:solidFill>
                <a:latin typeface="Times New Roman" charset="0"/>
                <a:ea typeface="ＭＳ Ｐゴシック" charset="0"/>
                <a:cs typeface="ＭＳ Ｐゴシック" charset="0"/>
              </a:rPr>
              <a:t>2</a:t>
            </a:r>
            <a:r>
              <a:rPr lang="en-US" altLang="ja-JP" b="1" dirty="0">
                <a:solidFill>
                  <a:srgbClr val="000000"/>
                </a:solidFill>
                <a:latin typeface="Times New Roman" charset="0"/>
                <a:ea typeface="ＭＳ Ｐゴシック" charset="0"/>
                <a:cs typeface="ＭＳ Ｐゴシック" charset="0"/>
              </a:rPr>
              <a:t>"I will make you into a great nation </a:t>
            </a:r>
          </a:p>
          <a:p>
            <a:r>
              <a:rPr lang="en-US" b="1" dirty="0">
                <a:solidFill>
                  <a:srgbClr val="000000"/>
                </a:solidFill>
                <a:latin typeface="Times New Roman" charset="0"/>
                <a:ea typeface="ＭＳ Ｐゴシック" charset="0"/>
                <a:cs typeface="ＭＳ Ｐゴシック" charset="0"/>
              </a:rPr>
              <a:t>	      and I will bless you;</a:t>
            </a:r>
          </a:p>
          <a:p>
            <a:r>
              <a:rPr lang="en-US" b="1" dirty="0">
                <a:solidFill>
                  <a:srgbClr val="000000"/>
                </a:solidFill>
                <a:latin typeface="Times New Roman" charset="0"/>
                <a:ea typeface="ＭＳ Ｐゴシック" charset="0"/>
                <a:cs typeface="ＭＳ Ｐゴシック" charset="0"/>
              </a:rPr>
              <a:t>	   I will make your name great,</a:t>
            </a:r>
          </a:p>
          <a:p>
            <a:r>
              <a:rPr lang="en-US" b="1" dirty="0">
                <a:solidFill>
                  <a:srgbClr val="000000"/>
                </a:solidFill>
                <a:latin typeface="Times New Roman" charset="0"/>
                <a:ea typeface="ＭＳ Ｐゴシック" charset="0"/>
                <a:cs typeface="ＭＳ Ｐゴシック" charset="0"/>
              </a:rPr>
              <a:t>	      and you will be a blessing.</a:t>
            </a:r>
          </a:p>
          <a:p>
            <a:r>
              <a:rPr lang="en-US" b="1" dirty="0">
                <a:solidFill>
                  <a:srgbClr val="000000"/>
                </a:solidFill>
                <a:latin typeface="Times New Roman" charset="0"/>
                <a:ea typeface="ＭＳ Ｐゴシック" charset="0"/>
                <a:cs typeface="ＭＳ Ｐゴシック" charset="0"/>
              </a:rPr>
              <a:t>////	THIS IS THE PROMISE OF A SEED, OR GREAT LINE OF DESCENDANTS, TO COME FROM HIM.</a:t>
            </a:r>
          </a:p>
          <a:p>
            <a:r>
              <a:rPr lang="en-US" b="1" dirty="0">
                <a:solidFill>
                  <a:srgbClr val="000000"/>
                </a:solidFill>
                <a:latin typeface="Times New Roman" charset="0"/>
                <a:ea typeface="ＭＳ Ｐゴシック" charset="0"/>
                <a:cs typeface="ＭＳ Ｐゴシック" charset="0"/>
              </a:rPr>
              <a:t>////	 </a:t>
            </a:r>
            <a:r>
              <a:rPr lang="en-US" b="1" baseline="30000" dirty="0">
                <a:solidFill>
                  <a:srgbClr val="000000"/>
                </a:solidFill>
                <a:latin typeface="Times New Roman" charset="0"/>
                <a:ea typeface="ＭＳ Ｐゴシック" charset="0"/>
                <a:cs typeface="ＭＳ Ｐゴシック" charset="0"/>
              </a:rPr>
              <a:t>3</a:t>
            </a:r>
            <a:r>
              <a:rPr lang="en-US" b="1" dirty="0">
                <a:solidFill>
                  <a:srgbClr val="000000"/>
                </a:solidFill>
                <a:latin typeface="Times New Roman" charset="0"/>
                <a:ea typeface="ＭＳ Ｐゴシック" charset="0"/>
                <a:cs typeface="ＭＳ Ｐゴシック" charset="0"/>
              </a:rPr>
              <a:t> I will bless those who bless you,</a:t>
            </a:r>
          </a:p>
          <a:p>
            <a:r>
              <a:rPr lang="en-US" b="1" dirty="0">
                <a:solidFill>
                  <a:srgbClr val="000000"/>
                </a:solidFill>
                <a:latin typeface="Times New Roman" charset="0"/>
                <a:ea typeface="ＭＳ Ｐゴシック" charset="0"/>
                <a:cs typeface="ＭＳ Ｐゴシック" charset="0"/>
              </a:rPr>
              <a:t>	      and whoever curses you I will curse;</a:t>
            </a:r>
          </a:p>
          <a:p>
            <a:r>
              <a:rPr lang="en-US" b="1" dirty="0">
                <a:solidFill>
                  <a:srgbClr val="000000"/>
                </a:solidFill>
                <a:latin typeface="Times New Roman" charset="0"/>
                <a:ea typeface="ＭＳ Ｐゴシック" charset="0"/>
                <a:cs typeface="ＭＳ Ｐゴシック" charset="0"/>
              </a:rPr>
              <a:t>	 and all peoples on earth</a:t>
            </a:r>
          </a:p>
          <a:p>
            <a:r>
              <a:rPr lang="en-US" b="1" dirty="0">
                <a:solidFill>
                  <a:srgbClr val="000000"/>
                </a:solidFill>
                <a:latin typeface="Times New Roman" charset="0"/>
                <a:ea typeface="ＭＳ Ｐゴシック" charset="0"/>
                <a:cs typeface="ＭＳ Ｐゴシック" charset="0"/>
              </a:rPr>
              <a:t>                will be blessed through you.</a:t>
            </a:r>
            <a:r>
              <a:rPr lang="en-US" altLang="ja-JP" b="1" dirty="0">
                <a:solidFill>
                  <a:srgbClr val="000000"/>
                </a:solidFill>
                <a:latin typeface="Times New Roman" charset="0"/>
                <a:ea typeface="ＭＳ Ｐゴシック" charset="0"/>
                <a:cs typeface="ＭＳ Ｐゴシック" charset="0"/>
              </a:rPr>
              <a:t>"</a:t>
            </a:r>
          </a:p>
          <a:p>
            <a:r>
              <a:rPr lang="en-US" b="1" dirty="0">
                <a:solidFill>
                  <a:srgbClr val="000000"/>
                </a:solidFill>
                <a:latin typeface="Times New Roman" charset="0"/>
                <a:ea typeface="ＭＳ Ｐゴシック" charset="0"/>
                <a:cs typeface="ＭＳ Ｐゴシック" charset="0"/>
              </a:rPr>
              <a:t>////	THIS IS THE BLESSING, THAT PART OF THE PROMISE THAT EXTENDS FAR BEYOND ABRAHAM</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LINE…OUT TO EVERY PERSON ON EARTH FROM THEN UNTIL THIS VERY DAY!</a:t>
            </a:r>
          </a:p>
          <a:p>
            <a:r>
              <a:rPr lang="en-US" b="1" dirty="0">
                <a:solidFill>
                  <a:srgbClr val="000000"/>
                </a:solidFill>
                <a:latin typeface="Times New Roman" charset="0"/>
                <a:ea typeface="ＭＳ Ｐゴシック" charset="0"/>
                <a:cs typeface="ＭＳ Ｐゴシック" charset="0"/>
              </a:rPr>
              <a:t>////	The significant points of that promise are these... L…S…B… presenting to Abraham  </a:t>
            </a:r>
          </a:p>
          <a:p>
            <a:r>
              <a:rPr lang="en-US" b="1" dirty="0">
                <a:solidFill>
                  <a:srgbClr val="000000"/>
                </a:solidFill>
                <a:latin typeface="Times New Roman" charset="0"/>
                <a:ea typeface="ＭＳ Ｐゴシック" charset="0"/>
                <a:cs typeface="ＭＳ Ｐゴシック" charset="0"/>
              </a:rPr>
              <a:t>A LAND...A SEED......AND A BLESSING!</a:t>
            </a:r>
          </a:p>
        </p:txBody>
      </p:sp>
    </p:spTree>
    <p:extLst>
      <p:ext uri="{BB962C8B-B14F-4D97-AF65-F5344CB8AC3E}">
        <p14:creationId xmlns:p14="http://schemas.microsoft.com/office/powerpoint/2010/main" val="81657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647277E-BFB3-B843-BCA8-F8DFFFA3B5CB}" type="slidenum">
              <a:rPr lang="en-US" sz="1200" b="0">
                <a:latin typeface="Times" charset="0"/>
              </a:rPr>
              <a:pPr/>
              <a:t>44</a:t>
            </a:fld>
            <a:endParaRPr lang="en-US" sz="1200" b="0">
              <a:latin typeface="Times"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So…in outline…The LAND provision is stated in Genesis 12:1...</a:t>
            </a:r>
          </a:p>
          <a:p>
            <a:r>
              <a:rPr lang="en-US" b="1">
                <a:solidFill>
                  <a:srgbClr val="000000"/>
                </a:solidFill>
                <a:latin typeface="Times New Roman" charset="0"/>
                <a:ea typeface="ＭＳ Ｐゴシック" charset="0"/>
                <a:cs typeface="ＭＳ Ｐゴシック" charset="0"/>
              </a:rPr>
              <a:t>////	The SEED aspect laid out in Genesis 12:2...</a:t>
            </a:r>
          </a:p>
          <a:p>
            <a:r>
              <a:rPr lang="en-US" b="1">
                <a:solidFill>
                  <a:srgbClr val="000000"/>
                </a:solidFill>
                <a:latin typeface="Times New Roman" charset="0"/>
                <a:ea typeface="ＭＳ Ｐゴシック" charset="0"/>
                <a:cs typeface="ＭＳ Ｐゴシック" charset="0"/>
              </a:rPr>
              <a:t>////	And that world-girdling BLESSING provision in Genesis 12:3.</a:t>
            </a:r>
          </a:p>
        </p:txBody>
      </p:sp>
    </p:spTree>
    <p:extLst>
      <p:ext uri="{BB962C8B-B14F-4D97-AF65-F5344CB8AC3E}">
        <p14:creationId xmlns:p14="http://schemas.microsoft.com/office/powerpoint/2010/main" val="443501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76482B1-6457-3249-B573-3FFC488F7489}" type="slidenum">
              <a:rPr lang="en-US" sz="1200" b="0">
                <a:latin typeface="Times" charset="0"/>
              </a:rPr>
              <a:pPr/>
              <a:t>45</a:t>
            </a:fld>
            <a:endParaRPr lang="en-US" sz="1200" b="0">
              <a:latin typeface="Times"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take another quick look at those astonishing verses one more time.  Two questions arise...</a:t>
            </a:r>
          </a:p>
        </p:txBody>
      </p:sp>
    </p:spTree>
    <p:extLst>
      <p:ext uri="{BB962C8B-B14F-4D97-AF65-F5344CB8AC3E}">
        <p14:creationId xmlns:p14="http://schemas.microsoft.com/office/powerpoint/2010/main" val="3257396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3A34CDE-5C10-9846-B13C-696B67C89636}" type="slidenum">
              <a:rPr lang="en-US" sz="1200" b="0">
                <a:latin typeface="Times" charset="0"/>
              </a:rPr>
              <a:pPr/>
              <a:t>46</a:t>
            </a:fld>
            <a:endParaRPr lang="en-US" sz="1200" b="0">
              <a:latin typeface="Times"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 do we take them at their absolute face value…exactly what they say or mean?</a:t>
            </a:r>
          </a:p>
        </p:txBody>
      </p:sp>
    </p:spTree>
    <p:extLst>
      <p:ext uri="{BB962C8B-B14F-4D97-AF65-F5344CB8AC3E}">
        <p14:creationId xmlns:p14="http://schemas.microsoft.com/office/powerpoint/2010/main" val="396751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F9BAEE8-8E6A-D04C-AD02-C0DCDFB33E13}" type="slidenum">
              <a:rPr lang="en-US" sz="1200" b="0">
                <a:latin typeface="Times" charset="0"/>
              </a:rPr>
              <a:pPr/>
              <a:t>47</a:t>
            </a:fld>
            <a:endParaRPr lang="en-US" sz="1200" b="0">
              <a:latin typeface="Times"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are told plainly enough…God is promising Abraham and his descendants A LAND OF THEIR OWN…A GREAT NATION OF INDIVIDUALS…AND, THROUGH HIM, AN EVENTUAL BLESSING TO ALL FAMILIES OF THE EARTH!</a:t>
            </a:r>
          </a:p>
        </p:txBody>
      </p:sp>
    </p:spTree>
    <p:extLst>
      <p:ext uri="{BB962C8B-B14F-4D97-AF65-F5344CB8AC3E}">
        <p14:creationId xmlns:p14="http://schemas.microsoft.com/office/powerpoint/2010/main" val="1127537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19F9159-EC20-9246-813D-7639819EAA89}" type="slidenum">
              <a:rPr lang="en-US" sz="1200" b="0">
                <a:latin typeface="Times" charset="0"/>
              </a:rPr>
              <a:pPr/>
              <a:t>48</a:t>
            </a:fld>
            <a:endParaRPr lang="en-US" sz="1200" b="0">
              <a:latin typeface="Times"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Are these words as valid today as they were in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time</a:t>
            </a:r>
          </a:p>
          <a:p>
            <a:r>
              <a:rPr lang="en-US" b="1">
                <a:solidFill>
                  <a:srgbClr val="000000"/>
                </a:solidFill>
                <a:latin typeface="Times New Roman" charset="0"/>
                <a:ea typeface="ＭＳ Ｐゴシック" charset="0"/>
                <a:cs typeface="ＭＳ Ｐゴシック" charset="0"/>
              </a:rPr>
              <a:t>…some 4,000 years ago when first revealed to the patriarch?</a:t>
            </a:r>
          </a:p>
          <a:p>
            <a:r>
              <a:rPr lang="en-US" b="1">
                <a:solidFill>
                  <a:srgbClr val="000000"/>
                </a:solidFill>
                <a:latin typeface="Times New Roman" charset="0"/>
                <a:ea typeface="ＭＳ Ｐゴシック" charset="0"/>
                <a:cs typeface="ＭＳ Ｐゴシック" charset="0"/>
              </a:rPr>
              <a:t>Of course, that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for you to answer…from your heart and from your intellect!  Our response to that question has deep implications for our faith in the infallibility of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Word…because…</a:t>
            </a:r>
            <a:endParaRPr lang="en-US" altLang="ja-JP" b="1">
              <a:solidFill>
                <a:srgbClr val="993300"/>
              </a:solidFill>
              <a:latin typeface="Times"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Otherwise…IF NOT…what other parts of the biblical record would you put aside as no longer valid…or adjust to your more comfortable preferences?</a:t>
            </a:r>
          </a:p>
        </p:txBody>
      </p:sp>
    </p:spTree>
    <p:extLst>
      <p:ext uri="{BB962C8B-B14F-4D97-AF65-F5344CB8AC3E}">
        <p14:creationId xmlns:p14="http://schemas.microsoft.com/office/powerpoint/2010/main" val="1100487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F0ABD2D-A8AC-144E-95E1-C194149DF244}" type="slidenum">
              <a:rPr lang="en-US" sz="1200" b="0">
                <a:latin typeface="Times" charset="0"/>
              </a:rPr>
              <a:pPr/>
              <a:t>49</a:t>
            </a:fld>
            <a:endParaRPr lang="en-US" sz="1200" b="0">
              <a:latin typeface="Times"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 second question then follows: is there anything else at work here? Indeed…</a:t>
            </a:r>
          </a:p>
          <a:p>
            <a:r>
              <a:rPr lang="en-US" b="1" dirty="0">
                <a:solidFill>
                  <a:srgbClr val="000000"/>
                </a:solidFill>
                <a:latin typeface="Times New Roman" charset="0"/>
                <a:ea typeface="ＭＳ Ｐゴシック" charset="0"/>
                <a:cs typeface="ＭＳ Ｐゴシック" charset="0"/>
              </a:rPr>
              <a:t>////	Emphatically YES!</a:t>
            </a:r>
          </a:p>
        </p:txBody>
      </p:sp>
    </p:spTree>
    <p:extLst>
      <p:ext uri="{BB962C8B-B14F-4D97-AF65-F5344CB8AC3E}">
        <p14:creationId xmlns:p14="http://schemas.microsoft.com/office/powerpoint/2010/main" val="4007399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50</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scholars, the linguists and the teachers te</a:t>
            </a:r>
            <a:r>
              <a:rPr lang="en-US" b="1">
                <a:solidFill>
                  <a:srgbClr val="000000"/>
                </a:solidFill>
                <a:latin typeface="Times" charset="0"/>
                <a:ea typeface="ＭＳ Ｐゴシック" charset="0"/>
                <a:cs typeface="ＭＳ Ｐゴシック" charset="0"/>
              </a:rPr>
              <a:t>ll us that these words are ETERNAL in their application...an example is Genesis 13:15.  Are these words in effect even as you read them here?</a:t>
            </a:r>
          </a:p>
        </p:txBody>
      </p:sp>
    </p:spTree>
    <p:extLst>
      <p:ext uri="{BB962C8B-B14F-4D97-AF65-F5344CB8AC3E}">
        <p14:creationId xmlns:p14="http://schemas.microsoft.com/office/powerpoint/2010/main" val="21995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Times" charset="0"/>
                <a:ea typeface="ＭＳ Ｐゴシック" charset="0"/>
                <a:cs typeface="ＭＳ Ｐゴシック" charset="0"/>
              </a:rPr>
              <a:t>Note to Translators: Slides 3A.10 and 5A.04 are identical</a:t>
            </a:r>
            <a:r>
              <a:rPr lang="en-US" b="1" baseline="0" dirty="0">
                <a:solidFill>
                  <a:srgbClr val="000000"/>
                </a:solidFill>
                <a:latin typeface="Times" charset="0"/>
                <a:ea typeface="ＭＳ Ｐゴシック" charset="0"/>
                <a:cs typeface="ＭＳ Ｐゴシック" charset="0"/>
              </a:rPr>
              <a:t> and </a:t>
            </a:r>
            <a:r>
              <a:rPr lang="en-US" b="1" dirty="0">
                <a:solidFill>
                  <a:srgbClr val="000000"/>
                </a:solidFill>
                <a:latin typeface="Times" charset="0"/>
                <a:ea typeface="ＭＳ Ｐゴシック" charset="0"/>
                <a:cs typeface="ＭＳ Ｐゴシック" charset="0"/>
              </a:rPr>
              <a:t>preview slides that should be translated in the other presentations.</a:t>
            </a:r>
            <a:r>
              <a:rPr lang="en-US" b="1" baseline="0" dirty="0">
                <a:solidFill>
                  <a:srgbClr val="000000"/>
                </a:solidFill>
                <a:latin typeface="Times" charset="0"/>
                <a:ea typeface="ＭＳ Ｐゴシック" charset="0"/>
                <a:cs typeface="ＭＳ Ｐゴシック" charset="0"/>
              </a:rPr>
              <a:t>  Note that each graphic listed below shows where to find it in the other presentations.  </a:t>
            </a:r>
            <a:r>
              <a:rPr lang="en-US" b="1" dirty="0">
                <a:solidFill>
                  <a:srgbClr val="000000"/>
                </a:solidFill>
                <a:latin typeface="Times" charset="0"/>
                <a:ea typeface="ＭＳ Ｐゴシック" charset="0"/>
                <a:cs typeface="ＭＳ Ｐゴシック" charset="0"/>
              </a:rPr>
              <a:t>Only the “Help” graphic in the upper left corner and the blue OT map in the lower right corner are translated by</a:t>
            </a:r>
            <a:r>
              <a:rPr lang="en-US" b="1" baseline="0" dirty="0">
                <a:solidFill>
                  <a:srgbClr val="000000"/>
                </a:solidFill>
                <a:latin typeface="Times" charset="0"/>
                <a:ea typeface="ＭＳ Ｐゴシック" charset="0"/>
                <a:cs typeface="ＭＳ Ｐゴシック" charset="0"/>
              </a:rPr>
              <a:t> the time you start to translate presentation 3A</a:t>
            </a:r>
            <a:r>
              <a:rPr lang="en-US" b="1" dirty="0">
                <a:solidFill>
                  <a:srgbClr val="000000"/>
                </a:solidFill>
                <a:latin typeface="Times" charset="0"/>
                <a:ea typeface="ＭＳ Ｐゴシック" charset="0"/>
                <a:cs typeface="ＭＳ Ｐゴシック" charset="0"/>
              </a:rPr>
              <a:t>, so take a screenshot of these slides at 01.19 (Presentation 01, slide 19) and 02.79 and substitute the English ones here.  For</a:t>
            </a:r>
            <a:r>
              <a:rPr lang="en-US" b="1" baseline="0" dirty="0">
                <a:solidFill>
                  <a:srgbClr val="000000"/>
                </a:solidFill>
                <a:latin typeface="Times" charset="0"/>
                <a:ea typeface="ＭＳ Ｐゴシック" charset="0"/>
                <a:cs typeface="ＭＳ Ｐゴシック" charset="0"/>
              </a:rPr>
              <a:t> example, t</a:t>
            </a:r>
            <a:r>
              <a:rPr lang="en-US" b="1" dirty="0">
                <a:solidFill>
                  <a:srgbClr val="000000"/>
                </a:solidFill>
                <a:latin typeface="Times" charset="0"/>
                <a:ea typeface="ＭＳ Ｐゴシック" charset="0"/>
                <a:cs typeface="ＭＳ Ｐゴシック" charset="0"/>
              </a:rPr>
              <a:t>he HELP!</a:t>
            </a:r>
            <a:r>
              <a:rPr lang="en-US" b="1" baseline="0" dirty="0">
                <a:solidFill>
                  <a:srgbClr val="000000"/>
                </a:solidFill>
                <a:latin typeface="Times" charset="0"/>
                <a:ea typeface="ＭＳ Ｐゴシック" charset="0"/>
                <a:cs typeface="ＭＳ Ｐゴシック" charset="0"/>
              </a:rPr>
              <a:t> Graphic </a:t>
            </a:r>
            <a:r>
              <a:rPr lang="en-US" b="1" dirty="0">
                <a:solidFill>
                  <a:srgbClr val="000000"/>
                </a:solidFill>
                <a:latin typeface="Times" charset="0"/>
                <a:ea typeface="ＭＳ Ｐゴシック" charset="0"/>
                <a:cs typeface="ＭＳ Ｐゴシック" charset="0"/>
              </a:rPr>
              <a:t>is at Animation</a:t>
            </a:r>
            <a:r>
              <a:rPr lang="en-US" b="1" baseline="0" dirty="0">
                <a:solidFill>
                  <a:srgbClr val="000000"/>
                </a:solidFill>
                <a:latin typeface="Times" charset="0"/>
                <a:ea typeface="ＭＳ Ｐゴシック" charset="0"/>
                <a:cs typeface="ＭＳ Ｐゴシック" charset="0"/>
              </a:rPr>
              <a:t> &gt; Picture 13 &gt; Effect Options &gt; In From Screen Center &gt; Timing &gt; After Previous.  Put the translated version of this graphic over it and then delete the English version.</a:t>
            </a:r>
          </a:p>
          <a:p>
            <a:endParaRPr lang="en-US" b="1" baseline="0" dirty="0">
              <a:solidFill>
                <a:srgbClr val="000000"/>
              </a:solidFill>
              <a:latin typeface="Times" charset="0"/>
              <a:ea typeface="ＭＳ Ｐゴシック" charset="0"/>
              <a:cs typeface="ＭＳ Ｐゴシック" charset="0"/>
            </a:endParaRPr>
          </a:p>
          <a:p>
            <a:r>
              <a:rPr lang="en-US" b="1" baseline="0" dirty="0">
                <a:solidFill>
                  <a:srgbClr val="000000"/>
                </a:solidFill>
                <a:latin typeface="Times" charset="0"/>
                <a:ea typeface="ＭＳ Ｐゴシック" charset="0"/>
                <a:cs typeface="ＭＳ Ｐゴシック" charset="0"/>
              </a:rPr>
              <a:t>Later, once all the presentations are translated, screen shots of these various slides should be added here.</a:t>
            </a:r>
          </a:p>
          <a:p>
            <a:endParaRPr lang="en-US" b="1" baseline="0" dirty="0">
              <a:solidFill>
                <a:srgbClr val="000000"/>
              </a:solidFill>
              <a:latin typeface="Times" charset="0"/>
              <a:ea typeface="ＭＳ Ｐゴシック" charset="0"/>
              <a:cs typeface="ＭＳ Ｐゴシック" charset="0"/>
            </a:endParaRPr>
          </a:p>
          <a:p>
            <a:r>
              <a:rPr lang="en-US" b="1" baseline="0" dirty="0">
                <a:solidFill>
                  <a:srgbClr val="000000"/>
                </a:solidFill>
                <a:latin typeface="Times" charset="0"/>
                <a:ea typeface="ＭＳ Ｐゴシック" charset="0"/>
                <a:cs typeface="ＭＳ Ｐゴシック" charset="0"/>
              </a:rPr>
              <a:t>Here is where to find the 11 graphics:</a:t>
            </a:r>
          </a:p>
          <a:p>
            <a:r>
              <a:rPr lang="en-US" b="1" baseline="0" dirty="0">
                <a:solidFill>
                  <a:srgbClr val="000000"/>
                </a:solidFill>
                <a:latin typeface="Times" charset="0"/>
                <a:ea typeface="ＭＳ Ｐゴシック" charset="0"/>
                <a:cs typeface="ＭＳ Ｐゴシック" charset="0"/>
              </a:rPr>
              <a:t>Picture 8 Map with Red Dots at 08.49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3 Sea of Galilee at 3F.15</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5 Jesus file Folder at 3F.57</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7 The Synoptics Blue Quadrants at 08.21</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2 Solomon’s Temple at 3D.30.</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14 Blue OT Map at 02.79.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9 Light Blue OT Historical Books Structure at 07.37</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10 Open Bible Blue OT &amp; NT at 06.16</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11 Abrahamic Covenant Eternal—Literal—Unconditional at 5B.13.</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000000"/>
                </a:solidFill>
                <a:latin typeface="Times" charset="0"/>
                <a:ea typeface="ＭＳ Ｐゴシック" charset="0"/>
                <a:cs typeface="ＭＳ Ｐゴシック" charset="0"/>
              </a:rPr>
              <a:t>Picture 13 HELP! at 01.19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a:solidFill>
                  <a:srgbClr val="000000"/>
                </a:solidFill>
                <a:latin typeface="Times" charset="0"/>
                <a:ea typeface="ＭＳ Ｐゴシック" charset="0"/>
                <a:cs typeface="ＭＳ Ｐゴシック" charset="0"/>
              </a:rPr>
              <a:t>Picture 18 Fabric of the Bible’s Chronology with Covenants &amp; Jeremiah 31 at 3F.83 and 08.83</a:t>
            </a:r>
            <a:endParaRPr lang="en-US" b="1">
              <a:solidFill>
                <a:srgbClr val="000000"/>
              </a:solidFill>
              <a:latin typeface="Times"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29450889-397F-0440-A87A-B290C87757FF}" type="slidenum">
              <a:rPr lang="en-US" smtClean="0"/>
              <a:pPr>
                <a:defRPr/>
              </a:pPr>
              <a:t>5</a:t>
            </a:fld>
            <a:endParaRPr lang="en-US"/>
          </a:p>
        </p:txBody>
      </p:sp>
    </p:spTree>
    <p:extLst>
      <p:ext uri="{BB962C8B-B14F-4D97-AF65-F5344CB8AC3E}">
        <p14:creationId xmlns:p14="http://schemas.microsoft.com/office/powerpoint/2010/main" val="4203118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99CE03C-63E3-3E4C-9B14-53F7DD1204C5}" type="slidenum">
              <a:rPr lang="en-US" sz="1200" b="0">
                <a:latin typeface="Times" charset="0"/>
              </a:rPr>
              <a:pPr/>
              <a:t>51</a:t>
            </a:fld>
            <a:endParaRPr lang="en-US" sz="1200" b="0">
              <a:latin typeface="Times"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God said..."All the land that you see I will give to you and your offspring FOREVER." </a:t>
            </a:r>
          </a:p>
          <a:p>
            <a:r>
              <a:rPr lang="en-US" b="1">
                <a:solidFill>
                  <a:srgbClr val="000000"/>
                </a:solidFill>
                <a:latin typeface="Times" charset="0"/>
                <a:ea typeface="ＭＳ Ｐゴシック" charset="0"/>
                <a:cs typeface="ＭＳ Ｐゴシック" charset="0"/>
              </a:rPr>
              <a:t>…Not a year...or a thousand years...but FOREVER…an unmistakable meaning in the Hebrew original.</a:t>
            </a:r>
          </a:p>
        </p:txBody>
      </p:sp>
    </p:spTree>
    <p:extLst>
      <p:ext uri="{BB962C8B-B14F-4D97-AF65-F5344CB8AC3E}">
        <p14:creationId xmlns:p14="http://schemas.microsoft.com/office/powerpoint/2010/main" val="983542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52</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scholars, the linguists and the teachers te</a:t>
            </a:r>
            <a:r>
              <a:rPr lang="en-US" b="1">
                <a:solidFill>
                  <a:srgbClr val="000000"/>
                </a:solidFill>
                <a:latin typeface="Times" charset="0"/>
                <a:ea typeface="ＭＳ Ｐゴシック" charset="0"/>
                <a:cs typeface="ＭＳ Ｐゴシック" charset="0"/>
              </a:rPr>
              <a:t>ll us that these words are ETERNAL in their application...an example is Genesis 13:15.  Are these words in effect even as you read them here?</a:t>
            </a:r>
          </a:p>
        </p:txBody>
      </p:sp>
    </p:spTree>
    <p:extLst>
      <p:ext uri="{BB962C8B-B14F-4D97-AF65-F5344CB8AC3E}">
        <p14:creationId xmlns:p14="http://schemas.microsoft.com/office/powerpoint/2010/main" val="18933035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5971046-00A9-554D-899C-A098B838622D}" type="slidenum">
              <a:rPr lang="en-US" sz="1200" b="0">
                <a:latin typeface="Times" charset="0"/>
              </a:rPr>
              <a:pPr/>
              <a:t>53</a:t>
            </a:fld>
            <a:endParaRPr lang="en-US" sz="1200" b="0">
              <a:latin typeface="Times"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Look at the larger context of that FOREVER verse…Genesis 13:14-17.  </a:t>
            </a:r>
          </a:p>
          <a:p>
            <a:r>
              <a:rPr lang="en-US" b="1" dirty="0">
                <a:solidFill>
                  <a:srgbClr val="000000"/>
                </a:solidFill>
                <a:latin typeface="Times New Roman" charset="0"/>
                <a:ea typeface="ＭＳ Ｐゴシック" charset="0"/>
                <a:cs typeface="ＭＳ Ｐゴシック" charset="0"/>
              </a:rPr>
              <a:t>"The LORD said to Abram after Lot has parted from him, "lift up your eyes from where you are and look </a:t>
            </a:r>
            <a:r>
              <a:rPr lang="en-US" b="1" u="sng" dirty="0">
                <a:solidFill>
                  <a:srgbClr val="000000"/>
                </a:solidFill>
                <a:latin typeface="Times New Roman" charset="0"/>
                <a:ea typeface="ＭＳ Ｐゴシック" charset="0"/>
                <a:cs typeface="ＭＳ Ｐゴシック" charset="0"/>
              </a:rPr>
              <a:t>north and south, east and west.</a:t>
            </a:r>
            <a:r>
              <a:rPr lang="en-US" altLang="ja-JP" b="1" u="sng"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9706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674B779-F217-E148-A235-06BFB48B59EE}" type="slidenum">
              <a:rPr lang="en-US" sz="1200" b="0">
                <a:latin typeface="Times" charset="0"/>
              </a:rPr>
              <a:pPr/>
              <a:t>54</a:t>
            </a:fld>
            <a:endParaRPr lang="en-US" sz="1200" b="0">
              <a:latin typeface="Times"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the land that you see I will give to you and your offspring </a:t>
            </a:r>
            <a:r>
              <a:rPr lang="en-US" b="1" u="sng">
                <a:solidFill>
                  <a:srgbClr val="000000"/>
                </a:solidFill>
                <a:latin typeface="Times New Roman" charset="0"/>
                <a:ea typeface="ＭＳ Ｐゴシック" charset="0"/>
                <a:cs typeface="ＭＳ Ｐゴシック" charset="0"/>
              </a:rPr>
              <a:t>forever.</a:t>
            </a:r>
          </a:p>
        </p:txBody>
      </p:sp>
    </p:spTree>
    <p:extLst>
      <p:ext uri="{BB962C8B-B14F-4D97-AF65-F5344CB8AC3E}">
        <p14:creationId xmlns:p14="http://schemas.microsoft.com/office/powerpoint/2010/main" val="1752617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A20EEB0-F11F-914A-9F08-63138CF7B291}" type="slidenum">
              <a:rPr lang="en-US" sz="1200" b="0">
                <a:latin typeface="Times" charset="0"/>
              </a:rPr>
              <a:pPr/>
              <a:t>55</a:t>
            </a:fld>
            <a:endParaRPr lang="en-US" sz="1200" b="0">
              <a:latin typeface="Times"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 will make your offspring like the dust of the earth, so that if anyone could count the dust, then your offspring could be counted.</a:t>
            </a:r>
          </a:p>
        </p:txBody>
      </p:sp>
    </p:spTree>
    <p:extLst>
      <p:ext uri="{BB962C8B-B14F-4D97-AF65-F5344CB8AC3E}">
        <p14:creationId xmlns:p14="http://schemas.microsoft.com/office/powerpoint/2010/main" val="3634940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E4F1861-B602-AB43-AE85-55D29498EE5A}" type="slidenum">
              <a:rPr lang="en-US" sz="1200" b="0">
                <a:latin typeface="Times" charset="0"/>
              </a:rPr>
              <a:pPr/>
              <a:t>56</a:t>
            </a:fld>
            <a:endParaRPr lang="en-US" sz="1200" b="0">
              <a:latin typeface="Times"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Go, walk through the length and breadth of the land, for</a:t>
            </a:r>
          </a:p>
          <a:p>
            <a:r>
              <a:rPr lang="en-US" b="1" u="sng">
                <a:solidFill>
                  <a:srgbClr val="000000"/>
                </a:solidFill>
                <a:latin typeface="Times New Roman" charset="0"/>
                <a:ea typeface="ＭＳ Ｐゴシック" charset="0"/>
                <a:cs typeface="ＭＳ Ｐゴシック" charset="0"/>
              </a:rPr>
              <a:t>I AM GIVING IT TO YOU.</a:t>
            </a:r>
          </a:p>
        </p:txBody>
      </p:sp>
    </p:spTree>
    <p:extLst>
      <p:ext uri="{BB962C8B-B14F-4D97-AF65-F5344CB8AC3E}">
        <p14:creationId xmlns:p14="http://schemas.microsoft.com/office/powerpoint/2010/main" val="2549119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57</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scholars, the linguists and the teachers te</a:t>
            </a:r>
            <a:r>
              <a:rPr lang="en-US" b="1">
                <a:solidFill>
                  <a:srgbClr val="000000"/>
                </a:solidFill>
                <a:latin typeface="Times" charset="0"/>
                <a:ea typeface="ＭＳ Ｐゴシック" charset="0"/>
                <a:cs typeface="ＭＳ Ｐゴシック" charset="0"/>
              </a:rPr>
              <a:t>ll us that these words are ETERNAL in their application...an example is Genesis 13:15.  Are these words in effect even as you read them here?</a:t>
            </a:r>
          </a:p>
        </p:txBody>
      </p:sp>
    </p:spTree>
    <p:extLst>
      <p:ext uri="{BB962C8B-B14F-4D97-AF65-F5344CB8AC3E}">
        <p14:creationId xmlns:p14="http://schemas.microsoft.com/office/powerpoint/2010/main" val="1890373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6C693B-CB61-C34E-B8F4-4ABF9324C8BD}" type="slidenum">
              <a:rPr lang="en-US" sz="1200" b="0">
                <a:latin typeface="Times" charset="0"/>
              </a:rPr>
              <a:pPr/>
              <a:t>58</a:t>
            </a:fld>
            <a:endParaRPr lang="en-US" sz="1200" b="0">
              <a:latin typeface="Times"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Think of these two crucial formulas:</a:t>
            </a:r>
          </a:p>
          <a:p>
            <a:r>
              <a:rPr lang="en-US" b="1">
                <a:solidFill>
                  <a:srgbClr val="000000"/>
                </a:solidFill>
                <a:latin typeface="Times New Roman" charset="0"/>
                <a:ea typeface="ＭＳ Ｐゴシック" charset="0"/>
                <a:cs typeface="ＭＳ Ｐゴシック" charset="0"/>
              </a:rPr>
              <a:t>////	A CONDITIONAL agreement would be...</a:t>
            </a:r>
          </a:p>
          <a:p>
            <a:r>
              <a:rPr lang="en-US" b="1">
                <a:solidFill>
                  <a:srgbClr val="000000"/>
                </a:solidFill>
                <a:latin typeface="Times New Roman" charset="0"/>
                <a:ea typeface="ＭＳ Ｐゴシック" charset="0"/>
                <a:cs typeface="ＭＳ Ｐゴシック" charset="0"/>
              </a:rPr>
              <a:t>////	"I will do THIS...if you will do THAT."</a:t>
            </a:r>
          </a:p>
          <a:p>
            <a:r>
              <a:rPr lang="en-US" b="1">
                <a:solidFill>
                  <a:srgbClr val="000000"/>
                </a:solidFill>
                <a:latin typeface="Times" charset="0"/>
                <a:ea typeface="ＭＳ Ｐゴシック" charset="0"/>
                <a:cs typeface="ＭＳ Ｐゴシック" charset="0"/>
              </a:rPr>
              <a:t>It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a:t>
            </a:r>
            <a:r>
              <a:rPr lang="en-US" altLang="ja-JP" b="1">
                <a:solidFill>
                  <a:srgbClr val="000000"/>
                </a:solidFill>
                <a:latin typeface="Times New Roman" charset="0"/>
                <a:ea typeface="ＭＳ Ｐゴシック" charset="0"/>
                <a:cs typeface="ＭＳ Ｐゴシック" charset="0"/>
              </a:rPr>
              <a:t>n agreement requiring mutual action on both sides of a bargain or agreement.</a:t>
            </a:r>
          </a:p>
          <a:p>
            <a:r>
              <a:rPr lang="en-US" b="1">
                <a:solidFill>
                  <a:srgbClr val="000000"/>
                </a:solidFill>
                <a:latin typeface="Times New Roman" charset="0"/>
                <a:ea typeface="ＭＳ Ｐゴシック" charset="0"/>
                <a:cs typeface="ＭＳ Ｐゴシック" charset="0"/>
              </a:rPr>
              <a:t>////	However, for an UNCONDITIONAL agreement to be arranged,</a:t>
            </a:r>
          </a:p>
          <a:p>
            <a:r>
              <a:rPr lang="en-US" b="1">
                <a:solidFill>
                  <a:srgbClr val="000000"/>
                </a:solidFill>
                <a:latin typeface="Times New Roman" charset="0"/>
                <a:ea typeface="ＭＳ Ｐゴシック" charset="0"/>
                <a:cs typeface="ＭＳ Ｐゴシック" charset="0"/>
              </a:rPr>
              <a:t>the formula must be…</a:t>
            </a:r>
          </a:p>
          <a:p>
            <a:r>
              <a:rPr lang="en-US" b="1">
                <a:solidFill>
                  <a:srgbClr val="000000"/>
                </a:solidFill>
                <a:latin typeface="Times New Roman" charset="0"/>
                <a:ea typeface="ＭＳ Ｐゴシック" charset="0"/>
                <a:cs typeface="ＭＳ Ｐゴシック" charset="0"/>
              </a:rPr>
              <a:t>////	"I will do this or that NO MATTER WHAT YOU MIGHT DO in the meantime."</a:t>
            </a:r>
          </a:p>
          <a:p>
            <a:r>
              <a:rPr lang="en-US" b="1">
                <a:solidFill>
                  <a:srgbClr val="000000"/>
                </a:solidFill>
                <a:latin typeface="Times New Roman" charset="0"/>
                <a:ea typeface="ＭＳ Ｐゴシック" charset="0"/>
                <a:cs typeface="ＭＳ Ｐゴシック" charset="0"/>
              </a:rPr>
              <a:t>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an agreement between two parties with one side of the agreement carrying out its end of the deal with absolutely nothing required – no action whatever -- on the part of the other.  </a:t>
            </a:r>
          </a:p>
          <a:p>
            <a:r>
              <a:rPr lang="en-US" b="1">
                <a:solidFill>
                  <a:srgbClr val="000000"/>
                </a:solidFill>
                <a:latin typeface="Times New Roman" charset="0"/>
                <a:ea typeface="ＭＳ Ｐゴシック" charset="0"/>
                <a:cs typeface="ＭＳ Ｐゴシック" charset="0"/>
              </a:rPr>
              <a:t>////	THAT was and is the very heart and soul of the Abrahamic Covenant, Contract, Testament, or...in this case,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Will.</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55947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ACE031-04C5-4540-8FC4-AB757BAF9C99}" type="slidenum">
              <a:rPr lang="en-US" sz="1200" b="0">
                <a:latin typeface="Times" charset="0"/>
              </a:rPr>
              <a:pPr/>
              <a:t>59</a:t>
            </a:fld>
            <a:endParaRPr lang="en-US" sz="1200" b="0">
              <a:latin typeface="Times"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Now…for an event closer look…we</a:t>
            </a:r>
            <a:r>
              <a:rPr lang="fr-FR" altLang="ja-JP" b="1" dirty="0">
                <a:solidFill>
                  <a:srgbClr val="000000"/>
                </a:solidFill>
                <a:latin typeface="Times New Roman" charset="0"/>
                <a:ea typeface="ＭＳ Ｐゴシック" charset="0"/>
                <a:cs typeface="ＭＳ Ｐゴシック" charset="0"/>
              </a:rPr>
              <a:t>'</a:t>
            </a:r>
            <a:r>
              <a:rPr lang="en-US" altLang="ja-JP" b="1" dirty="0" err="1">
                <a:solidFill>
                  <a:srgbClr val="000000"/>
                </a:solidFill>
                <a:latin typeface="Times New Roman" charset="0"/>
                <a:ea typeface="ＭＳ Ｐゴシック" charset="0"/>
                <a:cs typeface="ＭＳ Ｐゴシック" charset="0"/>
              </a:rPr>
              <a:t>ll</a:t>
            </a:r>
            <a:r>
              <a:rPr lang="en-US" altLang="ja-JP" b="1" dirty="0">
                <a:solidFill>
                  <a:srgbClr val="000000"/>
                </a:solidFill>
                <a:latin typeface="Times New Roman" charset="0"/>
                <a:ea typeface="ＭＳ Ｐゴシック" charset="0"/>
                <a:cs typeface="ＭＳ Ｐゴシック" charset="0"/>
              </a:rPr>
              <a:t> read Genesis 15:9-18:</a:t>
            </a:r>
          </a:p>
          <a:p>
            <a:r>
              <a:rPr lang="en-US" b="1" dirty="0">
                <a:solidFill>
                  <a:srgbClr val="000000"/>
                </a:solidFill>
                <a:latin typeface="Times New Roman" charset="0"/>
                <a:ea typeface="ＭＳ Ｐゴシック" charset="0"/>
                <a:cs typeface="ＭＳ Ｐゴシック" charset="0"/>
              </a:rPr>
              <a:t>////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the scene of that blood covenant agreement between God and Abraham.  Here are two verses at the climax of the scene of signing the blood covenant –- a recognized legal contract in the culture of that day:</a:t>
            </a:r>
          </a:p>
          <a:p>
            <a:r>
              <a:rPr lang="en-US" b="1" dirty="0">
                <a:solidFill>
                  <a:srgbClr val="000000"/>
                </a:solidFill>
                <a:latin typeface="Times New Roman" charset="0"/>
                <a:ea typeface="ＭＳ Ｐゴシック" charset="0"/>
                <a:cs typeface="ＭＳ Ｐゴシック" charset="0"/>
              </a:rPr>
              <a:t>////	</a:t>
            </a:r>
            <a:r>
              <a:rPr lang="en-US" altLang="ja-JP" b="1" dirty="0">
                <a:solidFill>
                  <a:srgbClr val="000000"/>
                </a:solidFill>
                <a:latin typeface="Times New Roman" charset="0"/>
                <a:ea typeface="ＭＳ Ｐゴシック" charset="0"/>
                <a:cs typeface="ＭＳ Ｐゴシック" charset="0"/>
              </a:rPr>
              <a:t>"When the sun had set and darkness had fallen, a smoking firepot with a blazing torch appeared and passed between the pieces. </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8016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FC941FA-6131-7642-B15F-A9434EEC6CFB}" type="slidenum">
              <a:rPr lang="en-US" sz="1200" b="0">
                <a:latin typeface="Times" charset="0"/>
              </a:rPr>
              <a:pPr/>
              <a:t>60</a:t>
            </a:fld>
            <a:endParaRPr lang="en-US" sz="1200" b="0">
              <a:latin typeface="Times"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b="1" dirty="0">
                <a:solidFill>
                  <a:srgbClr val="000000"/>
                </a:solidFill>
                <a:latin typeface="Times New Roman" charset="0"/>
                <a:ea typeface="ＭＳ Ｐゴシック" charset="0"/>
                <a:cs typeface="ＭＳ Ｐゴシック" charset="0"/>
              </a:rPr>
              <a:t>"On that day the Lord made a covenant with Abram and said, "To your descendants I give this land, from the river of Egypt to the great river, the Euphrates."</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043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632A4C-35A9-5340-B298-1D59051F973C}" type="slidenum">
              <a:rPr lang="en-US" sz="1200" b="0">
                <a:latin typeface="Times" charset="0"/>
              </a:rPr>
              <a:pPr/>
              <a:t>6</a:t>
            </a:fld>
            <a:endParaRPr lang="en-US" sz="1200" b="0">
              <a:latin typeface="Times"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answer is, yes. The ideas ARE there.  And we call them, our BIBLICAL BEDROCK...because in that deepest stratum of biblical meaning, revelation and understanding...</a:t>
            </a:r>
          </a:p>
          <a:p>
            <a:r>
              <a:rPr lang="en-US" b="1">
                <a:solidFill>
                  <a:srgbClr val="000000"/>
                </a:solidFill>
                <a:latin typeface="Times" charset="0"/>
                <a:ea typeface="ＭＳ Ｐゴシック" charset="0"/>
                <a:cs typeface="ＭＳ Ｐゴシック" charset="0"/>
              </a:rPr>
              <a:t>////	….that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where it all begins.</a:t>
            </a:r>
          </a:p>
        </p:txBody>
      </p:sp>
    </p:spTree>
    <p:extLst>
      <p:ext uri="{BB962C8B-B14F-4D97-AF65-F5344CB8AC3E}">
        <p14:creationId xmlns:p14="http://schemas.microsoft.com/office/powerpoint/2010/main" val="979729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E41FB1D-3829-054D-BE45-F4518D5740F7}" type="slidenum">
              <a:rPr lang="en-US" sz="1200" b="0">
                <a:latin typeface="Times" charset="0"/>
              </a:rPr>
              <a:pPr/>
              <a:t>61</a:t>
            </a:fld>
            <a:endParaRPr lang="en-US" sz="1200" b="0">
              <a:latin typeface="Times"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We defined it earlier…THE ABRAHAMIC COVENANT then was a unilateral blood-covenant-based contractual promise between God and himself toward his friend, Abraham.  </a:t>
            </a:r>
          </a:p>
          <a:p>
            <a:r>
              <a:rPr lang="en-US" b="1" dirty="0">
                <a:solidFill>
                  <a:srgbClr val="000000"/>
                </a:solidFill>
                <a:latin typeface="Times New Roman" charset="0"/>
                <a:ea typeface="ＭＳ Ｐゴシック" charset="0"/>
                <a:cs typeface="ＭＳ Ｐゴシック" charset="0"/>
              </a:rPr>
              <a:t>////	Over in the New Testament this is made clear…Hebrews 6:13 tells us….</a:t>
            </a:r>
          </a:p>
          <a:p>
            <a:r>
              <a:rPr lang="en-US" b="1" dirty="0">
                <a:solidFill>
                  <a:srgbClr val="000000"/>
                </a:solidFill>
                <a:latin typeface="Times New Roman" charset="0"/>
                <a:ea typeface="ＭＳ Ｐゴシック" charset="0"/>
                <a:cs typeface="ＭＳ Ｐゴシック" charset="0"/>
              </a:rPr>
              <a:t>////	</a:t>
            </a:r>
            <a:r>
              <a:rPr lang="en-US" altLang="ja-JP" b="1" dirty="0">
                <a:solidFill>
                  <a:srgbClr val="000000"/>
                </a:solidFill>
                <a:latin typeface="Times New Roman" charset="0"/>
                <a:ea typeface="ＭＳ Ｐゴシック" charset="0"/>
                <a:cs typeface="ＭＳ Ｐゴシック" charset="0"/>
              </a:rPr>
              <a:t>"When God made his promise to Abraham, since there was no one greater for him to swear by, he swore by himself…"</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6444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9C68904-A751-A746-A9F0-D49A4A9BD2BE}" type="slidenum">
              <a:rPr lang="en-US" sz="1200" b="0">
                <a:latin typeface="Times" charset="0"/>
              </a:rPr>
              <a:pPr/>
              <a:t>62</a:t>
            </a:fld>
            <a:endParaRPr lang="en-US" sz="1200" b="0">
              <a:latin typeface="Times"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then...regarding these arrangements that God made with Abraham...</a:t>
            </a:r>
          </a:p>
          <a:p>
            <a:r>
              <a:rPr lang="en-US" b="1">
                <a:solidFill>
                  <a:srgbClr val="000000"/>
                </a:solidFill>
                <a:latin typeface="Times New Roman" charset="0"/>
                <a:ea typeface="ＭＳ Ｐゴシック" charset="0"/>
                <a:cs typeface="ＭＳ Ｐゴシック" charset="0"/>
              </a:rPr>
              <a:t>////	The promises are </a:t>
            </a:r>
          </a:p>
          <a:p>
            <a:r>
              <a:rPr lang="en-US" b="1">
                <a:solidFill>
                  <a:srgbClr val="000000"/>
                </a:solidFill>
                <a:latin typeface="Times New Roman" charset="0"/>
                <a:ea typeface="ＭＳ Ｐゴシック" charset="0"/>
                <a:cs typeface="ＭＳ Ｐゴシック" charset="0"/>
              </a:rPr>
              <a:t>////	ETERNAL in their duration...</a:t>
            </a:r>
          </a:p>
          <a:p>
            <a:r>
              <a:rPr lang="en-US" b="1">
                <a:solidFill>
                  <a:srgbClr val="000000"/>
                </a:solidFill>
                <a:latin typeface="Times New Roman" charset="0"/>
                <a:ea typeface="ＭＳ Ｐゴシック" charset="0"/>
                <a:cs typeface="ＭＳ Ｐゴシック" charset="0"/>
              </a:rPr>
              <a:t>////	LITERAL in the meaning...</a:t>
            </a:r>
          </a:p>
          <a:p>
            <a:r>
              <a:rPr lang="en-US" b="1">
                <a:solidFill>
                  <a:srgbClr val="000000"/>
                </a:solidFill>
                <a:latin typeface="Times New Roman" charset="0"/>
                <a:ea typeface="ＭＳ Ｐゴシック" charset="0"/>
                <a:cs typeface="ＭＳ Ｐゴシック" charset="0"/>
              </a:rPr>
              <a:t>////	and UNC</a:t>
            </a:r>
            <a:r>
              <a:rPr lang="en-US" b="1">
                <a:solidFill>
                  <a:srgbClr val="000000"/>
                </a:solidFill>
                <a:latin typeface="Times" charset="0"/>
                <a:ea typeface="ＭＳ Ｐゴシック" charset="0"/>
                <a:cs typeface="ＭＳ Ｐゴシック" charset="0"/>
              </a:rPr>
              <a:t>ONDITIONAL in their fulfillment.</a:t>
            </a:r>
          </a:p>
        </p:txBody>
      </p:sp>
    </p:spTree>
    <p:extLst>
      <p:ext uri="{BB962C8B-B14F-4D97-AF65-F5344CB8AC3E}">
        <p14:creationId xmlns:p14="http://schemas.microsoft.com/office/powerpoint/2010/main" val="8933509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C4FF385-9A19-C948-8AF5-0E2902D4DAB3}" type="slidenum">
              <a:rPr lang="en-US" sz="1200" b="0">
                <a:latin typeface="Times" charset="0"/>
              </a:rPr>
              <a:pPr/>
              <a:t>63</a:t>
            </a:fld>
            <a:endParaRPr lang="en-US" sz="1200" b="0">
              <a:latin typeface="Times"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Finally…a capstone to all that is revealed.  It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there for us in a sentence of startling simplicity…at Genesis 15:6…we mentioned it in the ABRAHAM FILE FOLDER…</a:t>
            </a:r>
          </a:p>
          <a:p>
            <a:r>
              <a:rPr lang="en-US" b="1" dirty="0">
                <a:solidFill>
                  <a:srgbClr val="000000"/>
                </a:solidFill>
                <a:latin typeface="Times" charset="0"/>
                <a:ea typeface="ＭＳ Ｐゴシック" charset="0"/>
                <a:cs typeface="ＭＳ Ｐゴシック" charset="0"/>
              </a:rPr>
              <a:t>////	ABRAM BELIEVED THE LORD AND HE...[GOD]...CREDITED TO HIM AS RIGHTEOUSNESS.</a:t>
            </a:r>
          </a:p>
          <a:p>
            <a:r>
              <a:rPr lang="en-US" b="1" dirty="0">
                <a:solidFill>
                  <a:srgbClr val="000000"/>
                </a:solidFill>
                <a:latin typeface="Times" charset="0"/>
                <a:ea typeface="ＭＳ Ｐゴシック" charset="0"/>
                <a:cs typeface="ＭＳ Ｐゴシック" charset="0"/>
              </a:rPr>
              <a:t>Which gives us the powerful lesson: simple unquestioning belief in God</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direction and provision is the proper definitio</a:t>
            </a:r>
            <a:r>
              <a:rPr lang="en-US" b="1" dirty="0">
                <a:solidFill>
                  <a:srgbClr val="000000"/>
                </a:solidFill>
                <a:latin typeface="Times New Roman" charset="0"/>
                <a:ea typeface="ＭＳ Ｐゴシック" charset="0"/>
                <a:cs typeface="ＭＳ Ｐゴシック" charset="0"/>
              </a:rPr>
              <a:t>n for </a:t>
            </a:r>
          </a:p>
          <a:p>
            <a:r>
              <a:rPr lang="en-US" b="1" dirty="0">
                <a:solidFill>
                  <a:srgbClr val="000000"/>
                </a:solidFill>
                <a:latin typeface="Times" charset="0"/>
                <a:ea typeface="ＭＳ Ｐゴシック" charset="0"/>
                <a:cs typeface="ＭＳ Ｐゴシック" charset="0"/>
              </a:rPr>
              <a:t>////	</a:t>
            </a:r>
            <a:r>
              <a:rPr lang="en-US" b="1" dirty="0">
                <a:solidFill>
                  <a:srgbClr val="000000"/>
                </a:solidFill>
                <a:latin typeface="Times New Roman" charset="0"/>
                <a:ea typeface="ＭＳ Ｐゴシック" charset="0"/>
                <a:cs typeface="ＭＳ Ｐゴシック" charset="0"/>
              </a:rPr>
              <a:t>righteousness in His sight.  And it</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presented to us clearly in words that we can easily understand...which makes </a:t>
            </a:r>
          </a:p>
          <a:p>
            <a:r>
              <a:rPr lang="en-US" b="1" dirty="0">
                <a:solidFill>
                  <a:srgbClr val="000000"/>
                </a:solidFill>
                <a:latin typeface="Times" charset="0"/>
                <a:ea typeface="ＭＳ Ｐゴシック" charset="0"/>
                <a:cs typeface="ＭＳ Ｐゴシック" charset="0"/>
              </a:rPr>
              <a:t>////	</a:t>
            </a:r>
            <a:r>
              <a:rPr lang="en-US" b="1" dirty="0">
                <a:solidFill>
                  <a:srgbClr val="000000"/>
                </a:solidFill>
                <a:latin typeface="Times New Roman" charset="0"/>
                <a:ea typeface="ＭＳ Ｐゴシック" charset="0"/>
                <a:cs typeface="ＭＳ Ｐゴシック" charset="0"/>
              </a:rPr>
              <a:t>Genesis 15:6 one of the Old Testament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anchor points of basic evangelical </a:t>
            </a:r>
          </a:p>
          <a:p>
            <a:r>
              <a:rPr lang="en-US" b="1" dirty="0">
                <a:solidFill>
                  <a:srgbClr val="000000"/>
                </a:solidFill>
                <a:latin typeface="Times New Roman" charset="0"/>
                <a:ea typeface="ＭＳ Ｐゴシック" charset="0"/>
                <a:cs typeface="ＭＳ Ｐゴシック" charset="0"/>
              </a:rPr>
              <a:t>theology.</a:t>
            </a:r>
          </a:p>
        </p:txBody>
      </p:sp>
    </p:spTree>
    <p:extLst>
      <p:ext uri="{BB962C8B-B14F-4D97-AF65-F5344CB8AC3E}">
        <p14:creationId xmlns:p14="http://schemas.microsoft.com/office/powerpoint/2010/main" val="1177307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5BB0D5C-AFD1-D243-B6E4-5550B92FCDC8}" type="slidenum">
              <a:rPr lang="en-US" sz="1200" b="0">
                <a:latin typeface="Times" charset="0"/>
              </a:rPr>
              <a:pPr/>
              <a:t>64</a:t>
            </a:fld>
            <a:endParaRPr lang="en-US" sz="1200" b="0">
              <a:latin typeface="Times"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we must journey onto a side road for just a moment.  </a:t>
            </a:r>
          </a:p>
          <a:p>
            <a:r>
              <a:rPr lang="en-US" b="1" dirty="0">
                <a:solidFill>
                  <a:srgbClr val="000000"/>
                </a:solidFill>
                <a:latin typeface="Times New Roman" charset="0"/>
                <a:ea typeface="ＭＳ Ｐゴシック" charset="0"/>
                <a:cs typeface="ＭＳ Ｐゴシック" charset="0"/>
              </a:rPr>
              <a:t>////	There is </a:t>
            </a:r>
            <a:r>
              <a:rPr lang="en-US" b="1" i="1" u="sng" dirty="0">
                <a:solidFill>
                  <a:srgbClr val="000000"/>
                </a:solidFill>
                <a:latin typeface="Times New Roman" charset="0"/>
                <a:ea typeface="ＭＳ Ｐゴシック" charset="0"/>
                <a:cs typeface="ＭＳ Ｐゴシック" charset="0"/>
              </a:rPr>
              <a:t>another</a:t>
            </a:r>
            <a:r>
              <a:rPr lang="en-US" b="1" dirty="0">
                <a:solidFill>
                  <a:srgbClr val="000000"/>
                </a:solidFill>
                <a:latin typeface="Times New Roman" charset="0"/>
                <a:ea typeface="ＭＳ Ｐゴシック" charset="0"/>
                <a:cs typeface="ＭＳ Ｐゴシック" charset="0"/>
              </a:rPr>
              <a:t> covenant in the Old Testament that you may have thought about already.  We must consider it briefly.  </a:t>
            </a:r>
          </a:p>
          <a:p>
            <a:r>
              <a:rPr lang="en-US" b="1" dirty="0">
                <a:solidFill>
                  <a:srgbClr val="000000"/>
                </a:solidFill>
                <a:latin typeface="Times New Roman" charset="0"/>
                <a:ea typeface="ＭＳ Ｐゴシック" charset="0"/>
                <a:cs typeface="ＭＳ Ｐゴシック" charset="0"/>
              </a:rPr>
              <a:t>////	However, its circumstances and its elements are very different from those in the Abrahamic promises.  .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SPECIAL ARRANGEMENT WITH MOSES!  This covenant is placed in the book of Exodus in the Old Testament…</a:t>
            </a:r>
          </a:p>
          <a:p>
            <a:r>
              <a:rPr lang="en-US" b="1" dirty="0">
                <a:solidFill>
                  <a:srgbClr val="000000"/>
                </a:solidFill>
                <a:latin typeface="Times New Roman" charset="0"/>
                <a:ea typeface="ＭＳ Ｐゴシック" charset="0"/>
                <a:cs typeface="ＭＳ Ｐゴシック" charset="0"/>
              </a:rPr>
              <a:t>////	and is called THE MOSAIC COVENANT.  However…THE MOSAIC is NOT a part of that Abrahamic contract.   What about THIS arrangement? </a:t>
            </a:r>
          </a:p>
        </p:txBody>
      </p:sp>
    </p:spTree>
    <p:extLst>
      <p:ext uri="{BB962C8B-B14F-4D97-AF65-F5344CB8AC3E}">
        <p14:creationId xmlns:p14="http://schemas.microsoft.com/office/powerpoint/2010/main" val="10159472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5BB0D5C-AFD1-D243-B6E4-5550B92FCDC8}" type="slidenum">
              <a:rPr lang="en-US" sz="1200" b="0">
                <a:latin typeface="Times" charset="0"/>
              </a:rPr>
              <a:pPr/>
              <a:t>65</a:t>
            </a:fld>
            <a:endParaRPr lang="en-US" sz="1200" b="0">
              <a:latin typeface="Times"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we must journey onto a side road for just a moment.  </a:t>
            </a:r>
          </a:p>
          <a:p>
            <a:r>
              <a:rPr lang="en-US" b="1" dirty="0">
                <a:solidFill>
                  <a:srgbClr val="000000"/>
                </a:solidFill>
                <a:latin typeface="Times New Roman" charset="0"/>
                <a:ea typeface="ＭＳ Ｐゴシック" charset="0"/>
                <a:cs typeface="ＭＳ Ｐゴシック" charset="0"/>
              </a:rPr>
              <a:t>////	There is </a:t>
            </a:r>
            <a:r>
              <a:rPr lang="en-US" b="1" i="1" u="sng" dirty="0">
                <a:solidFill>
                  <a:srgbClr val="000000"/>
                </a:solidFill>
                <a:latin typeface="Times New Roman" charset="0"/>
                <a:ea typeface="ＭＳ Ｐゴシック" charset="0"/>
                <a:cs typeface="ＭＳ Ｐゴシック" charset="0"/>
              </a:rPr>
              <a:t>another</a:t>
            </a:r>
            <a:r>
              <a:rPr lang="en-US" b="1" dirty="0">
                <a:solidFill>
                  <a:srgbClr val="000000"/>
                </a:solidFill>
                <a:latin typeface="Times New Roman" charset="0"/>
                <a:ea typeface="ＭＳ Ｐゴシック" charset="0"/>
                <a:cs typeface="ＭＳ Ｐゴシック" charset="0"/>
              </a:rPr>
              <a:t> covenant in the Old Testament that you may have thought about already.  We must consider it briefly.  </a:t>
            </a:r>
          </a:p>
          <a:p>
            <a:r>
              <a:rPr lang="en-US" b="1" dirty="0">
                <a:solidFill>
                  <a:srgbClr val="000000"/>
                </a:solidFill>
                <a:latin typeface="Times New Roman" charset="0"/>
                <a:ea typeface="ＭＳ Ｐゴシック" charset="0"/>
                <a:cs typeface="ＭＳ Ｐゴシック" charset="0"/>
              </a:rPr>
              <a:t>////	However, its circumstances and its elements are very different from those in the Abrahamic promises.  .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SPECIAL ARRANGEMENT WITH MOSES!  This covenant is placed in the book of Exodus in the Old Testament…</a:t>
            </a:r>
          </a:p>
          <a:p>
            <a:r>
              <a:rPr lang="en-US" b="1" dirty="0">
                <a:solidFill>
                  <a:srgbClr val="000000"/>
                </a:solidFill>
                <a:latin typeface="Times New Roman" charset="0"/>
                <a:ea typeface="ＭＳ Ｐゴシック" charset="0"/>
                <a:cs typeface="ＭＳ Ｐゴシック" charset="0"/>
              </a:rPr>
              <a:t>////	and is called THE MOSAIC COVENANT.  However…THE MOSAIC is NOT a part of that Abrahamic contract.   What about THIS arrangement? </a:t>
            </a:r>
          </a:p>
        </p:txBody>
      </p:sp>
    </p:spTree>
    <p:extLst>
      <p:ext uri="{BB962C8B-B14F-4D97-AF65-F5344CB8AC3E}">
        <p14:creationId xmlns:p14="http://schemas.microsoft.com/office/powerpoint/2010/main" val="1716245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D2D5008-F5A3-FD42-B0F9-891CF6907051}" type="slidenum">
              <a:rPr lang="en-US" sz="1200" b="0">
                <a:latin typeface="Times" charset="0"/>
              </a:rPr>
              <a:pPr/>
              <a:t>67</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C4540CC-618E-1544-BC68-9F0DCAA2F578}" type="slidenum">
              <a:rPr lang="en-US" sz="1200" b="0">
                <a:latin typeface="Times" charset="0"/>
              </a:rPr>
              <a:pPr/>
              <a:t>7</a:t>
            </a:fld>
            <a:endParaRPr lang="en-US" sz="1200" b="0">
              <a:latin typeface="Times"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Remember that imaginary loom we built and threaded in the JESUS FILE?  On Study Help #8 we called it "The Fabric of the Bible</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Chronology.</a:t>
            </a:r>
          </a:p>
        </p:txBody>
      </p:sp>
    </p:spTree>
    <p:extLst>
      <p:ext uri="{BB962C8B-B14F-4D97-AF65-F5344CB8AC3E}">
        <p14:creationId xmlns:p14="http://schemas.microsoft.com/office/powerpoint/2010/main" val="4135958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B3F4927-1E64-BA49-A368-FFF7E6D4DC68}" type="slidenum">
              <a:rPr lang="en-US" sz="1200" b="0">
                <a:latin typeface="Times" charset="0"/>
              </a:rPr>
              <a:pPr/>
              <a:t>8</a:t>
            </a:fld>
            <a:endParaRPr lang="en-US" sz="1200" b="0">
              <a:latin typeface="Times"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extLst>
      <p:ext uri="{BB962C8B-B14F-4D97-AF65-F5344CB8AC3E}">
        <p14:creationId xmlns:p14="http://schemas.microsoft.com/office/powerpoint/2010/main" val="1303521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B3F4927-1E64-BA49-A368-FFF7E6D4DC68}" type="slidenum">
              <a:rPr lang="en-US" sz="1200" b="0">
                <a:latin typeface="Times" charset="0"/>
              </a:rPr>
              <a:pPr/>
              <a:t>9</a:t>
            </a:fld>
            <a:endParaRPr lang="en-US" sz="1200" b="0">
              <a:latin typeface="Times"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extLst>
      <p:ext uri="{BB962C8B-B14F-4D97-AF65-F5344CB8AC3E}">
        <p14:creationId xmlns:p14="http://schemas.microsoft.com/office/powerpoint/2010/main" val="41271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48B5B062-AB06-A24B-9D63-B08C9FD2FEB1}" type="slidenum">
              <a:rPr lang="en-US"/>
              <a:pPr>
                <a:defRPr/>
              </a:pPr>
              <a:t>‹#›</a:t>
            </a:fld>
            <a:endParaRPr lang="en-US"/>
          </a:p>
        </p:txBody>
      </p:sp>
    </p:spTree>
    <p:extLst>
      <p:ext uri="{BB962C8B-B14F-4D97-AF65-F5344CB8AC3E}">
        <p14:creationId xmlns:p14="http://schemas.microsoft.com/office/powerpoint/2010/main" val="123969928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85171372"/>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616452133"/>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1043175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9354754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36148462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722165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776052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7468654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1520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5838652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28206106"/>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7900224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4614576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5512143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4"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vert="horz"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vert="horz" lIns="91397" tIns="45698" rIns="91397" bIns="45698"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lIns="91397" tIns="45698" rIns="91397" bIns="45698"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286276840"/>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lIns="91397" tIns="45698" rIns="91397" bIns="4569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97" tIns="45698" rIns="91397" bIns="45698"/>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6355017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5325998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1193555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016740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8733548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129101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42552720"/>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4673693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2709294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8185601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3033012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401525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758000098"/>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922850105"/>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9"/>
          <p:cNvSpPr>
            <a:spLocks noChangeArrowheads="1"/>
          </p:cNvSpPr>
          <p:nvPr/>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3011091363"/>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500041191"/>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137211777"/>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7" name="Rectangle 2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331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3318" name="Group 4"/>
            <p:cNvGrpSpPr>
              <a:grpSpLocks/>
            </p:cNvGrpSpPr>
            <p:nvPr/>
          </p:nvGrpSpPr>
          <p:grpSpPr bwMode="auto">
            <a:xfrm>
              <a:off x="246" y="204"/>
              <a:ext cx="5271" cy="3889"/>
              <a:chOff x="246" y="204"/>
              <a:chExt cx="5271" cy="3889"/>
            </a:xfrm>
          </p:grpSpPr>
          <p:sp>
            <p:nvSpPr>
              <p:cNvPr id="64717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p>
            </p:txBody>
          </p:sp>
          <p:sp>
            <p:nvSpPr>
              <p:cNvPr id="1332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3319" name="Group 28"/>
            <p:cNvGrpSpPr>
              <a:grpSpLocks/>
            </p:cNvGrpSpPr>
            <p:nvPr/>
          </p:nvGrpSpPr>
          <p:grpSpPr bwMode="auto">
            <a:xfrm>
              <a:off x="0" y="0"/>
              <a:ext cx="1246" cy="1232"/>
              <a:chOff x="0" y="0"/>
              <a:chExt cx="1246" cy="1232"/>
            </a:xfrm>
          </p:grpSpPr>
          <p:sp>
            <p:nvSpPr>
              <p:cNvPr id="1332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2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2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647200"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000">
                <a:solidFill>
                  <a:srgbClr val="FFFFFF"/>
                </a:solidFill>
                <a:latin typeface="Arial" charset="0"/>
              </a:rPr>
              <a:t>©2006 TBBMI</a:t>
            </a:r>
          </a:p>
        </p:txBody>
      </p:sp>
      <p:sp>
        <p:nvSpPr>
          <p:cNvPr id="64720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9.6.01.</a:t>
            </a:r>
          </a:p>
        </p:txBody>
      </p:sp>
    </p:spTree>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9"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9" y="1946279"/>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42"/>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7"/>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4"/>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9"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9"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2"/>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7" y="6337304"/>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42" y="6311902"/>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9" y="323854"/>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59416" y="6541225"/>
            <a:ext cx="1041687" cy="246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5550" y="6528525"/>
            <a:ext cx="664543" cy="246209"/>
          </a:xfrm>
          <a:prstGeom prst="rect">
            <a:avLst/>
          </a:prstGeom>
          <a:noFill/>
          <a:ln w="12700">
            <a:noFill/>
            <a:miter lim="800000"/>
            <a:headEnd/>
            <a:tailEnd/>
          </a:ln>
          <a:effectLst/>
        </p:spPr>
        <p:txBody>
          <a:bodyPr wrap="none" lIns="91397" tIns="45698" rIns="91397" bIns="45698"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698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39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0959"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794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739" indent="-342739"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02" indent="-28561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2466" indent="-228492"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945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6438"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3424"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041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7396"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4382"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77144565"/>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5.png"/><Relationship Id="rId12"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1.jpe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notesSlide" Target="../notesSlides/notesSlide29.xml"/><Relationship Id="rId7" Type="http://schemas.openxmlformats.org/officeDocument/2006/relationships/image" Target="../media/image33.emf"/><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slideLayout" Target="../slideLayouts/slideLayout7.xml"/><Relationship Id="rId16" Type="http://schemas.openxmlformats.org/officeDocument/2006/relationships/image" Target="../media/image42.png"/><Relationship Id="rId1" Type="http://schemas.openxmlformats.org/officeDocument/2006/relationships/tags" Target="../tags/tag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oleObject" Target="../embeddings/oleObject5.bin"/><Relationship Id="rId9" Type="http://schemas.openxmlformats.org/officeDocument/2006/relationships/image" Target="../media/image35.png"/><Relationship Id="rId1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8.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1.xml"/><Relationship Id="rId16" Type="http://schemas.openxmlformats.org/officeDocument/2006/relationships/image" Target="../media/image19.png"/><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0.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44.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hyperlink" Target="file:///Macintosh%20HD/Desktop%20Folder/TBB%20BIG%20SHOW%207.0/7.0.05b-BEDRC#-1,1, "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7" name="Text Box 5"/>
          <p:cNvSpPr txBox="1">
            <a:spLocks noChangeArrowheads="1"/>
          </p:cNvSpPr>
          <p:nvPr/>
        </p:nvSpPr>
        <p:spPr bwMode="auto">
          <a:xfrm>
            <a:off x="5211763" y="4392037"/>
            <a:ext cx="3527425" cy="1180323"/>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lnSpc>
                <a:spcPct val="55000"/>
              </a:lnSpc>
              <a:spcBef>
                <a:spcPct val="50000"/>
              </a:spcBef>
              <a:defRPr/>
            </a:pPr>
            <a:r>
              <a:rPr lang="en-US" sz="11500" dirty="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23556" name="Text Box 6"/>
          <p:cNvSpPr txBox="1">
            <a:spLocks noChangeArrowheads="1"/>
          </p:cNvSpPr>
          <p:nvPr/>
        </p:nvSpPr>
        <p:spPr bwMode="auto">
          <a:xfrm>
            <a:off x="8860857" y="20121"/>
            <a:ext cx="2487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3557" name="Text Box 13"/>
          <p:cNvSpPr txBox="1">
            <a:spLocks noChangeArrowheads="1"/>
          </p:cNvSpPr>
          <p:nvPr/>
        </p:nvSpPr>
        <p:spPr bwMode="auto">
          <a:xfrm>
            <a:off x="520477" y="6551841"/>
            <a:ext cx="8338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40686" name="Rectangle 14"/>
          <p:cNvSpPr>
            <a:spLocks noChangeArrowheads="1"/>
          </p:cNvSpPr>
          <p:nvPr/>
        </p:nvSpPr>
        <p:spPr bwMode="auto">
          <a:xfrm>
            <a:off x="7594398" y="6533034"/>
            <a:ext cx="665567" cy="230832"/>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40687" name="Rectangle 15"/>
          <p:cNvSpPr>
            <a:spLocks noChangeArrowheads="1"/>
          </p:cNvSpPr>
          <p:nvPr/>
        </p:nvSpPr>
        <p:spPr bwMode="auto">
          <a:xfrm>
            <a:off x="8165222" y="6534621"/>
            <a:ext cx="312906" cy="230832"/>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04</a:t>
            </a:r>
          </a:p>
        </p:txBody>
      </p:sp>
      <p:sp>
        <p:nvSpPr>
          <p:cNvPr id="23560" name="Text Box 16"/>
          <p:cNvSpPr txBox="1">
            <a:spLocks noChangeArrowheads="1"/>
          </p:cNvSpPr>
          <p:nvPr/>
        </p:nvSpPr>
        <p:spPr bwMode="auto">
          <a:xfrm>
            <a:off x="8434388" y="6467475"/>
            <a:ext cx="635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0" name="WordArt 4"/>
          <p:cNvSpPr>
            <a:spLocks noChangeArrowheads="1" noChangeShapeType="1" noTextEdit="1"/>
          </p:cNvSpPr>
          <p:nvPr/>
        </p:nvSpPr>
        <p:spPr bwMode="auto">
          <a:xfrm>
            <a:off x="152400" y="-175260"/>
            <a:ext cx="8742363" cy="620395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th-TH" sz="72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ข้อเท็จจริง</a:t>
            </a:r>
          </a:p>
          <a:p>
            <a:pPr algn="ctr"/>
            <a:r>
              <a:rPr lang="th-TH" sz="72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lang="en-US" sz="72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ectangle 1">
            <a:extLst>
              <a:ext uri="{FF2B5EF4-FFF2-40B4-BE49-F238E27FC236}">
                <a16:creationId xmlns:a16="http://schemas.microsoft.com/office/drawing/2014/main" id="{317FB6FD-E119-02E8-59A5-1B57954D33F9}"/>
              </a:ext>
            </a:extLst>
          </p:cNvPr>
          <p:cNvSpPr>
            <a:spLocks noChangeArrowheads="1"/>
          </p:cNvSpPr>
          <p:nvPr/>
        </p:nvSpPr>
        <p:spPr bwMode="auto">
          <a:xfrm>
            <a:off x="0" y="5785644"/>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th-TH" sz="18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ออกแบบโดย  </a:t>
            </a:r>
            <a:r>
              <a:rPr lang="en-US" sz="18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Dr. John Fryman, Texas, USA </a:t>
            </a:r>
            <a:b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สอนโดย </a:t>
            </a:r>
            <a: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Dr. Rick Griffith, Singapore Bible College</a:t>
            </a:r>
            <a:b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เอกสารถูกแปลไว้หลายภาษา ดาวน์โหลดได้ที่ </a:t>
            </a:r>
            <a: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BibleStudyDownloads.org</a:t>
            </a:r>
          </a:p>
        </p:txBody>
      </p:sp>
    </p:spTree>
    <p:extLst>
      <p:ext uri="{BB962C8B-B14F-4D97-AF65-F5344CB8AC3E}">
        <p14:creationId xmlns:p14="http://schemas.microsoft.com/office/powerpoint/2010/main" val="69912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0677"/>
                                        </p:tgtEl>
                                        <p:attrNameLst>
                                          <p:attrName>style.visibility</p:attrName>
                                        </p:attrNameLst>
                                      </p:cBhvr>
                                      <p:to>
                                        <p:strVal val="visible"/>
                                      </p:to>
                                    </p:set>
                                    <p:anim calcmode="lin" valueType="num">
                                      <p:cBhvr>
                                        <p:cTn id="7" dur="500" fill="hold"/>
                                        <p:tgtEl>
                                          <p:spTgt spid="540677"/>
                                        </p:tgtEl>
                                        <p:attrNameLst>
                                          <p:attrName>ppt_w</p:attrName>
                                        </p:attrNameLst>
                                      </p:cBhvr>
                                      <p:tavLst>
                                        <p:tav tm="0">
                                          <p:val>
                                            <p:fltVal val="0"/>
                                          </p:val>
                                        </p:tav>
                                        <p:tav tm="100000">
                                          <p:val>
                                            <p:strVal val="#ppt_w"/>
                                          </p:val>
                                        </p:tav>
                                      </p:tavLst>
                                    </p:anim>
                                    <p:anim calcmode="lin" valueType="num">
                                      <p:cBhvr>
                                        <p:cTn id="8" dur="500" fill="hold"/>
                                        <p:tgtEl>
                                          <p:spTgt spid="540677"/>
                                        </p:tgtEl>
                                        <p:attrNameLst>
                                          <p:attrName>ppt_h</p:attrName>
                                        </p:attrNameLst>
                                      </p:cBhvr>
                                      <p:tavLst>
                                        <p:tav tm="0">
                                          <p:val>
                                            <p:fltVal val="0"/>
                                          </p:val>
                                        </p:tav>
                                        <p:tav tm="100000">
                                          <p:val>
                                            <p:strVal val="#ppt_h"/>
                                          </p:val>
                                        </p:tav>
                                      </p:tavLst>
                                    </p:anim>
                                    <p:anim calcmode="lin" valueType="num">
                                      <p:cBhvr>
                                        <p:cTn id="9" dur="500" fill="hold"/>
                                        <p:tgtEl>
                                          <p:spTgt spid="540677"/>
                                        </p:tgtEl>
                                        <p:attrNameLst>
                                          <p:attrName>ppt_x</p:attrName>
                                        </p:attrNameLst>
                                      </p:cBhvr>
                                      <p:tavLst>
                                        <p:tav tm="0">
                                          <p:val>
                                            <p:fltVal val="0.5"/>
                                          </p:val>
                                        </p:tav>
                                        <p:tav tm="100000">
                                          <p:val>
                                            <p:strVal val="#ppt_x"/>
                                          </p:val>
                                        </p:tav>
                                      </p:tavLst>
                                    </p:anim>
                                    <p:anim calcmode="lin" valueType="num">
                                      <p:cBhvr>
                                        <p:cTn id="10" dur="500" fill="hold"/>
                                        <p:tgtEl>
                                          <p:spTgt spid="540677"/>
                                        </p:tgtEl>
                                        <p:attrNameLst>
                                          <p:attrName>ppt_y</p:attrName>
                                        </p:attrNameLst>
                                      </p:cBhvr>
                                      <p:tavLst>
                                        <p:tav tm="0">
                                          <p:val>
                                            <p:fltVal val="0.5"/>
                                          </p:val>
                                        </p:tav>
                                        <p:tav tm="100000">
                                          <p:val>
                                            <p:strVal val="#ppt_y"/>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83449"/>
      </p:ext>
    </p:extLst>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1746" name="Group 3"/>
          <p:cNvGrpSpPr>
            <a:grpSpLocks/>
          </p:cNvGrpSpPr>
          <p:nvPr/>
        </p:nvGrpSpPr>
        <p:grpSpPr bwMode="auto">
          <a:xfrm>
            <a:off x="8146346" y="4983671"/>
            <a:ext cx="169428" cy="177800"/>
            <a:chOff x="4315" y="870"/>
            <a:chExt cx="147" cy="700"/>
          </a:xfrm>
        </p:grpSpPr>
        <p:sp>
          <p:nvSpPr>
            <p:cNvPr id="31850" name="Rectangle 4"/>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51" name="Rectangle 5"/>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1747" name="Group 6"/>
          <p:cNvGrpSpPr>
            <a:grpSpLocks/>
          </p:cNvGrpSpPr>
          <p:nvPr/>
        </p:nvGrpSpPr>
        <p:grpSpPr bwMode="auto">
          <a:xfrm>
            <a:off x="1627188" y="2182813"/>
            <a:ext cx="6045200" cy="3983037"/>
            <a:chOff x="610" y="1163"/>
            <a:chExt cx="4583" cy="2701"/>
          </a:xfrm>
        </p:grpSpPr>
        <p:sp>
          <p:nvSpPr>
            <p:cNvPr id="31846"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47"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48"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49"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31748"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50" name="Group 13"/>
          <p:cNvGrpSpPr>
            <a:grpSpLocks/>
          </p:cNvGrpSpPr>
          <p:nvPr/>
        </p:nvGrpSpPr>
        <p:grpSpPr bwMode="auto">
          <a:xfrm>
            <a:off x="8146346" y="4983671"/>
            <a:ext cx="169428" cy="177800"/>
            <a:chOff x="4315" y="870"/>
            <a:chExt cx="147" cy="700"/>
          </a:xfrm>
        </p:grpSpPr>
        <p:sp>
          <p:nvSpPr>
            <p:cNvPr id="31844" name="Rectangle 14"/>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845" name="Rectangle 15"/>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1104"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05" name="Rectangle 1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1106" name="Picture 1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601107"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108"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109"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7"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8"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112"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0"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1"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115"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3"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4"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31"/>
          <p:cNvGrpSpPr>
            <a:grpSpLocks/>
          </p:cNvGrpSpPr>
          <p:nvPr/>
        </p:nvGrpSpPr>
        <p:grpSpPr bwMode="auto">
          <a:xfrm>
            <a:off x="5575300" y="3186113"/>
            <a:ext cx="1795463" cy="1658937"/>
            <a:chOff x="3512" y="2007"/>
            <a:chExt cx="1131" cy="1045"/>
          </a:xfrm>
        </p:grpSpPr>
        <p:sp>
          <p:nvSpPr>
            <p:cNvPr id="601120"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21" name="Text Box 33"/>
            <p:cNvSpPr txBox="1">
              <a:spLocks noChangeArrowheads="1"/>
            </p:cNvSpPr>
            <p:nvPr/>
          </p:nvSpPr>
          <p:spPr bwMode="auto">
            <a:xfrm>
              <a:off x="3637" y="2152"/>
              <a:ext cx="878" cy="756"/>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เวลา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ช่วงสุดท้าย</a:t>
              </a: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1767" name="Group 38"/>
          <p:cNvGrpSpPr>
            <a:grpSpLocks/>
          </p:cNvGrpSpPr>
          <p:nvPr/>
        </p:nvGrpSpPr>
        <p:grpSpPr bwMode="auto">
          <a:xfrm>
            <a:off x="1949450" y="2236788"/>
            <a:ext cx="5273675" cy="3898900"/>
            <a:chOff x="1228" y="1409"/>
            <a:chExt cx="3322" cy="2456"/>
          </a:xfrm>
        </p:grpSpPr>
        <p:grpSp>
          <p:nvGrpSpPr>
            <p:cNvPr id="31810"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1811"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5" name="AutoShape 57"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6" name="AutoShape 58"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7" name="AutoShape 59"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8" name="AutoShape 60"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49" name="AutoShape 61"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0" name="AutoShape 62"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1" name="AutoShape 63"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2" name="AutoShape 64"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3" name="AutoShape 65"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4" name="AutoShape 66"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5" name="AutoShape 67"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6" name="AutoShape 68"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7" name="AutoShape 69"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58" name="AutoShape 70"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31768" name="Text Box 74"/>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1188" name="AutoShape 100"/>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71" name="Text Box 11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1201" name="Rectangle 113"/>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1202" name="Rectangle 114"/>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08</a:t>
            </a:r>
          </a:p>
        </p:txBody>
      </p:sp>
      <p:sp>
        <p:nvSpPr>
          <p:cNvPr id="109" name="Text Box 18"/>
          <p:cNvSpPr txBox="1">
            <a:spLocks noChangeArrowheads="1"/>
          </p:cNvSpPr>
          <p:nvPr/>
        </p:nvSpPr>
        <p:spPr bwMode="auto">
          <a:xfrm>
            <a:off x="5220002" y="1709272"/>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0" name="Group 22"/>
          <p:cNvGrpSpPr>
            <a:grpSpLocks/>
          </p:cNvGrpSpPr>
          <p:nvPr/>
        </p:nvGrpSpPr>
        <p:grpSpPr bwMode="auto">
          <a:xfrm>
            <a:off x="1943100" y="1862142"/>
            <a:ext cx="3246439" cy="611189"/>
            <a:chOff x="1128" y="1077"/>
            <a:chExt cx="2045" cy="385"/>
          </a:xfrm>
        </p:grpSpPr>
        <p:grpSp>
          <p:nvGrpSpPr>
            <p:cNvPr id="111" name="Group 23"/>
            <p:cNvGrpSpPr>
              <a:grpSpLocks/>
            </p:cNvGrpSpPr>
            <p:nvPr/>
          </p:nvGrpSpPr>
          <p:grpSpPr bwMode="auto">
            <a:xfrm>
              <a:off x="1128" y="1118"/>
              <a:ext cx="1800" cy="344"/>
              <a:chOff x="1128" y="1118"/>
              <a:chExt cx="1800" cy="344"/>
            </a:xfrm>
          </p:grpSpPr>
          <p:sp>
            <p:nvSpPr>
              <p:cNvPr id="113" name="Rectangle 24"/>
              <p:cNvSpPr>
                <a:spLocks noChangeArrowheads="1"/>
              </p:cNvSpPr>
              <p:nvPr/>
            </p:nvSpPr>
            <p:spPr bwMode="auto">
              <a:xfrm>
                <a:off x="1128" y="1118"/>
                <a:ext cx="148" cy="31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200"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 name="Rectangle 25"/>
              <p:cNvSpPr>
                <a:spLocks noChangeArrowheads="1"/>
              </p:cNvSpPr>
              <p:nvPr/>
            </p:nvSpPr>
            <p:spPr bwMode="auto">
              <a:xfrm>
                <a:off x="1415" y="1179"/>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5" name="Rectangle 26"/>
              <p:cNvSpPr>
                <a:spLocks noChangeArrowheads="1"/>
              </p:cNvSpPr>
              <p:nvPr/>
            </p:nvSpPr>
            <p:spPr bwMode="auto">
              <a:xfrm>
                <a:off x="1665" y="1181"/>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 name="Rectangle 27"/>
              <p:cNvSpPr>
                <a:spLocks noChangeArrowheads="1"/>
              </p:cNvSpPr>
              <p:nvPr/>
            </p:nvSpPr>
            <p:spPr bwMode="auto">
              <a:xfrm>
                <a:off x="1867" y="1179"/>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7" name="Rectangle 28"/>
              <p:cNvSpPr>
                <a:spLocks noChangeArrowheads="1"/>
              </p:cNvSpPr>
              <p:nvPr/>
            </p:nvSpPr>
            <p:spPr bwMode="auto">
              <a:xfrm>
                <a:off x="2101" y="1174"/>
                <a:ext cx="13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 name="Rectangle 29"/>
              <p:cNvSpPr>
                <a:spLocks noChangeArrowheads="1"/>
              </p:cNvSpPr>
              <p:nvPr/>
            </p:nvSpPr>
            <p:spPr bwMode="auto">
              <a:xfrm>
                <a:off x="2335" y="1183"/>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9" name="Rectangle 30"/>
              <p:cNvSpPr>
                <a:spLocks noChangeArrowheads="1"/>
              </p:cNvSpPr>
              <p:nvPr/>
            </p:nvSpPr>
            <p:spPr bwMode="auto">
              <a:xfrm>
                <a:off x="2552" y="1183"/>
                <a:ext cx="13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0" name="Rectangle 31"/>
              <p:cNvSpPr>
                <a:spLocks noChangeArrowheads="1"/>
              </p:cNvSpPr>
              <p:nvPr/>
            </p:nvSpPr>
            <p:spPr bwMode="auto">
              <a:xfrm>
                <a:off x="2781" y="1191"/>
                <a:ext cx="147"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 name="Rectangle 32"/>
            <p:cNvSpPr>
              <a:spLocks noChangeArrowheads="1"/>
            </p:cNvSpPr>
            <p:nvPr/>
          </p:nvSpPr>
          <p:spPr bwMode="auto">
            <a:xfrm>
              <a:off x="3036" y="1077"/>
              <a:ext cx="137"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6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48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21" name="Rectangle 38"/>
          <p:cNvSpPr>
            <a:spLocks noChangeArrowheads="1"/>
          </p:cNvSpPr>
          <p:nvPr/>
        </p:nvSpPr>
        <p:spPr bwMode="auto">
          <a:xfrm>
            <a:off x="2365375" y="19923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 name="Rectangle 39"/>
          <p:cNvSpPr>
            <a:spLocks noChangeArrowheads="1"/>
          </p:cNvSpPr>
          <p:nvPr/>
        </p:nvSpPr>
        <p:spPr bwMode="auto">
          <a:xfrm>
            <a:off x="3795713" y="19923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3" name="Text Box 45"/>
          <p:cNvSpPr txBox="1">
            <a:spLocks noChangeArrowheads="1"/>
          </p:cNvSpPr>
          <p:nvPr/>
        </p:nvSpPr>
        <p:spPr bwMode="auto">
          <a:xfrm>
            <a:off x="273050" y="2587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  พระคัมภีร์</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 name="Group 19"/>
          <p:cNvGrpSpPr>
            <a:grpSpLocks/>
          </p:cNvGrpSpPr>
          <p:nvPr/>
        </p:nvGrpSpPr>
        <p:grpSpPr bwMode="auto">
          <a:xfrm>
            <a:off x="2601912" y="1039812"/>
            <a:ext cx="1889125" cy="738188"/>
            <a:chOff x="1639" y="655"/>
            <a:chExt cx="1190" cy="465"/>
          </a:xfrm>
        </p:grpSpPr>
        <p:sp>
          <p:nvSpPr>
            <p:cNvPr id="126" name="Rectangle 20"/>
            <p:cNvSpPr>
              <a:spLocks noChangeArrowheads="1"/>
            </p:cNvSpPr>
            <p:nvPr/>
          </p:nvSpPr>
          <p:spPr bwMode="auto">
            <a:xfrm>
              <a:off x="1639" y="655"/>
              <a:ext cx="416" cy="4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40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48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54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 name="Rectangle 21"/>
            <p:cNvSpPr>
              <a:spLocks noChangeArrowheads="1"/>
            </p:cNvSpPr>
            <p:nvPr/>
          </p:nvSpPr>
          <p:spPr bwMode="auto">
            <a:xfrm>
              <a:off x="2302" y="692"/>
              <a:ext cx="527" cy="42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a:t>
              </a:r>
              <a:r>
                <a:rPr lang="th-TH" sz="44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28" name="Group 94"/>
          <p:cNvGrpSpPr>
            <a:grpSpLocks/>
          </p:cNvGrpSpPr>
          <p:nvPr/>
        </p:nvGrpSpPr>
        <p:grpSpPr bwMode="auto">
          <a:xfrm>
            <a:off x="3392488" y="549275"/>
            <a:ext cx="722312" cy="1098550"/>
            <a:chOff x="2137" y="346"/>
            <a:chExt cx="455" cy="692"/>
          </a:xfrm>
        </p:grpSpPr>
        <p:grpSp>
          <p:nvGrpSpPr>
            <p:cNvPr id="129" name="Group 34"/>
            <p:cNvGrpSpPr>
              <a:grpSpLocks/>
            </p:cNvGrpSpPr>
            <p:nvPr/>
          </p:nvGrpSpPr>
          <p:grpSpPr bwMode="auto">
            <a:xfrm>
              <a:off x="2137" y="346"/>
              <a:ext cx="455" cy="692"/>
              <a:chOff x="1814" y="109"/>
              <a:chExt cx="455" cy="692"/>
            </a:xfrm>
          </p:grpSpPr>
          <p:sp>
            <p:nvSpPr>
              <p:cNvPr id="13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dirty="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3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0" name="Line 37"/>
            <p:cNvSpPr>
              <a:spLocks noChangeShapeType="1"/>
            </p:cNvSpPr>
            <p:nvPr/>
          </p:nvSpPr>
          <p:spPr bwMode="auto">
            <a:xfrm>
              <a:off x="231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6" name="Text Box 89"/>
          <p:cNvSpPr txBox="1">
            <a:spLocks noChangeArrowheads="1"/>
          </p:cNvSpPr>
          <p:nvPr/>
        </p:nvSpPr>
        <p:spPr bwMode="auto">
          <a:xfrm>
            <a:off x="2270625" y="2917597"/>
            <a:ext cx="1860550" cy="2968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th-TH"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สร้าง</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7" name="Text Box 90"/>
          <p:cNvSpPr txBox="1">
            <a:spLocks noChangeArrowheads="1"/>
          </p:cNvSpPr>
          <p:nvPr/>
        </p:nvSpPr>
        <p:spPr bwMode="auto">
          <a:xfrm>
            <a:off x="2200275" y="3211513"/>
            <a:ext cx="1752600" cy="21544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อับรา</a:t>
            </a:r>
            <a:r>
              <a:rPr lang="th-TH" dirty="0" err="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 name="Text Box 92"/>
          <p:cNvSpPr txBox="1">
            <a:spLocks noChangeArrowheads="1"/>
          </p:cNvSpPr>
          <p:nvPr/>
        </p:nvSpPr>
        <p:spPr bwMode="auto">
          <a:xfrm>
            <a:off x="2516188" y="3617913"/>
            <a:ext cx="1457325"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โมเสส</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 name="Text Box 93"/>
          <p:cNvSpPr txBox="1">
            <a:spLocks noChangeArrowheads="1"/>
          </p:cNvSpPr>
          <p:nvPr/>
        </p:nvSpPr>
        <p:spPr bwMode="auto">
          <a:xfrm>
            <a:off x="2725738" y="3865563"/>
            <a:ext cx="1385887"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โยชูวา</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 name="Text Box 94"/>
          <p:cNvSpPr txBox="1">
            <a:spLocks noChangeArrowheads="1"/>
          </p:cNvSpPr>
          <p:nvPr/>
        </p:nvSpPr>
        <p:spPr bwMode="auto">
          <a:xfrm>
            <a:off x="2338388" y="4106863"/>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เอกเทศ</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4" name="Text Box 95"/>
          <p:cNvSpPr txBox="1">
            <a:spLocks noChangeArrowheads="1"/>
          </p:cNvSpPr>
          <p:nvPr/>
        </p:nvSpPr>
        <p:spPr bwMode="auto">
          <a:xfrm>
            <a:off x="3244850" y="4660900"/>
            <a:ext cx="1682750" cy="2476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ทาส</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5" name="Text Box 96"/>
          <p:cNvSpPr txBox="1">
            <a:spLocks noChangeArrowheads="1"/>
          </p:cNvSpPr>
          <p:nvPr/>
        </p:nvSpPr>
        <p:spPr bwMode="auto">
          <a:xfrm>
            <a:off x="3825875" y="4945063"/>
            <a:ext cx="1136650" cy="52501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พระเยซู</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6" name="Text Box 97"/>
          <p:cNvSpPr txBox="1">
            <a:spLocks noChangeArrowheads="1"/>
          </p:cNvSpPr>
          <p:nvPr/>
        </p:nvSpPr>
        <p:spPr bwMode="auto">
          <a:xfrm>
            <a:off x="3438525" y="4921250"/>
            <a:ext cx="1433513" cy="2476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rPr>
              <a:t>เงียบ</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7" name="Text Box 98"/>
          <p:cNvSpPr txBox="1">
            <a:spLocks noChangeArrowheads="1"/>
          </p:cNvSpPr>
          <p:nvPr/>
        </p:nvSpPr>
        <p:spPr bwMode="auto">
          <a:xfrm>
            <a:off x="2535238" y="4370388"/>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8" name="Text Box 90"/>
          <p:cNvSpPr txBox="1">
            <a:spLocks noChangeArrowheads="1"/>
          </p:cNvSpPr>
          <p:nvPr/>
        </p:nvSpPr>
        <p:spPr bwMode="auto">
          <a:xfrm>
            <a:off x="2224088" y="3440113"/>
            <a:ext cx="1752600" cy="21544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โยเซฟ</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654120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1000"/>
                                        <p:tgtEl>
                                          <p:spTgt spid="121"/>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1000"/>
                                        <p:tgtEl>
                                          <p:spTgt spid="122"/>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fade">
                                      <p:cBhvr>
                                        <p:cTn id="40" dur="1000"/>
                                        <p:tgtEl>
                                          <p:spTgt spid="110"/>
                                        </p:tgtEl>
                                      </p:cBhvr>
                                    </p:animEffect>
                                  </p:childTnLst>
                                </p:cTn>
                              </p:par>
                            </p:childTnLst>
                          </p:cTn>
                        </p:par>
                        <p:par>
                          <p:cTn id="41" fill="hold">
                            <p:stCondLst>
                              <p:cond delay="6000"/>
                            </p:stCondLst>
                            <p:childTnLst>
                              <p:par>
                                <p:cTn id="42" presetID="10" presetClass="entr" presetSubtype="0" fill="hold" grpId="0" nodeType="after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fade">
                                      <p:cBhvr>
                                        <p:cTn id="44" dur="1000"/>
                                        <p:tgtEl>
                                          <p:spTgt spid="109"/>
                                        </p:tgtEl>
                                      </p:cBhvr>
                                    </p:animEffect>
                                  </p:childTnLst>
                                </p:cTn>
                              </p:par>
                              <p:par>
                                <p:cTn id="45" presetID="10" presetClass="entr" presetSubtype="0" fill="hold" nodeType="with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fade">
                                      <p:cBhvr>
                                        <p:cTn id="47" dur="1000"/>
                                        <p:tgtEl>
                                          <p:spTgt spid="128"/>
                                        </p:tgtEl>
                                      </p:cBhvr>
                                    </p:animEffect>
                                  </p:childTnLst>
                                </p:cTn>
                              </p:par>
                            </p:childTnLst>
                          </p:cTn>
                        </p:par>
                        <p:par>
                          <p:cTn id="48" fill="hold">
                            <p:stCondLst>
                              <p:cond delay="7000"/>
                            </p:stCondLst>
                            <p:childTnLst>
                              <p:par>
                                <p:cTn id="49" presetID="10" presetClass="entr" presetSubtype="0" fill="hold" nodeType="afterEffect">
                                  <p:stCondLst>
                                    <p:cond delay="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1000"/>
                                        <p:tgtEl>
                                          <p:spTgt spid="125"/>
                                        </p:tgtEl>
                                      </p:cBhvr>
                                    </p:animEffect>
                                  </p:childTnLst>
                                </p:cTn>
                              </p:par>
                            </p:childTnLst>
                          </p:cTn>
                        </p:par>
                        <p:par>
                          <p:cTn id="52" fill="hold">
                            <p:stCondLst>
                              <p:cond delay="8000"/>
                            </p:stCondLst>
                            <p:childTnLst>
                              <p:par>
                                <p:cTn id="53" presetID="2" presetClass="entr" presetSubtype="8" fill="hold" grpId="0" nodeType="afterEffect">
                                  <p:stCondLst>
                                    <p:cond delay="0"/>
                                  </p:stCondLst>
                                  <p:childTnLst>
                                    <p:set>
                                      <p:cBhvr>
                                        <p:cTn id="54" dur="1" fill="hold">
                                          <p:stCondLst>
                                            <p:cond delay="0"/>
                                          </p:stCondLst>
                                        </p:cTn>
                                        <p:tgtEl>
                                          <p:spTgt spid="106"/>
                                        </p:tgtEl>
                                        <p:attrNameLst>
                                          <p:attrName>style.visibility</p:attrName>
                                        </p:attrNameLst>
                                      </p:cBhvr>
                                      <p:to>
                                        <p:strVal val="visible"/>
                                      </p:to>
                                    </p:set>
                                    <p:anim calcmode="lin" valueType="num">
                                      <p:cBhvr additive="base">
                                        <p:cTn id="55" dur="500" fill="hold"/>
                                        <p:tgtEl>
                                          <p:spTgt spid="106"/>
                                        </p:tgtEl>
                                        <p:attrNameLst>
                                          <p:attrName>ppt_x</p:attrName>
                                        </p:attrNameLst>
                                      </p:cBhvr>
                                      <p:tavLst>
                                        <p:tav tm="0">
                                          <p:val>
                                            <p:strVal val="0-#ppt_w/2"/>
                                          </p:val>
                                        </p:tav>
                                        <p:tav tm="100000">
                                          <p:val>
                                            <p:strVal val="#ppt_x"/>
                                          </p:val>
                                        </p:tav>
                                      </p:tavLst>
                                    </p:anim>
                                    <p:anim calcmode="lin" valueType="num">
                                      <p:cBhvr additive="base">
                                        <p:cTn id="56" dur="500" fill="hold"/>
                                        <p:tgtEl>
                                          <p:spTgt spid="106"/>
                                        </p:tgtEl>
                                        <p:attrNameLst>
                                          <p:attrName>ppt_y</p:attrName>
                                        </p:attrNameLst>
                                      </p:cBhvr>
                                      <p:tavLst>
                                        <p:tav tm="0">
                                          <p:val>
                                            <p:strVal val="#ppt_y"/>
                                          </p:val>
                                        </p:tav>
                                        <p:tav tm="100000">
                                          <p:val>
                                            <p:strVal val="#ppt_y"/>
                                          </p:val>
                                        </p:tav>
                                      </p:tavLst>
                                    </p:anim>
                                  </p:childTnLst>
                                </p:cTn>
                              </p:par>
                            </p:childTnLst>
                          </p:cTn>
                        </p:par>
                        <p:par>
                          <p:cTn id="57" fill="hold">
                            <p:stCondLst>
                              <p:cond delay="8500"/>
                            </p:stCondLst>
                            <p:childTnLst>
                              <p:par>
                                <p:cTn id="58" presetID="2" presetClass="entr" presetSubtype="8" fill="hold" grpId="0" nodeType="afterEffect">
                                  <p:stCondLst>
                                    <p:cond delay="0"/>
                                  </p:stCondLst>
                                  <p:childTnLst>
                                    <p:set>
                                      <p:cBhvr>
                                        <p:cTn id="59" dur="1" fill="hold">
                                          <p:stCondLst>
                                            <p:cond delay="0"/>
                                          </p:stCondLst>
                                        </p:cTn>
                                        <p:tgtEl>
                                          <p:spTgt spid="107"/>
                                        </p:tgtEl>
                                        <p:attrNameLst>
                                          <p:attrName>style.visibility</p:attrName>
                                        </p:attrNameLst>
                                      </p:cBhvr>
                                      <p:to>
                                        <p:strVal val="visible"/>
                                      </p:to>
                                    </p:set>
                                    <p:anim calcmode="lin" valueType="num">
                                      <p:cBhvr additive="base">
                                        <p:cTn id="60" dur="500" fill="hold"/>
                                        <p:tgtEl>
                                          <p:spTgt spid="107"/>
                                        </p:tgtEl>
                                        <p:attrNameLst>
                                          <p:attrName>ppt_x</p:attrName>
                                        </p:attrNameLst>
                                      </p:cBhvr>
                                      <p:tavLst>
                                        <p:tav tm="0">
                                          <p:val>
                                            <p:strVal val="0-#ppt_w/2"/>
                                          </p:val>
                                        </p:tav>
                                        <p:tav tm="100000">
                                          <p:val>
                                            <p:strVal val="#ppt_x"/>
                                          </p:val>
                                        </p:tav>
                                      </p:tavLst>
                                    </p:anim>
                                    <p:anim calcmode="lin" valueType="num">
                                      <p:cBhvr additive="base">
                                        <p:cTn id="61" dur="500" fill="hold"/>
                                        <p:tgtEl>
                                          <p:spTgt spid="107"/>
                                        </p:tgtEl>
                                        <p:attrNameLst>
                                          <p:attrName>ppt_y</p:attrName>
                                        </p:attrNameLst>
                                      </p:cBhvr>
                                      <p:tavLst>
                                        <p:tav tm="0">
                                          <p:val>
                                            <p:strVal val="#ppt_y"/>
                                          </p:val>
                                        </p:tav>
                                        <p:tav tm="100000">
                                          <p:val>
                                            <p:strVal val="#ppt_y"/>
                                          </p:val>
                                        </p:tav>
                                      </p:tavLst>
                                    </p:anim>
                                  </p:childTnLst>
                                </p:cTn>
                              </p:par>
                            </p:childTnLst>
                          </p:cTn>
                        </p:par>
                        <p:par>
                          <p:cTn id="62" fill="hold">
                            <p:stCondLst>
                              <p:cond delay="9000"/>
                            </p:stCondLst>
                            <p:childTnLst>
                              <p:par>
                                <p:cTn id="63" presetID="2" presetClass="entr" presetSubtype="8" fill="hold" grpId="0" nodeType="afterEffect">
                                  <p:stCondLst>
                                    <p:cond delay="0"/>
                                  </p:stCondLst>
                                  <p:childTnLst>
                                    <p:set>
                                      <p:cBhvr>
                                        <p:cTn id="64" dur="1" fill="hold">
                                          <p:stCondLst>
                                            <p:cond delay="0"/>
                                          </p:stCondLst>
                                        </p:cTn>
                                        <p:tgtEl>
                                          <p:spTgt spid="138"/>
                                        </p:tgtEl>
                                        <p:attrNameLst>
                                          <p:attrName>style.visibility</p:attrName>
                                        </p:attrNameLst>
                                      </p:cBhvr>
                                      <p:to>
                                        <p:strVal val="visible"/>
                                      </p:to>
                                    </p:set>
                                    <p:anim calcmode="lin" valueType="num">
                                      <p:cBhvr additive="base">
                                        <p:cTn id="65" dur="500" fill="hold"/>
                                        <p:tgtEl>
                                          <p:spTgt spid="138"/>
                                        </p:tgtEl>
                                        <p:attrNameLst>
                                          <p:attrName>ppt_x</p:attrName>
                                        </p:attrNameLst>
                                      </p:cBhvr>
                                      <p:tavLst>
                                        <p:tav tm="0">
                                          <p:val>
                                            <p:strVal val="0-#ppt_w/2"/>
                                          </p:val>
                                        </p:tav>
                                        <p:tav tm="100000">
                                          <p:val>
                                            <p:strVal val="#ppt_x"/>
                                          </p:val>
                                        </p:tav>
                                      </p:tavLst>
                                    </p:anim>
                                    <p:anim calcmode="lin" valueType="num">
                                      <p:cBhvr additive="base">
                                        <p:cTn id="66" dur="500" fill="hold"/>
                                        <p:tgtEl>
                                          <p:spTgt spid="138"/>
                                        </p:tgtEl>
                                        <p:attrNameLst>
                                          <p:attrName>ppt_y</p:attrName>
                                        </p:attrNameLst>
                                      </p:cBhvr>
                                      <p:tavLst>
                                        <p:tav tm="0">
                                          <p:val>
                                            <p:strVal val="#ppt_y"/>
                                          </p:val>
                                        </p:tav>
                                        <p:tav tm="100000">
                                          <p:val>
                                            <p:strVal val="#ppt_y"/>
                                          </p:val>
                                        </p:tav>
                                      </p:tavLst>
                                    </p:anim>
                                  </p:childTnLst>
                                </p:cTn>
                              </p:par>
                            </p:childTnLst>
                          </p:cTn>
                        </p:par>
                        <p:par>
                          <p:cTn id="67" fill="hold">
                            <p:stCondLst>
                              <p:cond delay="9500"/>
                            </p:stCondLst>
                            <p:childTnLst>
                              <p:par>
                                <p:cTn id="68" presetID="2" presetClass="entr" presetSubtype="8" fill="hold" grpId="0" nodeType="afterEffect">
                                  <p:stCondLst>
                                    <p:cond delay="0"/>
                                  </p:stCondLst>
                                  <p:childTnLst>
                                    <p:set>
                                      <p:cBhvr>
                                        <p:cTn id="69" dur="1" fill="hold">
                                          <p:stCondLst>
                                            <p:cond delay="0"/>
                                          </p:stCondLst>
                                        </p:cTn>
                                        <p:tgtEl>
                                          <p:spTgt spid="108"/>
                                        </p:tgtEl>
                                        <p:attrNameLst>
                                          <p:attrName>style.visibility</p:attrName>
                                        </p:attrNameLst>
                                      </p:cBhvr>
                                      <p:to>
                                        <p:strVal val="visible"/>
                                      </p:to>
                                    </p:set>
                                    <p:anim calcmode="lin" valueType="num">
                                      <p:cBhvr additive="base">
                                        <p:cTn id="70" dur="500" fill="hold"/>
                                        <p:tgtEl>
                                          <p:spTgt spid="108"/>
                                        </p:tgtEl>
                                        <p:attrNameLst>
                                          <p:attrName>ppt_x</p:attrName>
                                        </p:attrNameLst>
                                      </p:cBhvr>
                                      <p:tavLst>
                                        <p:tav tm="0">
                                          <p:val>
                                            <p:strVal val="0-#ppt_w/2"/>
                                          </p:val>
                                        </p:tav>
                                        <p:tav tm="100000">
                                          <p:val>
                                            <p:strVal val="#ppt_x"/>
                                          </p:val>
                                        </p:tav>
                                      </p:tavLst>
                                    </p:anim>
                                    <p:anim calcmode="lin" valueType="num">
                                      <p:cBhvr additive="base">
                                        <p:cTn id="71" dur="500" fill="hold"/>
                                        <p:tgtEl>
                                          <p:spTgt spid="108"/>
                                        </p:tgtEl>
                                        <p:attrNameLst>
                                          <p:attrName>ppt_y</p:attrName>
                                        </p:attrNameLst>
                                      </p:cBhvr>
                                      <p:tavLst>
                                        <p:tav tm="0">
                                          <p:val>
                                            <p:strVal val="#ppt_y"/>
                                          </p:val>
                                        </p:tav>
                                        <p:tav tm="100000">
                                          <p:val>
                                            <p:strVal val="#ppt_y"/>
                                          </p:val>
                                        </p:tav>
                                      </p:tavLst>
                                    </p:anim>
                                  </p:childTnLst>
                                </p:cTn>
                              </p:par>
                            </p:childTnLst>
                          </p:cTn>
                        </p:par>
                        <p:par>
                          <p:cTn id="72" fill="hold">
                            <p:stCondLst>
                              <p:cond delay="10000"/>
                            </p:stCondLst>
                            <p:childTnLst>
                              <p:par>
                                <p:cTn id="73" presetID="2" presetClass="entr" presetSubtype="8" fill="hold" grpId="0" nodeType="afterEffect">
                                  <p:stCondLst>
                                    <p:cond delay="0"/>
                                  </p:stCondLst>
                                  <p:childTnLst>
                                    <p:set>
                                      <p:cBhvr>
                                        <p:cTn id="74" dur="1" fill="hold">
                                          <p:stCondLst>
                                            <p:cond delay="0"/>
                                          </p:stCondLst>
                                        </p:cTn>
                                        <p:tgtEl>
                                          <p:spTgt spid="124"/>
                                        </p:tgtEl>
                                        <p:attrNameLst>
                                          <p:attrName>style.visibility</p:attrName>
                                        </p:attrNameLst>
                                      </p:cBhvr>
                                      <p:to>
                                        <p:strVal val="visible"/>
                                      </p:to>
                                    </p:set>
                                    <p:anim calcmode="lin" valueType="num">
                                      <p:cBhvr additive="base">
                                        <p:cTn id="75" dur="500" fill="hold"/>
                                        <p:tgtEl>
                                          <p:spTgt spid="124"/>
                                        </p:tgtEl>
                                        <p:attrNameLst>
                                          <p:attrName>ppt_x</p:attrName>
                                        </p:attrNameLst>
                                      </p:cBhvr>
                                      <p:tavLst>
                                        <p:tav tm="0">
                                          <p:val>
                                            <p:strVal val="0-#ppt_w/2"/>
                                          </p:val>
                                        </p:tav>
                                        <p:tav tm="100000">
                                          <p:val>
                                            <p:strVal val="#ppt_x"/>
                                          </p:val>
                                        </p:tav>
                                      </p:tavLst>
                                    </p:anim>
                                    <p:anim calcmode="lin" valueType="num">
                                      <p:cBhvr additive="base">
                                        <p:cTn id="76" dur="500" fill="hold"/>
                                        <p:tgtEl>
                                          <p:spTgt spid="124"/>
                                        </p:tgtEl>
                                        <p:attrNameLst>
                                          <p:attrName>ppt_y</p:attrName>
                                        </p:attrNameLst>
                                      </p:cBhvr>
                                      <p:tavLst>
                                        <p:tav tm="0">
                                          <p:val>
                                            <p:strVal val="#ppt_y"/>
                                          </p:val>
                                        </p:tav>
                                        <p:tav tm="100000">
                                          <p:val>
                                            <p:strVal val="#ppt_y"/>
                                          </p:val>
                                        </p:tav>
                                      </p:tavLst>
                                    </p:anim>
                                  </p:childTnLst>
                                </p:cTn>
                              </p:par>
                            </p:childTnLst>
                          </p:cTn>
                        </p:par>
                        <p:par>
                          <p:cTn id="77" fill="hold">
                            <p:stCondLst>
                              <p:cond delay="10500"/>
                            </p:stCondLst>
                            <p:childTnLst>
                              <p:par>
                                <p:cTn id="78" presetID="2" presetClass="entr" presetSubtype="8" fill="hold" grpId="0" nodeType="afterEffect">
                                  <p:stCondLst>
                                    <p:cond delay="0"/>
                                  </p:stCondLst>
                                  <p:childTnLst>
                                    <p:set>
                                      <p:cBhvr>
                                        <p:cTn id="79" dur="1" fill="hold">
                                          <p:stCondLst>
                                            <p:cond delay="0"/>
                                          </p:stCondLst>
                                        </p:cTn>
                                        <p:tgtEl>
                                          <p:spTgt spid="133"/>
                                        </p:tgtEl>
                                        <p:attrNameLst>
                                          <p:attrName>style.visibility</p:attrName>
                                        </p:attrNameLst>
                                      </p:cBhvr>
                                      <p:to>
                                        <p:strVal val="visible"/>
                                      </p:to>
                                    </p:set>
                                    <p:anim calcmode="lin" valueType="num">
                                      <p:cBhvr additive="base">
                                        <p:cTn id="80" dur="500" fill="hold"/>
                                        <p:tgtEl>
                                          <p:spTgt spid="133"/>
                                        </p:tgtEl>
                                        <p:attrNameLst>
                                          <p:attrName>ppt_x</p:attrName>
                                        </p:attrNameLst>
                                      </p:cBhvr>
                                      <p:tavLst>
                                        <p:tav tm="0">
                                          <p:val>
                                            <p:strVal val="0-#ppt_w/2"/>
                                          </p:val>
                                        </p:tav>
                                        <p:tav tm="100000">
                                          <p:val>
                                            <p:strVal val="#ppt_x"/>
                                          </p:val>
                                        </p:tav>
                                      </p:tavLst>
                                    </p:anim>
                                    <p:anim calcmode="lin" valueType="num">
                                      <p:cBhvr additive="base">
                                        <p:cTn id="81" dur="500" fill="hold"/>
                                        <p:tgtEl>
                                          <p:spTgt spid="133"/>
                                        </p:tgtEl>
                                        <p:attrNameLst>
                                          <p:attrName>ppt_y</p:attrName>
                                        </p:attrNameLst>
                                      </p:cBhvr>
                                      <p:tavLst>
                                        <p:tav tm="0">
                                          <p:val>
                                            <p:strVal val="#ppt_y"/>
                                          </p:val>
                                        </p:tav>
                                        <p:tav tm="100000">
                                          <p:val>
                                            <p:strVal val="#ppt_y"/>
                                          </p:val>
                                        </p:tav>
                                      </p:tavLst>
                                    </p:anim>
                                  </p:childTnLst>
                                </p:cTn>
                              </p:par>
                            </p:childTnLst>
                          </p:cTn>
                        </p:par>
                        <p:par>
                          <p:cTn id="82" fill="hold">
                            <p:stCondLst>
                              <p:cond delay="11000"/>
                            </p:stCondLst>
                            <p:childTnLst>
                              <p:par>
                                <p:cTn id="83" presetID="2" presetClass="entr" presetSubtype="8"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500" fill="hold"/>
                                        <p:tgtEl>
                                          <p:spTgt spid="137"/>
                                        </p:tgtEl>
                                        <p:attrNameLst>
                                          <p:attrName>ppt_x</p:attrName>
                                        </p:attrNameLst>
                                      </p:cBhvr>
                                      <p:tavLst>
                                        <p:tav tm="0">
                                          <p:val>
                                            <p:strVal val="0-#ppt_w/2"/>
                                          </p:val>
                                        </p:tav>
                                        <p:tav tm="100000">
                                          <p:val>
                                            <p:strVal val="#ppt_x"/>
                                          </p:val>
                                        </p:tav>
                                      </p:tavLst>
                                    </p:anim>
                                    <p:anim calcmode="lin" valueType="num">
                                      <p:cBhvr additive="base">
                                        <p:cTn id="86" dur="500" fill="hold"/>
                                        <p:tgtEl>
                                          <p:spTgt spid="137"/>
                                        </p:tgtEl>
                                        <p:attrNameLst>
                                          <p:attrName>ppt_y</p:attrName>
                                        </p:attrNameLst>
                                      </p:cBhvr>
                                      <p:tavLst>
                                        <p:tav tm="0">
                                          <p:val>
                                            <p:strVal val="#ppt_y"/>
                                          </p:val>
                                        </p:tav>
                                        <p:tav tm="100000">
                                          <p:val>
                                            <p:strVal val="#ppt_y"/>
                                          </p:val>
                                        </p:tav>
                                      </p:tavLst>
                                    </p:anim>
                                  </p:childTnLst>
                                </p:cTn>
                              </p:par>
                            </p:childTnLst>
                          </p:cTn>
                        </p:par>
                        <p:par>
                          <p:cTn id="87" fill="hold">
                            <p:stCondLst>
                              <p:cond delay="11500"/>
                            </p:stCondLst>
                            <p:childTnLst>
                              <p:par>
                                <p:cTn id="88" presetID="2" presetClass="entr" presetSubtype="8" fill="hold" grpId="0" nodeType="afterEffect">
                                  <p:stCondLst>
                                    <p:cond delay="0"/>
                                  </p:stCondLst>
                                  <p:childTnLst>
                                    <p:set>
                                      <p:cBhvr>
                                        <p:cTn id="89" dur="1" fill="hold">
                                          <p:stCondLst>
                                            <p:cond delay="0"/>
                                          </p:stCondLst>
                                        </p:cTn>
                                        <p:tgtEl>
                                          <p:spTgt spid="134"/>
                                        </p:tgtEl>
                                        <p:attrNameLst>
                                          <p:attrName>style.visibility</p:attrName>
                                        </p:attrNameLst>
                                      </p:cBhvr>
                                      <p:to>
                                        <p:strVal val="visible"/>
                                      </p:to>
                                    </p:set>
                                    <p:anim calcmode="lin" valueType="num">
                                      <p:cBhvr additive="base">
                                        <p:cTn id="90" dur="500" fill="hold"/>
                                        <p:tgtEl>
                                          <p:spTgt spid="134"/>
                                        </p:tgtEl>
                                        <p:attrNameLst>
                                          <p:attrName>ppt_x</p:attrName>
                                        </p:attrNameLst>
                                      </p:cBhvr>
                                      <p:tavLst>
                                        <p:tav tm="0">
                                          <p:val>
                                            <p:strVal val="0-#ppt_w/2"/>
                                          </p:val>
                                        </p:tav>
                                        <p:tav tm="100000">
                                          <p:val>
                                            <p:strVal val="#ppt_x"/>
                                          </p:val>
                                        </p:tav>
                                      </p:tavLst>
                                    </p:anim>
                                    <p:anim calcmode="lin" valueType="num">
                                      <p:cBhvr additive="base">
                                        <p:cTn id="91" dur="500" fill="hold"/>
                                        <p:tgtEl>
                                          <p:spTgt spid="134"/>
                                        </p:tgtEl>
                                        <p:attrNameLst>
                                          <p:attrName>ppt_y</p:attrName>
                                        </p:attrNameLst>
                                      </p:cBhvr>
                                      <p:tavLst>
                                        <p:tav tm="0">
                                          <p:val>
                                            <p:strVal val="#ppt_y"/>
                                          </p:val>
                                        </p:tav>
                                        <p:tav tm="100000">
                                          <p:val>
                                            <p:strVal val="#ppt_y"/>
                                          </p:val>
                                        </p:tav>
                                      </p:tavLst>
                                    </p:anim>
                                  </p:childTnLst>
                                </p:cTn>
                              </p:par>
                            </p:childTnLst>
                          </p:cTn>
                        </p:par>
                        <p:par>
                          <p:cTn id="92" fill="hold">
                            <p:stCondLst>
                              <p:cond delay="12000"/>
                            </p:stCondLst>
                            <p:childTnLst>
                              <p:par>
                                <p:cTn id="93" presetID="2" presetClass="entr" presetSubtype="8" fill="hold" grpId="0" nodeType="afterEffect">
                                  <p:stCondLst>
                                    <p:cond delay="0"/>
                                  </p:stCondLst>
                                  <p:childTnLst>
                                    <p:set>
                                      <p:cBhvr>
                                        <p:cTn id="94" dur="1" fill="hold">
                                          <p:stCondLst>
                                            <p:cond delay="0"/>
                                          </p:stCondLst>
                                        </p:cTn>
                                        <p:tgtEl>
                                          <p:spTgt spid="136"/>
                                        </p:tgtEl>
                                        <p:attrNameLst>
                                          <p:attrName>style.visibility</p:attrName>
                                        </p:attrNameLst>
                                      </p:cBhvr>
                                      <p:to>
                                        <p:strVal val="visible"/>
                                      </p:to>
                                    </p:set>
                                    <p:anim calcmode="lin" valueType="num">
                                      <p:cBhvr additive="base">
                                        <p:cTn id="95" dur="500" fill="hold"/>
                                        <p:tgtEl>
                                          <p:spTgt spid="136"/>
                                        </p:tgtEl>
                                        <p:attrNameLst>
                                          <p:attrName>ppt_x</p:attrName>
                                        </p:attrNameLst>
                                      </p:cBhvr>
                                      <p:tavLst>
                                        <p:tav tm="0">
                                          <p:val>
                                            <p:strVal val="0-#ppt_w/2"/>
                                          </p:val>
                                        </p:tav>
                                        <p:tav tm="100000">
                                          <p:val>
                                            <p:strVal val="#ppt_x"/>
                                          </p:val>
                                        </p:tav>
                                      </p:tavLst>
                                    </p:anim>
                                    <p:anim calcmode="lin" valueType="num">
                                      <p:cBhvr additive="base">
                                        <p:cTn id="96" dur="500" fill="hold"/>
                                        <p:tgtEl>
                                          <p:spTgt spid="136"/>
                                        </p:tgtEl>
                                        <p:attrNameLst>
                                          <p:attrName>ppt_y</p:attrName>
                                        </p:attrNameLst>
                                      </p:cBhvr>
                                      <p:tavLst>
                                        <p:tav tm="0">
                                          <p:val>
                                            <p:strVal val="#ppt_y"/>
                                          </p:val>
                                        </p:tav>
                                        <p:tav tm="100000">
                                          <p:val>
                                            <p:strVal val="#ppt_y"/>
                                          </p:val>
                                        </p:tav>
                                      </p:tavLst>
                                    </p:anim>
                                  </p:childTnLst>
                                </p:cTn>
                              </p:par>
                            </p:childTnLst>
                          </p:cTn>
                        </p:par>
                        <p:par>
                          <p:cTn id="97" fill="hold">
                            <p:stCondLst>
                              <p:cond delay="12500"/>
                            </p:stCondLst>
                            <p:childTnLst>
                              <p:par>
                                <p:cTn id="98" presetID="2" presetClass="entr" presetSubtype="8" fill="hold" grpId="0" nodeType="afterEffect">
                                  <p:stCondLst>
                                    <p:cond delay="0"/>
                                  </p:stCondLst>
                                  <p:childTnLst>
                                    <p:set>
                                      <p:cBhvr>
                                        <p:cTn id="99" dur="1" fill="hold">
                                          <p:stCondLst>
                                            <p:cond delay="0"/>
                                          </p:stCondLst>
                                        </p:cTn>
                                        <p:tgtEl>
                                          <p:spTgt spid="135"/>
                                        </p:tgtEl>
                                        <p:attrNameLst>
                                          <p:attrName>style.visibility</p:attrName>
                                        </p:attrNameLst>
                                      </p:cBhvr>
                                      <p:to>
                                        <p:strVal val="visible"/>
                                      </p:to>
                                    </p:set>
                                    <p:anim calcmode="lin" valueType="num">
                                      <p:cBhvr additive="base">
                                        <p:cTn id="100" dur="500" fill="hold"/>
                                        <p:tgtEl>
                                          <p:spTgt spid="135"/>
                                        </p:tgtEl>
                                        <p:attrNameLst>
                                          <p:attrName>ppt_x</p:attrName>
                                        </p:attrNameLst>
                                      </p:cBhvr>
                                      <p:tavLst>
                                        <p:tav tm="0">
                                          <p:val>
                                            <p:strVal val="0-#ppt_w/2"/>
                                          </p:val>
                                        </p:tav>
                                        <p:tav tm="100000">
                                          <p:val>
                                            <p:strVal val="#ppt_x"/>
                                          </p:val>
                                        </p:tav>
                                      </p:tavLst>
                                    </p:anim>
                                    <p:anim calcmode="lin" valueType="num">
                                      <p:cBhvr additive="base">
                                        <p:cTn id="101" dur="5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utoUpdateAnimBg="0"/>
      <p:bldP spid="121" grpId="0" animBg="1" autoUpdateAnimBg="0"/>
      <p:bldP spid="122" grpId="0" animBg="1"/>
      <p:bldP spid="106" grpId="0" autoUpdateAnimBg="0"/>
      <p:bldP spid="107" grpId="0" autoUpdateAnimBg="0"/>
      <p:bldP spid="108" grpId="0" autoUpdateAnimBg="0"/>
      <p:bldP spid="124" grpId="0" autoUpdateAnimBg="0"/>
      <p:bldP spid="133" grpId="0" autoUpdateAnimBg="0"/>
      <p:bldP spid="134" grpId="0" autoUpdateAnimBg="0"/>
      <p:bldP spid="135" grpId="0" autoUpdateAnimBg="0"/>
      <p:bldP spid="136" grpId="0" autoUpdateAnimBg="0"/>
      <p:bldP spid="137" grpId="0" autoUpdateAnimBg="0"/>
      <p:bldP spid="13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4"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5"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6"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7"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8"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3799"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0"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3801" name="Picture 1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2" name="Picture 14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3" name="Picture 1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4"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05"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48"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49"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2150" name="Picture 3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33809"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0"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1"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2"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5"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6"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7"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8"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9" name="Picture 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820" name="Group 82"/>
          <p:cNvGrpSpPr>
            <a:grpSpLocks/>
          </p:cNvGrpSpPr>
          <p:nvPr/>
        </p:nvGrpSpPr>
        <p:grpSpPr bwMode="auto">
          <a:xfrm>
            <a:off x="1949450" y="2236788"/>
            <a:ext cx="5273675" cy="3898900"/>
            <a:chOff x="1228" y="1409"/>
            <a:chExt cx="3322" cy="2456"/>
          </a:xfrm>
        </p:grpSpPr>
        <p:grpSp>
          <p:nvGrpSpPr>
            <p:cNvPr id="33870" name="Group 83"/>
            <p:cNvGrpSpPr>
              <a:grpSpLocks/>
            </p:cNvGrpSpPr>
            <p:nvPr/>
          </p:nvGrpSpPr>
          <p:grpSpPr bwMode="auto">
            <a:xfrm>
              <a:off x="1228" y="1409"/>
              <a:ext cx="3303" cy="119"/>
              <a:chOff x="1206" y="1392"/>
              <a:chExt cx="3303" cy="119"/>
            </a:xfrm>
          </p:grpSpPr>
          <p:sp>
            <p:nvSpPr>
              <p:cNvPr id="602196" name="AutoShape 8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97" name="AutoShape 8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98" name="AutoShape 8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199" name="AutoShape 8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0" name="AutoShape 8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1" name="AutoShape 8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2" name="AutoShape 9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3" name="AutoShape 9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4" name="AutoShape 9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5" name="AutoShape 9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6" name="AutoShape 9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7" name="AutoShape 9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8" name="AutoShape 9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09" name="AutoShape 9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0" name="AutoShape 9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3871" name="Group 99"/>
            <p:cNvGrpSpPr>
              <a:grpSpLocks/>
            </p:cNvGrpSpPr>
            <p:nvPr/>
          </p:nvGrpSpPr>
          <p:grpSpPr bwMode="auto">
            <a:xfrm>
              <a:off x="1243" y="3761"/>
              <a:ext cx="3307" cy="104"/>
              <a:chOff x="1231" y="3769"/>
              <a:chExt cx="3307" cy="104"/>
            </a:xfrm>
          </p:grpSpPr>
          <p:sp>
            <p:nvSpPr>
              <p:cNvPr id="602212" name="AutoShape 100"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3" name="AutoShape 101"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4" name="AutoShape 102"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5" name="AutoShape 103"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6" name="AutoShape 104"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7" name="AutoShape 105"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8" name="AutoShape 106"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19" name="AutoShape 107"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0" name="AutoShape 108"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1" name="AutoShape 109"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2" name="AutoShape 110"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3" name="AutoShape 111"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4" name="AutoShape 112"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5" name="AutoShape 113"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6" name="AutoShape 114"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602227" name="Rectangle 115"/>
          <p:cNvSpPr>
            <a:spLocks noChangeArrowheads="1"/>
          </p:cNvSpPr>
          <p:nvPr/>
        </p:nvSpPr>
        <p:spPr bwMode="auto">
          <a:xfrm rot="17945350">
            <a:off x="5067790" y="1308670"/>
            <a:ext cx="2034211" cy="38779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ผูกพันด้วยอาหารมื้อสุดท้าย</a:t>
            </a:r>
          </a:p>
          <a:p>
            <a:pPr algn="ctr">
              <a:lnSpc>
                <a:spcPct val="90000"/>
              </a:lnSpc>
              <a:defRPr/>
            </a:pPr>
            <a:r>
              <a:rPr lang="th-TH"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ของพระเมสิ</a:t>
            </a:r>
            <a:r>
              <a:rPr lang="th-TH" sz="1400"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ยาห์</a:t>
            </a:r>
            <a:endParaRPr lang="en-US"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8" name="Rectangle 116"/>
          <p:cNvSpPr>
            <a:spLocks noChangeArrowheads="1"/>
          </p:cNvSpPr>
          <p:nvPr/>
        </p:nvSpPr>
        <p:spPr bwMode="auto">
          <a:xfrm rot="17945350">
            <a:off x="5564697" y="1293145"/>
            <a:ext cx="1851461" cy="14773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square" lIns="0" tIns="0" rIns="0" bIns="0">
            <a:spAutoFit/>
          </a:bodyPr>
          <a:lstStyle/>
          <a:p>
            <a:pPr>
              <a:lnSpc>
                <a:spcPct val="80000"/>
              </a:lnSpc>
              <a:defRPr/>
            </a:pPr>
            <a:r>
              <a:rPr lang="th-TH" sz="12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a:t>
            </a:r>
            <a:endParaRPr lang="en-US" sz="12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29" name="Rectangle 117"/>
          <p:cNvSpPr>
            <a:spLocks noChangeArrowheads="1"/>
          </p:cNvSpPr>
          <p:nvPr/>
        </p:nvSpPr>
        <p:spPr bwMode="auto">
          <a:xfrm rot="17945350">
            <a:off x="5784444" y="1257058"/>
            <a:ext cx="221855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การครองบัล</a:t>
            </a:r>
            <a:r>
              <a:rPr lang="th-TH" sz="1100" dirty="0" err="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ลังค์</a:t>
            </a:r>
            <a:r>
              <a:rPr lang="th-TH"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100" dirty="0" err="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th-TH"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endParaRPr lang="en-US"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30" name="Rectangle 118"/>
          <p:cNvSpPr>
            <a:spLocks noChangeArrowheads="1"/>
          </p:cNvSpPr>
          <p:nvPr/>
        </p:nvSpPr>
        <p:spPr bwMode="auto">
          <a:xfrm rot="17945350">
            <a:off x="6089407" y="1425600"/>
            <a:ext cx="218489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การพิพากษาครั้งยิ่งใหญ่ที่บัลลังก์ขาว</a:t>
            </a:r>
            <a:endParaRPr lang="en-US" sz="11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31" name="Rectangle 119"/>
          <p:cNvSpPr>
            <a:spLocks noChangeArrowheads="1"/>
          </p:cNvSpPr>
          <p:nvPr/>
        </p:nvSpPr>
        <p:spPr bwMode="auto">
          <a:xfrm rot="17945350">
            <a:off x="6881840" y="1556677"/>
            <a:ext cx="115095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สวรรค์ใหม่,โลกใหม่</a:t>
            </a:r>
            <a:endParaRPr lang="en-US" sz="1100"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3826" name="Group 125"/>
          <p:cNvGrpSpPr>
            <a:grpSpLocks/>
          </p:cNvGrpSpPr>
          <p:nvPr/>
        </p:nvGrpSpPr>
        <p:grpSpPr bwMode="auto">
          <a:xfrm>
            <a:off x="5575300" y="3186113"/>
            <a:ext cx="1795463" cy="1658937"/>
            <a:chOff x="3512" y="2007"/>
            <a:chExt cx="1131" cy="1045"/>
          </a:xfrm>
        </p:grpSpPr>
        <p:sp>
          <p:nvSpPr>
            <p:cNvPr id="602238" name="AutoShape 126"/>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39" name="Text Box 127"/>
            <p:cNvSpPr txBox="1">
              <a:spLocks noChangeArrowheads="1"/>
            </p:cNvSpPr>
            <p:nvPr/>
          </p:nvSpPr>
          <p:spPr bwMode="auto">
            <a:xfrm>
              <a:off x="3637" y="2152"/>
              <a:ext cx="878" cy="756"/>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เวลา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ช่วงสุดท้าย</a:t>
              </a: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3827" name="Group 131"/>
          <p:cNvGrpSpPr>
            <a:grpSpLocks/>
          </p:cNvGrpSpPr>
          <p:nvPr/>
        </p:nvGrpSpPr>
        <p:grpSpPr bwMode="auto">
          <a:xfrm>
            <a:off x="1995488" y="2779713"/>
            <a:ext cx="3355975" cy="2730500"/>
            <a:chOff x="1257" y="1751"/>
            <a:chExt cx="2114" cy="1720"/>
          </a:xfrm>
        </p:grpSpPr>
        <p:sp>
          <p:nvSpPr>
            <p:cNvPr id="602244" name="AutoShape 13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5" name="Text Box 133"/>
            <p:cNvSpPr txBox="1">
              <a:spLocks noChangeArrowheads="1"/>
            </p:cNvSpPr>
            <p:nvPr/>
          </p:nvSpPr>
          <p:spPr bwMode="auto">
            <a:xfrm>
              <a:off x="1276" y="1826"/>
              <a:ext cx="1172" cy="18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defRPr/>
              </a:pPr>
              <a:r>
                <a:rPr lang="th-TH"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สร้าง</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6" name="Text Box 134"/>
            <p:cNvSpPr txBox="1">
              <a:spLocks noChangeArrowheads="1"/>
            </p:cNvSpPr>
            <p:nvPr/>
          </p:nvSpPr>
          <p:spPr bwMode="auto">
            <a:xfrm>
              <a:off x="1386" y="2023"/>
              <a:ext cx="1104" cy="13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อับรา</a:t>
              </a:r>
              <a:r>
                <a:rPr lang="th-TH" dirty="0" err="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7" name="Text Box 135"/>
            <p:cNvSpPr txBox="1">
              <a:spLocks noChangeArrowheads="1"/>
            </p:cNvSpPr>
            <p:nvPr/>
          </p:nvSpPr>
          <p:spPr bwMode="auto">
            <a:xfrm>
              <a:off x="1467" y="2142"/>
              <a:ext cx="985" cy="18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โยเซฟ</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8" name="Text Box 136"/>
            <p:cNvSpPr txBox="1">
              <a:spLocks noChangeArrowheads="1"/>
            </p:cNvSpPr>
            <p:nvPr/>
          </p:nvSpPr>
          <p:spPr bwMode="auto">
            <a:xfrm>
              <a:off x="1585" y="2279"/>
              <a:ext cx="91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โมเสส</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49" name="Text Box 137"/>
            <p:cNvSpPr txBox="1">
              <a:spLocks noChangeArrowheads="1"/>
            </p:cNvSpPr>
            <p:nvPr/>
          </p:nvSpPr>
          <p:spPr bwMode="auto">
            <a:xfrm>
              <a:off x="1717" y="2435"/>
              <a:ext cx="873"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โยชูวา</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0" name="Text Box 138"/>
            <p:cNvSpPr txBox="1">
              <a:spLocks noChangeArrowheads="1"/>
            </p:cNvSpPr>
            <p:nvPr/>
          </p:nvSpPr>
          <p:spPr bwMode="auto">
            <a:xfrm>
              <a:off x="1473" y="2587"/>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เอกเทศ</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1" name="Text Box 139"/>
            <p:cNvSpPr txBox="1">
              <a:spLocks noChangeArrowheads="1"/>
            </p:cNvSpPr>
            <p:nvPr/>
          </p:nvSpPr>
          <p:spPr bwMode="auto">
            <a:xfrm>
              <a:off x="2044" y="2936"/>
              <a:ext cx="1060" cy="15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ทาส</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2" name="Text Box 140"/>
            <p:cNvSpPr txBox="1">
              <a:spLocks noChangeArrowheads="1"/>
            </p:cNvSpPr>
            <p:nvPr/>
          </p:nvSpPr>
          <p:spPr bwMode="auto">
            <a:xfrm>
              <a:off x="2410" y="3115"/>
              <a:ext cx="716" cy="3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พระเยซู</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3" name="Text Box 141"/>
            <p:cNvSpPr txBox="1">
              <a:spLocks noChangeArrowheads="1"/>
            </p:cNvSpPr>
            <p:nvPr/>
          </p:nvSpPr>
          <p:spPr bwMode="auto">
            <a:xfrm>
              <a:off x="2166" y="3100"/>
              <a:ext cx="903" cy="15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rPr>
                <a:t>เงียบ</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54" name="Text Box 142"/>
            <p:cNvSpPr txBox="1">
              <a:spLocks noChangeArrowheads="1"/>
            </p:cNvSpPr>
            <p:nvPr/>
          </p:nvSpPr>
          <p:spPr bwMode="auto">
            <a:xfrm>
              <a:off x="1597" y="2753"/>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3828" name="Text Box 14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2256" name="Rectangle 144"/>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2257" name="Rectangle 145"/>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09</a:t>
            </a:r>
          </a:p>
        </p:txBody>
      </p:sp>
      <p:sp>
        <p:nvSpPr>
          <p:cNvPr id="33831" name="Text Box 149"/>
          <p:cNvSpPr txBox="1">
            <a:spLocks noChangeArrowheads="1"/>
          </p:cNvSpPr>
          <p:nvPr/>
        </p:nvSpPr>
        <p:spPr bwMode="auto">
          <a:xfrm>
            <a:off x="8443913" y="6467475"/>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Arial Unicode MS" panose="020B0604020202020204" pitchFamily="34" charset="-128"/>
                <a:ea typeface="Arial Unicode MS" panose="020B0604020202020204" pitchFamily="34" charset="-128"/>
                <a:cs typeface="Arial Unicode MS" panose="020B0604020202020204" pitchFamily="34" charset="-128"/>
              </a:rPr>
              <a:t>4</a:t>
            </a:r>
          </a:p>
        </p:txBody>
      </p:sp>
      <p:grpSp>
        <p:nvGrpSpPr>
          <p:cNvPr id="33832" name="Group 150"/>
          <p:cNvGrpSpPr>
            <a:grpSpLocks/>
          </p:cNvGrpSpPr>
          <p:nvPr/>
        </p:nvGrpSpPr>
        <p:grpSpPr bwMode="auto">
          <a:xfrm>
            <a:off x="1885950" y="549275"/>
            <a:ext cx="3810000" cy="1871663"/>
            <a:chOff x="1188" y="346"/>
            <a:chExt cx="2400" cy="1179"/>
          </a:xfrm>
        </p:grpSpPr>
        <p:sp>
          <p:nvSpPr>
            <p:cNvPr id="602263" name="Rectangle 151"/>
            <p:cNvSpPr>
              <a:spLocks noChangeArrowheads="1"/>
            </p:cNvSpPr>
            <p:nvPr/>
          </p:nvSpPr>
          <p:spPr bwMode="auto">
            <a:xfrm>
              <a:off x="3280" y="1162"/>
              <a:ext cx="0"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64" name="Rectangle 152"/>
            <p:cNvSpPr>
              <a:spLocks noChangeArrowheads="1"/>
            </p:cNvSpPr>
            <p:nvPr/>
          </p:nvSpPr>
          <p:spPr bwMode="auto">
            <a:xfrm>
              <a:off x="3280" y="1162"/>
              <a:ext cx="0"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65" name="Text Box 153"/>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3836" name="Group 154"/>
            <p:cNvGrpSpPr>
              <a:grpSpLocks/>
            </p:cNvGrpSpPr>
            <p:nvPr/>
          </p:nvGrpSpPr>
          <p:grpSpPr bwMode="auto">
            <a:xfrm>
              <a:off x="1686" y="824"/>
              <a:ext cx="1114" cy="358"/>
              <a:chOff x="1686" y="824"/>
              <a:chExt cx="1114" cy="358"/>
            </a:xfrm>
          </p:grpSpPr>
          <p:sp>
            <p:nvSpPr>
              <p:cNvPr id="602267" name="Rectangle 155"/>
              <p:cNvSpPr>
                <a:spLocks noChangeArrowheads="1"/>
              </p:cNvSpPr>
              <p:nvPr/>
            </p:nvSpPr>
            <p:spPr bwMode="auto">
              <a:xfrm>
                <a:off x="1686" y="833"/>
                <a:ext cx="3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68" name="Rectangle 156"/>
              <p:cNvSpPr>
                <a:spLocks noChangeArrowheads="1"/>
              </p:cNvSpPr>
              <p:nvPr/>
            </p:nvSpPr>
            <p:spPr bwMode="auto">
              <a:xfrm>
                <a:off x="2309" y="824"/>
                <a:ext cx="491"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a:t>
                </a:r>
                <a:r>
                  <a:rPr lang="th-TH"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3837" name="Group 157"/>
            <p:cNvGrpSpPr>
              <a:grpSpLocks/>
            </p:cNvGrpSpPr>
            <p:nvPr/>
          </p:nvGrpSpPr>
          <p:grpSpPr bwMode="auto">
            <a:xfrm>
              <a:off x="1188" y="1175"/>
              <a:ext cx="1928" cy="249"/>
              <a:chOff x="1188" y="1175"/>
              <a:chExt cx="1928" cy="249"/>
            </a:xfrm>
          </p:grpSpPr>
          <p:grpSp>
            <p:nvGrpSpPr>
              <p:cNvPr id="33845" name="Group 158"/>
              <p:cNvGrpSpPr>
                <a:grpSpLocks/>
              </p:cNvGrpSpPr>
              <p:nvPr/>
            </p:nvGrpSpPr>
            <p:grpSpPr bwMode="auto">
              <a:xfrm>
                <a:off x="1188" y="1175"/>
                <a:ext cx="1719" cy="249"/>
                <a:chOff x="1188" y="1175"/>
                <a:chExt cx="1719" cy="249"/>
              </a:xfrm>
            </p:grpSpPr>
            <p:sp>
              <p:nvSpPr>
                <p:cNvPr id="602271" name="Rectangle 159"/>
                <p:cNvSpPr>
                  <a:spLocks noChangeArrowheads="1"/>
                </p:cNvSpPr>
                <p:nvPr/>
              </p:nvSpPr>
              <p:spPr bwMode="auto">
                <a:xfrm>
                  <a:off x="1188" y="1179"/>
                  <a:ext cx="11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36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2" name="Rectangle 160"/>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3" name="Rectangle 161"/>
                <p:cNvSpPr>
                  <a:spLocks noChangeArrowheads="1"/>
                </p:cNvSpPr>
                <p:nvPr/>
              </p:nvSpPr>
              <p:spPr bwMode="auto">
                <a:xfrm>
                  <a:off x="1665" y="1181"/>
                  <a:ext cx="11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4" name="Rectangle 162"/>
                <p:cNvSpPr>
                  <a:spLocks noChangeArrowheads="1"/>
                </p:cNvSpPr>
                <p:nvPr/>
              </p:nvSpPr>
              <p:spPr bwMode="auto">
                <a:xfrm>
                  <a:off x="1867" y="1179"/>
                  <a:ext cx="11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5" name="Rectangle 163"/>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6" name="Rectangle 164"/>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7" name="Rectangle 165"/>
                <p:cNvSpPr>
                  <a:spLocks noChangeArrowheads="1"/>
                </p:cNvSpPr>
                <p:nvPr/>
              </p:nvSpPr>
              <p:spPr bwMode="auto">
                <a:xfrm>
                  <a:off x="2552" y="1183"/>
                  <a:ext cx="11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78" name="Rectangle 166"/>
                <p:cNvSpPr>
                  <a:spLocks noChangeArrowheads="1"/>
                </p:cNvSpPr>
                <p:nvPr/>
              </p:nvSpPr>
              <p:spPr bwMode="auto">
                <a:xfrm>
                  <a:off x="2781" y="1191"/>
                  <a:ext cx="12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2279" name="Rectangle 167"/>
              <p:cNvSpPr>
                <a:spLocks noChangeArrowheads="1"/>
              </p:cNvSpPr>
              <p:nvPr/>
            </p:nvSpPr>
            <p:spPr bwMode="auto">
              <a:xfrm>
                <a:off x="3024" y="1184"/>
                <a:ext cx="9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36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3838" name="Group 168"/>
            <p:cNvGrpSpPr>
              <a:grpSpLocks/>
            </p:cNvGrpSpPr>
            <p:nvPr/>
          </p:nvGrpSpPr>
          <p:grpSpPr bwMode="auto">
            <a:xfrm>
              <a:off x="2137" y="346"/>
              <a:ext cx="455" cy="692"/>
              <a:chOff x="2137" y="346"/>
              <a:chExt cx="455" cy="692"/>
            </a:xfrm>
          </p:grpSpPr>
          <p:grpSp>
            <p:nvGrpSpPr>
              <p:cNvPr id="33841" name="Group 169"/>
              <p:cNvGrpSpPr>
                <a:grpSpLocks/>
              </p:cNvGrpSpPr>
              <p:nvPr/>
            </p:nvGrpSpPr>
            <p:grpSpPr bwMode="auto">
              <a:xfrm>
                <a:off x="2137" y="346"/>
                <a:ext cx="455" cy="692"/>
                <a:chOff x="1814" y="109"/>
                <a:chExt cx="455" cy="692"/>
              </a:xfrm>
            </p:grpSpPr>
            <p:sp>
              <p:nvSpPr>
                <p:cNvPr id="602282" name="Text Box 170"/>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602283" name="Line 171"/>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2284" name="Line 172"/>
              <p:cNvSpPr>
                <a:spLocks noChangeShapeType="1"/>
              </p:cNvSpPr>
              <p:nvPr/>
            </p:nvSpPr>
            <p:spPr bwMode="auto">
              <a:xfrm>
                <a:off x="2311"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2285" name="Rectangle 17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2286" name="Rectangle 17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 name="Text Box 45"/>
          <p:cNvSpPr txBox="1">
            <a:spLocks noChangeArrowheads="1"/>
          </p:cNvSpPr>
          <p:nvPr/>
        </p:nvSpPr>
        <p:spPr bwMode="auto">
          <a:xfrm>
            <a:off x="273050" y="2587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02227"/>
                                        </p:tgtEl>
                                        <p:attrNameLst>
                                          <p:attrName>style.visibility</p:attrName>
                                        </p:attrNameLst>
                                      </p:cBhvr>
                                      <p:to>
                                        <p:strVal val="visible"/>
                                      </p:to>
                                    </p:set>
                                    <p:anim calcmode="lin" valueType="num">
                                      <p:cBhvr additive="base">
                                        <p:cTn id="7" dur="500" fill="hold"/>
                                        <p:tgtEl>
                                          <p:spTgt spid="602227"/>
                                        </p:tgtEl>
                                        <p:attrNameLst>
                                          <p:attrName>ppt_x</p:attrName>
                                        </p:attrNameLst>
                                      </p:cBhvr>
                                      <p:tavLst>
                                        <p:tav tm="0">
                                          <p:val>
                                            <p:strVal val="#ppt_x"/>
                                          </p:val>
                                        </p:tav>
                                        <p:tav tm="100000">
                                          <p:val>
                                            <p:strVal val="#ppt_x"/>
                                          </p:val>
                                        </p:tav>
                                      </p:tavLst>
                                    </p:anim>
                                    <p:anim calcmode="lin" valueType="num">
                                      <p:cBhvr additive="base">
                                        <p:cTn id="8" dur="500" fill="hold"/>
                                        <p:tgtEl>
                                          <p:spTgt spid="60222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2228"/>
                                        </p:tgtEl>
                                        <p:attrNameLst>
                                          <p:attrName>style.visibility</p:attrName>
                                        </p:attrNameLst>
                                      </p:cBhvr>
                                      <p:to>
                                        <p:strVal val="visible"/>
                                      </p:to>
                                    </p:set>
                                    <p:anim calcmode="lin" valueType="num">
                                      <p:cBhvr additive="base">
                                        <p:cTn id="13" dur="500" fill="hold"/>
                                        <p:tgtEl>
                                          <p:spTgt spid="602228"/>
                                        </p:tgtEl>
                                        <p:attrNameLst>
                                          <p:attrName>ppt_x</p:attrName>
                                        </p:attrNameLst>
                                      </p:cBhvr>
                                      <p:tavLst>
                                        <p:tav tm="0">
                                          <p:val>
                                            <p:strVal val="#ppt_x"/>
                                          </p:val>
                                        </p:tav>
                                        <p:tav tm="100000">
                                          <p:val>
                                            <p:strVal val="#ppt_x"/>
                                          </p:val>
                                        </p:tav>
                                      </p:tavLst>
                                    </p:anim>
                                    <p:anim calcmode="lin" valueType="num">
                                      <p:cBhvr additive="base">
                                        <p:cTn id="14" dur="500" fill="hold"/>
                                        <p:tgtEl>
                                          <p:spTgt spid="60222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02229"/>
                                        </p:tgtEl>
                                        <p:attrNameLst>
                                          <p:attrName>style.visibility</p:attrName>
                                        </p:attrNameLst>
                                      </p:cBhvr>
                                      <p:to>
                                        <p:strVal val="visible"/>
                                      </p:to>
                                    </p:set>
                                    <p:anim calcmode="lin" valueType="num">
                                      <p:cBhvr additive="base">
                                        <p:cTn id="19" dur="500" fill="hold"/>
                                        <p:tgtEl>
                                          <p:spTgt spid="602229"/>
                                        </p:tgtEl>
                                        <p:attrNameLst>
                                          <p:attrName>ppt_x</p:attrName>
                                        </p:attrNameLst>
                                      </p:cBhvr>
                                      <p:tavLst>
                                        <p:tav tm="0">
                                          <p:val>
                                            <p:strVal val="#ppt_x"/>
                                          </p:val>
                                        </p:tav>
                                        <p:tav tm="100000">
                                          <p:val>
                                            <p:strVal val="#ppt_x"/>
                                          </p:val>
                                        </p:tav>
                                      </p:tavLst>
                                    </p:anim>
                                    <p:anim calcmode="lin" valueType="num">
                                      <p:cBhvr additive="base">
                                        <p:cTn id="20" dur="500" fill="hold"/>
                                        <p:tgtEl>
                                          <p:spTgt spid="60222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02230"/>
                                        </p:tgtEl>
                                        <p:attrNameLst>
                                          <p:attrName>style.visibility</p:attrName>
                                        </p:attrNameLst>
                                      </p:cBhvr>
                                      <p:to>
                                        <p:strVal val="visible"/>
                                      </p:to>
                                    </p:set>
                                    <p:anim calcmode="lin" valueType="num">
                                      <p:cBhvr additive="base">
                                        <p:cTn id="25" dur="500" fill="hold"/>
                                        <p:tgtEl>
                                          <p:spTgt spid="602230"/>
                                        </p:tgtEl>
                                        <p:attrNameLst>
                                          <p:attrName>ppt_x</p:attrName>
                                        </p:attrNameLst>
                                      </p:cBhvr>
                                      <p:tavLst>
                                        <p:tav tm="0">
                                          <p:val>
                                            <p:strVal val="#ppt_x"/>
                                          </p:val>
                                        </p:tav>
                                        <p:tav tm="100000">
                                          <p:val>
                                            <p:strVal val="#ppt_x"/>
                                          </p:val>
                                        </p:tav>
                                      </p:tavLst>
                                    </p:anim>
                                    <p:anim calcmode="lin" valueType="num">
                                      <p:cBhvr additive="base">
                                        <p:cTn id="26" dur="500" fill="hold"/>
                                        <p:tgtEl>
                                          <p:spTgt spid="60223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02231"/>
                                        </p:tgtEl>
                                        <p:attrNameLst>
                                          <p:attrName>style.visibility</p:attrName>
                                        </p:attrNameLst>
                                      </p:cBhvr>
                                      <p:to>
                                        <p:strVal val="visible"/>
                                      </p:to>
                                    </p:set>
                                    <p:anim calcmode="lin" valueType="num">
                                      <p:cBhvr additive="base">
                                        <p:cTn id="31" dur="500" fill="hold"/>
                                        <p:tgtEl>
                                          <p:spTgt spid="602231"/>
                                        </p:tgtEl>
                                        <p:attrNameLst>
                                          <p:attrName>ppt_x</p:attrName>
                                        </p:attrNameLst>
                                      </p:cBhvr>
                                      <p:tavLst>
                                        <p:tav tm="0">
                                          <p:val>
                                            <p:strVal val="#ppt_x"/>
                                          </p:val>
                                        </p:tav>
                                        <p:tav tm="100000">
                                          <p:val>
                                            <p:strVal val="#ppt_x"/>
                                          </p:val>
                                        </p:tav>
                                      </p:tavLst>
                                    </p:anim>
                                    <p:anim calcmode="lin" valueType="num">
                                      <p:cBhvr additive="base">
                                        <p:cTn id="32" dur="500" fill="hold"/>
                                        <p:tgtEl>
                                          <p:spTgt spid="6022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227" grpId="0" autoUpdateAnimBg="0"/>
      <p:bldP spid="602228" grpId="0" autoUpdateAnimBg="0"/>
      <p:bldP spid="602229" grpId="0" autoUpdateAnimBg="0"/>
      <p:bldP spid="602230" grpId="0" autoUpdateAnimBg="0"/>
      <p:bldP spid="60223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2"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3"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5"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584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49"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850"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585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21"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5222" name="Picture 38"/>
          <p:cNvPicPr>
            <a:picLocks noChangeAspect="1" noChangeArrowheads="1"/>
          </p:cNvPicPr>
          <p:nvPr/>
        </p:nvPicPr>
        <p:blipFill>
          <a:blip r:embed="rId5"/>
          <a:srcRect/>
          <a:stretch>
            <a:fillRect/>
          </a:stretch>
        </p:blipFill>
        <p:spPr bwMode="auto">
          <a:xfrm rot="5361337">
            <a:off x="-289718" y="4152106"/>
            <a:ext cx="4605338" cy="301625"/>
          </a:xfrm>
          <a:prstGeom prst="rect">
            <a:avLst/>
          </a:prstGeom>
          <a:noFill/>
          <a:effectLst>
            <a:outerShdw blurRad="63500" dist="38099" dir="2700000" algn="ctr" rotWithShape="0">
              <a:schemeClr val="accent2">
                <a:alpha val="74998"/>
              </a:schemeClr>
            </a:outerShdw>
          </a:effectLst>
        </p:spPr>
      </p:pic>
      <p:pic>
        <p:nvPicPr>
          <p:cNvPr id="3585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0523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0523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0523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0523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0523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0523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0523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0524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0524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0524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0524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35864"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0524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0524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0525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0525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0525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3586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59" name="Text Box 75"/>
          <p:cNvSpPr txBox="1">
            <a:spLocks noChangeArrowheads="1"/>
          </p:cNvSpPr>
          <p:nvPr/>
        </p:nvSpPr>
        <p:spPr bwMode="auto">
          <a:xfrm>
            <a:off x="3131680" y="3676166"/>
            <a:ext cx="4647856" cy="523220"/>
          </a:xfrm>
          <a:prstGeom prst="rect">
            <a:avLst/>
          </a:prstGeom>
          <a:noFill/>
          <a:ln w="12700">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defRPr/>
            </a:pPr>
            <a:r>
              <a:rPr lang="th-TH" sz="2800" dirty="0" err="1">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dirty="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สัญญาประทานแผ่นดิน</a:t>
            </a:r>
            <a:endParaRPr lang="en-US" sz="2800" dirty="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0" name="Text Box 76"/>
          <p:cNvSpPr txBox="1">
            <a:spLocks noChangeArrowheads="1"/>
          </p:cNvSpPr>
          <p:nvPr/>
        </p:nvSpPr>
        <p:spPr bwMode="auto">
          <a:xfrm>
            <a:off x="2410397" y="2684156"/>
            <a:ext cx="5697537" cy="707886"/>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000" dirty="0" err="1">
                <a:solidFill>
                  <a:srgbClr val="FF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dirty="0">
                <a:solidFill>
                  <a:srgbClr val="FF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a:t>
            </a:r>
            <a:r>
              <a:rPr lang="th-TH" sz="4000" dirty="0" err="1">
                <a:solidFill>
                  <a:srgbClr val="FF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กับอัราฮัม</a:t>
            </a:r>
            <a:endParaRPr lang="en-US" sz="4000" dirty="0">
              <a:solidFill>
                <a:srgbClr val="FF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1" name="Text Box 77"/>
          <p:cNvSpPr txBox="1">
            <a:spLocks noChangeArrowheads="1"/>
          </p:cNvSpPr>
          <p:nvPr/>
        </p:nvSpPr>
        <p:spPr bwMode="auto">
          <a:xfrm>
            <a:off x="4246563" y="5167797"/>
            <a:ext cx="3752850" cy="523220"/>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dirty="0" err="1">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dirty="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US" sz="2800" dirty="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2" name="Text Box 78"/>
          <p:cNvSpPr txBox="1">
            <a:spLocks noChangeArrowheads="1"/>
          </p:cNvSpPr>
          <p:nvPr/>
        </p:nvSpPr>
        <p:spPr bwMode="auto">
          <a:xfrm>
            <a:off x="4318160" y="4399477"/>
            <a:ext cx="3624262" cy="523220"/>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dirty="0" err="1">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dirty="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สัญญากับดาวิด</a:t>
            </a:r>
            <a:endParaRPr lang="en-US" sz="2800" dirty="0">
              <a:solidFill>
                <a:schemeClr val="accent2"/>
              </a:solidFill>
              <a:effectLst>
                <a:outerShdw blurRad="50800" dist="88900" dir="2700000" algn="tl" rotWithShape="0">
                  <a:schemeClr val="tx1"/>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3"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4"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5"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5879" name="Group 82"/>
          <p:cNvGrpSpPr>
            <a:grpSpLocks/>
          </p:cNvGrpSpPr>
          <p:nvPr/>
        </p:nvGrpSpPr>
        <p:grpSpPr bwMode="auto">
          <a:xfrm>
            <a:off x="1949450" y="2236788"/>
            <a:ext cx="5273675" cy="3898900"/>
            <a:chOff x="1228" y="1409"/>
            <a:chExt cx="3322" cy="2456"/>
          </a:xfrm>
        </p:grpSpPr>
        <p:grpSp>
          <p:nvGrpSpPr>
            <p:cNvPr id="35914"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5915"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5"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6"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7"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8"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89"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0"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1"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2"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3"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4"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5"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6"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7"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5298"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35885"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5306" name="Rectangle 122"/>
          <p:cNvSpPr>
            <a:spLocks noChangeArrowheads="1"/>
          </p:cNvSpPr>
          <p:nvPr/>
        </p:nvSpPr>
        <p:spPr bwMode="auto">
          <a:xfrm>
            <a:off x="7589979" y="6526134"/>
            <a:ext cx="75854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5307" name="Rectangle 123"/>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10</a:t>
            </a:r>
          </a:p>
        </p:txBody>
      </p:sp>
      <p:sp>
        <p:nvSpPr>
          <p:cNvPr id="35888"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126" name="Rectangle 115"/>
          <p:cNvSpPr>
            <a:spLocks noChangeArrowheads="1"/>
          </p:cNvSpPr>
          <p:nvPr/>
        </p:nvSpPr>
        <p:spPr bwMode="auto">
          <a:xfrm rot="17945350">
            <a:off x="5067790" y="1308670"/>
            <a:ext cx="2034211" cy="38779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ผูกพันด้วยอาหารมื้อสุดท้าย</a:t>
            </a:r>
          </a:p>
          <a:p>
            <a:pPr algn="ctr">
              <a:lnSpc>
                <a:spcPct val="90000"/>
              </a:lnSpc>
              <a:defRPr/>
            </a:pPr>
            <a:r>
              <a:rPr lang="th-TH"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ของพระเมสิ</a:t>
            </a:r>
            <a:r>
              <a:rPr lang="th-TH" sz="1400"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ยาห์</a:t>
            </a:r>
            <a:endParaRPr lang="en-US" sz="1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 name="Rectangle 116"/>
          <p:cNvSpPr>
            <a:spLocks noChangeArrowheads="1"/>
          </p:cNvSpPr>
          <p:nvPr/>
        </p:nvSpPr>
        <p:spPr bwMode="auto">
          <a:xfrm rot="17945350">
            <a:off x="5564697" y="1293145"/>
            <a:ext cx="1851461" cy="14773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square" lIns="0" tIns="0" rIns="0" bIns="0">
            <a:spAutoFit/>
          </a:bodyPr>
          <a:lstStyle/>
          <a:p>
            <a:pPr>
              <a:lnSpc>
                <a:spcPct val="80000"/>
              </a:lnSpc>
              <a:defRPr/>
            </a:pPr>
            <a:r>
              <a:rPr lang="th-TH" sz="12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a:t>
            </a:r>
            <a:endParaRPr lang="en-US" sz="12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8" name="Rectangle 117"/>
          <p:cNvSpPr>
            <a:spLocks noChangeArrowheads="1"/>
          </p:cNvSpPr>
          <p:nvPr/>
        </p:nvSpPr>
        <p:spPr bwMode="auto">
          <a:xfrm rot="17945350">
            <a:off x="5784444" y="1257058"/>
            <a:ext cx="221855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การครองบัล</a:t>
            </a:r>
            <a:r>
              <a:rPr lang="th-TH" sz="1100" dirty="0" err="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ลังค์</a:t>
            </a:r>
            <a:r>
              <a:rPr lang="th-TH"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100" dirty="0" err="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th-TH"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endParaRPr lang="en-US" sz="11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9" name="Rectangle 118"/>
          <p:cNvSpPr>
            <a:spLocks noChangeArrowheads="1"/>
          </p:cNvSpPr>
          <p:nvPr/>
        </p:nvSpPr>
        <p:spPr bwMode="auto">
          <a:xfrm rot="17945350">
            <a:off x="6089407" y="1425600"/>
            <a:ext cx="218489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การพิพากษาครั้งยิ่งใหญ่ที่บัลลังก์ขาว</a:t>
            </a:r>
            <a:endParaRPr lang="en-US" sz="11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 name="Rectangle 119"/>
          <p:cNvSpPr>
            <a:spLocks noChangeArrowheads="1"/>
          </p:cNvSpPr>
          <p:nvPr/>
        </p:nvSpPr>
        <p:spPr bwMode="auto">
          <a:xfrm rot="17945350">
            <a:off x="6881840" y="1556677"/>
            <a:ext cx="115095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สวรรค์ใหม่,โลกใหม่</a:t>
            </a:r>
            <a:endParaRPr lang="en-US" sz="1100"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31" name="Group 150"/>
          <p:cNvGrpSpPr>
            <a:grpSpLocks/>
          </p:cNvGrpSpPr>
          <p:nvPr/>
        </p:nvGrpSpPr>
        <p:grpSpPr bwMode="auto">
          <a:xfrm>
            <a:off x="1885950" y="549275"/>
            <a:ext cx="3810000" cy="1871663"/>
            <a:chOff x="1188" y="346"/>
            <a:chExt cx="2400" cy="1179"/>
          </a:xfrm>
        </p:grpSpPr>
        <p:sp>
          <p:nvSpPr>
            <p:cNvPr id="132" name="Rectangle 151"/>
            <p:cNvSpPr>
              <a:spLocks noChangeArrowheads="1"/>
            </p:cNvSpPr>
            <p:nvPr/>
          </p:nvSpPr>
          <p:spPr bwMode="auto">
            <a:xfrm>
              <a:off x="3280" y="1162"/>
              <a:ext cx="0"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 name="Rectangle 152"/>
            <p:cNvSpPr>
              <a:spLocks noChangeArrowheads="1"/>
            </p:cNvSpPr>
            <p:nvPr/>
          </p:nvSpPr>
          <p:spPr bwMode="auto">
            <a:xfrm>
              <a:off x="3280" y="1162"/>
              <a:ext cx="0"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4" name="Text Box 153"/>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35" name="Group 154"/>
            <p:cNvGrpSpPr>
              <a:grpSpLocks/>
            </p:cNvGrpSpPr>
            <p:nvPr/>
          </p:nvGrpSpPr>
          <p:grpSpPr bwMode="auto">
            <a:xfrm>
              <a:off x="1686" y="824"/>
              <a:ext cx="1114" cy="358"/>
              <a:chOff x="1686" y="824"/>
              <a:chExt cx="1114" cy="358"/>
            </a:xfrm>
          </p:grpSpPr>
          <p:sp>
            <p:nvSpPr>
              <p:cNvPr id="154" name="Rectangle 155"/>
              <p:cNvSpPr>
                <a:spLocks noChangeArrowheads="1"/>
              </p:cNvSpPr>
              <p:nvPr/>
            </p:nvSpPr>
            <p:spPr bwMode="auto">
              <a:xfrm>
                <a:off x="1686" y="833"/>
                <a:ext cx="3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5" name="Rectangle 156"/>
              <p:cNvSpPr>
                <a:spLocks noChangeArrowheads="1"/>
              </p:cNvSpPr>
              <p:nvPr/>
            </p:nvSpPr>
            <p:spPr bwMode="auto">
              <a:xfrm>
                <a:off x="2309" y="824"/>
                <a:ext cx="491"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a:t>
                </a:r>
                <a:r>
                  <a:rPr lang="th-TH"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36" name="Group 157"/>
            <p:cNvGrpSpPr>
              <a:grpSpLocks/>
            </p:cNvGrpSpPr>
            <p:nvPr/>
          </p:nvGrpSpPr>
          <p:grpSpPr bwMode="auto">
            <a:xfrm>
              <a:off x="1188" y="1175"/>
              <a:ext cx="1928" cy="249"/>
              <a:chOff x="1188" y="1175"/>
              <a:chExt cx="1928" cy="249"/>
            </a:xfrm>
          </p:grpSpPr>
          <p:grpSp>
            <p:nvGrpSpPr>
              <p:cNvPr id="144" name="Group 158"/>
              <p:cNvGrpSpPr>
                <a:grpSpLocks/>
              </p:cNvGrpSpPr>
              <p:nvPr/>
            </p:nvGrpSpPr>
            <p:grpSpPr bwMode="auto">
              <a:xfrm>
                <a:off x="1188" y="1175"/>
                <a:ext cx="1719" cy="249"/>
                <a:chOff x="1188" y="1175"/>
                <a:chExt cx="1719" cy="249"/>
              </a:xfrm>
            </p:grpSpPr>
            <p:sp>
              <p:nvSpPr>
                <p:cNvPr id="146" name="Rectangle 159"/>
                <p:cNvSpPr>
                  <a:spLocks noChangeArrowheads="1"/>
                </p:cNvSpPr>
                <p:nvPr/>
              </p:nvSpPr>
              <p:spPr bwMode="auto">
                <a:xfrm>
                  <a:off x="1188" y="1179"/>
                  <a:ext cx="11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36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7" name="Rectangle 160"/>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8" name="Rectangle 161"/>
                <p:cNvSpPr>
                  <a:spLocks noChangeArrowheads="1"/>
                </p:cNvSpPr>
                <p:nvPr/>
              </p:nvSpPr>
              <p:spPr bwMode="auto">
                <a:xfrm>
                  <a:off x="1665" y="1181"/>
                  <a:ext cx="11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9" name="Rectangle 162"/>
                <p:cNvSpPr>
                  <a:spLocks noChangeArrowheads="1"/>
                </p:cNvSpPr>
                <p:nvPr/>
              </p:nvSpPr>
              <p:spPr bwMode="auto">
                <a:xfrm>
                  <a:off x="1867" y="1179"/>
                  <a:ext cx="11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 name="Rectangle 163"/>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36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1" name="Rectangle 164"/>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 name="Rectangle 165"/>
                <p:cNvSpPr>
                  <a:spLocks noChangeArrowheads="1"/>
                </p:cNvSpPr>
                <p:nvPr/>
              </p:nvSpPr>
              <p:spPr bwMode="auto">
                <a:xfrm>
                  <a:off x="2552" y="1183"/>
                  <a:ext cx="11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 name="Rectangle 166"/>
                <p:cNvSpPr>
                  <a:spLocks noChangeArrowheads="1"/>
                </p:cNvSpPr>
                <p:nvPr/>
              </p:nvSpPr>
              <p:spPr bwMode="auto">
                <a:xfrm>
                  <a:off x="2781" y="1191"/>
                  <a:ext cx="12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36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5" name="Rectangle 167"/>
              <p:cNvSpPr>
                <a:spLocks noChangeArrowheads="1"/>
              </p:cNvSpPr>
              <p:nvPr/>
            </p:nvSpPr>
            <p:spPr bwMode="auto">
              <a:xfrm>
                <a:off x="3024" y="1184"/>
                <a:ext cx="9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36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37" name="Group 168"/>
            <p:cNvGrpSpPr>
              <a:grpSpLocks/>
            </p:cNvGrpSpPr>
            <p:nvPr/>
          </p:nvGrpSpPr>
          <p:grpSpPr bwMode="auto">
            <a:xfrm>
              <a:off x="2137" y="346"/>
              <a:ext cx="455" cy="692"/>
              <a:chOff x="2137" y="346"/>
              <a:chExt cx="455" cy="692"/>
            </a:xfrm>
          </p:grpSpPr>
          <p:grpSp>
            <p:nvGrpSpPr>
              <p:cNvPr id="140" name="Group 169"/>
              <p:cNvGrpSpPr>
                <a:grpSpLocks/>
              </p:cNvGrpSpPr>
              <p:nvPr/>
            </p:nvGrpSpPr>
            <p:grpSpPr bwMode="auto">
              <a:xfrm>
                <a:off x="2137" y="346"/>
                <a:ext cx="455" cy="692"/>
                <a:chOff x="1814" y="109"/>
                <a:chExt cx="455" cy="692"/>
              </a:xfrm>
            </p:grpSpPr>
            <p:sp>
              <p:nvSpPr>
                <p:cNvPr id="142" name="Text Box 170"/>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43" name="Line 171"/>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1" name="Line 172"/>
              <p:cNvSpPr>
                <a:spLocks noChangeShapeType="1"/>
              </p:cNvSpPr>
              <p:nvPr/>
            </p:nvSpPr>
            <p:spPr bwMode="auto">
              <a:xfrm>
                <a:off x="2311"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8" name="Rectangle 17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Rectangle 17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56" name="Text Box 45"/>
          <p:cNvSpPr txBox="1">
            <a:spLocks noChangeArrowheads="1"/>
          </p:cNvSpPr>
          <p:nvPr/>
        </p:nvSpPr>
        <p:spPr bwMode="auto">
          <a:xfrm>
            <a:off x="273050" y="2587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พระคัมภีร์</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par>
                          <p:cTn id="53" fill="hold">
                            <p:stCondLst>
                              <p:cond delay="1500"/>
                            </p:stCondLst>
                            <p:childTnLst>
                              <p:par>
                                <p:cTn id="54" presetID="2" presetClass="entr" presetSubtype="1" fill="hold" grpId="0" nodeType="afterEffect">
                                  <p:stCondLst>
                                    <p:cond delay="0"/>
                                  </p:stCondLst>
                                  <p:childTnLst>
                                    <p:set>
                                      <p:cBhvr>
                                        <p:cTn id="55" dur="1" fill="hold">
                                          <p:stCondLst>
                                            <p:cond delay="0"/>
                                          </p:stCondLst>
                                        </p:cTn>
                                        <p:tgtEl>
                                          <p:spTgt spid="126"/>
                                        </p:tgtEl>
                                        <p:attrNameLst>
                                          <p:attrName>style.visibility</p:attrName>
                                        </p:attrNameLst>
                                      </p:cBhvr>
                                      <p:to>
                                        <p:strVal val="visible"/>
                                      </p:to>
                                    </p:set>
                                    <p:anim calcmode="lin" valueType="num">
                                      <p:cBhvr additive="base">
                                        <p:cTn id="56" dur="500" fill="hold"/>
                                        <p:tgtEl>
                                          <p:spTgt spid="126"/>
                                        </p:tgtEl>
                                        <p:attrNameLst>
                                          <p:attrName>ppt_x</p:attrName>
                                        </p:attrNameLst>
                                      </p:cBhvr>
                                      <p:tavLst>
                                        <p:tav tm="0">
                                          <p:val>
                                            <p:strVal val="#ppt_x"/>
                                          </p:val>
                                        </p:tav>
                                        <p:tav tm="100000">
                                          <p:val>
                                            <p:strVal val="#ppt_x"/>
                                          </p:val>
                                        </p:tav>
                                      </p:tavLst>
                                    </p:anim>
                                    <p:anim calcmode="lin" valueType="num">
                                      <p:cBhvr additive="base">
                                        <p:cTn id="57" dur="500" fill="hold"/>
                                        <p:tgtEl>
                                          <p:spTgt spid="126"/>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ppt_x"/>
                                          </p:val>
                                        </p:tav>
                                        <p:tav tm="100000">
                                          <p:val>
                                            <p:strVal val="#ppt_x"/>
                                          </p:val>
                                        </p:tav>
                                      </p:tavLst>
                                    </p:anim>
                                    <p:anim calcmode="lin" valueType="num">
                                      <p:cBhvr additive="base">
                                        <p:cTn id="63" dur="500" fill="hold"/>
                                        <p:tgtEl>
                                          <p:spTgt spid="127"/>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grpId="0" nodeType="clickEffect">
                                  <p:stCondLst>
                                    <p:cond delay="0"/>
                                  </p:stCondLst>
                                  <p:childTnLst>
                                    <p:set>
                                      <p:cBhvr>
                                        <p:cTn id="67" dur="1" fill="hold">
                                          <p:stCondLst>
                                            <p:cond delay="0"/>
                                          </p:stCondLst>
                                        </p:cTn>
                                        <p:tgtEl>
                                          <p:spTgt spid="128"/>
                                        </p:tgtEl>
                                        <p:attrNameLst>
                                          <p:attrName>style.visibility</p:attrName>
                                        </p:attrNameLst>
                                      </p:cBhvr>
                                      <p:to>
                                        <p:strVal val="visible"/>
                                      </p:to>
                                    </p:set>
                                    <p:anim calcmode="lin" valueType="num">
                                      <p:cBhvr additive="base">
                                        <p:cTn id="68" dur="500" fill="hold"/>
                                        <p:tgtEl>
                                          <p:spTgt spid="128"/>
                                        </p:tgtEl>
                                        <p:attrNameLst>
                                          <p:attrName>ppt_x</p:attrName>
                                        </p:attrNameLst>
                                      </p:cBhvr>
                                      <p:tavLst>
                                        <p:tav tm="0">
                                          <p:val>
                                            <p:strVal val="#ppt_x"/>
                                          </p:val>
                                        </p:tav>
                                        <p:tav tm="100000">
                                          <p:val>
                                            <p:strVal val="#ppt_x"/>
                                          </p:val>
                                        </p:tav>
                                      </p:tavLst>
                                    </p:anim>
                                    <p:anim calcmode="lin" valueType="num">
                                      <p:cBhvr additive="base">
                                        <p:cTn id="69" dur="500" fill="hold"/>
                                        <p:tgtEl>
                                          <p:spTgt spid="128"/>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129"/>
                                        </p:tgtEl>
                                        <p:attrNameLst>
                                          <p:attrName>style.visibility</p:attrName>
                                        </p:attrNameLst>
                                      </p:cBhvr>
                                      <p:to>
                                        <p:strVal val="visible"/>
                                      </p:to>
                                    </p:set>
                                    <p:anim calcmode="lin" valueType="num">
                                      <p:cBhvr additive="base">
                                        <p:cTn id="74" dur="500" fill="hold"/>
                                        <p:tgtEl>
                                          <p:spTgt spid="129"/>
                                        </p:tgtEl>
                                        <p:attrNameLst>
                                          <p:attrName>ppt_x</p:attrName>
                                        </p:attrNameLst>
                                      </p:cBhvr>
                                      <p:tavLst>
                                        <p:tav tm="0">
                                          <p:val>
                                            <p:strVal val="#ppt_x"/>
                                          </p:val>
                                        </p:tav>
                                        <p:tav tm="100000">
                                          <p:val>
                                            <p:strVal val="#ppt_x"/>
                                          </p:val>
                                        </p:tav>
                                      </p:tavLst>
                                    </p:anim>
                                    <p:anim calcmode="lin" valueType="num">
                                      <p:cBhvr additive="base">
                                        <p:cTn id="75" dur="500" fill="hold"/>
                                        <p:tgtEl>
                                          <p:spTgt spid="129"/>
                                        </p:tgtEl>
                                        <p:attrNameLst>
                                          <p:attrName>ppt_y</p:attrName>
                                        </p:attrNameLst>
                                      </p:cBhvr>
                                      <p:tavLst>
                                        <p:tav tm="0">
                                          <p:val>
                                            <p:strVal val="0-#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grpId="0" nodeType="clickEffect">
                                  <p:stCondLst>
                                    <p:cond delay="0"/>
                                  </p:stCondLst>
                                  <p:childTnLst>
                                    <p:set>
                                      <p:cBhvr>
                                        <p:cTn id="79" dur="1" fill="hold">
                                          <p:stCondLst>
                                            <p:cond delay="0"/>
                                          </p:stCondLst>
                                        </p:cTn>
                                        <p:tgtEl>
                                          <p:spTgt spid="130"/>
                                        </p:tgtEl>
                                        <p:attrNameLst>
                                          <p:attrName>style.visibility</p:attrName>
                                        </p:attrNameLst>
                                      </p:cBhvr>
                                      <p:to>
                                        <p:strVal val="visible"/>
                                      </p:to>
                                    </p:set>
                                    <p:anim calcmode="lin" valueType="num">
                                      <p:cBhvr additive="base">
                                        <p:cTn id="80" dur="500" fill="hold"/>
                                        <p:tgtEl>
                                          <p:spTgt spid="130"/>
                                        </p:tgtEl>
                                        <p:attrNameLst>
                                          <p:attrName>ppt_x</p:attrName>
                                        </p:attrNameLst>
                                      </p:cBhvr>
                                      <p:tavLst>
                                        <p:tav tm="0">
                                          <p:val>
                                            <p:strVal val="#ppt_x"/>
                                          </p:val>
                                        </p:tav>
                                        <p:tav tm="100000">
                                          <p:val>
                                            <p:strVal val="#ppt_x"/>
                                          </p:val>
                                        </p:tav>
                                      </p:tavLst>
                                    </p:anim>
                                    <p:anim calcmode="lin" valueType="num">
                                      <p:cBhvr additive="base">
                                        <p:cTn id="81" dur="500" fill="hold"/>
                                        <p:tgtEl>
                                          <p:spTgt spid="1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P spid="126" grpId="0" autoUpdateAnimBg="0"/>
      <p:bldP spid="127" grpId="0" autoUpdateAnimBg="0"/>
      <p:bldP spid="128" grpId="0" autoUpdateAnimBg="0"/>
      <p:bldP spid="129" grpId="0" autoUpdateAnimBg="0"/>
      <p:bldP spid="13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417513" y="528638"/>
            <a:ext cx="8629650" cy="52322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endParaRPr lang="en-US" sz="2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51" name="WordArt 11"/>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th-TH" sz="3600" kern="10" dirty="0" err="1">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th-TH"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ของพระเจ้า</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891"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P spid="102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684" name="Text Box 4"/>
          <p:cNvSpPr txBox="1">
            <a:spLocks noChangeArrowheads="1"/>
          </p:cNvSpPr>
          <p:nvPr/>
        </p:nvSpPr>
        <p:spPr bwMode="auto">
          <a:xfrm>
            <a:off x="3073400" y="5880100"/>
            <a:ext cx="5880100" cy="60888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i="1" dirty="0">
                <a:solidFill>
                  <a:srgbClr val="DDEE5E"/>
                </a:solidFill>
                <a:latin typeface="Helvetica" charset="0"/>
              </a:rPr>
              <a:t>ดอน  ริ</a:t>
            </a:r>
            <a:r>
              <a:rPr lang="th-TH" sz="2400" i="1" dirty="0" err="1">
                <a:solidFill>
                  <a:srgbClr val="DDEE5E"/>
                </a:solidFill>
                <a:latin typeface="Helvetica" charset="0"/>
              </a:rPr>
              <a:t>ชาร์ด</a:t>
            </a:r>
            <a:r>
              <a:rPr lang="th-TH" sz="2400" i="1" dirty="0">
                <a:solidFill>
                  <a:srgbClr val="DDEE5E"/>
                </a:solidFill>
                <a:latin typeface="Helvetica" charset="0"/>
              </a:rPr>
              <a:t>สัน</a:t>
            </a:r>
            <a:r>
              <a:rPr lang="en-US" sz="2400" i="1" dirty="0">
                <a:solidFill>
                  <a:srgbClr val="DDEE5E"/>
                </a:solidFill>
                <a:latin typeface="Helvetica" charset="0"/>
              </a:rPr>
              <a:t>, </a:t>
            </a:r>
            <a:r>
              <a:rPr lang="th-TH" sz="2400" i="1" dirty="0">
                <a:solidFill>
                  <a:srgbClr val="DDEE5E"/>
                </a:solidFill>
                <a:latin typeface="Helvetica" charset="0"/>
              </a:rPr>
              <a:t>นิ</a:t>
            </a:r>
            <a:r>
              <a:rPr lang="th-TH" sz="2400" i="1" dirty="0" err="1">
                <a:solidFill>
                  <a:srgbClr val="DDEE5E"/>
                </a:solidFill>
                <a:latin typeface="Helvetica" charset="0"/>
              </a:rPr>
              <a:t>รันดร์</a:t>
            </a:r>
            <a:r>
              <a:rPr lang="th-TH" sz="2400" i="1" dirty="0">
                <a:solidFill>
                  <a:srgbClr val="DDEE5E"/>
                </a:solidFill>
                <a:latin typeface="Helvetica" charset="0"/>
              </a:rPr>
              <a:t>กาลในดวงใจ</a:t>
            </a:r>
            <a:endParaRPr lang="en-US" sz="2400" i="1" dirty="0">
              <a:solidFill>
                <a:srgbClr val="DDEE5E"/>
              </a:solidFill>
              <a:latin typeface="Helvetica" charset="0"/>
            </a:endParaRPr>
          </a:p>
        </p:txBody>
      </p:sp>
      <p:pic>
        <p:nvPicPr>
          <p:cNvPr id="7168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p:spPr>
      </p:pic>
      <p:sp>
        <p:nvSpPr>
          <p:cNvPr id="39940"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6" name="Rectangle 18"/>
          <p:cNvSpPr>
            <a:spLocks noChangeArrowheads="1"/>
          </p:cNvSpPr>
          <p:nvPr/>
        </p:nvSpPr>
        <p:spPr bwMode="auto">
          <a:xfrm>
            <a:off x="1009650" y="3783013"/>
            <a:ext cx="7510463" cy="156709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th-TH" sz="2400" i="1" u="sng" dirty="0">
                <a:latin typeface="Arial Unicode MS" panose="020B0604020202020204" pitchFamily="34" charset="-128"/>
                <a:ea typeface="Arial Unicode MS" panose="020B0604020202020204" pitchFamily="34" charset="-128"/>
                <a:cs typeface="Arial Unicode MS" panose="020B0604020202020204" pitchFamily="34" charset="-128"/>
              </a:rPr>
              <a:t>มันจะ</a:t>
            </a:r>
            <a:r>
              <a:rPr lang="en-US" sz="2400" i="1" u="sng"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i="1" u="sng" dirty="0">
                <a:latin typeface="Arial Unicode MS" panose="020B0604020202020204" pitchFamily="34" charset="-128"/>
                <a:ea typeface="Arial Unicode MS" panose="020B0604020202020204" pitchFamily="34" charset="-128"/>
                <a:cs typeface="Arial Unicode MS" panose="020B0604020202020204" pitchFamily="34" charset="-128"/>
              </a:rPr>
              <a:t>ขาดแนวสันหลัง</a:t>
            </a:r>
            <a:r>
              <a:rPr lang="en-US" sz="2400" i="1" u="sng"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u="sng" dirty="0">
                <a:latin typeface="Arial Unicode MS" panose="020B0604020202020204" pitchFamily="34" charset="-128"/>
                <a:ea typeface="Arial Unicode MS" panose="020B0604020202020204" pitchFamily="34" charset="-128"/>
                <a:cs typeface="Arial Unicode MS" panose="020B0604020202020204" pitchFamily="34" charset="-128"/>
              </a:rPr>
              <a:t>อย่างแท้จริง</a:t>
            </a:r>
            <a:r>
              <a:rPr lang="en-US" sz="2400" i="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และมักจะมีแนวโน้มทำ</a:t>
            </a:r>
            <a:r>
              <a:rPr lang="th-TH" sz="2400" i="1"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ให้คริส</a:t>
            </a:r>
            <a:r>
              <a:rPr lang="th-TH"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เตียนขาดการกระตุ้นในการส่งต่อ   การอวยพร  ที่ได้รับมาไปยังผู้อื่น</a:t>
            </a:r>
            <a:r>
              <a:rPr lang="en-US"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ไม่เพียงแค่กับคนในกลุ่มของตนเท่านั้น</a:t>
            </a:r>
            <a:r>
              <a:rPr lang="en-US"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แต่กับคนทั่วไปในโลกด้วย</a:t>
            </a:r>
            <a:r>
              <a:rPr lang="en-US"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3731"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3" name="Text Box 5"/>
          <p:cNvSpPr txBox="1">
            <a:spLocks noChangeArrowheads="1"/>
          </p:cNvSpPr>
          <p:nvPr/>
        </p:nvSpPr>
        <p:spPr bwMode="auto">
          <a:xfrm>
            <a:off x="3073400" y="5880100"/>
            <a:ext cx="5880100" cy="400110"/>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ดอน ริ</a:t>
            </a:r>
            <a:r>
              <a:rPr lang="th-TH" sz="2000" i="1"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ชาร์ด</a:t>
            </a:r>
            <a:r>
              <a:rPr lang="th-TH"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สัน</a:t>
            </a:r>
            <a:r>
              <a:rPr lang="en-US"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2000" i="1"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th-TH"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กาลในดวงใจ</a:t>
            </a:r>
            <a:r>
              <a:rPr lang="en-US" sz="20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163</a:t>
            </a:r>
            <a:endParaRPr lang="en-US"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988" name="Text Box 10"/>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3744" name="Rectangle 1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13</a:t>
            </a:r>
          </a:p>
        </p:txBody>
      </p:sp>
      <p:sp>
        <p:nvSpPr>
          <p:cNvPr id="41990" name="Text Box 1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47" name="Oval 19"/>
          <p:cNvSpPr>
            <a:spLocks noChangeArrowheads="1"/>
          </p:cNvSpPr>
          <p:nvPr/>
        </p:nvSpPr>
        <p:spPr bwMode="auto">
          <a:xfrm>
            <a:off x="6477000" y="4171950"/>
            <a:ext cx="1744663" cy="438149"/>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992" name="Text Box 21"/>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73737" name="Rectangle 9"/>
          <p:cNvSpPr>
            <a:spLocks noChangeArrowheads="1"/>
          </p:cNvSpPr>
          <p:nvPr/>
        </p:nvSpPr>
        <p:spPr bwMode="auto">
          <a:xfrm>
            <a:off x="990600" y="1635125"/>
            <a:ext cx="7231063" cy="156709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th-TH" sz="2400"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สัญญากับอับรา</a:t>
            </a:r>
            <a:r>
              <a:rPr lang="th-TH" sz="2400"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เป็นกระดูกสันหลังสำคัญของพระคัมภีร์</a:t>
            </a:r>
            <a:r>
              <a:rPr lang="en-US"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 </a:t>
            </a:r>
            <a:r>
              <a:rPr lang="th-TH"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เป็นแนวสันหลังของการเปิดเผยพิเศษ</a:t>
            </a:r>
            <a:r>
              <a:rPr lang="en-US"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การสอนที่ไม่ได้ตระหนักถึงแนวสันหลังนั้นย่อมเกิดการขาดซึ่งแก่นสำคัญอย่างใดอย่างหนึ่งไป</a:t>
            </a:r>
            <a:r>
              <a:rPr lang="en-US" sz="24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000" i="1"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96875" y="1322973"/>
            <a:ext cx="8458200" cy="5321970"/>
          </a:xfrm>
          <a:prstGeom prst="rect">
            <a:avLst/>
          </a:prstGeom>
          <a:noFill/>
          <a:ln w="12700">
            <a:noFill/>
            <a:miter lim="800000"/>
            <a:headEnd/>
            <a:tailEnd/>
          </a:ln>
          <a:effectLst/>
        </p:spPr>
        <p:txBody>
          <a:bodyPr lIns="90487" tIns="44450" rIns="90487" bIns="44450">
            <a:spAutoFit/>
          </a:bodyPr>
          <a:lstStyle/>
          <a:p>
            <a:pPr algn="ctr">
              <a:lnSpc>
                <a:spcPct val="150000"/>
              </a:lnSpc>
              <a:spcBef>
                <a:spcPct val="50000"/>
              </a:spcBef>
              <a:defRPr/>
            </a:pPr>
            <a:r>
              <a:rPr lang="th-TH"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ระมัดระวังคำว่า </a:t>
            </a:r>
            <a:r>
              <a:rPr lang="en-US"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ความบาป</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ในภาษา</a:t>
            </a:r>
            <a:r>
              <a:rPr lang="th-TH" sz="2000" i="1" dirty="0" err="1">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th-TH"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th-TH" sz="2000" i="1" dirty="0" err="1">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r>
              <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000" i="1"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พฤติกรรมผิด</a:t>
            </a:r>
            <a:endParaRPr lang="en-US" sz="2000" i="1"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ไร้ศีลธรรม</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การละเมิด</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ความชั่วร้าย</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ล่วงล้ำ</a:t>
            </a:r>
            <a:endPar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ct val="50000"/>
              </a:spcBef>
              <a:defRPr/>
            </a:pPr>
            <a:r>
              <a:rPr lang="th-TH"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ความเลว</a:t>
            </a:r>
            <a:r>
              <a:rPr lang="en-US" sz="2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4035" name="Text Box 7"/>
          <p:cNvSpPr txBox="1">
            <a:spLocks noChangeArrowheads="1"/>
          </p:cNvSpPr>
          <p:nvPr/>
        </p:nvSpPr>
        <p:spPr bwMode="auto">
          <a:xfrm>
            <a:off x="8857651" y="-72211"/>
            <a:ext cx="25519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6571" name="Text Box 11"/>
          <p:cNvSpPr txBox="1">
            <a:spLocks noChangeArrowheads="1"/>
          </p:cNvSpPr>
          <p:nvPr/>
        </p:nvSpPr>
        <p:spPr bwMode="auto">
          <a:xfrm>
            <a:off x="812800" y="5796776"/>
            <a:ext cx="2925763" cy="55399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defRPr/>
            </a:pPr>
            <a:r>
              <a:rPr lang="th-TH" sz="20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US" sz="20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#10</a:t>
            </a:r>
          </a:p>
        </p:txBody>
      </p:sp>
      <p:sp>
        <p:nvSpPr>
          <p:cNvPr id="66574" name="Rectangle 14"/>
          <p:cNvSpPr>
            <a:spLocks noChangeArrowheads="1"/>
          </p:cNvSpPr>
          <p:nvPr/>
        </p:nvSpPr>
        <p:spPr bwMode="auto">
          <a:xfrm>
            <a:off x="8106407" y="6491630"/>
            <a:ext cx="328936" cy="323165"/>
          </a:xfrm>
          <a:prstGeom prst="rect">
            <a:avLst/>
          </a:prstGeom>
          <a:noFill/>
          <a:ln w="12700">
            <a:noFill/>
            <a:miter lim="800000"/>
            <a:headEnd/>
            <a:tailEnd/>
          </a:ln>
          <a:effectLst/>
        </p:spPr>
        <p:txBody>
          <a:bodyPr wrap="none" anchor="ctr">
            <a:spAutoFit/>
          </a:bodyPr>
          <a:lstStyle/>
          <a:p>
            <a:pPr algn="ctr">
              <a:lnSpc>
                <a:spcPct val="150000"/>
              </a:lnSpc>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14</a:t>
            </a:r>
          </a:p>
        </p:txBody>
      </p:sp>
      <p:sp>
        <p:nvSpPr>
          <p:cNvPr id="44038" name="Text Box 15"/>
          <p:cNvSpPr txBox="1">
            <a:spLocks noChangeArrowheads="1"/>
          </p:cNvSpPr>
          <p:nvPr/>
        </p:nvSpPr>
        <p:spPr bwMode="auto">
          <a:xfrm>
            <a:off x="8596298" y="6390631"/>
            <a:ext cx="2984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8" name="Rectangle 3"/>
          <p:cNvSpPr>
            <a:spLocks noChangeArrowheads="1"/>
          </p:cNvSpPr>
          <p:nvPr/>
        </p:nvSpPr>
        <p:spPr bwMode="auto">
          <a:xfrm>
            <a:off x="1055687" y="438150"/>
            <a:ext cx="7083425"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150000"/>
              </a:lnSpc>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50000"/>
              </a:lnSpc>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1" end="1"/>
                                            </p:txEl>
                                          </p:spTgt>
                                        </p:tgtEl>
                                        <p:attrNameLst>
                                          <p:attrName>style.visibility</p:attrName>
                                        </p:attrNameLst>
                                      </p:cBhvr>
                                      <p:to>
                                        <p:strVal val="visible"/>
                                      </p:to>
                                    </p:set>
                                    <p:animEffect transition="in" filter="box(out)">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Effect transition="in" filter="box(out)">
                                      <p:cBhvr>
                                        <p:cTn id="25" dur="500"/>
                                        <p:tgtEl>
                                          <p:spTgt spid="6656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3" end="3"/>
                                            </p:txEl>
                                          </p:spTgt>
                                        </p:tgtEl>
                                        <p:attrNameLst>
                                          <p:attrName>style.visibility</p:attrName>
                                        </p:attrNameLst>
                                      </p:cBhvr>
                                      <p:to>
                                        <p:strVal val="visible"/>
                                      </p:to>
                                    </p:set>
                                    <p:animEffect transition="in" filter="box(out)">
                                      <p:cBhvr>
                                        <p:cTn id="30" dur="500"/>
                                        <p:tgtEl>
                                          <p:spTgt spid="6656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4" end="4"/>
                                            </p:txEl>
                                          </p:spTgt>
                                        </p:tgtEl>
                                        <p:attrNameLst>
                                          <p:attrName>style.visibility</p:attrName>
                                        </p:attrNameLst>
                                      </p:cBhvr>
                                      <p:to>
                                        <p:strVal val="visible"/>
                                      </p:to>
                                    </p:set>
                                    <p:animEffect transition="in" filter="box(out)">
                                      <p:cBhvr>
                                        <p:cTn id="35" dur="500"/>
                                        <p:tgtEl>
                                          <p:spTgt spid="6656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5" end="5"/>
                                            </p:txEl>
                                          </p:spTgt>
                                        </p:tgtEl>
                                        <p:attrNameLst>
                                          <p:attrName>style.visibility</p:attrName>
                                        </p:attrNameLst>
                                      </p:cBhvr>
                                      <p:to>
                                        <p:strVal val="visible"/>
                                      </p:to>
                                    </p:set>
                                    <p:animEffect transition="in" filter="box(out)">
                                      <p:cBhvr>
                                        <p:cTn id="40" dur="500"/>
                                        <p:tgtEl>
                                          <p:spTgt spid="6656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6" end="6"/>
                                            </p:txEl>
                                          </p:spTgt>
                                        </p:tgtEl>
                                        <p:attrNameLst>
                                          <p:attrName>style.visibility</p:attrName>
                                        </p:attrNameLst>
                                      </p:cBhvr>
                                      <p:to>
                                        <p:strVal val="visible"/>
                                      </p:to>
                                    </p:set>
                                    <p:animEffect transition="in" filter="box(out)">
                                      <p:cBhvr>
                                        <p:cTn id="45" dur="500"/>
                                        <p:tgtEl>
                                          <p:spTgt spid="66562">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7" end="7"/>
                                            </p:txEl>
                                          </p:spTgt>
                                        </p:tgtEl>
                                        <p:attrNameLst>
                                          <p:attrName>style.visibility</p:attrName>
                                        </p:attrNameLst>
                                      </p:cBhvr>
                                      <p:to>
                                        <p:strVal val="visible"/>
                                      </p:to>
                                    </p:set>
                                    <p:animEffect transition="in" filter="box(out)">
                                      <p:cBhvr>
                                        <p:cTn id="50" dur="500"/>
                                        <p:tgtEl>
                                          <p:spTgt spid="66562">
                                            <p:txEl>
                                              <p:pRg st="7" end="7"/>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dissolv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P spid="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368300" y="1619250"/>
            <a:ext cx="8458200"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ระมัดระวังคำว่า </a:t>
            </a:r>
            <a:r>
              <a:rPr lang="en-US"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ความบาป</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endPar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ในภาษา</a:t>
            </a:r>
            <a:r>
              <a:rPr lang="th-TH" sz="2400" i="1"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th-TH" sz="2400" i="1"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กรีก</a:t>
            </a:r>
            <a:r>
              <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47139"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7143" name="Text Box 7"/>
          <p:cNvSpPr txBox="1">
            <a:spLocks noChangeArrowheads="1"/>
          </p:cNvSpPr>
          <p:nvPr/>
        </p:nvSpPr>
        <p:spPr bwMode="auto">
          <a:xfrm>
            <a:off x="1104900" y="4030663"/>
            <a:ext cx="7550150" cy="1015663"/>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altLang="ja-JP" sz="6000" i="1" u="sng" dirty="0">
                <a:solidFill>
                  <a:srgbClr val="FFFFFF"/>
                </a:solidFill>
                <a:effectLst>
                  <a:outerShdw blurRad="50800" dist="76200" dir="2700000" algn="tl" rotWithShape="0">
                    <a:srgbClr val="000000">
                      <a:alpha val="83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6000" i="1" u="sng" dirty="0">
                <a:solidFill>
                  <a:srgbClr val="FFFFFF"/>
                </a:solidFill>
                <a:effectLst>
                  <a:outerShdw blurRad="50800" dist="76200" dir="2700000" algn="tl" rotWithShape="0">
                    <a:srgbClr val="000000">
                      <a:alpha val="83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พลาดจุดที่ตั้งไว้</a:t>
            </a:r>
            <a:endParaRPr lang="en-US" sz="6000" i="1" dirty="0">
              <a:solidFill>
                <a:srgbClr val="FFFFFF"/>
              </a:solidFill>
              <a:effectLst>
                <a:outerShdw blurRad="50800" dist="76200" dir="2700000" algn="tl" rotWithShape="0">
                  <a:srgbClr val="000000">
                    <a:alpha val="83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084" name="Text Box 9"/>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47151" name="Oval 15"/>
          <p:cNvSpPr>
            <a:spLocks noChangeArrowheads="1"/>
          </p:cNvSpPr>
          <p:nvPr/>
        </p:nvSpPr>
        <p:spPr bwMode="auto">
          <a:xfrm>
            <a:off x="4757738" y="1550987"/>
            <a:ext cx="3343275" cy="102076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4"/>
          <p:cNvGrpSpPr>
            <a:grpSpLocks/>
          </p:cNvGrpSpPr>
          <p:nvPr/>
        </p:nvGrpSpPr>
        <p:grpSpPr bwMode="auto">
          <a:xfrm>
            <a:off x="936625" y="134848"/>
            <a:ext cx="7651750" cy="5224463"/>
            <a:chOff x="9581" y="-230"/>
            <a:chExt cx="4820" cy="3291"/>
          </a:xfrm>
        </p:grpSpPr>
        <p:sp>
          <p:nvSpPr>
            <p:cNvPr id="347147" name="AutoShape 11"/>
            <p:cNvSpPr>
              <a:spLocks noChangeArrowheads="1"/>
            </p:cNvSpPr>
            <p:nvPr/>
          </p:nvSpPr>
          <p:spPr bwMode="auto">
            <a:xfrm>
              <a:off x="9581" y="-230"/>
              <a:ext cx="4747" cy="3291"/>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8"/>
                </a:schemeClr>
              </a:outerShdw>
            </a:effectLst>
          </p:spPr>
          <p:txBody>
            <a:bodyPr wrap="none" anchor="ctr"/>
            <a:lstStyle/>
            <a:p>
              <a:pPr algn="ctr">
                <a:defRPr/>
              </a:pPr>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7148" name="Text Box 12"/>
            <p:cNvSpPr txBox="1">
              <a:spLocks noChangeArrowheads="1"/>
            </p:cNvSpPr>
            <p:nvPr/>
          </p:nvSpPr>
          <p:spPr bwMode="auto">
            <a:xfrm>
              <a:off x="9783" y="709"/>
              <a:ext cx="4618" cy="640"/>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แต่</a:t>
              </a:r>
              <a:r>
                <a:rPr lang="en-US" sz="44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4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60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คุณอาจจะคิดว่า</a:t>
              </a:r>
              <a:r>
                <a:rPr lang="en-US" sz="44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47149" name="Text Box 13"/>
            <p:cNvSpPr txBox="1">
              <a:spLocks noChangeArrowheads="1"/>
            </p:cNvSpPr>
            <p:nvPr/>
          </p:nvSpPr>
          <p:spPr bwMode="auto">
            <a:xfrm>
              <a:off x="9581" y="1582"/>
              <a:ext cx="4545" cy="48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4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ที่ไหน คือ</a:t>
              </a:r>
              <a:r>
                <a:rPr lang="th-TH" sz="4400" u="sng"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จุดนั้น </a:t>
              </a:r>
              <a:r>
                <a:rPr lang="th-TH" sz="44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ที่ตั้งไว้</a:t>
              </a:r>
              <a:r>
                <a:rPr lang="en-US" sz="4400"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46087" name="Text Box 1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4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7154"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15</a:t>
            </a:r>
          </a:p>
        </p:txBody>
      </p:sp>
      <p:sp>
        <p:nvSpPr>
          <p:cNvPr id="46089" name="Text Box 1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Tree>
    <p:extLst>
      <p:ext uri="{BB962C8B-B14F-4D97-AF65-F5344CB8AC3E}">
        <p14:creationId xmlns:p14="http://schemas.microsoft.com/office/powerpoint/2010/main" val="396538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P spid="3471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30"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16</a:t>
            </a:r>
          </a:p>
        </p:txBody>
      </p:sp>
      <p:grpSp>
        <p:nvGrpSpPr>
          <p:cNvPr id="2" name="Group 18"/>
          <p:cNvGrpSpPr>
            <a:grpSpLocks/>
          </p:cNvGrpSpPr>
          <p:nvPr/>
        </p:nvGrpSpPr>
        <p:grpSpPr bwMode="auto">
          <a:xfrm>
            <a:off x="2147888" y="0"/>
            <a:ext cx="952500" cy="6581775"/>
            <a:chOff x="1344" y="146"/>
            <a:chExt cx="600" cy="3883"/>
          </a:xfrm>
        </p:grpSpPr>
        <p:sp>
          <p:nvSpPr>
            <p:cNvPr id="48139"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40"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41"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64230" name="Text Box 6"/>
          <p:cNvSpPr txBox="1">
            <a:spLocks noChangeArrowheads="1"/>
          </p:cNvSpPr>
          <p:nvPr/>
        </p:nvSpPr>
        <p:spPr bwMode="auto">
          <a:xfrm>
            <a:off x="396875" y="3475822"/>
            <a:ext cx="8613775" cy="116955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สำหรับการหาจุดที่สมบูรณ์นั้น</a:t>
            </a:r>
            <a:r>
              <a:rPr lang="en-US" sz="2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2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th-TH" sz="2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มุ่งไปยังพระคัมภีร์</a:t>
            </a:r>
            <a:r>
              <a:rPr lang="en-US" sz="2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8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4226" name="Rectangle 2"/>
          <p:cNvSpPr>
            <a:spLocks noChangeArrowheads="1"/>
          </p:cNvSpPr>
          <p:nvPr/>
        </p:nvSpPr>
        <p:spPr bwMode="auto">
          <a:xfrm>
            <a:off x="396875" y="1493173"/>
            <a:ext cx="845820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ระมัดระวังคำว่า </a:t>
            </a:r>
            <a:r>
              <a:rPr lang="en-US"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ความบาป</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4227" name="Rectangle 3"/>
          <p:cNvSpPr>
            <a:spLocks noChangeArrowheads="1"/>
          </p:cNvSpPr>
          <p:nvPr/>
        </p:nvSpPr>
        <p:spPr bwMode="auto">
          <a:xfrm>
            <a:off x="990600" y="552450"/>
            <a:ext cx="7083425"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defRPr/>
            </a:pP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36" name="Text Box 22"/>
          <p:cNvSpPr txBox="1">
            <a:spLocks noChangeArrowheads="1"/>
          </p:cNvSpPr>
          <p:nvPr/>
        </p:nvSpPr>
        <p:spPr bwMode="auto">
          <a:xfrm>
            <a:off x="457200" y="2743200"/>
            <a:ext cx="82153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ในภาษา</a:t>
            </a:r>
            <a:r>
              <a:rPr lang="th-TH" sz="2400" i="1"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th-TH" sz="2400" i="1"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กรีก</a:t>
            </a: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2400" i="1"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i="1" dirty="0">
                <a:latin typeface="Arial Unicode MS" panose="020B0604020202020204" pitchFamily="34" charset="-128"/>
                <a:ea typeface="Arial Unicode MS" panose="020B0604020202020204" pitchFamily="34" charset="-128"/>
                <a:cs typeface="Arial Unicode MS" panose="020B0604020202020204" pitchFamily="34" charset="-128"/>
              </a:rPr>
              <a:t>พลาดจุดที่ตั้งไว้</a:t>
            </a:r>
            <a:r>
              <a:rPr lang="en-US" altLang="ja-JP" sz="2400" i="1"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37"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564249" name="Text Box 25"/>
          <p:cNvSpPr txBox="1">
            <a:spLocks noChangeArrowheads="1"/>
          </p:cNvSpPr>
          <p:nvPr/>
        </p:nvSpPr>
        <p:spPr bwMode="auto">
          <a:xfrm>
            <a:off x="3359150" y="5042266"/>
            <a:ext cx="5495925"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400" i="1"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0" dirty="0">
                <a:latin typeface="Arial Unicode MS" panose="020B0604020202020204" pitchFamily="34" charset="-128"/>
                <a:ea typeface="Arial Unicode MS" panose="020B0604020202020204" pitchFamily="34" charset="-128"/>
                <a:cs typeface="Arial Unicode MS" panose="020B0604020202020204" pitchFamily="34" charset="-128"/>
              </a:rPr>
              <a:t> เหตุฉะนี้ท่านทั้งหลายจงเป็นคนดีรอบคอบ เหมือนอย่างพระบิดาของท่าน ผู้ทรงสถิตในสวรรค์เป็นผู้ดีรอบคอบ</a:t>
            </a:r>
            <a:r>
              <a:rPr lang="en-US" altLang="ja-JP" sz="2400" i="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i="1" dirty="0" err="1">
                <a:latin typeface="Arial Unicode MS" panose="020B0604020202020204" pitchFamily="34" charset="-128"/>
                <a:ea typeface="Arial Unicode MS" panose="020B0604020202020204" pitchFamily="34" charset="-128"/>
                <a:cs typeface="Arial Unicode MS" panose="020B0604020202020204" pitchFamily="34" charset="-128"/>
              </a:rPr>
              <a:t>มัทธิว</a:t>
            </a:r>
            <a:r>
              <a:rPr lang="en-US" altLang="ja-JP" sz="2400" i="1" dirty="0">
                <a:latin typeface="Arial Unicode MS" panose="020B0604020202020204" pitchFamily="34" charset="-128"/>
                <a:ea typeface="Arial Unicode MS" panose="020B0604020202020204" pitchFamily="34" charset="-128"/>
                <a:cs typeface="Arial Unicode MS" panose="020B0604020202020204" pitchFamily="34" charset="-128"/>
              </a:rPr>
              <a:t>. 5:48</a:t>
            </a:r>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6-Point Star 14"/>
          <p:cNvSpPr/>
          <p:nvPr/>
        </p:nvSpPr>
        <p:spPr bwMode="auto">
          <a:xfrm>
            <a:off x="7938" y="5516415"/>
            <a:ext cx="1306512" cy="137016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Text Box 22"/>
          <p:cNvSpPr txBox="1">
            <a:spLocks noChangeArrowheads="1"/>
          </p:cNvSpPr>
          <p:nvPr/>
        </p:nvSpPr>
        <p:spPr bwMode="auto">
          <a:xfrm>
            <a:off x="515937" y="4610988"/>
            <a:ext cx="7168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dirty="0">
                <a:solidFill>
                  <a:srgbClr val="FFFFFF"/>
                </a:solidFill>
                <a:effectLst/>
                <a:latin typeface="Angsana New" panose="02020603050405020304" pitchFamily="18" charset="-34"/>
                <a:cs typeface="Angsana New" panose="02020603050405020304" pitchFamily="18" charset="-34"/>
              </a:rPr>
              <a:t>©2006 TBBMI</a:t>
            </a:r>
          </a:p>
        </p:txBody>
      </p:sp>
      <p:sp>
        <p:nvSpPr>
          <p:cNvPr id="7" name="Text Box 11"/>
          <p:cNvSpPr txBox="1">
            <a:spLocks noChangeArrowheads="1"/>
          </p:cNvSpPr>
          <p:nvPr/>
        </p:nvSpPr>
        <p:spPr bwMode="auto">
          <a:xfrm>
            <a:off x="305319" y="840438"/>
            <a:ext cx="9144000" cy="3985706"/>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th-TH" sz="13800" b="1"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a:t>
            </a:r>
            <a:r>
              <a:rPr lang="th-TH" sz="138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คัมภีร์...</a:t>
            </a:r>
            <a:endParaRPr lang="en-US" sz="138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eaLnBrk="1" hangingPunct="1">
              <a:defRPr/>
            </a:pPr>
            <a:r>
              <a:rPr lang="th-TH" sz="115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จากพื้นฐาน </a:t>
            </a:r>
            <a:endParaRPr lang="en-US" sz="11500" b="1"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6575050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4475" y="649288"/>
            <a:ext cx="8813800" cy="5472112"/>
            <a:chOff x="244" y="409"/>
            <a:chExt cx="5552" cy="3447"/>
          </a:xfrm>
        </p:grpSpPr>
        <p:sp>
          <p:nvSpPr>
            <p:cNvPr id="634883" name="Text Box 3"/>
            <p:cNvSpPr txBox="1">
              <a:spLocks noChangeArrowheads="1"/>
            </p:cNvSpPr>
            <p:nvPr/>
          </p:nvSpPr>
          <p:spPr bwMode="auto">
            <a:xfrm>
              <a:off x="244" y="409"/>
              <a:ext cx="5552" cy="304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endParaRPr lang="en-US" sz="1200" dirty="0">
                <a:latin typeface="Skia" charset="0"/>
              </a:endParaRPr>
            </a:p>
            <a:p>
              <a:pPr algn="ctr">
                <a:defRPr/>
              </a:pPr>
              <a:r>
                <a:rPr lang="en-US" sz="1200" dirty="0">
                  <a:latin typeface="Skia" charset="0"/>
                </a:rPr>
                <a:t>ABBA…ADVOCATE…ALMIGHTY…ALPHA…AMEN…ANCIENT OF DAYS…</a:t>
              </a:r>
            </a:p>
            <a:p>
              <a:pPr algn="ctr">
                <a:defRPr/>
              </a:pPr>
              <a:r>
                <a:rPr lang="en-US" sz="1200" dirty="0">
                  <a:latin typeface="Skia" charset="0"/>
                </a:rPr>
                <a:t>ANOINTED ONE…APOSTLE AND HIGH PRIEST…ARM OF THE LORD…</a:t>
              </a:r>
            </a:p>
            <a:p>
              <a:pPr algn="ctr">
                <a:defRPr/>
              </a:pPr>
              <a:r>
                <a:rPr lang="en-US" sz="1200" dirty="0">
                  <a:latin typeface="Skia" charset="0"/>
                </a:rPr>
                <a:t>AUTHOR OF LIFE…AUTHOR OF OUR FAITH…BEGINNING AND THE END…</a:t>
              </a:r>
            </a:p>
            <a:p>
              <a:pPr algn="ctr">
                <a:defRPr/>
              </a:pPr>
              <a:r>
                <a:rPr lang="en-US" sz="1200" dirty="0">
                  <a:latin typeface="Skia" charset="0"/>
                </a:rPr>
                <a:t>BLESSED AND ONLY RULER…BRANCH…BREAD OF LIFE…BREAD OF GOD… BRIDE GROOM…BRIGHT MORNING STAR…CHIEF SHEPHERD…CHOSEN ONE…</a:t>
              </a:r>
              <a:r>
                <a:rPr lang="en-US" sz="1200" i="1" u="sng" dirty="0">
                  <a:latin typeface="Skia" charset="0"/>
                </a:rPr>
                <a:t>CHRIST</a:t>
              </a:r>
              <a:r>
                <a:rPr lang="en-US" sz="1200" dirty="0">
                  <a:latin typeface="Skia" charset="0"/>
                </a:rPr>
                <a:t>…CHRIST OF GOD…</a:t>
              </a:r>
              <a:r>
                <a:rPr lang="en-US" sz="1200" i="1" u="sng" dirty="0">
                  <a:latin typeface="Skia" charset="0"/>
                </a:rPr>
                <a:t>CHRIST THE LORD</a:t>
              </a:r>
              <a:r>
                <a:rPr lang="en-US" sz="1200" dirty="0">
                  <a:latin typeface="Skia" charset="0"/>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lang="en-US" sz="1200" i="1" u="sng" dirty="0">
                  <a:latin typeface="Skia" charset="0"/>
                </a:rPr>
                <a:t>GOD</a:t>
              </a:r>
              <a:r>
                <a:rPr lang="en-US" sz="1200" dirty="0">
                  <a:latin typeface="Skia" charset="0"/>
                </a:rPr>
                <a:t>…</a:t>
              </a:r>
              <a:r>
                <a:rPr lang="en-US" sz="1200" i="1" u="sng" dirty="0">
                  <a:latin typeface="Skia" charset="0"/>
                </a:rPr>
                <a:t>GOD ALMIGHTY</a:t>
              </a:r>
              <a:r>
                <a:rPr lang="en-US" sz="1200" dirty="0">
                  <a:latin typeface="Skia" charset="0"/>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sz="1200" i="1" u="sng" dirty="0">
                  <a:latin typeface="Skia" charset="0"/>
                </a:rPr>
                <a:t>JESUS</a:t>
              </a:r>
              <a:r>
                <a:rPr lang="en-US" sz="1200" dirty="0">
                  <a:latin typeface="Skia" charset="0"/>
                </a:rPr>
                <a:t>…JESUS CHRIST OUR LORD…JUDGE…KING…KING ETERNAL…KING OF KINGS…KING OF THE AGES…LAMB OF GOD…LAST ADAM…LAW GIVER…LEADER… LIFE…LIGHT OF THE WORLD…LIKE AN EAGLE…LILY OF THE VALLEY…LION OF THE TRIBE OF JUDAH…LIVING STONE…LIVING WATER…LORD…LORD GOD ALMIGHTY…</a:t>
              </a:r>
              <a:r>
                <a:rPr lang="en-US" sz="1200" i="1" u="sng" dirty="0">
                  <a:latin typeface="Skia" charset="0"/>
                </a:rPr>
                <a:t>LORD JESUS CHRIST</a:t>
              </a:r>
              <a:r>
                <a:rPr lang="en-US" sz="1200" dirty="0">
                  <a:latin typeface="Skia" charset="0"/>
                </a:rPr>
                <a:t>…LORD OF ALL…LORD OF GLORY…LORD OF LORDS…LORD OUR RIGHTEOUSNESS…LOVE…MAN OF SORROWS…MASTER… MEDIATOR…MERCIFUL GOD…NAZARENE…OFFSPRING OF DAVID…OMEGA…ONLY BEGOTTEN SON…OUR PASSOVER LAMB… OUR PEACE…POTTER…POWER OF GOD…PRINCE OF PEACE… PROPHET…PURIFIER…RABBONI [TEACHER]…RADIANCE OF GOD</a:t>
              </a:r>
              <a:r>
                <a:rPr lang="fr-FR" altLang="ja-JP" sz="1200" dirty="0">
                  <a:latin typeface="Skia" charset="0"/>
                </a:rPr>
                <a:t>'</a:t>
              </a:r>
              <a:r>
                <a:rPr lang="en-US" altLang="ja-JP" sz="1200" dirty="0">
                  <a:latin typeface="Skia" charset="0"/>
                </a:rPr>
                <a:t>S GLORY…REDEEMER…REFINER</a:t>
              </a:r>
              <a:r>
                <a:rPr lang="fr-FR" altLang="ja-JP" sz="1200" dirty="0">
                  <a:latin typeface="Skia" charset="0"/>
                </a:rPr>
                <a:t>'</a:t>
              </a:r>
              <a:r>
                <a:rPr lang="en-US" altLang="ja-JP" sz="1200" dirty="0">
                  <a:latin typeface="Skia" charset="0"/>
                </a:rPr>
                <a:t>S FIRE…RESURRECTION AND THE LIFE…RIGHTEOUS ONE…ROCK…ROOT OF DAVID…ROSE OF SHARON…RULER OF GOD</a:t>
              </a:r>
              <a:r>
                <a:rPr lang="fr-FR" altLang="ja-JP" sz="1200" dirty="0">
                  <a:latin typeface="Skia" charset="0"/>
                </a:rPr>
                <a:t>'</a:t>
              </a:r>
              <a:r>
                <a:rPr lang="en-US" altLang="ja-JP" sz="1200" dirty="0">
                  <a:latin typeface="Skia" charset="0"/>
                </a:rPr>
                <a:t>S 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endParaRPr lang="en-US" sz="1200" dirty="0">
                <a:latin typeface="Skia" charset="0"/>
              </a:endParaRPr>
            </a:p>
          </p:txBody>
        </p:sp>
        <p:sp>
          <p:nvSpPr>
            <p:cNvPr id="634884" name="Text Box 4"/>
            <p:cNvSpPr txBox="1">
              <a:spLocks noChangeArrowheads="1"/>
            </p:cNvSpPr>
            <p:nvPr/>
          </p:nvSpPr>
          <p:spPr bwMode="auto">
            <a:xfrm>
              <a:off x="3898" y="3568"/>
              <a:ext cx="174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1200">
                  <a:latin typeface="Skia" charset="0"/>
                </a:rPr>
                <a:t>Mary Foxwell Loeks,        </a:t>
              </a:r>
              <a:r>
                <a:rPr lang="en-US" sz="1200" i="1">
                  <a:latin typeface="Skia" charset="0"/>
                </a:rPr>
                <a:t>                                       The Glorious Names of God</a:t>
              </a:r>
              <a:r>
                <a:rPr lang="en-US" sz="1200">
                  <a:latin typeface="Skia" charset="0"/>
                </a:rPr>
                <a:t> </a:t>
              </a:r>
            </a:p>
          </p:txBody>
        </p:sp>
      </p:grpSp>
      <p:sp>
        <p:nvSpPr>
          <p:cNvPr id="50178"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79"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0180" name="Text Box 7"/>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634891" name="AutoShape 11"/>
          <p:cNvSpPr>
            <a:spLocks noChangeArrowheads="1"/>
          </p:cNvSpPr>
          <p:nvPr/>
        </p:nvSpPr>
        <p:spPr bwMode="auto">
          <a:xfrm>
            <a:off x="3452813" y="827088"/>
            <a:ext cx="1000125"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2" name="AutoShape 12"/>
          <p:cNvSpPr>
            <a:spLocks noChangeArrowheads="1"/>
          </p:cNvSpPr>
          <p:nvPr/>
        </p:nvSpPr>
        <p:spPr bwMode="auto">
          <a:xfrm>
            <a:off x="809625" y="1706563"/>
            <a:ext cx="1128713"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3" name="AutoShape 13"/>
          <p:cNvSpPr>
            <a:spLocks noChangeArrowheads="1"/>
          </p:cNvSpPr>
          <p:nvPr/>
        </p:nvSpPr>
        <p:spPr bwMode="auto">
          <a:xfrm>
            <a:off x="3273425" y="2101850"/>
            <a:ext cx="1771650"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4" name="AutoShape 14"/>
          <p:cNvSpPr>
            <a:spLocks noChangeArrowheads="1"/>
          </p:cNvSpPr>
          <p:nvPr/>
        </p:nvSpPr>
        <p:spPr bwMode="auto">
          <a:xfrm>
            <a:off x="3827463" y="3219450"/>
            <a:ext cx="1214437"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5" name="AutoShape 15"/>
          <p:cNvSpPr>
            <a:spLocks noChangeArrowheads="1"/>
          </p:cNvSpPr>
          <p:nvPr/>
        </p:nvSpPr>
        <p:spPr bwMode="auto">
          <a:xfrm>
            <a:off x="2778125" y="4310063"/>
            <a:ext cx="1414463"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6" name="AutoShape 16"/>
          <p:cNvSpPr>
            <a:spLocks noChangeArrowheads="1"/>
          </p:cNvSpPr>
          <p:nvPr/>
        </p:nvSpPr>
        <p:spPr bwMode="auto">
          <a:xfrm>
            <a:off x="4905375" y="4838700"/>
            <a:ext cx="871538" cy="314325"/>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929" name="Rectangle 49"/>
          <p:cNvSpPr>
            <a:spLocks noChangeArrowheads="1"/>
          </p:cNvSpPr>
          <p:nvPr/>
        </p:nvSpPr>
        <p:spPr bwMode="auto">
          <a:xfrm>
            <a:off x="9159875" y="0"/>
            <a:ext cx="9144000" cy="6858000"/>
          </a:xfrm>
          <a:prstGeom prst="rect">
            <a:avLst/>
          </a:prstGeom>
          <a:solidFill>
            <a:srgbClr val="000000">
              <a:alpha val="5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Text Box 1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89" name="Text Box 18"/>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634899" name="Text Box 19"/>
          <p:cNvSpPr txBox="1">
            <a:spLocks noChangeArrowheads="1"/>
          </p:cNvSpPr>
          <p:nvPr/>
        </p:nvSpPr>
        <p:spPr bwMode="auto">
          <a:xfrm>
            <a:off x="201613" y="5822950"/>
            <a:ext cx="4178300" cy="63658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a:solidFill>
                  <a:srgbClr val="FFFF00"/>
                </a:solidFill>
              </a:rPr>
              <a:t>STUDY HELP #11</a:t>
            </a:r>
          </a:p>
        </p:txBody>
      </p:sp>
      <p:sp>
        <p:nvSpPr>
          <p:cNvPr id="634900" name="Rectangle 20"/>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sp>
        <p:nvSpPr>
          <p:cNvPr id="50192" name="Text Box 21"/>
          <p:cNvSpPr txBox="1">
            <a:spLocks noChangeArrowheads="1"/>
          </p:cNvSpPr>
          <p:nvPr/>
        </p:nvSpPr>
        <p:spPr bwMode="auto">
          <a:xfrm>
            <a:off x="8599488" y="648493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8</a:t>
            </a:r>
          </a:p>
        </p:txBody>
      </p:sp>
      <p:sp>
        <p:nvSpPr>
          <p:cNvPr id="50193"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4"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5"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6"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7"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8"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9"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0" name="Text Box 30"/>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1" name="Text Box 31"/>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2"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634889" name="Text Box 9"/>
          <p:cNvSpPr txBox="1">
            <a:spLocks noChangeArrowheads="1"/>
          </p:cNvSpPr>
          <p:nvPr/>
        </p:nvSpPr>
        <p:spPr bwMode="auto">
          <a:xfrm>
            <a:off x="0" y="6040438"/>
            <a:ext cx="9144000" cy="57943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a:solidFill>
                  <a:srgbClr val="FBF43D"/>
                </a:solidFill>
                <a:latin typeface="Skia" charset="0"/>
              </a:rPr>
              <a:t>DO WE – OR DO WE NOT – MISS THE MARK?</a:t>
            </a:r>
          </a:p>
        </p:txBody>
      </p:sp>
      <p:sp>
        <p:nvSpPr>
          <p:cNvPr id="634926" name="Text Box 46"/>
          <p:cNvSpPr txBox="1">
            <a:spLocks noChangeArrowheads="1"/>
          </p:cNvSpPr>
          <p:nvPr/>
        </p:nvSpPr>
        <p:spPr bwMode="auto">
          <a:xfrm>
            <a:off x="2138363" y="1731963"/>
            <a:ext cx="4351337" cy="3111500"/>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600" i="1" dirty="0">
                <a:solidFill>
                  <a:srgbClr val="FF0000"/>
                </a:solidFill>
              </a:rPr>
              <a:t>CHRIST THE LORD</a:t>
            </a:r>
          </a:p>
        </p:txBody>
      </p:sp>
      <p:sp>
        <p:nvSpPr>
          <p:cNvPr id="634927" name="Text Box 47"/>
          <p:cNvSpPr txBox="1">
            <a:spLocks noChangeArrowheads="1"/>
          </p:cNvSpPr>
          <p:nvPr/>
        </p:nvSpPr>
        <p:spPr bwMode="auto">
          <a:xfrm>
            <a:off x="2654300" y="2030413"/>
            <a:ext cx="3368675" cy="246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i="1">
                <a:solidFill>
                  <a:schemeClr val="folHlink"/>
                </a:solidFill>
              </a:rPr>
              <a:t>CHRIST THE </a:t>
            </a:r>
            <a:r>
              <a:rPr lang="en-US" sz="4800" i="1">
                <a:solidFill>
                  <a:schemeClr val="folHlink"/>
                </a:solidFill>
              </a:rPr>
              <a:t>LORD</a:t>
            </a:r>
          </a:p>
        </p:txBody>
      </p:sp>
      <p:sp>
        <p:nvSpPr>
          <p:cNvPr id="634928" name="Text Box 48"/>
          <p:cNvSpPr txBox="1">
            <a:spLocks noChangeArrowheads="1"/>
          </p:cNvSpPr>
          <p:nvPr/>
        </p:nvSpPr>
        <p:spPr bwMode="auto">
          <a:xfrm>
            <a:off x="3060700" y="2328863"/>
            <a:ext cx="241300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i="1">
                <a:solidFill>
                  <a:schemeClr val="folHlink"/>
                </a:solidFill>
              </a:rPr>
              <a:t>CHRIST THE LORD</a:t>
            </a:r>
          </a:p>
        </p:txBody>
      </p:sp>
      <p:sp>
        <p:nvSpPr>
          <p:cNvPr id="634931" name="Text Box 51"/>
          <p:cNvSpPr txBox="1">
            <a:spLocks noChangeArrowheads="1"/>
          </p:cNvSpPr>
          <p:nvPr/>
        </p:nvSpPr>
        <p:spPr bwMode="auto">
          <a:xfrm>
            <a:off x="1128713" y="317500"/>
            <a:ext cx="6872287" cy="57943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i="1">
                <a:solidFill>
                  <a:srgbClr val="FBF43D"/>
                </a:solidFill>
                <a:latin typeface="Skia" charset="0"/>
              </a:rPr>
              <a:t>THE </a:t>
            </a:r>
            <a:r>
              <a:rPr lang="en-US" sz="3200" i="1" u="sng">
                <a:solidFill>
                  <a:srgbClr val="FBF43D"/>
                </a:solidFill>
                <a:latin typeface="Skia" charset="0"/>
              </a:rPr>
              <a:t>GLORIOUS</a:t>
            </a:r>
            <a:r>
              <a:rPr lang="en-US" sz="3200" i="1">
                <a:solidFill>
                  <a:srgbClr val="FBF43D"/>
                </a:solidFill>
                <a:latin typeface="Skia" charset="0"/>
              </a:rPr>
              <a:t> </a:t>
            </a:r>
            <a:r>
              <a:rPr lang="en-US" sz="3200" i="1" u="sng">
                <a:solidFill>
                  <a:srgbClr val="FBF43D"/>
                </a:solidFill>
                <a:latin typeface="Skia" charset="0"/>
              </a:rPr>
              <a:t>NAMES</a:t>
            </a:r>
            <a:r>
              <a:rPr lang="en-US" sz="3200" i="1">
                <a:solidFill>
                  <a:srgbClr val="FBF43D"/>
                </a:solidFill>
                <a:latin typeface="Skia" charset="0"/>
              </a:rPr>
              <a:t> OF GOD!</a:t>
            </a:r>
          </a:p>
        </p:txBody>
      </p:sp>
      <p:sp>
        <p:nvSpPr>
          <p:cNvPr id="634932" name="Text Box 52"/>
          <p:cNvSpPr txBox="1">
            <a:spLocks noChangeArrowheads="1"/>
          </p:cNvSpPr>
          <p:nvPr/>
        </p:nvSpPr>
        <p:spPr bwMode="auto">
          <a:xfrm>
            <a:off x="417513" y="1727200"/>
            <a:ext cx="8151812" cy="2971800"/>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8900" b="0" dirty="0">
                <a:latin typeface="Kosher-Normal" charset="0"/>
              </a:rPr>
              <a:t>JESUS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6" grpId="0" autoUpdateAnimBg="0"/>
      <p:bldP spid="634927" grpId="0" autoUpdateAnimBg="0"/>
      <p:bldP spid="634928" grpId="0" autoUpdateAnimBg="0"/>
      <p:bldP spid="63493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4475" y="649288"/>
            <a:ext cx="8813800" cy="5472112"/>
            <a:chOff x="244" y="409"/>
            <a:chExt cx="5552" cy="3447"/>
          </a:xfrm>
        </p:grpSpPr>
        <p:sp>
          <p:nvSpPr>
            <p:cNvPr id="634883" name="Text Box 3"/>
            <p:cNvSpPr txBox="1">
              <a:spLocks noChangeArrowheads="1"/>
            </p:cNvSpPr>
            <p:nvPr/>
          </p:nvSpPr>
          <p:spPr bwMode="auto">
            <a:xfrm>
              <a:off x="244" y="409"/>
              <a:ext cx="5552" cy="319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endParaRPr lang="en-US"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defRPr/>
              </a:pP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ABBA…ADVOCATE…ALMIGHTY…ALPHA…AMEN…ANCIENT OF DAYS…</a:t>
              </a:r>
            </a:p>
            <a:p>
              <a:pPr algn="ctr">
                <a:defRPr/>
              </a:pP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ANOINTED ONE…APOSTLE AND HIGH PRIEST…ARM OF THE LORD…</a:t>
              </a:r>
            </a:p>
            <a:p>
              <a:pPr algn="ctr">
                <a:defRPr/>
              </a:pP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AUTHOR OF LIFE…AUTHOR OF OUR FAITH…BEGINNING AND THE END…</a:t>
              </a:r>
            </a:p>
            <a:p>
              <a:pPr algn="ctr">
                <a:defRPr/>
              </a:pP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BLESSED AND ONLY RULER…BRANCH…BREAD OF LIFE…BREAD OF GOD… BRIDE GROOM…BRIGHT MORNING STAR…CHIEF SHEPHERD…CHOSEN ONE…</a:t>
              </a:r>
              <a:r>
                <a:rPr lang="en-US" sz="1200" i="1" u="sng" dirty="0">
                  <a:latin typeface="Arial Unicode MS" panose="020B0604020202020204" pitchFamily="34" charset="-128"/>
                  <a:ea typeface="Arial Unicode MS" panose="020B0604020202020204" pitchFamily="34" charset="-128"/>
                  <a:cs typeface="Arial Unicode MS" panose="020B0604020202020204" pitchFamily="34" charset="-128"/>
                </a:rPr>
                <a:t>CHRIST</a:t>
              </a: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…CHRIST OF GOD…</a:t>
              </a:r>
              <a:r>
                <a:rPr lang="en-US" sz="1200" i="1" u="sng" dirty="0">
                  <a:latin typeface="Arial Unicode MS" panose="020B0604020202020204" pitchFamily="34" charset="-128"/>
                  <a:ea typeface="Arial Unicode MS" panose="020B0604020202020204" pitchFamily="34" charset="-128"/>
                  <a:cs typeface="Arial Unicode MS" panose="020B0604020202020204" pitchFamily="34" charset="-128"/>
                </a:rPr>
                <a:t>CHRIST THE LORD</a:t>
              </a: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lang="en-US" sz="1200" i="1" u="sng" dirty="0">
                  <a:latin typeface="Arial Unicode MS" panose="020B0604020202020204" pitchFamily="34" charset="-128"/>
                  <a:ea typeface="Arial Unicode MS" panose="020B0604020202020204" pitchFamily="34" charset="-128"/>
                  <a:cs typeface="Arial Unicode MS" panose="020B0604020202020204" pitchFamily="34" charset="-128"/>
                </a:rPr>
                <a:t>GOD</a:t>
              </a: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200" i="1" u="sng" dirty="0">
                  <a:latin typeface="Arial Unicode MS" panose="020B0604020202020204" pitchFamily="34" charset="-128"/>
                  <a:ea typeface="Arial Unicode MS" panose="020B0604020202020204" pitchFamily="34" charset="-128"/>
                  <a:cs typeface="Arial Unicode MS" panose="020B0604020202020204" pitchFamily="34" charset="-128"/>
                </a:rPr>
                <a:t>GOD ALMIGHTY</a:t>
              </a: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sz="1200" i="1" u="sng" dirty="0">
                  <a:latin typeface="Arial Unicode MS" panose="020B0604020202020204" pitchFamily="34" charset="-128"/>
                  <a:ea typeface="Arial Unicode MS" panose="020B0604020202020204" pitchFamily="34" charset="-128"/>
                  <a:cs typeface="Arial Unicode MS" panose="020B0604020202020204" pitchFamily="34" charset="-128"/>
                </a:rPr>
                <a:t>JESUS</a:t>
              </a: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…JESUS CHRIST OUR LORD…JUDGE…KING…KING ETERNAL…KING OF KINGS…KING OF THE AGES…LAMB OF GOD…LAST ADAM…LAW GIVER…LEADER… LIFE…LIGHT OF THE WORLD…LIKE AN EAGLE…LILY OF THE VALLEY…LION OF THE TRIBE OF JUDAH…LIVING STONE…LIVING WATER…LORD…LORD GOD ALMIGHTY…</a:t>
              </a:r>
              <a:r>
                <a:rPr lang="en-US" sz="1200" i="1" u="sng" dirty="0">
                  <a:latin typeface="Arial Unicode MS" panose="020B0604020202020204" pitchFamily="34" charset="-128"/>
                  <a:ea typeface="Arial Unicode MS" panose="020B0604020202020204" pitchFamily="34" charset="-128"/>
                  <a:cs typeface="Arial Unicode MS" panose="020B0604020202020204" pitchFamily="34" charset="-128"/>
                </a:rPr>
                <a:t>LORD JESUS CHRIST</a:t>
              </a:r>
              <a:r>
                <a:rPr lang="en-US" sz="1200" dirty="0">
                  <a:latin typeface="Arial Unicode MS" panose="020B0604020202020204" pitchFamily="34" charset="-128"/>
                  <a:ea typeface="Arial Unicode MS" panose="020B0604020202020204" pitchFamily="34" charset="-128"/>
                  <a:cs typeface="Arial Unicode MS" panose="020B0604020202020204" pitchFamily="34" charset="-128"/>
                </a:rPr>
                <a:t>…LORD OF ALL…LORD OF GLORY…LORD OF LORDS…LORD OUR RIGHTEOUSNESS…LOVE…MAN OF SORROWS…MASTER… MEDIATOR…MERCIFUL GOD…NAZARENE…OFFSPRING OF DAVID…OMEGA…ONLY BEGOTTEN SON…OUR PASSOVER LAMB… OUR PEACE…POTTER…POWER OF GOD…PRINCE OF PEACE… PROPHET…PURIFIER…RABBONI [TEACHER]…RADIANCE OF GOD</a:t>
              </a:r>
              <a:r>
                <a:rPr lang="fr-FR" altLang="ja-JP" sz="1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1200" dirty="0">
                  <a:latin typeface="Arial Unicode MS" panose="020B0604020202020204" pitchFamily="34" charset="-128"/>
                  <a:ea typeface="Arial Unicode MS" panose="020B0604020202020204" pitchFamily="34" charset="-128"/>
                  <a:cs typeface="Arial Unicode MS" panose="020B0604020202020204" pitchFamily="34" charset="-128"/>
                </a:rPr>
                <a:t>S GLORY…REDEEMER…REFINER</a:t>
              </a:r>
              <a:r>
                <a:rPr lang="fr-FR" altLang="ja-JP" sz="1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1200" dirty="0">
                  <a:latin typeface="Arial Unicode MS" panose="020B0604020202020204" pitchFamily="34" charset="-128"/>
                  <a:ea typeface="Arial Unicode MS" panose="020B0604020202020204" pitchFamily="34" charset="-128"/>
                  <a:cs typeface="Arial Unicode MS" panose="020B0604020202020204" pitchFamily="34" charset="-128"/>
                </a:rPr>
                <a:t>S FIRE…RESURRECTION AND THE LIFE…RIGHTEOUS ONE…ROCK…ROOT OF DAVID…ROSE OF SHARON…RULER OF GOD</a:t>
              </a:r>
              <a:r>
                <a:rPr lang="fr-FR" altLang="ja-JP" sz="1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1200" dirty="0">
                  <a:latin typeface="Arial Unicode MS" panose="020B0604020202020204" pitchFamily="34" charset="-128"/>
                  <a:ea typeface="Arial Unicode MS" panose="020B0604020202020204" pitchFamily="34" charset="-128"/>
                  <a:cs typeface="Arial Unicode MS" panose="020B0604020202020204" pitchFamily="34" charset="-128"/>
                </a:rPr>
                <a:t>S 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endParaRPr lang="en-US" sz="1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84" name="Text Box 4"/>
            <p:cNvSpPr txBox="1">
              <a:spLocks noChangeArrowheads="1"/>
            </p:cNvSpPr>
            <p:nvPr/>
          </p:nvSpPr>
          <p:spPr bwMode="auto">
            <a:xfrm>
              <a:off x="3898" y="3568"/>
              <a:ext cx="174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1200">
                  <a:latin typeface="Arial Unicode MS" panose="020B0604020202020204" pitchFamily="34" charset="-128"/>
                  <a:ea typeface="Arial Unicode MS" panose="020B0604020202020204" pitchFamily="34" charset="-128"/>
                  <a:cs typeface="Arial Unicode MS" panose="020B0604020202020204" pitchFamily="34" charset="-128"/>
                </a:rPr>
                <a:t>Mary Foxwell Loeks,        </a:t>
              </a:r>
              <a:r>
                <a:rPr lang="en-US" sz="1200" i="1">
                  <a:latin typeface="Arial Unicode MS" panose="020B0604020202020204" pitchFamily="34" charset="-128"/>
                  <a:ea typeface="Arial Unicode MS" panose="020B0604020202020204" pitchFamily="34" charset="-128"/>
                  <a:cs typeface="Arial Unicode MS" panose="020B0604020202020204" pitchFamily="34" charset="-128"/>
                </a:rPr>
                <a:t>                                       The Glorious Names of God</a:t>
              </a:r>
              <a:r>
                <a:rPr lang="en-US" sz="1200">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sp>
        <p:nvSpPr>
          <p:cNvPr id="50178"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79"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0180" name="Text Box 7"/>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1" name="AutoShape 11"/>
          <p:cNvSpPr>
            <a:spLocks noChangeArrowheads="1"/>
          </p:cNvSpPr>
          <p:nvPr/>
        </p:nvSpPr>
        <p:spPr bwMode="auto">
          <a:xfrm>
            <a:off x="3452813" y="827088"/>
            <a:ext cx="1000125"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2" name="AutoShape 12"/>
          <p:cNvSpPr>
            <a:spLocks noChangeArrowheads="1"/>
          </p:cNvSpPr>
          <p:nvPr/>
        </p:nvSpPr>
        <p:spPr bwMode="auto">
          <a:xfrm>
            <a:off x="809625" y="1706563"/>
            <a:ext cx="1128713"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3" name="AutoShape 13"/>
          <p:cNvSpPr>
            <a:spLocks noChangeArrowheads="1"/>
          </p:cNvSpPr>
          <p:nvPr/>
        </p:nvSpPr>
        <p:spPr bwMode="auto">
          <a:xfrm>
            <a:off x="3273425" y="2101850"/>
            <a:ext cx="1771650"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4" name="AutoShape 14"/>
          <p:cNvSpPr>
            <a:spLocks noChangeArrowheads="1"/>
          </p:cNvSpPr>
          <p:nvPr/>
        </p:nvSpPr>
        <p:spPr bwMode="auto">
          <a:xfrm>
            <a:off x="3827463" y="3219450"/>
            <a:ext cx="1214437"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5" name="AutoShape 15"/>
          <p:cNvSpPr>
            <a:spLocks noChangeArrowheads="1"/>
          </p:cNvSpPr>
          <p:nvPr/>
        </p:nvSpPr>
        <p:spPr bwMode="auto">
          <a:xfrm>
            <a:off x="2778125" y="4310063"/>
            <a:ext cx="1414463"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6" name="AutoShape 16"/>
          <p:cNvSpPr>
            <a:spLocks noChangeArrowheads="1"/>
          </p:cNvSpPr>
          <p:nvPr/>
        </p:nvSpPr>
        <p:spPr bwMode="auto">
          <a:xfrm>
            <a:off x="4905375" y="4838700"/>
            <a:ext cx="871538" cy="314325"/>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29" name="Rectangle 49"/>
          <p:cNvSpPr>
            <a:spLocks noChangeArrowheads="1"/>
          </p:cNvSpPr>
          <p:nvPr/>
        </p:nvSpPr>
        <p:spPr bwMode="auto">
          <a:xfrm>
            <a:off x="9159875" y="0"/>
            <a:ext cx="9144000" cy="6858000"/>
          </a:xfrm>
          <a:prstGeom prst="rect">
            <a:avLst/>
          </a:prstGeom>
          <a:solidFill>
            <a:srgbClr val="000000">
              <a:alpha val="5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88" name="Text Box 1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89" name="Text Box 18"/>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99" name="Text Box 19"/>
          <p:cNvSpPr txBox="1">
            <a:spLocks noChangeArrowheads="1"/>
          </p:cNvSpPr>
          <p:nvPr/>
        </p:nvSpPr>
        <p:spPr bwMode="auto">
          <a:xfrm>
            <a:off x="201613" y="5848856"/>
            <a:ext cx="4178300"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US"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#11</a:t>
            </a:r>
          </a:p>
        </p:txBody>
      </p:sp>
      <p:sp>
        <p:nvSpPr>
          <p:cNvPr id="634900" name="Rectangle 20"/>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17</a:t>
            </a:r>
          </a:p>
        </p:txBody>
      </p:sp>
      <p:sp>
        <p:nvSpPr>
          <p:cNvPr id="50192" name="Text Box 21"/>
          <p:cNvSpPr txBox="1">
            <a:spLocks noChangeArrowheads="1"/>
          </p:cNvSpPr>
          <p:nvPr/>
        </p:nvSpPr>
        <p:spPr bwMode="auto">
          <a:xfrm>
            <a:off x="8599488" y="648493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50193"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4"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5"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6"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7"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8"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9"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00" name="Text Box 30"/>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01" name="Text Box 31"/>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02"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889" name="Text Box 9"/>
          <p:cNvSpPr txBox="1">
            <a:spLocks noChangeArrowheads="1"/>
          </p:cNvSpPr>
          <p:nvPr/>
        </p:nvSpPr>
        <p:spPr bwMode="auto">
          <a:xfrm>
            <a:off x="373063" y="6105526"/>
            <a:ext cx="9144000" cy="57943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เราพลาด</a:t>
            </a:r>
            <a:r>
              <a:rPr lang="en-US" sz="3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หรือไม่พลาด</a:t>
            </a:r>
            <a:r>
              <a:rPr lang="en-US" sz="3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จุดนั้น</a:t>
            </a:r>
            <a:r>
              <a:rPr lang="en-US" sz="3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34926" name="Text Box 46"/>
          <p:cNvSpPr txBox="1">
            <a:spLocks noChangeArrowheads="1"/>
          </p:cNvSpPr>
          <p:nvPr/>
        </p:nvSpPr>
        <p:spPr bwMode="auto">
          <a:xfrm>
            <a:off x="2138363" y="1731963"/>
            <a:ext cx="4351337" cy="2123658"/>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600" i="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พระคริสต์จอมเจ้านาย</a:t>
            </a:r>
            <a:endParaRPr lang="en-US" sz="6600" i="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27" name="Text Box 47"/>
          <p:cNvSpPr txBox="1">
            <a:spLocks noChangeArrowheads="1"/>
          </p:cNvSpPr>
          <p:nvPr/>
        </p:nvSpPr>
        <p:spPr bwMode="auto">
          <a:xfrm>
            <a:off x="2508250" y="1909316"/>
            <a:ext cx="3368675"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th-TH" sz="5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พระคริสต์จอมเจ้านาย</a:t>
            </a:r>
            <a:endParaRPr lang="en-US" sz="4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28" name="Text Box 48"/>
          <p:cNvSpPr txBox="1">
            <a:spLocks noChangeArrowheads="1"/>
          </p:cNvSpPr>
          <p:nvPr/>
        </p:nvSpPr>
        <p:spPr bwMode="auto">
          <a:xfrm>
            <a:off x="3062287" y="2371700"/>
            <a:ext cx="2413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th-TH" sz="40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พระคริสต์จอมเจ้านาย</a:t>
            </a:r>
            <a:endParaRPr lang="en-US" sz="40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31" name="Text Box 51"/>
          <p:cNvSpPr txBox="1">
            <a:spLocks noChangeArrowheads="1"/>
          </p:cNvSpPr>
          <p:nvPr/>
        </p:nvSpPr>
        <p:spPr bwMode="auto">
          <a:xfrm>
            <a:off x="1066007" y="70309"/>
            <a:ext cx="6872287" cy="64633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i="1"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พระนาม</a:t>
            </a:r>
            <a:r>
              <a:rPr lang="th-TH" sz="3600" i="1" u="sng"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อันสง่าราศี</a:t>
            </a:r>
            <a:r>
              <a:rPr lang="th-TH" sz="3200" i="1"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ของพระเจ้า</a:t>
            </a:r>
            <a:r>
              <a:rPr lang="en-US" sz="3200" i="1"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34932" name="Text Box 52"/>
          <p:cNvSpPr txBox="1">
            <a:spLocks noChangeArrowheads="1"/>
          </p:cNvSpPr>
          <p:nvPr/>
        </p:nvSpPr>
        <p:spPr bwMode="auto">
          <a:xfrm>
            <a:off x="236538" y="1906588"/>
            <a:ext cx="8151812" cy="2971800"/>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18900" b="0" dirty="0">
                <a:latin typeface="Arial Unicode MS" panose="020B0604020202020204" pitchFamily="34" charset="-128"/>
                <a:ea typeface="Arial Unicode MS" panose="020B0604020202020204" pitchFamily="34" charset="-128"/>
                <a:cs typeface="Arial Unicode MS" panose="020B0604020202020204" pitchFamily="34" charset="-128"/>
              </a:rPr>
              <a:t>พระเยซู</a:t>
            </a:r>
            <a:endParaRPr lang="en-US" sz="189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 name="6-Point Star 35"/>
          <p:cNvSpPr/>
          <p:nvPr/>
        </p:nvSpPr>
        <p:spPr bwMode="auto">
          <a:xfrm>
            <a:off x="-17462" y="5487988"/>
            <a:ext cx="1312862" cy="1370012"/>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433693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6" grpId="0" autoUpdateAnimBg="0"/>
      <p:bldP spid="634927" grpId="0" autoUpdateAnimBg="0"/>
      <p:bldP spid="634928" grpId="0" autoUpdateAnimBg="0"/>
      <p:bldP spid="63493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368300" y="1619250"/>
            <a:ext cx="845820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ระมัดระวังคำว่า </a:t>
            </a:r>
            <a:r>
              <a:rPr lang="en-US" sz="40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ความบาป</a:t>
            </a:r>
            <a:r>
              <a:rPr lang="en-US" altLang="ja-JP"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u="sng" dirty="0">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400" i="1" dirty="0">
              <a:solidFill>
                <a:schemeClr val="folHlink"/>
              </a:solidFill>
              <a:effectLst>
                <a:outerShdw blurRad="50800" dist="76200" dir="2700000" algn="tl" rotWithShape="0">
                  <a:srgbClr val="000000">
                    <a:alpha val="87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5315"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27"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28"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2" name="Group 14"/>
          <p:cNvGrpSpPr>
            <a:grpSpLocks/>
          </p:cNvGrpSpPr>
          <p:nvPr/>
        </p:nvGrpSpPr>
        <p:grpSpPr bwMode="auto">
          <a:xfrm>
            <a:off x="1339850" y="3695700"/>
            <a:ext cx="6351588" cy="2540000"/>
            <a:chOff x="904" y="2328"/>
            <a:chExt cx="3941" cy="1600"/>
          </a:xfrm>
        </p:grpSpPr>
        <p:sp>
          <p:nvSpPr>
            <p:cNvPr id="525317" name="Text Box 5"/>
            <p:cNvSpPr txBox="1">
              <a:spLocks noChangeArrowheads="1"/>
            </p:cNvSpPr>
            <p:nvPr/>
          </p:nvSpPr>
          <p:spPr bwMode="auto">
            <a:xfrm>
              <a:off x="904" y="2404"/>
              <a:ext cx="3941" cy="989"/>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i="1" dirty="0" err="1">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4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ได้สรุปไว้อย่างดี</a:t>
              </a:r>
              <a:br>
                <a:rPr lang="en-US" sz="4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4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ใน โรม</a:t>
              </a:r>
              <a:r>
                <a:rPr lang="en-US" sz="48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 3:23...</a:t>
              </a:r>
            </a:p>
          </p:txBody>
        </p:sp>
        <p:sp>
          <p:nvSpPr>
            <p:cNvPr id="525321" name="AutoShape 9"/>
            <p:cNvSpPr>
              <a:spLocks noChangeArrowheads="1"/>
            </p:cNvSpPr>
            <p:nvPr/>
          </p:nvSpPr>
          <p:spPr bwMode="auto">
            <a:xfrm>
              <a:off x="934" y="2328"/>
              <a:ext cx="3908" cy="1600"/>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2532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18</a:t>
            </a:r>
          </a:p>
        </p:txBody>
      </p:sp>
      <p:sp>
        <p:nvSpPr>
          <p:cNvPr id="525325" name="Rectangle 13"/>
          <p:cNvSpPr>
            <a:spLocks noChangeArrowheads="1"/>
          </p:cNvSpPr>
          <p:nvPr/>
        </p:nvSpPr>
        <p:spPr bwMode="auto">
          <a:xfrm>
            <a:off x="365125" y="2608263"/>
            <a:ext cx="845820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จะมีใครไปถึงตามที่ปัจจัยกำหนดนั้นได้</a:t>
            </a:r>
            <a:r>
              <a:rPr lang="en-US" sz="32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2" name="Text Box 16"/>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2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4274" name="WordArt 12"/>
          <p:cNvSpPr>
            <a:spLocks noChangeArrowheads="1" noChangeShapeType="1" noTextEdit="1"/>
          </p:cNvSpPr>
          <p:nvPr/>
        </p:nvSpPr>
        <p:spPr bwMode="auto">
          <a:xfrm>
            <a:off x="781050" y="1803400"/>
            <a:ext cx="10020300" cy="4849812"/>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600" kern="10" dirty="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เพราะว่าทุกคนทำบาป </a:t>
            </a:r>
          </a:p>
          <a:p>
            <a:pPr algn="ctr"/>
            <a:r>
              <a:rPr lang="th-TH" sz="3600" kern="10" dirty="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 และเสื่อมจาก</a:t>
            </a:r>
          </a:p>
          <a:p>
            <a:pPr algn="ctr"/>
            <a:r>
              <a:rPr lang="th-TH" sz="3600" kern="10" dirty="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พระสิริของพระเจ้า</a:t>
            </a:r>
            <a:r>
              <a:rPr lang="en-US" sz="3600" kern="10" dirty="0">
                <a:ln w="9525">
                  <a:round/>
                  <a:headEnd/>
                  <a:tailEnd/>
                </a:ln>
                <a:gradFill rotWithShape="1">
                  <a:gsLst>
                    <a:gs pos="0">
                      <a:srgbClr val="707070"/>
                    </a:gs>
                    <a:gs pos="50000">
                      <a:srgbClr val="FFFFFF"/>
                    </a:gs>
                    <a:gs pos="100000">
                      <a:srgbClr val="707070"/>
                    </a:gs>
                  </a:gsLst>
                  <a:lin ang="2700000" scaled="1"/>
                </a:gra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4275" name="Text Box 1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94259"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79" name="Rectangle 3"/>
          <p:cNvSpPr>
            <a:spLocks noChangeArrowheads="1"/>
          </p:cNvSpPr>
          <p:nvPr/>
        </p:nvSpPr>
        <p:spPr bwMode="auto">
          <a:xfrm>
            <a:off x="5156199" y="5604994"/>
            <a:ext cx="2198688"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th-TH" sz="24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rPr>
              <a:t>พินัยกรรม</a:t>
            </a:r>
            <a:endParaRPr lang="en-US" sz="24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0" name="Rectangle 4"/>
          <p:cNvSpPr>
            <a:spLocks noChangeArrowheads="1"/>
          </p:cNvSpPr>
          <p:nvPr/>
        </p:nvSpPr>
        <p:spPr bwMode="auto">
          <a:xfrm>
            <a:off x="3397251" y="4021123"/>
            <a:ext cx="2703513"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th-TH" sz="3200"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endPar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1" name="Rectangle 5"/>
          <p:cNvSpPr>
            <a:spLocks noChangeArrowheads="1"/>
          </p:cNvSpPr>
          <p:nvPr/>
        </p:nvSpPr>
        <p:spPr bwMode="auto">
          <a:xfrm>
            <a:off x="4132265" y="1724286"/>
            <a:ext cx="2198688" cy="101309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th-TH" sz="24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rPr>
              <a:t>ความ</a:t>
            </a:r>
          </a:p>
          <a:p>
            <a:pPr>
              <a:spcBef>
                <a:spcPct val="50000"/>
              </a:spcBef>
              <a:defRPr/>
            </a:pPr>
            <a:r>
              <a:rPr lang="th-TH" sz="24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rPr>
              <a:t>ตั้งใจ</a:t>
            </a:r>
            <a:endParaRPr lang="en-US" sz="24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2" name="Rectangle 6"/>
          <p:cNvSpPr>
            <a:spLocks noChangeArrowheads="1"/>
          </p:cNvSpPr>
          <p:nvPr/>
        </p:nvSpPr>
        <p:spPr bwMode="auto">
          <a:xfrm>
            <a:off x="2195513" y="5554707"/>
            <a:ext cx="21986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th-TH" sz="28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rPr>
              <a:t>ข้อตกลง</a:t>
            </a:r>
            <a:endParaRPr lang="en-US" sz="2800" dirty="0">
              <a:solidFill>
                <a:srgbClr val="A2C1F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3" name="Rectangle 7"/>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6" name="Line 10"/>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7" name="Line 11"/>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88" name="Line 12"/>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92" name="Line 16"/>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196" name="Text Box 20"/>
          <p:cNvSpPr txBox="1">
            <a:spLocks noChangeArrowheads="1"/>
          </p:cNvSpPr>
          <p:nvPr/>
        </p:nvSpPr>
        <p:spPr bwMode="auto">
          <a:xfrm>
            <a:off x="114300" y="1665288"/>
            <a:ext cx="3689350" cy="206210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2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ดั้งเดิม</a:t>
            </a:r>
            <a:endParaRPr lang="en-US" sz="32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endParaRPr lang="en-US" sz="32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r>
              <a:rPr lang="en-US" sz="32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8197" name="Text Box 21"/>
          <p:cNvSpPr txBox="1">
            <a:spLocks noChangeArrowheads="1"/>
          </p:cNvSpPr>
          <p:nvPr/>
        </p:nvSpPr>
        <p:spPr bwMode="auto">
          <a:xfrm>
            <a:off x="5376863" y="1654175"/>
            <a:ext cx="3652837" cy="116955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endParaRPr lang="en-US"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r>
              <a:rPr lang="en-US"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6336" name="Text Box 22"/>
          <p:cNvSpPr txBox="1">
            <a:spLocks noChangeArrowheads="1"/>
          </p:cNvSpPr>
          <p:nvPr/>
        </p:nvSpPr>
        <p:spPr bwMode="auto">
          <a:xfrm>
            <a:off x="8856663"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8201" name="Text Box 25"/>
          <p:cNvSpPr txBox="1">
            <a:spLocks noChangeArrowheads="1"/>
          </p:cNvSpPr>
          <p:nvPr/>
        </p:nvSpPr>
        <p:spPr bwMode="auto">
          <a:xfrm>
            <a:off x="4587875" y="4796344"/>
            <a:ext cx="4249738"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US"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sp>
        <p:nvSpPr>
          <p:cNvPr id="178204" name="Rectangle 2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a:t>
            </a:r>
          </a:p>
        </p:txBody>
      </p:sp>
      <p:sp>
        <p:nvSpPr>
          <p:cNvPr id="56339" name="Text Box 29"/>
          <p:cNvSpPr txBox="1">
            <a:spLocks noChangeArrowheads="1"/>
          </p:cNvSpPr>
          <p:nvPr/>
        </p:nvSpPr>
        <p:spPr bwMode="auto">
          <a:xfrm>
            <a:off x="8542567" y="6461711"/>
            <a:ext cx="41229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19</a:t>
            </a:r>
          </a:p>
        </p:txBody>
      </p:sp>
      <p:sp>
        <p:nvSpPr>
          <p:cNvPr id="178206" name="Text Box 30"/>
          <p:cNvSpPr txBox="1">
            <a:spLocks noChangeArrowheads="1"/>
          </p:cNvSpPr>
          <p:nvPr/>
        </p:nvSpPr>
        <p:spPr bwMode="auto">
          <a:xfrm>
            <a:off x="455613" y="214947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a:latin typeface="Arial Unicode MS" panose="020B0604020202020204" pitchFamily="34" charset="-128"/>
                <a:ea typeface="Arial Unicode MS" panose="020B0604020202020204" pitchFamily="34" charset="-128"/>
                <a:cs typeface="Arial Unicode MS" panose="020B0604020202020204" pitchFamily="34" charset="-128"/>
              </a:rPr>
              <a:t>ความตั้งใจ</a:t>
            </a:r>
            <a:endParaRPr lang="en-US" sz="36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07" name="Text Box 31"/>
          <p:cNvSpPr txBox="1">
            <a:spLocks noChangeArrowheads="1"/>
          </p:cNvSpPr>
          <p:nvPr/>
        </p:nvSpPr>
        <p:spPr bwMode="auto">
          <a:xfrm>
            <a:off x="504825" y="214947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err="1">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b="0" dirty="0">
                <a:latin typeface="Arial Unicode MS" panose="020B0604020202020204" pitchFamily="34" charset="-128"/>
                <a:ea typeface="Arial Unicode MS" panose="020B0604020202020204" pitchFamily="34" charset="-128"/>
                <a:cs typeface="Arial Unicode MS" panose="020B0604020202020204" pitchFamily="34" charset="-128"/>
              </a:rPr>
              <a:t>สัญญา</a:t>
            </a:r>
            <a:endParaRPr lang="en-US" sz="36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08" name="Text Box 32"/>
          <p:cNvSpPr txBox="1">
            <a:spLocks noChangeArrowheads="1"/>
          </p:cNvSpPr>
          <p:nvPr/>
        </p:nvSpPr>
        <p:spPr bwMode="auto">
          <a:xfrm>
            <a:off x="480219" y="2120901"/>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a:latin typeface="Arial Unicode MS" panose="020B0604020202020204" pitchFamily="34" charset="-128"/>
                <a:ea typeface="Arial Unicode MS" panose="020B0604020202020204" pitchFamily="34" charset="-128"/>
                <a:cs typeface="Arial Unicode MS" panose="020B0604020202020204" pitchFamily="34" charset="-128"/>
              </a:rPr>
              <a:t>สัญญา</a:t>
            </a:r>
            <a:endParaRPr lang="en-US" sz="36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09" name="Text Box 33"/>
          <p:cNvSpPr txBox="1">
            <a:spLocks noChangeArrowheads="1"/>
          </p:cNvSpPr>
          <p:nvPr/>
        </p:nvSpPr>
        <p:spPr bwMode="auto">
          <a:xfrm>
            <a:off x="490537" y="2155033"/>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พินัยกรรม</a:t>
            </a:r>
            <a:endParaRPr lang="en-US" sz="3600" b="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10" name="Text Box 34"/>
          <p:cNvSpPr txBox="1">
            <a:spLocks noChangeArrowheads="1"/>
          </p:cNvSpPr>
          <p:nvPr/>
        </p:nvSpPr>
        <p:spPr bwMode="auto">
          <a:xfrm>
            <a:off x="5297488" y="215582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a:latin typeface="Arial Unicode MS" panose="020B0604020202020204" pitchFamily="34" charset="-128"/>
                <a:ea typeface="Arial Unicode MS" panose="020B0604020202020204" pitchFamily="34" charset="-128"/>
                <a:cs typeface="Arial Unicode MS" panose="020B0604020202020204" pitchFamily="34" charset="-128"/>
              </a:rPr>
              <a:t>ความตั้งใจ</a:t>
            </a:r>
            <a:endParaRPr lang="en-US" sz="36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11" name="Text Box 35"/>
          <p:cNvSpPr txBox="1">
            <a:spLocks noChangeArrowheads="1"/>
          </p:cNvSpPr>
          <p:nvPr/>
        </p:nvSpPr>
        <p:spPr bwMode="auto">
          <a:xfrm>
            <a:off x="5262563" y="2190750"/>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err="1">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b="0" dirty="0">
                <a:latin typeface="Arial Unicode MS" panose="020B0604020202020204" pitchFamily="34" charset="-128"/>
                <a:ea typeface="Arial Unicode MS" panose="020B0604020202020204" pitchFamily="34" charset="-128"/>
                <a:cs typeface="Arial Unicode MS" panose="020B0604020202020204" pitchFamily="34" charset="-128"/>
              </a:rPr>
              <a:t>สัญญา</a:t>
            </a:r>
            <a:endParaRPr lang="en-US" sz="36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12" name="Text Box 36"/>
          <p:cNvSpPr txBox="1">
            <a:spLocks noChangeArrowheads="1"/>
          </p:cNvSpPr>
          <p:nvPr/>
        </p:nvSpPr>
        <p:spPr bwMode="auto">
          <a:xfrm>
            <a:off x="5213351" y="219904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a:latin typeface="Arial Unicode MS" panose="020B0604020202020204" pitchFamily="34" charset="-128"/>
                <a:ea typeface="Arial Unicode MS" panose="020B0604020202020204" pitchFamily="34" charset="-128"/>
                <a:cs typeface="Arial Unicode MS" panose="020B0604020202020204" pitchFamily="34" charset="-128"/>
              </a:rPr>
              <a:t>ข้อตกลง</a:t>
            </a:r>
            <a:endParaRPr lang="en-US" sz="36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8213" name="Text Box 37"/>
          <p:cNvSpPr txBox="1">
            <a:spLocks noChangeArrowheads="1"/>
          </p:cNvSpPr>
          <p:nvPr/>
        </p:nvSpPr>
        <p:spPr bwMode="auto">
          <a:xfrm>
            <a:off x="5284788" y="2202220"/>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b="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พินัยกรรม</a:t>
            </a:r>
            <a:endParaRPr lang="en-US" sz="3600" b="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48" name="Line 38"/>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49" name="Line 39"/>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50" name="Line 40"/>
          <p:cNvSpPr>
            <a:spLocks noChangeShapeType="1"/>
          </p:cNvSpPr>
          <p:nvPr/>
        </p:nvSpPr>
        <p:spPr bwMode="auto">
          <a:xfrm>
            <a:off x="2041525" y="6007100"/>
            <a:ext cx="1954213"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51" name="Line 41"/>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7" presetClass="entr" presetSubtype="2" fill="hold" grpId="0" nodeType="clickEffect">
                                  <p:stCondLst>
                                    <p:cond delay="0"/>
                                  </p:stCondLst>
                                  <p:childTnLst>
                                    <p:set>
                                      <p:cBhvr>
                                        <p:cTn id="98" dur="1" fill="hold">
                                          <p:stCondLst>
                                            <p:cond delay="0"/>
                                          </p:stCondLst>
                                        </p:cTn>
                                        <p:tgtEl>
                                          <p:spTgt spid="178196"/>
                                        </p:tgtEl>
                                        <p:attrNameLst>
                                          <p:attrName>style.visibility</p:attrName>
                                        </p:attrNameLst>
                                      </p:cBhvr>
                                      <p:to>
                                        <p:strVal val="visible"/>
                                      </p:to>
                                    </p:set>
                                    <p:anim calcmode="lin" valueType="num">
                                      <p:cBhvr>
                                        <p:cTn id="99" dur="500" fill="hold"/>
                                        <p:tgtEl>
                                          <p:spTgt spid="178196"/>
                                        </p:tgtEl>
                                        <p:attrNameLst>
                                          <p:attrName>ppt_x</p:attrName>
                                        </p:attrNameLst>
                                      </p:cBhvr>
                                      <p:tavLst>
                                        <p:tav tm="0">
                                          <p:val>
                                            <p:strVal val="#ppt_x+#ppt_w/2"/>
                                          </p:val>
                                        </p:tav>
                                        <p:tav tm="100000">
                                          <p:val>
                                            <p:strVal val="#ppt_x"/>
                                          </p:val>
                                        </p:tav>
                                      </p:tavLst>
                                    </p:anim>
                                    <p:anim calcmode="lin" valueType="num">
                                      <p:cBhvr>
                                        <p:cTn id="100" dur="500" fill="hold"/>
                                        <p:tgtEl>
                                          <p:spTgt spid="178196"/>
                                        </p:tgtEl>
                                        <p:attrNameLst>
                                          <p:attrName>ppt_y</p:attrName>
                                        </p:attrNameLst>
                                      </p:cBhvr>
                                      <p:tavLst>
                                        <p:tav tm="0">
                                          <p:val>
                                            <p:strVal val="#ppt_y"/>
                                          </p:val>
                                        </p:tav>
                                        <p:tav tm="100000">
                                          <p:val>
                                            <p:strVal val="#ppt_y"/>
                                          </p:val>
                                        </p:tav>
                                      </p:tavLst>
                                    </p:anim>
                                    <p:anim calcmode="lin" valueType="num">
                                      <p:cBhvr>
                                        <p:cTn id="101" dur="500" fill="hold"/>
                                        <p:tgtEl>
                                          <p:spTgt spid="178196"/>
                                        </p:tgtEl>
                                        <p:attrNameLst>
                                          <p:attrName>ppt_w</p:attrName>
                                        </p:attrNameLst>
                                      </p:cBhvr>
                                      <p:tavLst>
                                        <p:tav tm="0">
                                          <p:val>
                                            <p:fltVal val="0"/>
                                          </p:val>
                                        </p:tav>
                                        <p:tav tm="100000">
                                          <p:val>
                                            <p:strVal val="#ppt_w"/>
                                          </p:val>
                                        </p:tav>
                                      </p:tavLst>
                                    </p:anim>
                                    <p:anim calcmode="lin" valueType="num">
                                      <p:cBhvr>
                                        <p:cTn id="102" dur="500" fill="hold"/>
                                        <p:tgtEl>
                                          <p:spTgt spid="178196"/>
                                        </p:tgtEl>
                                        <p:attrNameLst>
                                          <p:attrName>ppt_h</p:attrName>
                                        </p:attrNameLst>
                                      </p:cBhvr>
                                      <p:tavLst>
                                        <p:tav tm="0">
                                          <p:val>
                                            <p:strVal val="#ppt_h"/>
                                          </p:val>
                                        </p:tav>
                                        <p:tav tm="100000">
                                          <p:val>
                                            <p:strVal val="#ppt_h"/>
                                          </p:val>
                                        </p:tav>
                                      </p:tavLst>
                                    </p:anim>
                                  </p:childTnLst>
                                </p:cTn>
                              </p:par>
                            </p:childTnLst>
                          </p:cTn>
                        </p:par>
                        <p:par>
                          <p:cTn id="103" fill="hold" nodeType="afterGroup">
                            <p:stCondLst>
                              <p:cond delay="500"/>
                            </p:stCondLst>
                            <p:childTnLst>
                              <p:par>
                                <p:cTn id="104" presetID="23" presetClass="entr" presetSubtype="272" fill="hold" grpId="0" nodeType="afterEffect">
                                  <p:stCondLst>
                                    <p:cond delay="0"/>
                                  </p:stCondLst>
                                  <p:childTnLst>
                                    <p:set>
                                      <p:cBhvr>
                                        <p:cTn id="105" dur="1" fill="hold">
                                          <p:stCondLst>
                                            <p:cond delay="0"/>
                                          </p:stCondLst>
                                        </p:cTn>
                                        <p:tgtEl>
                                          <p:spTgt spid="178206"/>
                                        </p:tgtEl>
                                        <p:attrNameLst>
                                          <p:attrName>style.visibility</p:attrName>
                                        </p:attrNameLst>
                                      </p:cBhvr>
                                      <p:to>
                                        <p:strVal val="visible"/>
                                      </p:to>
                                    </p:set>
                                    <p:anim calcmode="lin" valueType="num">
                                      <p:cBhvr>
                                        <p:cTn id="106" dur="500" fill="hold"/>
                                        <p:tgtEl>
                                          <p:spTgt spid="178206"/>
                                        </p:tgtEl>
                                        <p:attrNameLst>
                                          <p:attrName>ppt_w</p:attrName>
                                        </p:attrNameLst>
                                      </p:cBhvr>
                                      <p:tavLst>
                                        <p:tav tm="0">
                                          <p:val>
                                            <p:strVal val="2/3*#ppt_w"/>
                                          </p:val>
                                        </p:tav>
                                        <p:tav tm="100000">
                                          <p:val>
                                            <p:strVal val="#ppt_w"/>
                                          </p:val>
                                        </p:tav>
                                      </p:tavLst>
                                    </p:anim>
                                    <p:anim calcmode="lin" valueType="num">
                                      <p:cBhvr>
                                        <p:cTn id="107"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ntr" presetSubtype="272" fill="hold" grpId="0" nodeType="clickEffect">
                                  <p:stCondLst>
                                    <p:cond delay="0"/>
                                  </p:stCondLst>
                                  <p:childTnLst>
                                    <p:set>
                                      <p:cBhvr>
                                        <p:cTn id="111" dur="1" fill="hold">
                                          <p:stCondLst>
                                            <p:cond delay="0"/>
                                          </p:stCondLst>
                                        </p:cTn>
                                        <p:tgtEl>
                                          <p:spTgt spid="178207"/>
                                        </p:tgtEl>
                                        <p:attrNameLst>
                                          <p:attrName>style.visibility</p:attrName>
                                        </p:attrNameLst>
                                      </p:cBhvr>
                                      <p:to>
                                        <p:strVal val="visible"/>
                                      </p:to>
                                    </p:set>
                                    <p:anim calcmode="lin" valueType="num">
                                      <p:cBhvr>
                                        <p:cTn id="112" dur="500" fill="hold"/>
                                        <p:tgtEl>
                                          <p:spTgt spid="178207"/>
                                        </p:tgtEl>
                                        <p:attrNameLst>
                                          <p:attrName>ppt_w</p:attrName>
                                        </p:attrNameLst>
                                      </p:cBhvr>
                                      <p:tavLst>
                                        <p:tav tm="0">
                                          <p:val>
                                            <p:strVal val="2/3*#ppt_w"/>
                                          </p:val>
                                        </p:tav>
                                        <p:tav tm="100000">
                                          <p:val>
                                            <p:strVal val="#ppt_w"/>
                                          </p:val>
                                        </p:tav>
                                      </p:tavLst>
                                    </p:anim>
                                    <p:anim calcmode="lin" valueType="num">
                                      <p:cBhvr>
                                        <p:cTn id="113"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272" fill="hold" grpId="0" nodeType="clickEffect">
                                  <p:stCondLst>
                                    <p:cond delay="0"/>
                                  </p:stCondLst>
                                  <p:childTnLst>
                                    <p:set>
                                      <p:cBhvr>
                                        <p:cTn id="117" dur="1" fill="hold">
                                          <p:stCondLst>
                                            <p:cond delay="0"/>
                                          </p:stCondLst>
                                        </p:cTn>
                                        <p:tgtEl>
                                          <p:spTgt spid="178208"/>
                                        </p:tgtEl>
                                        <p:attrNameLst>
                                          <p:attrName>style.visibility</p:attrName>
                                        </p:attrNameLst>
                                      </p:cBhvr>
                                      <p:to>
                                        <p:strVal val="visible"/>
                                      </p:to>
                                    </p:set>
                                    <p:anim calcmode="lin" valueType="num">
                                      <p:cBhvr>
                                        <p:cTn id="118" dur="500" fill="hold"/>
                                        <p:tgtEl>
                                          <p:spTgt spid="178208"/>
                                        </p:tgtEl>
                                        <p:attrNameLst>
                                          <p:attrName>ppt_w</p:attrName>
                                        </p:attrNameLst>
                                      </p:cBhvr>
                                      <p:tavLst>
                                        <p:tav tm="0">
                                          <p:val>
                                            <p:strVal val="2/3*#ppt_w"/>
                                          </p:val>
                                        </p:tav>
                                        <p:tav tm="100000">
                                          <p:val>
                                            <p:strVal val="#ppt_w"/>
                                          </p:val>
                                        </p:tav>
                                      </p:tavLst>
                                    </p:anim>
                                    <p:anim calcmode="lin" valueType="num">
                                      <p:cBhvr>
                                        <p:cTn id="119" dur="500" fill="hold"/>
                                        <p:tgtEl>
                                          <p:spTgt spid="178208"/>
                                        </p:tgtEl>
                                        <p:attrNameLst>
                                          <p:attrName>ppt_h</p:attrName>
                                        </p:attrNameLst>
                                      </p:cBhvr>
                                      <p:tavLst>
                                        <p:tav tm="0">
                                          <p:val>
                                            <p:strVal val="2/3*#ppt_h"/>
                                          </p:val>
                                        </p:tav>
                                        <p:tav tm="100000">
                                          <p:val>
                                            <p:strVal val="#ppt_h"/>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7" presetClass="entr" presetSubtype="8" fill="hold" grpId="0" nodeType="clickEffect">
                                  <p:stCondLst>
                                    <p:cond delay="0"/>
                                  </p:stCondLst>
                                  <p:childTnLst>
                                    <p:set>
                                      <p:cBhvr>
                                        <p:cTn id="123" dur="1" fill="hold">
                                          <p:stCondLst>
                                            <p:cond delay="0"/>
                                          </p:stCondLst>
                                        </p:cTn>
                                        <p:tgtEl>
                                          <p:spTgt spid="178197"/>
                                        </p:tgtEl>
                                        <p:attrNameLst>
                                          <p:attrName>style.visibility</p:attrName>
                                        </p:attrNameLst>
                                      </p:cBhvr>
                                      <p:to>
                                        <p:strVal val="visible"/>
                                      </p:to>
                                    </p:set>
                                    <p:anim calcmode="lin" valueType="num">
                                      <p:cBhvr>
                                        <p:cTn id="124" dur="500" fill="hold"/>
                                        <p:tgtEl>
                                          <p:spTgt spid="178197"/>
                                        </p:tgtEl>
                                        <p:attrNameLst>
                                          <p:attrName>ppt_x</p:attrName>
                                        </p:attrNameLst>
                                      </p:cBhvr>
                                      <p:tavLst>
                                        <p:tav tm="0">
                                          <p:val>
                                            <p:strVal val="#ppt_x-#ppt_w/2"/>
                                          </p:val>
                                        </p:tav>
                                        <p:tav tm="100000">
                                          <p:val>
                                            <p:strVal val="#ppt_x"/>
                                          </p:val>
                                        </p:tav>
                                      </p:tavLst>
                                    </p:anim>
                                    <p:anim calcmode="lin" valueType="num">
                                      <p:cBhvr>
                                        <p:cTn id="125" dur="500" fill="hold"/>
                                        <p:tgtEl>
                                          <p:spTgt spid="178197"/>
                                        </p:tgtEl>
                                        <p:attrNameLst>
                                          <p:attrName>ppt_y</p:attrName>
                                        </p:attrNameLst>
                                      </p:cBhvr>
                                      <p:tavLst>
                                        <p:tav tm="0">
                                          <p:val>
                                            <p:strVal val="#ppt_y"/>
                                          </p:val>
                                        </p:tav>
                                        <p:tav tm="100000">
                                          <p:val>
                                            <p:strVal val="#ppt_y"/>
                                          </p:val>
                                        </p:tav>
                                      </p:tavLst>
                                    </p:anim>
                                    <p:anim calcmode="lin" valueType="num">
                                      <p:cBhvr>
                                        <p:cTn id="126" dur="500" fill="hold"/>
                                        <p:tgtEl>
                                          <p:spTgt spid="178197"/>
                                        </p:tgtEl>
                                        <p:attrNameLst>
                                          <p:attrName>ppt_w</p:attrName>
                                        </p:attrNameLst>
                                      </p:cBhvr>
                                      <p:tavLst>
                                        <p:tav tm="0">
                                          <p:val>
                                            <p:fltVal val="0"/>
                                          </p:val>
                                        </p:tav>
                                        <p:tav tm="100000">
                                          <p:val>
                                            <p:strVal val="#ppt_w"/>
                                          </p:val>
                                        </p:tav>
                                      </p:tavLst>
                                    </p:anim>
                                    <p:anim calcmode="lin" valueType="num">
                                      <p:cBhvr>
                                        <p:cTn id="127" dur="500" fill="hold"/>
                                        <p:tgtEl>
                                          <p:spTgt spid="178197"/>
                                        </p:tgtEl>
                                        <p:attrNameLst>
                                          <p:attrName>ppt_h</p:attrName>
                                        </p:attrNameLst>
                                      </p:cBhvr>
                                      <p:tavLst>
                                        <p:tav tm="0">
                                          <p:val>
                                            <p:strVal val="#ppt_h"/>
                                          </p:val>
                                        </p:tav>
                                        <p:tav tm="100000">
                                          <p:val>
                                            <p:strVal val="#ppt_h"/>
                                          </p:val>
                                        </p:tav>
                                      </p:tavLst>
                                    </p:anim>
                                  </p:childTnLst>
                                </p:cTn>
                              </p:par>
                            </p:childTnLst>
                          </p:cTn>
                        </p:par>
                        <p:par>
                          <p:cTn id="128" fill="hold" nodeType="afterGroup">
                            <p:stCondLst>
                              <p:cond delay="500"/>
                            </p:stCondLst>
                            <p:childTnLst>
                              <p:par>
                                <p:cTn id="129" presetID="23" presetClass="entr" presetSubtype="272" fill="hold" grpId="0" nodeType="afterEffect">
                                  <p:stCondLst>
                                    <p:cond delay="0"/>
                                  </p:stCondLst>
                                  <p:childTnLst>
                                    <p:set>
                                      <p:cBhvr>
                                        <p:cTn id="130" dur="1" fill="hold">
                                          <p:stCondLst>
                                            <p:cond delay="0"/>
                                          </p:stCondLst>
                                        </p:cTn>
                                        <p:tgtEl>
                                          <p:spTgt spid="178210"/>
                                        </p:tgtEl>
                                        <p:attrNameLst>
                                          <p:attrName>style.visibility</p:attrName>
                                        </p:attrNameLst>
                                      </p:cBhvr>
                                      <p:to>
                                        <p:strVal val="visible"/>
                                      </p:to>
                                    </p:set>
                                    <p:anim calcmode="lin" valueType="num">
                                      <p:cBhvr>
                                        <p:cTn id="131" dur="500" fill="hold"/>
                                        <p:tgtEl>
                                          <p:spTgt spid="178210"/>
                                        </p:tgtEl>
                                        <p:attrNameLst>
                                          <p:attrName>ppt_w</p:attrName>
                                        </p:attrNameLst>
                                      </p:cBhvr>
                                      <p:tavLst>
                                        <p:tav tm="0">
                                          <p:val>
                                            <p:strVal val="2/3*#ppt_w"/>
                                          </p:val>
                                        </p:tav>
                                        <p:tav tm="100000">
                                          <p:val>
                                            <p:strVal val="#ppt_w"/>
                                          </p:val>
                                        </p:tav>
                                      </p:tavLst>
                                    </p:anim>
                                    <p:anim calcmode="lin" valueType="num">
                                      <p:cBhvr>
                                        <p:cTn id="132"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33" fill="hold" nodeType="clickPar">
                      <p:stCondLst>
                        <p:cond delay="indefinite"/>
                      </p:stCondLst>
                      <p:childTnLst>
                        <p:par>
                          <p:cTn id="134" fill="hold" nodeType="withGroup">
                            <p:stCondLst>
                              <p:cond delay="0"/>
                            </p:stCondLst>
                            <p:childTnLst>
                              <p:par>
                                <p:cTn id="135" presetID="23" presetClass="entr" presetSubtype="272" fill="hold" grpId="0" nodeType="clickEffect">
                                  <p:stCondLst>
                                    <p:cond delay="0"/>
                                  </p:stCondLst>
                                  <p:childTnLst>
                                    <p:set>
                                      <p:cBhvr>
                                        <p:cTn id="136" dur="1" fill="hold">
                                          <p:stCondLst>
                                            <p:cond delay="0"/>
                                          </p:stCondLst>
                                        </p:cTn>
                                        <p:tgtEl>
                                          <p:spTgt spid="178211"/>
                                        </p:tgtEl>
                                        <p:attrNameLst>
                                          <p:attrName>style.visibility</p:attrName>
                                        </p:attrNameLst>
                                      </p:cBhvr>
                                      <p:to>
                                        <p:strVal val="visible"/>
                                      </p:to>
                                    </p:set>
                                    <p:anim calcmode="lin" valueType="num">
                                      <p:cBhvr>
                                        <p:cTn id="137" dur="500" fill="hold"/>
                                        <p:tgtEl>
                                          <p:spTgt spid="178211"/>
                                        </p:tgtEl>
                                        <p:attrNameLst>
                                          <p:attrName>ppt_w</p:attrName>
                                        </p:attrNameLst>
                                      </p:cBhvr>
                                      <p:tavLst>
                                        <p:tav tm="0">
                                          <p:val>
                                            <p:strVal val="2/3*#ppt_w"/>
                                          </p:val>
                                        </p:tav>
                                        <p:tav tm="100000">
                                          <p:val>
                                            <p:strVal val="#ppt_w"/>
                                          </p:val>
                                        </p:tav>
                                      </p:tavLst>
                                    </p:anim>
                                    <p:anim calcmode="lin" valueType="num">
                                      <p:cBhvr>
                                        <p:cTn id="138"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39" fill="hold" nodeType="clickPar">
                      <p:stCondLst>
                        <p:cond delay="indefinite"/>
                      </p:stCondLst>
                      <p:childTnLst>
                        <p:par>
                          <p:cTn id="140" fill="hold" nodeType="withGroup">
                            <p:stCondLst>
                              <p:cond delay="0"/>
                            </p:stCondLst>
                            <p:childTnLst>
                              <p:par>
                                <p:cTn id="141" presetID="23" presetClass="entr" presetSubtype="272" fill="hold" grpId="0" nodeType="clickEffect">
                                  <p:stCondLst>
                                    <p:cond delay="0"/>
                                  </p:stCondLst>
                                  <p:childTnLst>
                                    <p:set>
                                      <p:cBhvr>
                                        <p:cTn id="142" dur="1" fill="hold">
                                          <p:stCondLst>
                                            <p:cond delay="0"/>
                                          </p:stCondLst>
                                        </p:cTn>
                                        <p:tgtEl>
                                          <p:spTgt spid="178212"/>
                                        </p:tgtEl>
                                        <p:attrNameLst>
                                          <p:attrName>style.visibility</p:attrName>
                                        </p:attrNameLst>
                                      </p:cBhvr>
                                      <p:to>
                                        <p:strVal val="visible"/>
                                      </p:to>
                                    </p:set>
                                    <p:anim calcmode="lin" valueType="num">
                                      <p:cBhvr>
                                        <p:cTn id="143" dur="500" fill="hold"/>
                                        <p:tgtEl>
                                          <p:spTgt spid="178212"/>
                                        </p:tgtEl>
                                        <p:attrNameLst>
                                          <p:attrName>ppt_w</p:attrName>
                                        </p:attrNameLst>
                                      </p:cBhvr>
                                      <p:tavLst>
                                        <p:tav tm="0">
                                          <p:val>
                                            <p:strVal val="2/3*#ppt_w"/>
                                          </p:val>
                                        </p:tav>
                                        <p:tav tm="100000">
                                          <p:val>
                                            <p:strVal val="#ppt_w"/>
                                          </p:val>
                                        </p:tav>
                                      </p:tavLst>
                                    </p:anim>
                                    <p:anim calcmode="lin" valueType="num">
                                      <p:cBhvr>
                                        <p:cTn id="144"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xit" presetSubtype="0" fill="hold" grpId="1" nodeType="clickEffect">
                                  <p:stCondLst>
                                    <p:cond delay="0"/>
                                  </p:stCondLst>
                                  <p:childTnLst>
                                    <p:set>
                                      <p:cBhvr>
                                        <p:cTn id="148" dur="1" fill="hold">
                                          <p:stCondLst>
                                            <p:cond delay="499"/>
                                          </p:stCondLst>
                                        </p:cTn>
                                        <p:tgtEl>
                                          <p:spTgt spid="178208"/>
                                        </p:tgtEl>
                                        <p:attrNameLst>
                                          <p:attrName>style.visibility</p:attrName>
                                        </p:attrNameLst>
                                      </p:cBhvr>
                                      <p:to>
                                        <p:strVal val="hidden"/>
                                      </p:to>
                                    </p:set>
                                  </p:childTnLst>
                                </p:cTn>
                              </p:par>
                            </p:childTnLst>
                          </p:cTn>
                        </p:par>
                        <p:par>
                          <p:cTn id="149" fill="hold" nodeType="afterGroup">
                            <p:stCondLst>
                              <p:cond delay="500"/>
                            </p:stCondLst>
                            <p:childTnLst>
                              <p:par>
                                <p:cTn id="150" presetID="23" presetClass="entr" presetSubtype="272" fill="hold" grpId="0" nodeType="afterEffect">
                                  <p:stCondLst>
                                    <p:cond delay="0"/>
                                  </p:stCondLst>
                                  <p:childTnLst>
                                    <p:set>
                                      <p:cBhvr>
                                        <p:cTn id="151" dur="1" fill="hold">
                                          <p:stCondLst>
                                            <p:cond delay="0"/>
                                          </p:stCondLst>
                                        </p:cTn>
                                        <p:tgtEl>
                                          <p:spTgt spid="178209"/>
                                        </p:tgtEl>
                                        <p:attrNameLst>
                                          <p:attrName>style.visibility</p:attrName>
                                        </p:attrNameLst>
                                      </p:cBhvr>
                                      <p:to>
                                        <p:strVal val="visible"/>
                                      </p:to>
                                    </p:set>
                                    <p:anim calcmode="lin" valueType="num">
                                      <p:cBhvr>
                                        <p:cTn id="152" dur="500" fill="hold"/>
                                        <p:tgtEl>
                                          <p:spTgt spid="178209"/>
                                        </p:tgtEl>
                                        <p:attrNameLst>
                                          <p:attrName>ppt_w</p:attrName>
                                        </p:attrNameLst>
                                      </p:cBhvr>
                                      <p:tavLst>
                                        <p:tav tm="0">
                                          <p:val>
                                            <p:strVal val="2/3*#ppt_w"/>
                                          </p:val>
                                        </p:tav>
                                        <p:tav tm="100000">
                                          <p:val>
                                            <p:strVal val="#ppt_w"/>
                                          </p:val>
                                        </p:tav>
                                      </p:tavLst>
                                    </p:anim>
                                    <p:anim calcmode="lin" valueType="num">
                                      <p:cBhvr>
                                        <p:cTn id="153"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1" presetClass="exit" presetSubtype="0" fill="hold" grpId="1" nodeType="clickEffect">
                                  <p:stCondLst>
                                    <p:cond delay="0"/>
                                  </p:stCondLst>
                                  <p:childTnLst>
                                    <p:set>
                                      <p:cBhvr>
                                        <p:cTn id="157" dur="1" fill="hold">
                                          <p:stCondLst>
                                            <p:cond delay="499"/>
                                          </p:stCondLst>
                                        </p:cTn>
                                        <p:tgtEl>
                                          <p:spTgt spid="178212"/>
                                        </p:tgtEl>
                                        <p:attrNameLst>
                                          <p:attrName>style.visibility</p:attrName>
                                        </p:attrNameLst>
                                      </p:cBhvr>
                                      <p:to>
                                        <p:strVal val="hidden"/>
                                      </p:to>
                                    </p:set>
                                  </p:childTnLst>
                                </p:cTn>
                              </p:par>
                            </p:childTnLst>
                          </p:cTn>
                        </p:par>
                        <p:par>
                          <p:cTn id="158" fill="hold" nodeType="afterGroup">
                            <p:stCondLst>
                              <p:cond delay="500"/>
                            </p:stCondLst>
                            <p:childTnLst>
                              <p:par>
                                <p:cTn id="159" presetID="23" presetClass="entr" presetSubtype="272" fill="hold" grpId="0" nodeType="afterEffect">
                                  <p:stCondLst>
                                    <p:cond delay="0"/>
                                  </p:stCondLst>
                                  <p:childTnLst>
                                    <p:set>
                                      <p:cBhvr>
                                        <p:cTn id="160" dur="1" fill="hold">
                                          <p:stCondLst>
                                            <p:cond delay="0"/>
                                          </p:stCondLst>
                                        </p:cTn>
                                        <p:tgtEl>
                                          <p:spTgt spid="178213"/>
                                        </p:tgtEl>
                                        <p:attrNameLst>
                                          <p:attrName>style.visibility</p:attrName>
                                        </p:attrNameLst>
                                      </p:cBhvr>
                                      <p:to>
                                        <p:strVal val="visible"/>
                                      </p:to>
                                    </p:set>
                                    <p:anim calcmode="lin" valueType="num">
                                      <p:cBhvr>
                                        <p:cTn id="161" dur="500" fill="hold"/>
                                        <p:tgtEl>
                                          <p:spTgt spid="178213"/>
                                        </p:tgtEl>
                                        <p:attrNameLst>
                                          <p:attrName>ppt_w</p:attrName>
                                        </p:attrNameLst>
                                      </p:cBhvr>
                                      <p:tavLst>
                                        <p:tav tm="0">
                                          <p:val>
                                            <p:strVal val="2/3*#ppt_w"/>
                                          </p:val>
                                        </p:tav>
                                        <p:tav tm="100000">
                                          <p:val>
                                            <p:strVal val="#ppt_w"/>
                                          </p:val>
                                        </p:tav>
                                      </p:tavLst>
                                    </p:anim>
                                    <p:anim calcmode="lin" valueType="num">
                                      <p:cBhvr>
                                        <p:cTn id="162"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0" grpId="0" autoUpdateAnimBg="0"/>
      <p:bldP spid="178181" grpId="0" autoUpdateAnimBg="0"/>
      <p:bldP spid="178182" grpId="0" autoUpdateAnimBg="0"/>
      <p:bldP spid="178196" grpId="0" autoUpdateAnimBg="0"/>
      <p:bldP spid="178197" grpId="0" autoUpdateAnimBg="0"/>
      <p:bldP spid="178201" grpId="0" animBg="1" autoUpdateAnimBg="0"/>
      <p:bldP spid="178201" grpId="1" animBg="1" autoUpdateAnimBg="0"/>
      <p:bldP spid="178206" grpId="0" autoUpdateAnimBg="0"/>
      <p:bldP spid="178207" grpId="0" autoUpdateAnimBg="0"/>
      <p:bldP spid="178208" grpId="0" autoUpdateAnimBg="0"/>
      <p:bldP spid="178208" grpId="1" autoUpdateAnimBg="0"/>
      <p:bldP spid="178209" grpId="0" autoUpdateAnimBg="0"/>
      <p:bldP spid="178210" grpId="0" autoUpdateAnimBg="0"/>
      <p:bldP spid="178211" grpId="0" autoUpdateAnimBg="0"/>
      <p:bldP spid="178212" grpId="0" autoUpdateAnimBg="0"/>
      <p:bldP spid="178212" grpId="1" autoUpdateAnimBg="0"/>
      <p:bldP spid="17821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0"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6392" name="Rectangle 8"/>
          <p:cNvSpPr>
            <a:spLocks noChangeArrowheads="1"/>
          </p:cNvSpPr>
          <p:nvPr/>
        </p:nvSpPr>
        <p:spPr bwMode="auto">
          <a:xfrm>
            <a:off x="429418" y="1228725"/>
            <a:ext cx="8205788" cy="424475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5400" i="1" dirty="0" err="1">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b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b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ขอตกลง</a:t>
            </a:r>
            <a:b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ใน</a:t>
            </a:r>
            <a:br>
              <a:rPr lang="en-US"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5400" i="1" dirty="0">
                <a:solidFill>
                  <a:srgbClr val="66FF78"/>
                </a:solidFill>
                <a:latin typeface="Arial Unicode MS" panose="020B0604020202020204" pitchFamily="34" charset="-128"/>
                <a:ea typeface="Arial Unicode MS" panose="020B0604020202020204" pitchFamily="34" charset="-128"/>
                <a:cs typeface="Arial Unicode MS" panose="020B0604020202020204" pitchFamily="34" charset="-128"/>
              </a:rPr>
              <a:t>สมัยโบราณกาล</a:t>
            </a:r>
            <a:endParaRPr lang="en-US" sz="60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2"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97"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18"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74474" name="Text Box 10"/>
          <p:cNvSpPr txBox="1">
            <a:spLocks noChangeArrowheads="1"/>
          </p:cNvSpPr>
          <p:nvPr/>
        </p:nvSpPr>
        <p:spPr bwMode="auto">
          <a:xfrm>
            <a:off x="393700" y="577741"/>
            <a:ext cx="4162425" cy="646331"/>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US"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sp>
        <p:nvSpPr>
          <p:cNvPr id="574470"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22</a:t>
            </a:r>
          </a:p>
        </p:txBody>
      </p:sp>
      <p:sp>
        <p:nvSpPr>
          <p:cNvPr id="60421"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574507" name="Object 2"/>
          <p:cNvGraphicFramePr>
            <a:graphicFrameLocks noChangeAspect="1"/>
          </p:cNvGraphicFramePr>
          <p:nvPr>
            <p:extLst>
              <p:ext uri="{D42A27DB-BD31-4B8C-83A1-F6EECF244321}">
                <p14:modId xmlns:p14="http://schemas.microsoft.com/office/powerpoint/2010/main" val="2045627516"/>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574510" name="Rectangle 46"/>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 ในโบราณกาล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74508" name="Picture 44"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0425" name="Text Box 8"/>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4"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23" name="Text Box 3"/>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1400" dirty="0" err="1">
                <a:latin typeface="Arial Unicode MS" panose="020B0604020202020204" pitchFamily="34" charset="-128"/>
                <a:ea typeface="Arial Unicode MS" panose="020B0604020202020204" pitchFamily="34" charset="-128"/>
                <a:cs typeface="Arial Unicode MS" panose="020B0604020202020204" pitchFamily="34" charset="-128"/>
              </a:rPr>
              <a:t>เอสรา</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10:19; </a:t>
            </a:r>
            <a:r>
              <a:rPr lang="th-TH" sz="1400" dirty="0" err="1">
                <a:latin typeface="Arial Unicode MS" panose="020B0604020202020204" pitchFamily="34" charset="-128"/>
                <a:ea typeface="Arial Unicode MS" panose="020B0604020202020204" pitchFamily="34" charset="-128"/>
                <a:cs typeface="Arial Unicode MS" panose="020B0604020202020204" pitchFamily="34" charset="-128"/>
              </a:rPr>
              <a:t>อสค</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17:18</a:t>
            </a:r>
          </a:p>
        </p:txBody>
      </p:sp>
      <p:sp>
        <p:nvSpPr>
          <p:cNvPr id="62467"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93926"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23</a:t>
            </a:r>
          </a:p>
        </p:txBody>
      </p:sp>
      <p:sp>
        <p:nvSpPr>
          <p:cNvPr id="62469" name="Text Box 7"/>
          <p:cNvSpPr txBox="1">
            <a:spLocks noChangeArrowheads="1"/>
          </p:cNvSpPr>
          <p:nvPr/>
        </p:nvSpPr>
        <p:spPr bwMode="auto">
          <a:xfrm>
            <a:off x="8535419" y="6428066"/>
            <a:ext cx="2487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aphicFrame>
        <p:nvGraphicFramePr>
          <p:cNvPr id="62470" name="Object 2"/>
          <p:cNvGraphicFramePr>
            <a:graphicFrameLocks noChangeAspect="1"/>
          </p:cNvGraphicFramePr>
          <p:nvPr>
            <p:extLst>
              <p:ext uri="{D42A27DB-BD31-4B8C-83A1-F6EECF244321}">
                <p14:modId xmlns:p14="http://schemas.microsoft.com/office/powerpoint/2010/main" val="198913726"/>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593931" name="Picture 11"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3" name="Rectangle 13"/>
          <p:cNvSpPr>
            <a:spLocks noChangeArrowheads="1"/>
          </p:cNvSpPr>
          <p:nvPr/>
        </p:nvSpPr>
        <p:spPr bwMode="auto">
          <a:xfrm>
            <a:off x="2205038" y="2171700"/>
            <a:ext cx="6913562"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มือ</a:t>
            </a:r>
            <a:endParaRPr lang="en-US" sz="54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36" name="Rectangle 16"/>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 ในโบราณกาล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7780" name="Text Box 4"/>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1400" dirty="0" err="1">
                <a:latin typeface="Arial Unicode MS" panose="020B0604020202020204" pitchFamily="34" charset="-128"/>
                <a:ea typeface="Arial Unicode MS" panose="020B0604020202020204" pitchFamily="34" charset="-128"/>
                <a:cs typeface="Arial Unicode MS" panose="020B0604020202020204" pitchFamily="34" charset="-128"/>
              </a:rPr>
              <a:t>รูธ</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4:8</a:t>
            </a:r>
          </a:p>
        </p:txBody>
      </p:sp>
      <p:sp>
        <p:nvSpPr>
          <p:cNvPr id="64515"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87783"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24</a:t>
            </a:r>
          </a:p>
        </p:txBody>
      </p:sp>
      <p:sp>
        <p:nvSpPr>
          <p:cNvPr id="64517" name="Text Box 8"/>
          <p:cNvSpPr txBox="1">
            <a:spLocks noChangeArrowheads="1"/>
          </p:cNvSpPr>
          <p:nvPr/>
        </p:nvSpPr>
        <p:spPr bwMode="auto">
          <a:xfrm>
            <a:off x="8535419" y="6428066"/>
            <a:ext cx="2487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aphicFrame>
        <p:nvGraphicFramePr>
          <p:cNvPr id="64518" name="Object 2"/>
          <p:cNvGraphicFramePr>
            <a:graphicFrameLocks noChangeAspect="1"/>
          </p:cNvGraphicFramePr>
          <p:nvPr>
            <p:extLst>
              <p:ext uri="{D42A27DB-BD31-4B8C-83A1-F6EECF244321}">
                <p14:modId xmlns:p14="http://schemas.microsoft.com/office/powerpoint/2010/main" val="3133314334"/>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587788" name="Picture 12"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094162" y="286067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2" name="Rectangle 16"/>
          <p:cNvSpPr>
            <a:spLocks noChangeArrowheads="1"/>
          </p:cNvSpPr>
          <p:nvPr/>
        </p:nvSpPr>
        <p:spPr bwMode="auto">
          <a:xfrm>
            <a:off x="2230438" y="2197100"/>
            <a:ext cx="677227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มือ</a:t>
            </a:r>
            <a:endParaRPr lang="en-US" sz="54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7793" name="Rectangle 17"/>
          <p:cNvSpPr>
            <a:spLocks noChangeArrowheads="1"/>
          </p:cNvSpPr>
          <p:nvPr/>
        </p:nvSpPr>
        <p:spPr bwMode="auto">
          <a:xfrm>
            <a:off x="2952750" y="3559175"/>
            <a:ext cx="6049963"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48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รองเท้า</a:t>
            </a:r>
            <a:r>
              <a:rPr lang="en-US" sz="36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5400"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7795" name="Rectangle 19"/>
          <p:cNvSpPr>
            <a:spLocks noChangeArrowheads="1"/>
          </p:cNvSpPr>
          <p:nvPr/>
        </p:nvSpPr>
        <p:spPr bwMode="auto">
          <a:xfrm>
            <a:off x="623887" y="1329944"/>
            <a:ext cx="8035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 ในสมัยโบราณกาล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04" name="Text Box 4"/>
          <p:cNvSpPr txBox="1">
            <a:spLocks noChangeArrowheads="1"/>
          </p:cNvSpPr>
          <p:nvPr/>
        </p:nvSpPr>
        <p:spPr bwMode="auto">
          <a:xfrm>
            <a:off x="752475" y="66675"/>
            <a:ext cx="4829175" cy="30777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1400" dirty="0" err="1">
                <a:latin typeface="Arial Unicode MS" panose="020B0604020202020204" pitchFamily="34" charset="-128"/>
                <a:ea typeface="Arial Unicode MS" panose="020B0604020202020204" pitchFamily="34" charset="-128"/>
                <a:cs typeface="Arial Unicode MS" panose="020B0604020202020204" pitchFamily="34" charset="-128"/>
              </a:rPr>
              <a:t>เล</a:t>
            </a:r>
            <a:r>
              <a:rPr lang="th-TH" sz="1400" dirty="0">
                <a:latin typeface="Arial Unicode MS" panose="020B0604020202020204" pitchFamily="34" charset="-128"/>
                <a:ea typeface="Arial Unicode MS" panose="020B0604020202020204" pitchFamily="34" charset="-128"/>
                <a:cs typeface="Arial Unicode MS" panose="020B0604020202020204" pitchFamily="34" charset="-128"/>
              </a:rPr>
              <a:t>วีนิติ</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2:13; </a:t>
            </a:r>
            <a:r>
              <a:rPr lang="th-TH" sz="1400" dirty="0">
                <a:latin typeface="Arial Unicode MS" panose="020B0604020202020204" pitchFamily="34" charset="-128"/>
                <a:ea typeface="Arial Unicode MS" panose="020B0604020202020204" pitchFamily="34" charset="-128"/>
                <a:cs typeface="Arial Unicode MS" panose="020B0604020202020204" pitchFamily="34" charset="-128"/>
              </a:rPr>
              <a:t>กันดารวิถี</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18:19; 2 </a:t>
            </a:r>
            <a:r>
              <a:rPr lang="th-TH" sz="1400" dirty="0">
                <a:latin typeface="Arial Unicode MS" panose="020B0604020202020204" pitchFamily="34" charset="-128"/>
                <a:ea typeface="Arial Unicode MS" panose="020B0604020202020204" pitchFamily="34" charset="-128"/>
                <a:cs typeface="Arial Unicode MS" panose="020B0604020202020204" pitchFamily="34" charset="-128"/>
              </a:rPr>
              <a:t>พงศาวดาร</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13:5</a:t>
            </a:r>
          </a:p>
        </p:txBody>
      </p:sp>
      <p:sp>
        <p:nvSpPr>
          <p:cNvPr id="66563"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88807"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25</a:t>
            </a:r>
          </a:p>
        </p:txBody>
      </p:sp>
      <p:sp>
        <p:nvSpPr>
          <p:cNvPr id="66565" name="Text Box 8"/>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66566" name="Object 2"/>
          <p:cNvGraphicFramePr>
            <a:graphicFrameLocks noChangeAspect="1"/>
          </p:cNvGraphicFramePr>
          <p:nvPr>
            <p:extLst>
              <p:ext uri="{D42A27DB-BD31-4B8C-83A1-F6EECF244321}">
                <p14:modId xmlns:p14="http://schemas.microsoft.com/office/powerpoint/2010/main" val="1937193713"/>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588810" name="Picture 10"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8806" name="Rectangle 6"/>
          <p:cNvSpPr>
            <a:spLocks noChangeArrowheads="1"/>
          </p:cNvSpPr>
          <p:nvPr/>
        </p:nvSpPr>
        <p:spPr bwMode="auto">
          <a:xfrm>
            <a:off x="2230438" y="2433638"/>
            <a:ext cx="1234311"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มือ</a:t>
            </a:r>
            <a:endParaRPr lang="en-US" sz="54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13" name="Text Box 13"/>
          <p:cNvSpPr txBox="1">
            <a:spLocks noChangeArrowheads="1"/>
          </p:cNvSpPr>
          <p:nvPr/>
        </p:nvSpPr>
        <p:spPr bwMode="auto">
          <a:xfrm>
            <a:off x="4422799" y="5776545"/>
            <a:ext cx="1931939" cy="83099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8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เลือด</a:t>
            </a:r>
            <a:endParaRPr lang="en-US" sz="48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14" name="Oval 14"/>
          <p:cNvSpPr>
            <a:spLocks noChangeArrowheads="1"/>
          </p:cNvSpPr>
          <p:nvPr/>
        </p:nvSpPr>
        <p:spPr bwMode="auto">
          <a:xfrm>
            <a:off x="3886200" y="5797550"/>
            <a:ext cx="4087813"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15" name="AutoShape 15"/>
          <p:cNvSpPr>
            <a:spLocks noChangeArrowheads="1"/>
          </p:cNvSpPr>
          <p:nvPr/>
        </p:nvSpPr>
        <p:spPr bwMode="auto">
          <a:xfrm>
            <a:off x="1592263" y="450691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16" name="AutoShape 16"/>
          <p:cNvSpPr>
            <a:spLocks noChangeArrowheads="1"/>
          </p:cNvSpPr>
          <p:nvPr/>
        </p:nvSpPr>
        <p:spPr bwMode="auto">
          <a:xfrm>
            <a:off x="5992813" y="462756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22" name="Rectangle 22"/>
          <p:cNvSpPr>
            <a:spLocks noChangeArrowheads="1"/>
          </p:cNvSpPr>
          <p:nvPr/>
        </p:nvSpPr>
        <p:spPr bwMode="auto">
          <a:xfrm>
            <a:off x="2952750" y="3559175"/>
            <a:ext cx="387606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รองเทา</a:t>
            </a:r>
            <a:r>
              <a:rPr lang="en-US" sz="36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5400" i="1" dirty="0">
              <a:solidFill>
                <a:srgbClr val="8B807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23" name="Rectangle 23"/>
          <p:cNvSpPr>
            <a:spLocks noChangeArrowheads="1"/>
          </p:cNvSpPr>
          <p:nvPr/>
        </p:nvSpPr>
        <p:spPr bwMode="auto">
          <a:xfrm>
            <a:off x="3692525" y="4665663"/>
            <a:ext cx="3348038" cy="1382430"/>
          </a:xfrm>
          <a:prstGeom prst="rect">
            <a:avLst/>
          </a:prstGeom>
          <a:noFill/>
          <a:ln w="12700">
            <a:noFill/>
            <a:miter lim="800000"/>
            <a:headEnd/>
            <a:tailEnd/>
          </a:ln>
          <a:effectLst/>
        </p:spPr>
        <p:txBody>
          <a:bodyPr lIns="90487" tIns="44450" rIns="90487" bIns="44450">
            <a:spAutoFit/>
          </a:bodyPr>
          <a:lstStyle/>
          <a:p>
            <a:pPr>
              <a:spcBef>
                <a:spcPct val="50000"/>
              </a:spcBef>
              <a:defRPr/>
            </a:pPr>
            <a:r>
              <a:rPr lang="en-US" sz="48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เกลือ</a:t>
            </a:r>
            <a:r>
              <a:rPr lang="en-US" sz="36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5400" i="1" dirty="0">
              <a:solidFill>
                <a:srgbClr val="FFFFFF"/>
              </a:solidFill>
              <a:effectLst>
                <a:glow rad="101600">
                  <a:schemeClr val="bg2">
                    <a:alpha val="75000"/>
                  </a:schemeClr>
                </a:glow>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8827" name="Rectangle 27"/>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 ในสมัย</a:t>
            </a: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ราณ</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76" name="Text Box 28"/>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588814"/>
                                        </p:tgtEl>
                                        <p:attrNameLst>
                                          <p:attrName>style.visibility</p:attrName>
                                        </p:attrNameLst>
                                      </p:cBhvr>
                                      <p:to>
                                        <p:strVal val="visible"/>
                                      </p:to>
                                    </p:set>
                                    <p:anim calcmode="lin" valueType="num">
                                      <p:cBhvr>
                                        <p:cTn id="10" dur="500" fill="hold"/>
                                        <p:tgtEl>
                                          <p:spTgt spid="588814"/>
                                        </p:tgtEl>
                                        <p:attrNameLst>
                                          <p:attrName>ppt_w</p:attrName>
                                        </p:attrNameLst>
                                      </p:cBhvr>
                                      <p:tavLst>
                                        <p:tav tm="0">
                                          <p:val>
                                            <p:fltVal val="0"/>
                                          </p:val>
                                        </p:tav>
                                        <p:tav tm="100000">
                                          <p:val>
                                            <p:strVal val="#ppt_w"/>
                                          </p:val>
                                        </p:tav>
                                      </p:tavLst>
                                    </p:anim>
                                    <p:anim calcmode="lin" valueType="num">
                                      <p:cBhvr>
                                        <p:cTn id="11" dur="500" fill="hold"/>
                                        <p:tgtEl>
                                          <p:spTgt spid="588814"/>
                                        </p:tgtEl>
                                        <p:attrNameLst>
                                          <p:attrName>ppt_h</p:attrName>
                                        </p:attrNameLst>
                                      </p:cBhvr>
                                      <p:tavLst>
                                        <p:tav tm="0">
                                          <p:val>
                                            <p:fltVal val="0"/>
                                          </p:val>
                                        </p:tav>
                                        <p:tav tm="100000">
                                          <p:val>
                                            <p:strVal val="#ppt_h"/>
                                          </p:val>
                                        </p:tav>
                                      </p:tavLst>
                                    </p:anim>
                                    <p:anim calcmode="lin" valueType="num">
                                      <p:cBhvr>
                                        <p:cTn id="12" dur="500" fill="hold"/>
                                        <p:tgtEl>
                                          <p:spTgt spid="588814"/>
                                        </p:tgtEl>
                                        <p:attrNameLst>
                                          <p:attrName>ppt_x</p:attrName>
                                        </p:attrNameLst>
                                      </p:cBhvr>
                                      <p:tavLst>
                                        <p:tav tm="0">
                                          <p:val>
                                            <p:fltVal val="0.5"/>
                                          </p:val>
                                        </p:tav>
                                        <p:tav tm="100000">
                                          <p:val>
                                            <p:strVal val="#ppt_x"/>
                                          </p:val>
                                        </p:tav>
                                      </p:tavLst>
                                    </p:anim>
                                    <p:anim calcmode="lin" valueType="num">
                                      <p:cBhvr>
                                        <p:cTn id="13"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88815"/>
                                        </p:tgtEl>
                                        <p:attrNameLst>
                                          <p:attrName>style.visibility</p:attrName>
                                        </p:attrNameLst>
                                      </p:cBhvr>
                                      <p:to>
                                        <p:strVal val="visible"/>
                                      </p:to>
                                    </p:set>
                                    <p:anim calcmode="lin" valueType="num">
                                      <p:cBhvr additive="base">
                                        <p:cTn id="18" dur="500" fill="hold"/>
                                        <p:tgtEl>
                                          <p:spTgt spid="588815"/>
                                        </p:tgtEl>
                                        <p:attrNameLst>
                                          <p:attrName>ppt_x</p:attrName>
                                        </p:attrNameLst>
                                      </p:cBhvr>
                                      <p:tavLst>
                                        <p:tav tm="0">
                                          <p:val>
                                            <p:strVal val="0-#ppt_w/2"/>
                                          </p:val>
                                        </p:tav>
                                        <p:tav tm="100000">
                                          <p:val>
                                            <p:strVal val="#ppt_x"/>
                                          </p:val>
                                        </p:tav>
                                      </p:tavLst>
                                    </p:anim>
                                    <p:anim calcmode="lin" valueType="num">
                                      <p:cBhvr additive="base">
                                        <p:cTn id="19" dur="500" fill="hold"/>
                                        <p:tgtEl>
                                          <p:spTgt spid="58881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0"/>
                                  </p:stCondLst>
                                  <p:childTnLst>
                                    <p:set>
                                      <p:cBhvr>
                                        <p:cTn id="22" dur="1" fill="hold">
                                          <p:stCondLst>
                                            <p:cond delay="0"/>
                                          </p:stCondLst>
                                        </p:cTn>
                                        <p:tgtEl>
                                          <p:spTgt spid="588816"/>
                                        </p:tgtEl>
                                        <p:attrNameLst>
                                          <p:attrName>style.visibility</p:attrName>
                                        </p:attrNameLst>
                                      </p:cBhvr>
                                      <p:to>
                                        <p:strVal val="visible"/>
                                      </p:to>
                                    </p:set>
                                    <p:anim calcmode="lin" valueType="num">
                                      <p:cBhvr additive="base">
                                        <p:cTn id="23" dur="500" fill="hold"/>
                                        <p:tgtEl>
                                          <p:spTgt spid="588816"/>
                                        </p:tgtEl>
                                        <p:attrNameLst>
                                          <p:attrName>ppt_x</p:attrName>
                                        </p:attrNameLst>
                                      </p:cBhvr>
                                      <p:tavLst>
                                        <p:tav tm="0">
                                          <p:val>
                                            <p:strVal val="1+#ppt_w/2"/>
                                          </p:val>
                                        </p:tav>
                                        <p:tav tm="100000">
                                          <p:val>
                                            <p:strVal val="#ppt_x"/>
                                          </p:val>
                                        </p:tav>
                                      </p:tavLst>
                                    </p:anim>
                                    <p:anim calcmode="lin" valueType="num">
                                      <p:cBhvr additive="base">
                                        <p:cTn id="24" dur="500" fill="hold"/>
                                        <p:tgtEl>
                                          <p:spTgt spid="588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3" grpId="0" autoUpdateAnimBg="0"/>
      <p:bldP spid="5888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3"/>
          <p:cNvSpPr>
            <a:spLocks noChangeArrowheads="1"/>
          </p:cNvSpPr>
          <p:nvPr/>
        </p:nvSpPr>
        <p:spPr bwMode="auto">
          <a:xfrm>
            <a:off x="0" y="2514600"/>
            <a:ext cx="1738313" cy="4338638"/>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435" name="Picture 4" descr="Northern Negev wadis aerial"/>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r="-11"/>
          <a:stretch>
            <a:fillRect/>
          </a:stretch>
        </p:blipFill>
        <p:spPr bwMode="auto">
          <a:xfrm>
            <a:off x="-22225" y="2201863"/>
            <a:ext cx="9166225" cy="466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48197" name="Text Box 5"/>
          <p:cNvSpPr txBox="1">
            <a:spLocks noChangeArrowheads="1"/>
          </p:cNvSpPr>
          <p:nvPr/>
        </p:nvSpPr>
        <p:spPr bwMode="auto">
          <a:xfrm>
            <a:off x="322263" y="2768600"/>
            <a:ext cx="8626475" cy="381642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defRPr/>
            </a:pPr>
            <a:r>
              <a:rPr lang="th-TH" sz="23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กิจของเราเป็นหนี้อย่างมหาศาลแด่ </a:t>
            </a:r>
            <a:r>
              <a:rPr lang="th-TH" sz="23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ทอดด์</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โบเลน</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ผู้สร้าง </a:t>
            </a:r>
            <a:r>
              <a:rPr lang="th-TH" sz="28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ห้องสมุดภาพของดินแดนในพระคัมภีร์</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ในความใจกว้างของเขาที่ได้</a:t>
            </a:r>
            <a:r>
              <a:rPr lang="th-TH" sz="23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อนุญาติ</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ให้เราใช้ภาพของเขาตลอดทั้งโครงการ </a:t>
            </a:r>
          </a:p>
          <a:p>
            <a:pPr algn="ctr" eaLnBrk="1" hangingPunct="1">
              <a:spcBef>
                <a:spcPct val="50000"/>
              </a:spcBef>
              <a:defRPr/>
            </a:pPr>
            <a:r>
              <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ผู้ใช้</a:t>
            </a:r>
            <a:r>
              <a:rPr lang="th-TH" sz="23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ได้รับอน</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ญาติให้ใช้</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BiblePlaces.com </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และค้นคว้ากว่าพันรูปภาพและแหล่งข้อมูลจาก</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Holy Land, </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ตลอดทั้ง</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Aegean </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Mediterranean Basin </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ถึง</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Southern Europe </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ที่รากฐานความ</a:t>
            </a:r>
            <a:r>
              <a:rPr lang="th-TH" sz="23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เชื่อคริส</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เตียนถูกวางไว้</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BiblePlaces.com </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มอบครูผู้สอนและผู้สร้างสื่อการมองเห็นที่จัดเรียงภาพดิจิตอลมีคุณภาพสูงอย่างดี เชิญเข้าเยี่ยมชม  </a:t>
            </a:r>
            <a:r>
              <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ขอบคุณ </a:t>
            </a:r>
            <a:r>
              <a:rPr lang="th-TH" sz="23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ทอดด์</a:t>
            </a:r>
            <a:endParaRPr lang="en-US" sz="23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37" name="Rectangle 6"/>
          <p:cNvSpPr>
            <a:spLocks noChangeArrowheads="1"/>
          </p:cNvSpPr>
          <p:nvPr/>
        </p:nvSpPr>
        <p:spPr bwMode="auto">
          <a:xfrm>
            <a:off x="6807200" y="1925638"/>
            <a:ext cx="2351088" cy="9874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38" name="Oval 7"/>
          <p:cNvSpPr>
            <a:spLocks noChangeArrowheads="1"/>
          </p:cNvSpPr>
          <p:nvPr/>
        </p:nvSpPr>
        <p:spPr bwMode="auto">
          <a:xfrm rot="-244415">
            <a:off x="-14288" y="1563688"/>
            <a:ext cx="3208338" cy="65405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39" name="Rectangle 8"/>
          <p:cNvSpPr>
            <a:spLocks noChangeArrowheads="1"/>
          </p:cNvSpPr>
          <p:nvPr/>
        </p:nvSpPr>
        <p:spPr bwMode="auto">
          <a:xfrm>
            <a:off x="-22225" y="2066925"/>
            <a:ext cx="1697038" cy="6111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0" name="Rectangle 9"/>
          <p:cNvSpPr>
            <a:spLocks noChangeArrowheads="1"/>
          </p:cNvSpPr>
          <p:nvPr/>
        </p:nvSpPr>
        <p:spPr bwMode="auto">
          <a:xfrm>
            <a:off x="2020888" y="1573213"/>
            <a:ext cx="6621462" cy="958850"/>
          </a:xfrm>
          <a:prstGeom prst="rect">
            <a:avLst/>
          </a:prstGeom>
          <a:solidFill>
            <a:schemeClr val="tx1"/>
          </a:solidFill>
          <a:ln w="12700">
            <a:solidFill>
              <a:schemeClr val="tx1"/>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8202" name="Text Box 10"/>
          <p:cNvSpPr txBox="1">
            <a:spLocks noChangeArrowheads="1"/>
          </p:cNvSpPr>
          <p:nvPr/>
        </p:nvSpPr>
        <p:spPr bwMode="auto">
          <a:xfrm>
            <a:off x="0" y="1843088"/>
            <a:ext cx="9144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defRPr/>
            </a:pPr>
            <a:r>
              <a:rPr lang="th-TH" sz="40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ห้องสมุดภาพของดินแดนในพระคัมภีร์</a:t>
            </a:r>
            <a:endParaRPr lang="en-US" sz="40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2" name="Text Box 1028"/>
          <p:cNvSpPr txBox="1">
            <a:spLocks noChangeArrowheads="1"/>
          </p:cNvSpPr>
          <p:nvPr/>
        </p:nvSpPr>
        <p:spPr bwMode="auto">
          <a:xfrm>
            <a:off x="8156088" y="6511052"/>
            <a:ext cx="3962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b="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01a</a:t>
            </a:r>
            <a:endParaRPr lang="en-US" sz="1400" b="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045"/>
          <p:cNvSpPr>
            <a:spLocks noChangeArrowheads="1"/>
          </p:cNvSpPr>
          <p:nvPr/>
        </p:nvSpPr>
        <p:spPr bwMode="auto">
          <a:xfrm>
            <a:off x="7575069" y="6509465"/>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2"/>
          <p:cNvGraphicFramePr>
            <a:graphicFrameLocks noChangeAspect="1"/>
          </p:cNvGraphicFramePr>
          <p:nvPr>
            <p:extLst>
              <p:ext uri="{D42A27DB-BD31-4B8C-83A1-F6EECF244321}">
                <p14:modId xmlns:p14="http://schemas.microsoft.com/office/powerpoint/2010/main" val="3780793808"/>
              </p:ext>
            </p:extLst>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641027" name="Picture 3"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41028" name="Text Box 4"/>
          <p:cNvSpPr txBox="1">
            <a:spLocks noChangeArrowheads="1"/>
          </p:cNvSpPr>
          <p:nvPr/>
        </p:nvSpPr>
        <p:spPr bwMode="auto">
          <a:xfrm>
            <a:off x="4422799" y="5776545"/>
            <a:ext cx="1931939" cy="830997"/>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i="1" dirty="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800" i="1" dirty="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i="1" dirty="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800" i="1" dirty="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เลือด</a:t>
            </a:r>
            <a:endParaRPr lang="en-US" sz="4800" i="1" dirty="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12"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41030" name="AutoShape 6"/>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031" name="AutoShape 7"/>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032" name="Rectangle 8"/>
          <p:cNvSpPr>
            <a:spLocks noChangeArrowheads="1"/>
          </p:cNvSpPr>
          <p:nvPr/>
        </p:nvSpPr>
        <p:spPr bwMode="auto">
          <a:xfrm>
            <a:off x="811847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26</a:t>
            </a:r>
          </a:p>
        </p:txBody>
      </p:sp>
      <p:sp>
        <p:nvSpPr>
          <p:cNvPr id="68616" name="Text Box 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641034" name="Text Box 10"/>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1400">
                <a:latin typeface="Arial Unicode MS" panose="020B0604020202020204" pitchFamily="34" charset="-128"/>
                <a:ea typeface="Arial Unicode MS" panose="020B0604020202020204" pitchFamily="34" charset="-128"/>
                <a:cs typeface="Arial Unicode MS" panose="020B0604020202020204" pitchFamily="34" charset="-128"/>
              </a:rPr>
              <a:t>Genesis 15</a:t>
            </a:r>
          </a:p>
        </p:txBody>
      </p:sp>
      <p:sp>
        <p:nvSpPr>
          <p:cNvPr id="641035" name="AutoShape 11"/>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036" name="AutoShape 12"/>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038" name="Text Box 14"/>
          <p:cNvSpPr txBox="1">
            <a:spLocks noChangeArrowheads="1"/>
          </p:cNvSpPr>
          <p:nvPr/>
        </p:nvSpPr>
        <p:spPr bwMode="auto">
          <a:xfrm>
            <a:off x="2270125" y="4505325"/>
            <a:ext cx="552450" cy="823913"/>
          </a:xfrm>
          <a:prstGeom prst="rect">
            <a:avLst/>
          </a:prstGeom>
          <a:noFill/>
          <a:ln w="9525">
            <a:noFill/>
            <a:miter lim="800000"/>
            <a:headEnd/>
            <a:tailEnd/>
          </a:ln>
          <a:effectLst>
            <a:outerShdw blurRad="63500" dist="68978" dir="4020649"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a:solidFill>
                  <a:srgbClr val="ED181E"/>
                </a:solidFill>
                <a:latin typeface="Arial Unicode MS" panose="020B0604020202020204" pitchFamily="34" charset="-128"/>
                <a:ea typeface="Arial Unicode MS" panose="020B0604020202020204" pitchFamily="34" charset="-128"/>
                <a:cs typeface="Arial Unicode MS" panose="020B0604020202020204" pitchFamily="34" charset="-128"/>
              </a:rPr>
              <a:t>X</a:t>
            </a:r>
          </a:p>
        </p:txBody>
      </p:sp>
      <p:pic>
        <p:nvPicPr>
          <p:cNvPr id="641039"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r="8595" b="16156"/>
          <a:stretch>
            <a:fillRect/>
          </a:stretch>
        </p:blipFill>
        <p:spPr bwMode="auto">
          <a:xfrm>
            <a:off x="977900" y="2074863"/>
            <a:ext cx="5310188" cy="3649662"/>
          </a:xfrm>
          <a:prstGeom prst="rect">
            <a:avLst/>
          </a:prstGeom>
          <a:noFill/>
          <a:ln>
            <a:noFill/>
          </a:ln>
          <a:effectLst>
            <a:outerShdw blurRad="63500" dist="107763" dir="2700000" algn="ctr" rotWithShape="0">
              <a:schemeClr val="bg2">
                <a:alpha val="74997"/>
              </a:schemeClr>
            </a:outerShdw>
          </a:effectLst>
        </p:spPr>
      </p:pic>
      <p:grpSp>
        <p:nvGrpSpPr>
          <p:cNvPr id="2" name="Group 280"/>
          <p:cNvGrpSpPr>
            <a:grpSpLocks/>
          </p:cNvGrpSpPr>
          <p:nvPr/>
        </p:nvGrpSpPr>
        <p:grpSpPr bwMode="auto">
          <a:xfrm>
            <a:off x="4044950" y="4881563"/>
            <a:ext cx="1433513" cy="723900"/>
            <a:chOff x="2848" y="2127"/>
            <a:chExt cx="903" cy="456"/>
          </a:xfrm>
        </p:grpSpPr>
        <p:grpSp>
          <p:nvGrpSpPr>
            <p:cNvPr id="68752" name="Group 274"/>
            <p:cNvGrpSpPr>
              <a:grpSpLocks/>
            </p:cNvGrpSpPr>
            <p:nvPr/>
          </p:nvGrpSpPr>
          <p:grpSpPr bwMode="auto">
            <a:xfrm>
              <a:off x="2848" y="2127"/>
              <a:ext cx="903" cy="456"/>
              <a:chOff x="2518" y="3105"/>
              <a:chExt cx="903" cy="456"/>
            </a:xfrm>
          </p:grpSpPr>
          <p:grpSp>
            <p:nvGrpSpPr>
              <p:cNvPr id="68756" name="Group 174"/>
              <p:cNvGrpSpPr>
                <a:grpSpLocks/>
              </p:cNvGrpSpPr>
              <p:nvPr/>
            </p:nvGrpSpPr>
            <p:grpSpPr bwMode="auto">
              <a:xfrm>
                <a:off x="2589" y="3240"/>
                <a:ext cx="642" cy="321"/>
                <a:chOff x="1867" y="699"/>
                <a:chExt cx="642" cy="365"/>
              </a:xfrm>
            </p:grpSpPr>
            <p:sp>
              <p:nvSpPr>
                <p:cNvPr id="68768"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69" name="Picture 17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757" name="Group 177"/>
              <p:cNvGrpSpPr>
                <a:grpSpLocks/>
              </p:cNvGrpSpPr>
              <p:nvPr/>
            </p:nvGrpSpPr>
            <p:grpSpPr bwMode="auto">
              <a:xfrm>
                <a:off x="2957" y="3369"/>
                <a:ext cx="464" cy="175"/>
                <a:chOff x="812" y="917"/>
                <a:chExt cx="746" cy="286"/>
              </a:xfrm>
            </p:grpSpPr>
            <p:sp>
              <p:nvSpPr>
                <p:cNvPr id="68765"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66"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67" name="Picture 18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758" name="Group 205"/>
              <p:cNvGrpSpPr>
                <a:grpSpLocks/>
              </p:cNvGrpSpPr>
              <p:nvPr/>
            </p:nvGrpSpPr>
            <p:grpSpPr bwMode="auto">
              <a:xfrm>
                <a:off x="2670" y="3188"/>
                <a:ext cx="465" cy="197"/>
                <a:chOff x="812" y="917"/>
                <a:chExt cx="746" cy="286"/>
              </a:xfrm>
            </p:grpSpPr>
            <p:sp>
              <p:nvSpPr>
                <p:cNvPr id="68762" name="Freeform 2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63" name="Freeform 2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64" name="Picture 20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759" name="Group 209"/>
              <p:cNvGrpSpPr>
                <a:grpSpLocks/>
              </p:cNvGrpSpPr>
              <p:nvPr/>
            </p:nvGrpSpPr>
            <p:grpSpPr bwMode="auto">
              <a:xfrm>
                <a:off x="2518" y="3105"/>
                <a:ext cx="315" cy="165"/>
                <a:chOff x="1867" y="699"/>
                <a:chExt cx="642" cy="365"/>
              </a:xfrm>
            </p:grpSpPr>
            <p:sp>
              <p:nvSpPr>
                <p:cNvPr id="68760"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61" name="Picture 21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68753" name="Group 216"/>
            <p:cNvGrpSpPr>
              <a:grpSpLocks/>
            </p:cNvGrpSpPr>
            <p:nvPr/>
          </p:nvGrpSpPr>
          <p:grpSpPr bwMode="auto">
            <a:xfrm>
              <a:off x="3252" y="2306"/>
              <a:ext cx="363" cy="115"/>
              <a:chOff x="1523" y="1162"/>
              <a:chExt cx="363" cy="115"/>
            </a:xfrm>
          </p:grpSpPr>
          <p:sp>
            <p:nvSpPr>
              <p:cNvPr id="68754" name="Freeform 21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55" name="Picture 218"/>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9" name="Group 279"/>
          <p:cNvGrpSpPr>
            <a:grpSpLocks/>
          </p:cNvGrpSpPr>
          <p:nvPr/>
        </p:nvGrpSpPr>
        <p:grpSpPr bwMode="auto">
          <a:xfrm>
            <a:off x="1403350" y="4900613"/>
            <a:ext cx="1455738" cy="693737"/>
            <a:chOff x="714" y="1517"/>
            <a:chExt cx="917" cy="437"/>
          </a:xfrm>
        </p:grpSpPr>
        <p:grpSp>
          <p:nvGrpSpPr>
            <p:cNvPr id="68647" name="Group 226"/>
            <p:cNvGrpSpPr>
              <a:grpSpLocks/>
            </p:cNvGrpSpPr>
            <p:nvPr/>
          </p:nvGrpSpPr>
          <p:grpSpPr bwMode="auto">
            <a:xfrm>
              <a:off x="1166" y="1683"/>
              <a:ext cx="465" cy="197"/>
              <a:chOff x="812" y="917"/>
              <a:chExt cx="746" cy="286"/>
            </a:xfrm>
          </p:grpSpPr>
          <p:sp>
            <p:nvSpPr>
              <p:cNvPr id="68749" name="Freeform 2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50" name="Freeform 228"/>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51" name="Picture 22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48" name="Group 277"/>
            <p:cNvGrpSpPr>
              <a:grpSpLocks/>
            </p:cNvGrpSpPr>
            <p:nvPr/>
          </p:nvGrpSpPr>
          <p:grpSpPr bwMode="auto">
            <a:xfrm>
              <a:off x="714" y="1517"/>
              <a:ext cx="881" cy="437"/>
              <a:chOff x="774" y="3065"/>
              <a:chExt cx="881" cy="437"/>
            </a:xfrm>
          </p:grpSpPr>
          <p:grpSp>
            <p:nvGrpSpPr>
              <p:cNvPr id="68649" name="Group 44"/>
              <p:cNvGrpSpPr>
                <a:grpSpLocks/>
              </p:cNvGrpSpPr>
              <p:nvPr/>
            </p:nvGrpSpPr>
            <p:grpSpPr bwMode="auto">
              <a:xfrm>
                <a:off x="1207" y="3074"/>
                <a:ext cx="346" cy="123"/>
                <a:chOff x="812" y="917"/>
                <a:chExt cx="746" cy="286"/>
              </a:xfrm>
            </p:grpSpPr>
            <p:sp>
              <p:nvSpPr>
                <p:cNvPr id="68746" name="Freeform 4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47" name="Freeform 46"/>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48" name="Picture 4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0" name="Group 48"/>
              <p:cNvGrpSpPr>
                <a:grpSpLocks/>
              </p:cNvGrpSpPr>
              <p:nvPr/>
            </p:nvGrpSpPr>
            <p:grpSpPr bwMode="auto">
              <a:xfrm>
                <a:off x="1020" y="3126"/>
                <a:ext cx="543" cy="196"/>
                <a:chOff x="995" y="675"/>
                <a:chExt cx="543" cy="196"/>
              </a:xfrm>
            </p:grpSpPr>
            <p:sp>
              <p:nvSpPr>
                <p:cNvPr id="68744" name="Freeform 4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45" name="Picture 5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1" name="Group 51"/>
              <p:cNvGrpSpPr>
                <a:grpSpLocks/>
              </p:cNvGrpSpPr>
              <p:nvPr/>
            </p:nvGrpSpPr>
            <p:grpSpPr bwMode="auto">
              <a:xfrm>
                <a:off x="1165" y="3356"/>
                <a:ext cx="363" cy="115"/>
                <a:chOff x="1523" y="1162"/>
                <a:chExt cx="363" cy="115"/>
              </a:xfrm>
            </p:grpSpPr>
            <p:sp>
              <p:nvSpPr>
                <p:cNvPr id="68742" name="Freeform 5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43" name="Picture 5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2" name="Group 54"/>
              <p:cNvGrpSpPr>
                <a:grpSpLocks/>
              </p:cNvGrpSpPr>
              <p:nvPr/>
            </p:nvGrpSpPr>
            <p:grpSpPr bwMode="auto">
              <a:xfrm>
                <a:off x="1011" y="3115"/>
                <a:ext cx="642" cy="321"/>
                <a:chOff x="1867" y="699"/>
                <a:chExt cx="642" cy="365"/>
              </a:xfrm>
            </p:grpSpPr>
            <p:sp>
              <p:nvSpPr>
                <p:cNvPr id="68740" name="Freeform 5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41" name="Picture 5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3" name="Group 57"/>
              <p:cNvGrpSpPr>
                <a:grpSpLocks/>
              </p:cNvGrpSpPr>
              <p:nvPr/>
            </p:nvGrpSpPr>
            <p:grpSpPr bwMode="auto">
              <a:xfrm>
                <a:off x="793" y="3325"/>
                <a:ext cx="464" cy="175"/>
                <a:chOff x="812" y="917"/>
                <a:chExt cx="746" cy="286"/>
              </a:xfrm>
            </p:grpSpPr>
            <p:sp>
              <p:nvSpPr>
                <p:cNvPr id="68737" name="Freeform 5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38" name="Freeform 5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39" name="Picture 6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4" name="Group 61"/>
              <p:cNvGrpSpPr>
                <a:grpSpLocks/>
              </p:cNvGrpSpPr>
              <p:nvPr/>
            </p:nvGrpSpPr>
            <p:grpSpPr bwMode="auto">
              <a:xfrm>
                <a:off x="847" y="3233"/>
                <a:ext cx="315" cy="165"/>
                <a:chOff x="1867" y="699"/>
                <a:chExt cx="642" cy="365"/>
              </a:xfrm>
            </p:grpSpPr>
            <p:sp>
              <p:nvSpPr>
                <p:cNvPr id="68735" name="Freeform 6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36" name="Picture 6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5" name="Group 92"/>
              <p:cNvGrpSpPr>
                <a:grpSpLocks/>
              </p:cNvGrpSpPr>
              <p:nvPr/>
            </p:nvGrpSpPr>
            <p:grpSpPr bwMode="auto">
              <a:xfrm>
                <a:off x="1209" y="3074"/>
                <a:ext cx="346" cy="123"/>
                <a:chOff x="812" y="917"/>
                <a:chExt cx="746" cy="286"/>
              </a:xfrm>
            </p:grpSpPr>
            <p:sp>
              <p:nvSpPr>
                <p:cNvPr id="68732" name="Freeform 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33" name="Freeform 94"/>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34" name="Picture 9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6" name="Group 96"/>
              <p:cNvGrpSpPr>
                <a:grpSpLocks/>
              </p:cNvGrpSpPr>
              <p:nvPr/>
            </p:nvGrpSpPr>
            <p:grpSpPr bwMode="auto">
              <a:xfrm>
                <a:off x="1022" y="3126"/>
                <a:ext cx="543" cy="196"/>
                <a:chOff x="995" y="675"/>
                <a:chExt cx="543" cy="196"/>
              </a:xfrm>
            </p:grpSpPr>
            <p:sp>
              <p:nvSpPr>
                <p:cNvPr id="68730" name="Freeform 97"/>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31" name="Picture 9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7" name="Group 99"/>
              <p:cNvGrpSpPr>
                <a:grpSpLocks/>
              </p:cNvGrpSpPr>
              <p:nvPr/>
            </p:nvGrpSpPr>
            <p:grpSpPr bwMode="auto">
              <a:xfrm>
                <a:off x="1167" y="3356"/>
                <a:ext cx="363" cy="115"/>
                <a:chOff x="1523" y="1162"/>
                <a:chExt cx="363" cy="115"/>
              </a:xfrm>
            </p:grpSpPr>
            <p:sp>
              <p:nvSpPr>
                <p:cNvPr id="68728" name="Freeform 100"/>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9" name="Picture 10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8" name="Group 102"/>
              <p:cNvGrpSpPr>
                <a:grpSpLocks/>
              </p:cNvGrpSpPr>
              <p:nvPr/>
            </p:nvGrpSpPr>
            <p:grpSpPr bwMode="auto">
              <a:xfrm>
                <a:off x="1013" y="3115"/>
                <a:ext cx="642" cy="321"/>
                <a:chOff x="1867" y="699"/>
                <a:chExt cx="642" cy="365"/>
              </a:xfrm>
            </p:grpSpPr>
            <p:sp>
              <p:nvSpPr>
                <p:cNvPr id="68726" name="Freeform 1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7" name="Picture 10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9" name="Group 105"/>
              <p:cNvGrpSpPr>
                <a:grpSpLocks/>
              </p:cNvGrpSpPr>
              <p:nvPr/>
            </p:nvGrpSpPr>
            <p:grpSpPr bwMode="auto">
              <a:xfrm>
                <a:off x="795" y="3325"/>
                <a:ext cx="464" cy="175"/>
                <a:chOff x="812" y="917"/>
                <a:chExt cx="746" cy="286"/>
              </a:xfrm>
            </p:grpSpPr>
            <p:sp>
              <p:nvSpPr>
                <p:cNvPr id="68723" name="Freeform 1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24" name="Freeform 1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5" name="Picture 10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0" name="Group 109"/>
              <p:cNvGrpSpPr>
                <a:grpSpLocks/>
              </p:cNvGrpSpPr>
              <p:nvPr/>
            </p:nvGrpSpPr>
            <p:grpSpPr bwMode="auto">
              <a:xfrm>
                <a:off x="849" y="3233"/>
                <a:ext cx="315" cy="165"/>
                <a:chOff x="1867" y="699"/>
                <a:chExt cx="642" cy="365"/>
              </a:xfrm>
            </p:grpSpPr>
            <p:sp>
              <p:nvSpPr>
                <p:cNvPr id="68721" name="Freeform 1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2" name="Picture 11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1" name="Group 140"/>
              <p:cNvGrpSpPr>
                <a:grpSpLocks/>
              </p:cNvGrpSpPr>
              <p:nvPr/>
            </p:nvGrpSpPr>
            <p:grpSpPr bwMode="auto">
              <a:xfrm>
                <a:off x="1207" y="3076"/>
                <a:ext cx="346" cy="123"/>
                <a:chOff x="812" y="917"/>
                <a:chExt cx="746" cy="286"/>
              </a:xfrm>
            </p:grpSpPr>
            <p:sp>
              <p:nvSpPr>
                <p:cNvPr id="68718" name="Freeform 14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19" name="Freeform 14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20" name="Picture 14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2" name="Group 144"/>
              <p:cNvGrpSpPr>
                <a:grpSpLocks/>
              </p:cNvGrpSpPr>
              <p:nvPr/>
            </p:nvGrpSpPr>
            <p:grpSpPr bwMode="auto">
              <a:xfrm>
                <a:off x="1020" y="3128"/>
                <a:ext cx="543" cy="196"/>
                <a:chOff x="995" y="675"/>
                <a:chExt cx="543" cy="196"/>
              </a:xfrm>
            </p:grpSpPr>
            <p:sp>
              <p:nvSpPr>
                <p:cNvPr id="68716" name="Freeform 14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17" name="Picture 14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3" name="Group 147"/>
              <p:cNvGrpSpPr>
                <a:grpSpLocks/>
              </p:cNvGrpSpPr>
              <p:nvPr/>
            </p:nvGrpSpPr>
            <p:grpSpPr bwMode="auto">
              <a:xfrm>
                <a:off x="1165" y="3358"/>
                <a:ext cx="363" cy="115"/>
                <a:chOff x="1523" y="1162"/>
                <a:chExt cx="363" cy="115"/>
              </a:xfrm>
            </p:grpSpPr>
            <p:sp>
              <p:nvSpPr>
                <p:cNvPr id="68714" name="Freeform 14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15" name="Picture 14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4" name="Group 150"/>
              <p:cNvGrpSpPr>
                <a:grpSpLocks/>
              </p:cNvGrpSpPr>
              <p:nvPr/>
            </p:nvGrpSpPr>
            <p:grpSpPr bwMode="auto">
              <a:xfrm>
                <a:off x="1011" y="3117"/>
                <a:ext cx="642" cy="321"/>
                <a:chOff x="1867" y="699"/>
                <a:chExt cx="642" cy="365"/>
              </a:xfrm>
            </p:grpSpPr>
            <p:sp>
              <p:nvSpPr>
                <p:cNvPr id="68712" name="Freeform 15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13" name="Picture 15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5" name="Group 153"/>
              <p:cNvGrpSpPr>
                <a:grpSpLocks/>
              </p:cNvGrpSpPr>
              <p:nvPr/>
            </p:nvGrpSpPr>
            <p:grpSpPr bwMode="auto">
              <a:xfrm>
                <a:off x="793" y="3327"/>
                <a:ext cx="464" cy="175"/>
                <a:chOff x="812" y="917"/>
                <a:chExt cx="746" cy="286"/>
              </a:xfrm>
            </p:grpSpPr>
            <p:sp>
              <p:nvSpPr>
                <p:cNvPr id="68709" name="Freeform 15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10" name="Freeform 15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11" name="Picture 15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6" name="Group 157"/>
              <p:cNvGrpSpPr>
                <a:grpSpLocks/>
              </p:cNvGrpSpPr>
              <p:nvPr/>
            </p:nvGrpSpPr>
            <p:grpSpPr bwMode="auto">
              <a:xfrm>
                <a:off x="847" y="3235"/>
                <a:ext cx="315" cy="165"/>
                <a:chOff x="1867" y="699"/>
                <a:chExt cx="642" cy="365"/>
              </a:xfrm>
            </p:grpSpPr>
            <p:sp>
              <p:nvSpPr>
                <p:cNvPr id="68707" name="Freeform 15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08" name="Picture 15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7" name="Group 185"/>
              <p:cNvGrpSpPr>
                <a:grpSpLocks/>
              </p:cNvGrpSpPr>
              <p:nvPr/>
            </p:nvGrpSpPr>
            <p:grpSpPr bwMode="auto">
              <a:xfrm>
                <a:off x="1207" y="3074"/>
                <a:ext cx="346" cy="123"/>
                <a:chOff x="812" y="917"/>
                <a:chExt cx="746" cy="286"/>
              </a:xfrm>
            </p:grpSpPr>
            <p:sp>
              <p:nvSpPr>
                <p:cNvPr id="68704" name="Freeform 18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705" name="Freeform 18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06" name="Picture 18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8" name="Group 189"/>
              <p:cNvGrpSpPr>
                <a:grpSpLocks/>
              </p:cNvGrpSpPr>
              <p:nvPr/>
            </p:nvGrpSpPr>
            <p:grpSpPr bwMode="auto">
              <a:xfrm>
                <a:off x="1020" y="3126"/>
                <a:ext cx="543" cy="196"/>
                <a:chOff x="995" y="675"/>
                <a:chExt cx="543" cy="196"/>
              </a:xfrm>
            </p:grpSpPr>
            <p:sp>
              <p:nvSpPr>
                <p:cNvPr id="68702" name="Freeform 19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03" name="Picture 1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9" name="Group 192"/>
              <p:cNvGrpSpPr>
                <a:grpSpLocks/>
              </p:cNvGrpSpPr>
              <p:nvPr/>
            </p:nvGrpSpPr>
            <p:grpSpPr bwMode="auto">
              <a:xfrm>
                <a:off x="1165" y="3356"/>
                <a:ext cx="363" cy="115"/>
                <a:chOff x="1523" y="1162"/>
                <a:chExt cx="363" cy="115"/>
              </a:xfrm>
            </p:grpSpPr>
            <p:sp>
              <p:nvSpPr>
                <p:cNvPr id="68700" name="Freeform 19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701" name="Picture 19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0" name="Group 195"/>
              <p:cNvGrpSpPr>
                <a:grpSpLocks/>
              </p:cNvGrpSpPr>
              <p:nvPr/>
            </p:nvGrpSpPr>
            <p:grpSpPr bwMode="auto">
              <a:xfrm>
                <a:off x="1011" y="3115"/>
                <a:ext cx="642" cy="321"/>
                <a:chOff x="1867" y="699"/>
                <a:chExt cx="642" cy="365"/>
              </a:xfrm>
            </p:grpSpPr>
            <p:sp>
              <p:nvSpPr>
                <p:cNvPr id="68698" name="Freeform 19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99" name="Picture 19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1" name="Group 198"/>
              <p:cNvGrpSpPr>
                <a:grpSpLocks/>
              </p:cNvGrpSpPr>
              <p:nvPr/>
            </p:nvGrpSpPr>
            <p:grpSpPr bwMode="auto">
              <a:xfrm>
                <a:off x="793" y="3325"/>
                <a:ext cx="464" cy="175"/>
                <a:chOff x="812" y="917"/>
                <a:chExt cx="746" cy="286"/>
              </a:xfrm>
            </p:grpSpPr>
            <p:sp>
              <p:nvSpPr>
                <p:cNvPr id="68695" name="Freeform 19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96" name="Freeform 200"/>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97" name="Picture 2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2" name="Group 202"/>
              <p:cNvGrpSpPr>
                <a:grpSpLocks/>
              </p:cNvGrpSpPr>
              <p:nvPr/>
            </p:nvGrpSpPr>
            <p:grpSpPr bwMode="auto">
              <a:xfrm>
                <a:off x="847" y="3233"/>
                <a:ext cx="315" cy="165"/>
                <a:chOff x="1867" y="699"/>
                <a:chExt cx="642" cy="365"/>
              </a:xfrm>
            </p:grpSpPr>
            <p:sp>
              <p:nvSpPr>
                <p:cNvPr id="68693" name="Freeform 2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94" name="Picture 20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3" name="Group 230"/>
              <p:cNvGrpSpPr>
                <a:grpSpLocks/>
              </p:cNvGrpSpPr>
              <p:nvPr/>
            </p:nvGrpSpPr>
            <p:grpSpPr bwMode="auto">
              <a:xfrm>
                <a:off x="1188" y="3065"/>
                <a:ext cx="346" cy="123"/>
                <a:chOff x="812" y="917"/>
                <a:chExt cx="746" cy="286"/>
              </a:xfrm>
            </p:grpSpPr>
            <p:sp>
              <p:nvSpPr>
                <p:cNvPr id="68690" name="Freeform 23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91" name="Freeform 23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92" name="Picture 23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4" name="Group 234"/>
              <p:cNvGrpSpPr>
                <a:grpSpLocks/>
              </p:cNvGrpSpPr>
              <p:nvPr/>
            </p:nvGrpSpPr>
            <p:grpSpPr bwMode="auto">
              <a:xfrm>
                <a:off x="1001" y="3117"/>
                <a:ext cx="543" cy="196"/>
                <a:chOff x="995" y="675"/>
                <a:chExt cx="543" cy="196"/>
              </a:xfrm>
            </p:grpSpPr>
            <p:sp>
              <p:nvSpPr>
                <p:cNvPr id="68688" name="Freeform 23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9" name="Picture 23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5" name="Group 237"/>
              <p:cNvGrpSpPr>
                <a:grpSpLocks/>
              </p:cNvGrpSpPr>
              <p:nvPr/>
            </p:nvGrpSpPr>
            <p:grpSpPr bwMode="auto">
              <a:xfrm>
                <a:off x="1146" y="3347"/>
                <a:ext cx="363" cy="115"/>
                <a:chOff x="1523" y="1162"/>
                <a:chExt cx="363" cy="115"/>
              </a:xfrm>
            </p:grpSpPr>
            <p:sp>
              <p:nvSpPr>
                <p:cNvPr id="68686" name="Freeform 23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7" name="Picture 23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6" name="Group 240"/>
              <p:cNvGrpSpPr>
                <a:grpSpLocks/>
              </p:cNvGrpSpPr>
              <p:nvPr/>
            </p:nvGrpSpPr>
            <p:grpSpPr bwMode="auto">
              <a:xfrm>
                <a:off x="992" y="3106"/>
                <a:ext cx="642" cy="321"/>
                <a:chOff x="1867" y="699"/>
                <a:chExt cx="642" cy="365"/>
              </a:xfrm>
            </p:grpSpPr>
            <p:sp>
              <p:nvSpPr>
                <p:cNvPr id="68684" name="Freeform 2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5" name="Picture 24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7" name="Group 243"/>
              <p:cNvGrpSpPr>
                <a:grpSpLocks/>
              </p:cNvGrpSpPr>
              <p:nvPr/>
            </p:nvGrpSpPr>
            <p:grpSpPr bwMode="auto">
              <a:xfrm>
                <a:off x="774" y="3316"/>
                <a:ext cx="464" cy="175"/>
                <a:chOff x="812" y="917"/>
                <a:chExt cx="746" cy="286"/>
              </a:xfrm>
            </p:grpSpPr>
            <p:sp>
              <p:nvSpPr>
                <p:cNvPr id="68681" name="Freeform 2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82" name="Freeform 24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3" name="Picture 24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8" name="Group 247"/>
              <p:cNvGrpSpPr>
                <a:grpSpLocks/>
              </p:cNvGrpSpPr>
              <p:nvPr/>
            </p:nvGrpSpPr>
            <p:grpSpPr bwMode="auto">
              <a:xfrm>
                <a:off x="828" y="3224"/>
                <a:ext cx="315" cy="165"/>
                <a:chOff x="1867" y="699"/>
                <a:chExt cx="642" cy="365"/>
              </a:xfrm>
            </p:grpSpPr>
            <p:sp>
              <p:nvSpPr>
                <p:cNvPr id="68679" name="Freeform 24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8680" name="Picture 24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grpSp>
        <p:nvGrpSpPr>
          <p:cNvPr id="641324" name="Group 250"/>
          <p:cNvGrpSpPr>
            <a:grpSpLocks/>
          </p:cNvGrpSpPr>
          <p:nvPr/>
        </p:nvGrpSpPr>
        <p:grpSpPr bwMode="auto">
          <a:xfrm>
            <a:off x="2574925" y="4068763"/>
            <a:ext cx="979488" cy="946150"/>
            <a:chOff x="1475" y="1327"/>
            <a:chExt cx="617" cy="596"/>
          </a:xfrm>
        </p:grpSpPr>
        <p:pic>
          <p:nvPicPr>
            <p:cNvPr id="68645" name="Picture 25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46" name="Picture 25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1325" name="Group 253"/>
          <p:cNvGrpSpPr>
            <a:grpSpLocks/>
          </p:cNvGrpSpPr>
          <p:nvPr/>
        </p:nvGrpSpPr>
        <p:grpSpPr bwMode="auto">
          <a:xfrm>
            <a:off x="2955925" y="3943350"/>
            <a:ext cx="1158875" cy="1141413"/>
            <a:chOff x="1475" y="1327"/>
            <a:chExt cx="617" cy="596"/>
          </a:xfrm>
        </p:grpSpPr>
        <p:pic>
          <p:nvPicPr>
            <p:cNvPr id="68643" name="Picture 254"/>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44" name="Picture 255"/>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1326" name="Group 256"/>
          <p:cNvGrpSpPr>
            <a:grpSpLocks/>
          </p:cNvGrpSpPr>
          <p:nvPr/>
        </p:nvGrpSpPr>
        <p:grpSpPr bwMode="auto">
          <a:xfrm>
            <a:off x="2901950" y="3921125"/>
            <a:ext cx="1338263" cy="1336675"/>
            <a:chOff x="1475" y="1327"/>
            <a:chExt cx="617" cy="596"/>
          </a:xfrm>
        </p:grpSpPr>
        <p:pic>
          <p:nvPicPr>
            <p:cNvPr id="68641" name="Picture 257"/>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42" name="Picture 25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1327" name="Group 259"/>
          <p:cNvGrpSpPr>
            <a:grpSpLocks/>
          </p:cNvGrpSpPr>
          <p:nvPr/>
        </p:nvGrpSpPr>
        <p:grpSpPr bwMode="auto">
          <a:xfrm>
            <a:off x="2840038" y="3890963"/>
            <a:ext cx="1489075" cy="1546225"/>
            <a:chOff x="1475" y="1327"/>
            <a:chExt cx="617" cy="596"/>
          </a:xfrm>
        </p:grpSpPr>
        <p:pic>
          <p:nvPicPr>
            <p:cNvPr id="68639" name="Picture 260"/>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40" name="Picture 261"/>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1328" name="Group 262"/>
          <p:cNvGrpSpPr>
            <a:grpSpLocks/>
          </p:cNvGrpSpPr>
          <p:nvPr/>
        </p:nvGrpSpPr>
        <p:grpSpPr bwMode="auto">
          <a:xfrm>
            <a:off x="2779713" y="4224338"/>
            <a:ext cx="1593850" cy="1741487"/>
            <a:chOff x="1475" y="1327"/>
            <a:chExt cx="617" cy="596"/>
          </a:xfrm>
        </p:grpSpPr>
        <p:pic>
          <p:nvPicPr>
            <p:cNvPr id="68637" name="Picture 263"/>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38" name="Picture 264"/>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41307" name="Rectangle 28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 ของการเปิดเผยพระคัมภีร์</a:t>
            </a:r>
            <a:r>
              <a:rPr lang="en-US" altLang="ja-JP"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2400" dirty="0" err="1">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สัญญาที่ไม่มีเงื่อนไขของพระเจ้า</a:t>
            </a:r>
            <a:endParaRPr lang="en-US" sz="24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308" name="Rectangle 284"/>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4800"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สัญญาสมัยโบราณกาล</a:t>
            </a:r>
            <a:endParaRPr lang="en-US" sz="5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41329" name="Group 285"/>
          <p:cNvGrpSpPr>
            <a:grpSpLocks/>
          </p:cNvGrpSpPr>
          <p:nvPr/>
        </p:nvGrpSpPr>
        <p:grpSpPr bwMode="auto">
          <a:xfrm>
            <a:off x="215900" y="1220702"/>
            <a:ext cx="8372475" cy="5051425"/>
            <a:chOff x="239" y="540"/>
            <a:chExt cx="5274" cy="3182"/>
          </a:xfrm>
        </p:grpSpPr>
        <p:sp>
          <p:nvSpPr>
            <p:cNvPr id="641310" name="AutoShape 286"/>
            <p:cNvSpPr>
              <a:spLocks noChangeArrowheads="1"/>
            </p:cNvSpPr>
            <p:nvPr/>
          </p:nvSpPr>
          <p:spPr bwMode="auto">
            <a:xfrm>
              <a:off x="239" y="540"/>
              <a:ext cx="5274" cy="3182"/>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311" name="Text Box 287"/>
            <p:cNvSpPr txBox="1">
              <a:spLocks noChangeArrowheads="1"/>
            </p:cNvSpPr>
            <p:nvPr/>
          </p:nvSpPr>
          <p:spPr bwMode="auto">
            <a:xfrm>
              <a:off x="427" y="921"/>
              <a:ext cx="4871" cy="238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altLang="ja-JP" sz="48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800" i="1" dirty="0" err="1">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altLang="ja-JP" sz="4800" i="1" dirty="0">
                  <a:latin typeface="Arial Unicode MS" panose="020B0604020202020204" pitchFamily="34" charset="-128"/>
                  <a:ea typeface="Arial Unicode MS" panose="020B0604020202020204" pitchFamily="34" charset="-128"/>
                  <a:cs typeface="Arial Unicode MS" panose="020B0604020202020204" pitchFamily="34" charset="-128"/>
                </a:rPr>
                <a:t>สัญญาแห่งโลหิต</a:t>
              </a:r>
              <a:r>
                <a:rPr lang="en-US" altLang="ja-JP" sz="4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4800" dirty="0">
                  <a:latin typeface="Arial Unicode MS" panose="020B0604020202020204" pitchFamily="34" charset="-128"/>
                  <a:ea typeface="Arial Unicode MS" panose="020B0604020202020204" pitchFamily="34" charset="-128"/>
                  <a:cs typeface="Arial Unicode MS" panose="020B0604020202020204" pitchFamily="34" charset="-128"/>
                </a:rPr>
                <a:t>     ถูกปิดซ่อนไว้อย่างสมบูรณ์จนกระทั่งถึงวันมรณะของ</a:t>
              </a:r>
              <a:r>
                <a:rPr lang="en-US" altLang="ja-JP" sz="4800" dirty="0">
                  <a:latin typeface="Arial Unicode MS" panose="020B0604020202020204" pitchFamily="34" charset="-128"/>
                  <a:ea typeface="Arial Unicode MS" panose="020B0604020202020204" pitchFamily="34" charset="-128"/>
                  <a:cs typeface="Arial Unicode MS" panose="020B0604020202020204" pitchFamily="34" charset="-128"/>
                </a:rPr>
                <a:t>ONE OF THE "SIGNING" PARTIES!</a:t>
              </a:r>
              <a:endParaRPr lang="en-US" sz="4800"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41330" name="Group 288"/>
          <p:cNvGrpSpPr>
            <a:grpSpLocks/>
          </p:cNvGrpSpPr>
          <p:nvPr/>
        </p:nvGrpSpPr>
        <p:grpSpPr bwMode="auto">
          <a:xfrm>
            <a:off x="8949633" y="1404938"/>
            <a:ext cx="8372475" cy="5051425"/>
            <a:chOff x="283" y="978"/>
            <a:chExt cx="5274" cy="3182"/>
          </a:xfrm>
        </p:grpSpPr>
        <p:sp>
          <p:nvSpPr>
            <p:cNvPr id="641313" name="AutoShape 289"/>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2D26FF">
                    <a:gamma/>
                    <a:shade val="0"/>
                    <a:invGamma/>
                  </a:srgbClr>
                </a:gs>
                <a:gs pos="100000">
                  <a:srgbClr val="2D26FF"/>
                </a:gs>
              </a:gsLst>
              <a:lin ang="5400000" scaled="1"/>
            </a:gradFill>
            <a:ln w="76200">
              <a:solidFill>
                <a:srgbClr val="FF0000"/>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1314" name="Text Box 290"/>
            <p:cNvSpPr txBox="1">
              <a:spLocks noChangeArrowheads="1"/>
            </p:cNvSpPr>
            <p:nvPr/>
          </p:nvSpPr>
          <p:spPr bwMode="auto">
            <a:xfrm>
              <a:off x="309" y="1177"/>
              <a:ext cx="5245" cy="2433"/>
            </a:xfrm>
            <a:prstGeom prst="rect">
              <a:avLst/>
            </a:prstGeom>
            <a:noFill/>
            <a:ln w="9525">
              <a:noFill/>
              <a:miter lim="800000"/>
              <a:headEnd/>
              <a:tailEnd/>
            </a:ln>
            <a:effectLst>
              <a:outerShdw blurRad="63500" dist="109250" dir="2132261"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"[God]</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came down and made (lit. </a:t>
              </a:r>
              <a:r>
                <a:rPr lang="fr-FR" sz="3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cut</a:t>
              </a:r>
              <a:r>
                <a:rPr lang="fr-FR"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 a formal treaty… with Abram (the Abrahamic Covenant).  Since God could </a:t>
              </a:r>
              <a:r>
                <a:rPr lang="fr-FR"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swear</a:t>
              </a:r>
              <a:r>
                <a:rPr lang="fr-FR"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 (confirm the covenant) by none greater, </a:t>
              </a:r>
              <a:r>
                <a:rPr lang="fr-FR"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He swore by Himself</a:t>
              </a:r>
              <a:r>
                <a:rPr lang="fr-FR"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3200" dirty="0">
                  <a:latin typeface="Arial Unicode MS" panose="020B0604020202020204" pitchFamily="34" charset="-128"/>
                  <a:ea typeface="Arial Unicode MS" panose="020B0604020202020204" pitchFamily="34" charset="-128"/>
                  <a:cs typeface="Arial Unicode MS" panose="020B0604020202020204" pitchFamily="34" charset="-128"/>
                </a:rPr>
                <a:t> (Heb. 6:13).  In other words this was a unilateral covenant.  So its promises are absolutely sure."</a:t>
              </a:r>
              <a:endParaRPr lang="en-US" altLang="ja-JP"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Allen P. Ross, "Genesis," in </a:t>
              </a:r>
              <a:r>
                <a:rPr lang="en-US" sz="1400" i="1" dirty="0">
                  <a:latin typeface="Arial Unicode MS" panose="020B0604020202020204" pitchFamily="34" charset="-128"/>
                  <a:ea typeface="Arial Unicode MS" panose="020B0604020202020204" pitchFamily="34" charset="-128"/>
                  <a:cs typeface="Arial Unicode MS" panose="020B0604020202020204" pitchFamily="34" charset="-128"/>
                </a:rPr>
                <a:t>The Bible Knowledge Commentary, </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eds. Walvoord/Zuck, 1:56</a:t>
              </a:r>
              <a:endParaRPr lang="en-US" sz="4000"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63" name="6-Point Star 162"/>
          <p:cNvSpPr/>
          <p:nvPr/>
        </p:nvSpPr>
        <p:spPr bwMode="auto">
          <a:xfrm>
            <a:off x="179083" y="5295472"/>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1324"/>
                                        </p:tgtEl>
                                        <p:attrNameLst>
                                          <p:attrName>style.visibility</p:attrName>
                                        </p:attrNameLst>
                                      </p:cBhvr>
                                      <p:to>
                                        <p:strVal val="visible"/>
                                      </p:to>
                                    </p:set>
                                    <p:anim calcmode="lin" valueType="num">
                                      <p:cBhvr>
                                        <p:cTn id="7" dur="3000" fill="hold"/>
                                        <p:tgtEl>
                                          <p:spTgt spid="641324"/>
                                        </p:tgtEl>
                                        <p:attrNameLst>
                                          <p:attrName>ppt_w</p:attrName>
                                        </p:attrNameLst>
                                      </p:cBhvr>
                                      <p:tavLst>
                                        <p:tav tm="0">
                                          <p:val>
                                            <p:fltVal val="0"/>
                                          </p:val>
                                        </p:tav>
                                        <p:tav tm="100000">
                                          <p:val>
                                            <p:strVal val="#ppt_w"/>
                                          </p:val>
                                        </p:tav>
                                      </p:tavLst>
                                    </p:anim>
                                    <p:anim calcmode="lin" valueType="num">
                                      <p:cBhvr>
                                        <p:cTn id="8" dur="3000" fill="hold"/>
                                        <p:tgtEl>
                                          <p:spTgt spid="641324"/>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641324"/>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641325"/>
                                        </p:tgtEl>
                                        <p:attrNameLst>
                                          <p:attrName>style.visibility</p:attrName>
                                        </p:attrNameLst>
                                      </p:cBhvr>
                                      <p:to>
                                        <p:strVal val="visible"/>
                                      </p:to>
                                    </p:set>
                                    <p:animEffect transition="in" filter="dissolve">
                                      <p:cBhvr>
                                        <p:cTn id="30" dur="1000"/>
                                        <p:tgtEl>
                                          <p:spTgt spid="641325"/>
                                        </p:tgtEl>
                                      </p:cBhvr>
                                    </p:animEffect>
                                  </p:childTnLst>
                                  <p:subTnLst>
                                    <p:set>
                                      <p:cBhvr override="childStyle">
                                        <p:cTn dur="1" fill="hold" display="0" masterRel="sameClick" afterEffect="1">
                                          <p:stCondLst>
                                            <p:cond evt="end" delay="0">
                                              <p:tn val="28"/>
                                            </p:cond>
                                          </p:stCondLst>
                                        </p:cTn>
                                        <p:tgtEl>
                                          <p:spTgt spid="641325"/>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641326"/>
                                        </p:tgtEl>
                                        <p:attrNameLst>
                                          <p:attrName>style.visibility</p:attrName>
                                        </p:attrNameLst>
                                      </p:cBhvr>
                                      <p:to>
                                        <p:strVal val="visible"/>
                                      </p:to>
                                    </p:set>
                                    <p:animEffect transition="in" filter="dissolve">
                                      <p:cBhvr>
                                        <p:cTn id="34" dur="1000"/>
                                        <p:tgtEl>
                                          <p:spTgt spid="641326"/>
                                        </p:tgtEl>
                                      </p:cBhvr>
                                    </p:animEffect>
                                  </p:childTnLst>
                                  <p:subTnLst>
                                    <p:set>
                                      <p:cBhvr override="childStyle">
                                        <p:cTn dur="1" fill="hold" display="0" masterRel="sameClick" afterEffect="1">
                                          <p:stCondLst>
                                            <p:cond evt="end" delay="0">
                                              <p:tn val="32"/>
                                            </p:cond>
                                          </p:stCondLst>
                                        </p:cTn>
                                        <p:tgtEl>
                                          <p:spTgt spid="641326"/>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641327"/>
                                        </p:tgtEl>
                                        <p:attrNameLst>
                                          <p:attrName>style.visibility</p:attrName>
                                        </p:attrNameLst>
                                      </p:cBhvr>
                                      <p:to>
                                        <p:strVal val="visible"/>
                                      </p:to>
                                    </p:set>
                                    <p:animEffect transition="in" filter="dissolve">
                                      <p:cBhvr>
                                        <p:cTn id="38" dur="1000"/>
                                        <p:tgtEl>
                                          <p:spTgt spid="641327"/>
                                        </p:tgtEl>
                                      </p:cBhvr>
                                    </p:animEffect>
                                  </p:childTnLst>
                                  <p:subTnLst>
                                    <p:set>
                                      <p:cBhvr override="childStyle">
                                        <p:cTn dur="1" fill="hold" display="0" masterRel="sameClick" afterEffect="1">
                                          <p:stCondLst>
                                            <p:cond evt="end" delay="0">
                                              <p:tn val="36"/>
                                            </p:cond>
                                          </p:stCondLst>
                                        </p:cTn>
                                        <p:tgtEl>
                                          <p:spTgt spid="641327"/>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641328"/>
                                        </p:tgtEl>
                                        <p:attrNameLst>
                                          <p:attrName>style.visibility</p:attrName>
                                        </p:attrNameLst>
                                      </p:cBhvr>
                                      <p:to>
                                        <p:strVal val="visible"/>
                                      </p:to>
                                    </p:set>
                                    <p:animEffect transition="in" filter="dissolve">
                                      <p:cBhvr>
                                        <p:cTn id="42" dur="1000"/>
                                        <p:tgtEl>
                                          <p:spTgt spid="641328"/>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41028"/>
                                        </p:tgtEl>
                                      </p:cBhvr>
                                    </p:animEffect>
                                    <p:set>
                                      <p:cBhvr>
                                        <p:cTn id="46" dur="1" fill="hold">
                                          <p:stCondLst>
                                            <p:cond delay="499"/>
                                          </p:stCondLst>
                                        </p:cTn>
                                        <p:tgtEl>
                                          <p:spTgt spid="64102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641329"/>
                                        </p:tgtEl>
                                        <p:attrNameLst>
                                          <p:attrName>style.visibility</p:attrName>
                                        </p:attrNameLst>
                                      </p:cBhvr>
                                      <p:to>
                                        <p:strVal val="visible"/>
                                      </p:to>
                                    </p:set>
                                    <p:animEffect transition="in" filter="fade">
                                      <p:cBhvr>
                                        <p:cTn id="51" dur="1000"/>
                                        <p:tgtEl>
                                          <p:spTgt spid="6413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41330"/>
                                        </p:tgtEl>
                                        <p:attrNameLst>
                                          <p:attrName>style.visibility</p:attrName>
                                        </p:attrNameLst>
                                      </p:cBhvr>
                                      <p:to>
                                        <p:strVal val="visible"/>
                                      </p:to>
                                    </p:set>
                                    <p:anim calcmode="lin" valueType="num">
                                      <p:cBhvr additive="base">
                                        <p:cTn id="56" dur="1000" fill="hold"/>
                                        <p:tgtEl>
                                          <p:spTgt spid="641330"/>
                                        </p:tgtEl>
                                        <p:attrNameLst>
                                          <p:attrName>ppt_x</p:attrName>
                                        </p:attrNameLst>
                                      </p:cBhvr>
                                      <p:tavLst>
                                        <p:tav tm="0">
                                          <p:val>
                                            <p:strVal val="#ppt_x"/>
                                          </p:val>
                                        </p:tav>
                                        <p:tav tm="100000">
                                          <p:val>
                                            <p:strVal val="#ppt_x"/>
                                          </p:val>
                                        </p:tav>
                                      </p:tavLst>
                                    </p:anim>
                                    <p:anim calcmode="lin" valueType="num">
                                      <p:cBhvr additive="base">
                                        <p:cTn id="57" dur="1000" fill="hold"/>
                                        <p:tgtEl>
                                          <p:spTgt spid="641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3807"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38"/>
          <p:cNvGrpSpPr>
            <a:grpSpLocks/>
          </p:cNvGrpSpPr>
          <p:nvPr/>
        </p:nvGrpSpPr>
        <p:grpSpPr bwMode="auto">
          <a:xfrm>
            <a:off x="1073150" y="4586288"/>
            <a:ext cx="7169150" cy="1682750"/>
            <a:chOff x="644" y="2697"/>
            <a:chExt cx="4516" cy="1060"/>
          </a:xfrm>
        </p:grpSpPr>
        <p:grpSp>
          <p:nvGrpSpPr>
            <p:cNvPr id="70674" name="Group 39"/>
            <p:cNvGrpSpPr>
              <a:grpSpLocks/>
            </p:cNvGrpSpPr>
            <p:nvPr/>
          </p:nvGrpSpPr>
          <p:grpSpPr bwMode="auto">
            <a:xfrm>
              <a:off x="644" y="2697"/>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33" name="Rectangle 41"/>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3834" name="Text Box 42"/>
            <p:cNvSpPr txBox="1">
              <a:spLocks noChangeArrowheads="1"/>
            </p:cNvSpPr>
            <p:nvPr/>
          </p:nvSpPr>
          <p:spPr bwMode="auto">
            <a:xfrm>
              <a:off x="785" y="2753"/>
              <a:ext cx="4202" cy="98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อะไรยึดสิ่งเหล่านี้          ไว้ด้วยกัน</a:t>
              </a:r>
              <a:r>
                <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70671" name="Text Box 43"/>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3841" name="Rectangle 4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27</a:t>
            </a:r>
          </a:p>
        </p:txBody>
      </p:sp>
      <p:sp>
        <p:nvSpPr>
          <p:cNvPr id="70673" name="Text Box 50"/>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433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72718" name="Group 21"/>
          <p:cNvGrpSpPr>
            <a:grpSpLocks/>
          </p:cNvGrpSpPr>
          <p:nvPr/>
        </p:nvGrpSpPr>
        <p:grpSpPr bwMode="auto">
          <a:xfrm>
            <a:off x="1073150" y="4586288"/>
            <a:ext cx="7169150" cy="1682750"/>
            <a:chOff x="644" y="2697"/>
            <a:chExt cx="4516" cy="1060"/>
          </a:xfrm>
        </p:grpSpPr>
        <p:grpSp>
          <p:nvGrpSpPr>
            <p:cNvPr id="72722" name="Group 22"/>
            <p:cNvGrpSpPr>
              <a:grpSpLocks/>
            </p:cNvGrpSpPr>
            <p:nvPr/>
          </p:nvGrpSpPr>
          <p:grpSpPr bwMode="auto">
            <a:xfrm>
              <a:off x="644" y="2697"/>
              <a:ext cx="4516" cy="1060"/>
              <a:chOff x="674" y="2802"/>
              <a:chExt cx="4516" cy="1037"/>
            </a:xfrm>
          </p:grpSpPr>
          <p:sp>
            <p:nvSpPr>
              <p:cNvPr id="443415"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3416" name="Rectangle 24"/>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43417" name="Text Box 25"/>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43418" name="Rectangle 26"/>
          <p:cNvSpPr>
            <a:spLocks noChangeArrowheads="1"/>
          </p:cNvSpPr>
          <p:nvPr/>
        </p:nvSpPr>
        <p:spPr bwMode="auto">
          <a:xfrm>
            <a:off x="1030288" y="4822825"/>
            <a:ext cx="7081837" cy="1197764"/>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th-TH"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รัฐสภาสหรัฐอเมริกา</a:t>
            </a:r>
            <a:br>
              <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800" u="sng"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สำคัญของชีวิตชนชาวอเมริกา</a:t>
            </a:r>
            <a:endPar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20" name="Text Box 2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43425"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28</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4442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74767" name="Group 16"/>
          <p:cNvGrpSpPr>
            <a:grpSpLocks/>
          </p:cNvGrpSpPr>
          <p:nvPr/>
        </p:nvGrpSpPr>
        <p:grpSpPr bwMode="auto">
          <a:xfrm>
            <a:off x="1073150" y="4586288"/>
            <a:ext cx="7169150" cy="1682750"/>
            <a:chOff x="644" y="2697"/>
            <a:chExt cx="4516" cy="1060"/>
          </a:xfrm>
        </p:grpSpPr>
        <p:grpSp>
          <p:nvGrpSpPr>
            <p:cNvPr id="74775" name="Group 17"/>
            <p:cNvGrpSpPr>
              <a:grpSpLocks/>
            </p:cNvGrpSpPr>
            <p:nvPr/>
          </p:nvGrpSpPr>
          <p:grpSpPr bwMode="auto">
            <a:xfrm>
              <a:off x="644" y="2697"/>
              <a:ext cx="4516" cy="1060"/>
              <a:chOff x="674" y="2802"/>
              <a:chExt cx="4516" cy="1037"/>
            </a:xfrm>
          </p:grpSpPr>
          <p:sp>
            <p:nvSpPr>
              <p:cNvPr id="444434"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35" name="Rectangle 19"/>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44436" name="Text Box 20"/>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44437" name="Rectangle 21"/>
          <p:cNvSpPr>
            <a:spLocks noChangeArrowheads="1"/>
          </p:cNvSpPr>
          <p:nvPr/>
        </p:nvSpPr>
        <p:spPr bwMode="auto">
          <a:xfrm>
            <a:off x="1030288" y="4822825"/>
            <a:ext cx="7081837" cy="1197764"/>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th-TH"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รัฐสภาสหรัฐอเมริกา</a:t>
            </a:r>
            <a:br>
              <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800" u="sng"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สำคัญของชีวิตชนชาวอเมริกา</a:t>
            </a:r>
            <a:endPar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25"/>
          <p:cNvGrpSpPr>
            <a:grpSpLocks/>
          </p:cNvGrpSpPr>
          <p:nvPr/>
        </p:nvGrpSpPr>
        <p:grpSpPr bwMode="auto">
          <a:xfrm>
            <a:off x="534988" y="1682750"/>
            <a:ext cx="8102600" cy="1836738"/>
            <a:chOff x="337" y="1060"/>
            <a:chExt cx="5104" cy="1157"/>
          </a:xfrm>
        </p:grpSpPr>
        <p:sp>
          <p:nvSpPr>
            <p:cNvPr id="74773"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40" name="Text Box 24"/>
            <p:cNvSpPr txBox="1">
              <a:spLocks noChangeArrowheads="1"/>
            </p:cNvSpPr>
            <p:nvPr/>
          </p:nvSpPr>
          <p:spPr bwMode="auto">
            <a:xfrm>
              <a:off x="575" y="1074"/>
              <a:ext cx="4609" cy="110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เอกสารอันถูกกฎหมายแห่งความเข้าใจกันระหว่างประชาชนและรัฐบาลของพวกเขา</a:t>
              </a:r>
              <a:r>
                <a:rPr lang="en-US" sz="36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74770"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4448" name="Rectangle 32"/>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29</a:t>
            </a:r>
          </a:p>
        </p:txBody>
      </p:sp>
      <p:sp>
        <p:nvSpPr>
          <p:cNvPr id="74772" name="Text Box 34"/>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1340109"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12 </a:t>
            </a:r>
            <a:r>
              <a:rPr lang="th-TH"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เผ่า</a:t>
            </a:r>
            <a:endPar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8" name="Rectangle 52"/>
          <p:cNvSpPr>
            <a:spLocks noChangeArrowheads="1"/>
          </p:cNvSpPr>
          <p:nvPr/>
        </p:nvSpPr>
        <p:spPr bwMode="auto">
          <a:xfrm>
            <a:off x="6916738" y="2241550"/>
            <a:ext cx="109805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อพยพ</a:t>
            </a: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9" name="Rectangle 53"/>
          <p:cNvSpPr>
            <a:spLocks noChangeArrowheads="1"/>
          </p:cNvSpPr>
          <p:nvPr/>
        </p:nvSpPr>
        <p:spPr bwMode="auto">
          <a:xfrm>
            <a:off x="1892300" y="5978525"/>
            <a:ext cx="194604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คำเทศนา</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0" name="Rectangle 54"/>
          <p:cNvSpPr>
            <a:spLocks noChangeArrowheads="1"/>
          </p:cNvSpPr>
          <p:nvPr/>
        </p:nvSpPr>
        <p:spPr bwMode="auto">
          <a:xfrm>
            <a:off x="3765550" y="1693863"/>
            <a:ext cx="25632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แผ่นดินแตกแยก</a:t>
            </a:r>
            <a:endParaRPr lang="en-US"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1" name="Rectangle 55"/>
          <p:cNvSpPr>
            <a:spLocks noChangeArrowheads="1"/>
          </p:cNvSpPr>
          <p:nvPr/>
        </p:nvSpPr>
        <p:spPr bwMode="auto">
          <a:xfrm>
            <a:off x="1471613" y="4167188"/>
            <a:ext cx="147476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ผู้วินิจฉัย</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2" name="Rectangle 56"/>
          <p:cNvSpPr>
            <a:spLocks noChangeArrowheads="1"/>
          </p:cNvSpPr>
          <p:nvPr/>
        </p:nvSpPr>
        <p:spPr bwMode="auto">
          <a:xfrm>
            <a:off x="1046163" y="939800"/>
            <a:ext cx="19604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4" name="Rectangle 58"/>
          <p:cNvSpPr>
            <a:spLocks noChangeArrowheads="1"/>
          </p:cNvSpPr>
          <p:nvPr/>
        </p:nvSpPr>
        <p:spPr bwMode="auto">
          <a:xfrm>
            <a:off x="196850" y="5453063"/>
            <a:ext cx="173925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M - C - C </a:t>
            </a:r>
          </a:p>
        </p:txBody>
      </p:sp>
      <p:sp>
        <p:nvSpPr>
          <p:cNvPr id="403515" name="Rectangle 59"/>
          <p:cNvSpPr>
            <a:spLocks noChangeArrowheads="1"/>
          </p:cNvSpPr>
          <p:nvPr/>
        </p:nvSpPr>
        <p:spPr bwMode="auto">
          <a:xfrm>
            <a:off x="180975" y="312738"/>
            <a:ext cx="21191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6" name="Rectangle 60"/>
          <p:cNvSpPr>
            <a:spLocks noChangeArrowheads="1"/>
          </p:cNvSpPr>
          <p:nvPr/>
        </p:nvSpPr>
        <p:spPr bwMode="auto">
          <a:xfrm>
            <a:off x="2871788" y="4668838"/>
            <a:ext cx="774250"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I - I</a:t>
            </a:r>
          </a:p>
        </p:txBody>
      </p:sp>
      <p:sp>
        <p:nvSpPr>
          <p:cNvPr id="403517" name="Rectangle 61"/>
          <p:cNvSpPr>
            <a:spLocks noChangeArrowheads="1"/>
          </p:cNvSpPr>
          <p:nvPr/>
        </p:nvSpPr>
        <p:spPr bwMode="auto">
          <a:xfrm>
            <a:off x="6246813" y="3598863"/>
            <a:ext cx="251511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ตกเป็นทาส</a:t>
            </a:r>
            <a:r>
              <a:rPr lang="en-US" sz="20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03518" name="Rectangle 62"/>
          <p:cNvSpPr>
            <a:spLocks noChangeArrowheads="1"/>
          </p:cNvSpPr>
          <p:nvPr/>
        </p:nvSpPr>
        <p:spPr bwMode="auto">
          <a:xfrm>
            <a:off x="3497263" y="1104900"/>
            <a:ext cx="10515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ซีนาย</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9" name="Rectangle 63"/>
          <p:cNvSpPr>
            <a:spLocks noChangeArrowheads="1"/>
          </p:cNvSpPr>
          <p:nvPr/>
        </p:nvSpPr>
        <p:spPr bwMode="auto">
          <a:xfrm>
            <a:off x="6270625" y="5856288"/>
            <a:ext cx="20117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a:t>
            </a: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3520" name="Rectangle 64"/>
          <p:cNvSpPr>
            <a:spLocks noChangeArrowheads="1"/>
          </p:cNvSpPr>
          <p:nvPr/>
        </p:nvSpPr>
        <p:spPr bwMode="auto">
          <a:xfrm>
            <a:off x="2074863" y="3006725"/>
            <a:ext cx="136094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เอล</a:t>
            </a: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03522" name="Rectangle 66"/>
          <p:cNvSpPr>
            <a:spLocks noChangeArrowheads="1"/>
          </p:cNvSpPr>
          <p:nvPr/>
        </p:nvSpPr>
        <p:spPr bwMode="auto">
          <a:xfrm>
            <a:off x="642938" y="3394075"/>
            <a:ext cx="1025921"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J - E</a:t>
            </a:r>
          </a:p>
        </p:txBody>
      </p:sp>
      <p:sp>
        <p:nvSpPr>
          <p:cNvPr id="403523" name="Rectangle 67"/>
          <p:cNvSpPr>
            <a:spLocks noChangeArrowheads="1"/>
          </p:cNvSpPr>
          <p:nvPr/>
        </p:nvSpPr>
        <p:spPr bwMode="auto">
          <a:xfrm>
            <a:off x="2263775" y="2111375"/>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430</a:t>
            </a:r>
          </a:p>
        </p:txBody>
      </p:sp>
      <p:sp>
        <p:nvSpPr>
          <p:cNvPr id="403524" name="Rectangle 68"/>
          <p:cNvSpPr>
            <a:spLocks noChangeArrowheads="1"/>
          </p:cNvSpPr>
          <p:nvPr/>
        </p:nvSpPr>
        <p:spPr bwMode="auto">
          <a:xfrm>
            <a:off x="3498850" y="541338"/>
            <a:ext cx="1561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S - D - S</a:t>
            </a:r>
          </a:p>
        </p:txBody>
      </p:sp>
      <p:sp>
        <p:nvSpPr>
          <p:cNvPr id="403525" name="Rectangle 69"/>
          <p:cNvSpPr>
            <a:spLocks noChangeArrowheads="1"/>
          </p:cNvSpPr>
          <p:nvPr/>
        </p:nvSpPr>
        <p:spPr bwMode="auto">
          <a:xfrm>
            <a:off x="3919538" y="5467350"/>
            <a:ext cx="154048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Z - E - N</a:t>
            </a:r>
          </a:p>
        </p:txBody>
      </p:sp>
      <p:sp>
        <p:nvSpPr>
          <p:cNvPr id="403526" name="Rectangle 70"/>
          <p:cNvSpPr>
            <a:spLocks noChangeArrowheads="1"/>
          </p:cNvSpPr>
          <p:nvPr/>
        </p:nvSpPr>
        <p:spPr bwMode="auto">
          <a:xfrm>
            <a:off x="3930650" y="3673475"/>
            <a:ext cx="121347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7" name="Rectangle 71"/>
          <p:cNvSpPr>
            <a:spLocks noChangeArrowheads="1"/>
          </p:cNvSpPr>
          <p:nvPr/>
        </p:nvSpPr>
        <p:spPr bwMode="auto">
          <a:xfrm>
            <a:off x="7196138" y="1047750"/>
            <a:ext cx="128400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9" name="Rectangle 73"/>
          <p:cNvSpPr>
            <a:spLocks noChangeArrowheads="1"/>
          </p:cNvSpPr>
          <p:nvPr/>
        </p:nvSpPr>
        <p:spPr bwMode="auto">
          <a:xfrm>
            <a:off x="5657850" y="217488"/>
            <a:ext cx="1904366"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คาเดช บา</a:t>
            </a:r>
            <a:r>
              <a:rPr lang="th-TH" sz="2400" dirty="0" err="1">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US"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0" name="Rectangle 74"/>
          <p:cNvSpPr>
            <a:spLocks noChangeArrowheads="1"/>
          </p:cNvSpPr>
          <p:nvPr/>
        </p:nvSpPr>
        <p:spPr bwMode="auto">
          <a:xfrm>
            <a:off x="4673600" y="4322763"/>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350</a:t>
            </a:r>
          </a:p>
        </p:txBody>
      </p:sp>
      <p:sp>
        <p:nvSpPr>
          <p:cNvPr id="403531" name="Rectangle 75"/>
          <p:cNvSpPr>
            <a:spLocks noChangeArrowheads="1"/>
          </p:cNvSpPr>
          <p:nvPr/>
        </p:nvSpPr>
        <p:spPr bwMode="auto">
          <a:xfrm>
            <a:off x="5605463" y="4165600"/>
            <a:ext cx="11221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2800" dirty="0" err="1">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2" name="Rectangle 76"/>
          <p:cNvSpPr>
            <a:spLocks noChangeArrowheads="1"/>
          </p:cNvSpPr>
          <p:nvPr/>
        </p:nvSpPr>
        <p:spPr bwMode="auto">
          <a:xfrm>
            <a:off x="3702050" y="2473325"/>
            <a:ext cx="9008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70 </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3" name="Rectangle 77"/>
          <p:cNvSpPr>
            <a:spLocks noChangeArrowheads="1"/>
          </p:cNvSpPr>
          <p:nvPr/>
        </p:nvSpPr>
        <p:spPr bwMode="auto">
          <a:xfrm>
            <a:off x="366713" y="2363788"/>
            <a:ext cx="159819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5" name="Rectangle 79"/>
          <p:cNvSpPr>
            <a:spLocks noChangeArrowheads="1"/>
          </p:cNvSpPr>
          <p:nvPr/>
        </p:nvSpPr>
        <p:spPr bwMode="auto">
          <a:xfrm>
            <a:off x="7204075" y="4378325"/>
            <a:ext cx="15020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L - S - B</a:t>
            </a:r>
          </a:p>
        </p:txBody>
      </p:sp>
      <p:sp>
        <p:nvSpPr>
          <p:cNvPr id="403536" name="Rectangle 80"/>
          <p:cNvSpPr>
            <a:spLocks noChangeArrowheads="1"/>
          </p:cNvSpPr>
          <p:nvPr/>
        </p:nvSpPr>
        <p:spPr bwMode="auto">
          <a:xfrm>
            <a:off x="5927725" y="904875"/>
            <a:ext cx="58349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403537" name="Rectangle 81"/>
          <p:cNvSpPr>
            <a:spLocks noChangeArrowheads="1"/>
          </p:cNvSpPr>
          <p:nvPr/>
        </p:nvSpPr>
        <p:spPr bwMode="auto">
          <a:xfrm>
            <a:off x="561975" y="1557338"/>
            <a:ext cx="108362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เยรีโค</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8" name="Rectangle 82"/>
          <p:cNvSpPr>
            <a:spLocks noChangeArrowheads="1"/>
          </p:cNvSpPr>
          <p:nvPr/>
        </p:nvSpPr>
        <p:spPr bwMode="auto">
          <a:xfrm>
            <a:off x="0" y="4889500"/>
            <a:ext cx="10531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9" name="Rectangle 83"/>
          <p:cNvSpPr>
            <a:spLocks noChangeArrowheads="1"/>
          </p:cNvSpPr>
          <p:nvPr/>
        </p:nvSpPr>
        <p:spPr bwMode="auto">
          <a:xfrm>
            <a:off x="6042025" y="2876550"/>
            <a:ext cx="238687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ผู้เผยพระวจนะ</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31"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76833"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403552" name="Rectangle 96"/>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36" name="6-Point Star 35"/>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1340109"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12 </a:t>
            </a:r>
            <a:r>
              <a:rPr lang="th-TH"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เผ่า</a:t>
            </a:r>
            <a:endPar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8" name="Rectangle 52"/>
          <p:cNvSpPr>
            <a:spLocks noChangeArrowheads="1"/>
          </p:cNvSpPr>
          <p:nvPr/>
        </p:nvSpPr>
        <p:spPr bwMode="auto">
          <a:xfrm>
            <a:off x="6916738" y="2241550"/>
            <a:ext cx="109805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อพยพ</a:t>
            </a: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9" name="Rectangle 53"/>
          <p:cNvSpPr>
            <a:spLocks noChangeArrowheads="1"/>
          </p:cNvSpPr>
          <p:nvPr/>
        </p:nvSpPr>
        <p:spPr bwMode="auto">
          <a:xfrm>
            <a:off x="1892300" y="5978525"/>
            <a:ext cx="194604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คำเทศนา</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0" name="Rectangle 54"/>
          <p:cNvSpPr>
            <a:spLocks noChangeArrowheads="1"/>
          </p:cNvSpPr>
          <p:nvPr/>
        </p:nvSpPr>
        <p:spPr bwMode="auto">
          <a:xfrm>
            <a:off x="3765550" y="1693863"/>
            <a:ext cx="25632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แผ่นดินแตกแยก</a:t>
            </a:r>
            <a:endParaRPr lang="en-US"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1" name="Rectangle 55"/>
          <p:cNvSpPr>
            <a:spLocks noChangeArrowheads="1"/>
          </p:cNvSpPr>
          <p:nvPr/>
        </p:nvSpPr>
        <p:spPr bwMode="auto">
          <a:xfrm>
            <a:off x="1471613" y="4167188"/>
            <a:ext cx="147476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ผู้วินิจฉัย</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2" name="Rectangle 56"/>
          <p:cNvSpPr>
            <a:spLocks noChangeArrowheads="1"/>
          </p:cNvSpPr>
          <p:nvPr/>
        </p:nvSpPr>
        <p:spPr bwMode="auto">
          <a:xfrm>
            <a:off x="1046163" y="939800"/>
            <a:ext cx="19604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4" name="Rectangle 58"/>
          <p:cNvSpPr>
            <a:spLocks noChangeArrowheads="1"/>
          </p:cNvSpPr>
          <p:nvPr/>
        </p:nvSpPr>
        <p:spPr bwMode="auto">
          <a:xfrm>
            <a:off x="196850" y="5453063"/>
            <a:ext cx="173925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M - C - C </a:t>
            </a:r>
          </a:p>
        </p:txBody>
      </p:sp>
      <p:sp>
        <p:nvSpPr>
          <p:cNvPr id="403515" name="Rectangle 59"/>
          <p:cNvSpPr>
            <a:spLocks noChangeArrowheads="1"/>
          </p:cNvSpPr>
          <p:nvPr/>
        </p:nvSpPr>
        <p:spPr bwMode="auto">
          <a:xfrm>
            <a:off x="180975" y="312738"/>
            <a:ext cx="21191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6" name="Rectangle 60"/>
          <p:cNvSpPr>
            <a:spLocks noChangeArrowheads="1"/>
          </p:cNvSpPr>
          <p:nvPr/>
        </p:nvSpPr>
        <p:spPr bwMode="auto">
          <a:xfrm>
            <a:off x="2871788" y="4668838"/>
            <a:ext cx="774250"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I - I</a:t>
            </a:r>
          </a:p>
        </p:txBody>
      </p:sp>
      <p:sp>
        <p:nvSpPr>
          <p:cNvPr id="403517" name="Rectangle 61"/>
          <p:cNvSpPr>
            <a:spLocks noChangeArrowheads="1"/>
          </p:cNvSpPr>
          <p:nvPr/>
        </p:nvSpPr>
        <p:spPr bwMode="auto">
          <a:xfrm>
            <a:off x="6246813" y="3598863"/>
            <a:ext cx="251511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ตกเป็นทาส</a:t>
            </a:r>
            <a:r>
              <a:rPr lang="en-US" sz="20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03518" name="Rectangle 62"/>
          <p:cNvSpPr>
            <a:spLocks noChangeArrowheads="1"/>
          </p:cNvSpPr>
          <p:nvPr/>
        </p:nvSpPr>
        <p:spPr bwMode="auto">
          <a:xfrm>
            <a:off x="3497263" y="1104900"/>
            <a:ext cx="10515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ซีนาย</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9" name="Rectangle 63"/>
          <p:cNvSpPr>
            <a:spLocks noChangeArrowheads="1"/>
          </p:cNvSpPr>
          <p:nvPr/>
        </p:nvSpPr>
        <p:spPr bwMode="auto">
          <a:xfrm>
            <a:off x="6270625" y="5856288"/>
            <a:ext cx="20117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a:t>
            </a: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3520" name="Rectangle 64"/>
          <p:cNvSpPr>
            <a:spLocks noChangeArrowheads="1"/>
          </p:cNvSpPr>
          <p:nvPr/>
        </p:nvSpPr>
        <p:spPr bwMode="auto">
          <a:xfrm>
            <a:off x="2074863" y="3006725"/>
            <a:ext cx="136094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เอล</a:t>
            </a: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03522" name="Rectangle 66"/>
          <p:cNvSpPr>
            <a:spLocks noChangeArrowheads="1"/>
          </p:cNvSpPr>
          <p:nvPr/>
        </p:nvSpPr>
        <p:spPr bwMode="auto">
          <a:xfrm>
            <a:off x="642938" y="3394075"/>
            <a:ext cx="1025921"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J - E</a:t>
            </a:r>
          </a:p>
        </p:txBody>
      </p:sp>
      <p:sp>
        <p:nvSpPr>
          <p:cNvPr id="403523" name="Rectangle 67"/>
          <p:cNvSpPr>
            <a:spLocks noChangeArrowheads="1"/>
          </p:cNvSpPr>
          <p:nvPr/>
        </p:nvSpPr>
        <p:spPr bwMode="auto">
          <a:xfrm>
            <a:off x="2263775" y="2111375"/>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430</a:t>
            </a:r>
          </a:p>
        </p:txBody>
      </p:sp>
      <p:sp>
        <p:nvSpPr>
          <p:cNvPr id="403524" name="Rectangle 68"/>
          <p:cNvSpPr>
            <a:spLocks noChangeArrowheads="1"/>
          </p:cNvSpPr>
          <p:nvPr/>
        </p:nvSpPr>
        <p:spPr bwMode="auto">
          <a:xfrm>
            <a:off x="3498850" y="541338"/>
            <a:ext cx="1561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S - D - S</a:t>
            </a:r>
          </a:p>
        </p:txBody>
      </p:sp>
      <p:sp>
        <p:nvSpPr>
          <p:cNvPr id="403525" name="Rectangle 69"/>
          <p:cNvSpPr>
            <a:spLocks noChangeArrowheads="1"/>
          </p:cNvSpPr>
          <p:nvPr/>
        </p:nvSpPr>
        <p:spPr bwMode="auto">
          <a:xfrm>
            <a:off x="3919538" y="5467350"/>
            <a:ext cx="154048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Z - E - N</a:t>
            </a:r>
          </a:p>
        </p:txBody>
      </p:sp>
      <p:sp>
        <p:nvSpPr>
          <p:cNvPr id="403526" name="Rectangle 70"/>
          <p:cNvSpPr>
            <a:spLocks noChangeArrowheads="1"/>
          </p:cNvSpPr>
          <p:nvPr/>
        </p:nvSpPr>
        <p:spPr bwMode="auto">
          <a:xfrm>
            <a:off x="3930650" y="3673475"/>
            <a:ext cx="121347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7" name="Rectangle 71"/>
          <p:cNvSpPr>
            <a:spLocks noChangeArrowheads="1"/>
          </p:cNvSpPr>
          <p:nvPr/>
        </p:nvSpPr>
        <p:spPr bwMode="auto">
          <a:xfrm>
            <a:off x="7196138" y="1047750"/>
            <a:ext cx="128400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9" name="Rectangle 73"/>
          <p:cNvSpPr>
            <a:spLocks noChangeArrowheads="1"/>
          </p:cNvSpPr>
          <p:nvPr/>
        </p:nvSpPr>
        <p:spPr bwMode="auto">
          <a:xfrm>
            <a:off x="5657850" y="217488"/>
            <a:ext cx="1904366"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คาเดช บา</a:t>
            </a:r>
            <a:r>
              <a:rPr lang="th-TH" sz="2400" dirty="0" err="1">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US"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0" name="Rectangle 74"/>
          <p:cNvSpPr>
            <a:spLocks noChangeArrowheads="1"/>
          </p:cNvSpPr>
          <p:nvPr/>
        </p:nvSpPr>
        <p:spPr bwMode="auto">
          <a:xfrm>
            <a:off x="4673600" y="4322763"/>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350</a:t>
            </a:r>
          </a:p>
        </p:txBody>
      </p:sp>
      <p:sp>
        <p:nvSpPr>
          <p:cNvPr id="403531" name="Rectangle 75"/>
          <p:cNvSpPr>
            <a:spLocks noChangeArrowheads="1"/>
          </p:cNvSpPr>
          <p:nvPr/>
        </p:nvSpPr>
        <p:spPr bwMode="auto">
          <a:xfrm>
            <a:off x="5605463" y="4165600"/>
            <a:ext cx="11221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2800" dirty="0" err="1">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2" name="Rectangle 76"/>
          <p:cNvSpPr>
            <a:spLocks noChangeArrowheads="1"/>
          </p:cNvSpPr>
          <p:nvPr/>
        </p:nvSpPr>
        <p:spPr bwMode="auto">
          <a:xfrm>
            <a:off x="3702050" y="2473325"/>
            <a:ext cx="9008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70 </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3" name="Rectangle 77"/>
          <p:cNvSpPr>
            <a:spLocks noChangeArrowheads="1"/>
          </p:cNvSpPr>
          <p:nvPr/>
        </p:nvSpPr>
        <p:spPr bwMode="auto">
          <a:xfrm>
            <a:off x="366713" y="2363788"/>
            <a:ext cx="159819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5" name="Rectangle 79"/>
          <p:cNvSpPr>
            <a:spLocks noChangeArrowheads="1"/>
          </p:cNvSpPr>
          <p:nvPr/>
        </p:nvSpPr>
        <p:spPr bwMode="auto">
          <a:xfrm>
            <a:off x="7204075" y="4378325"/>
            <a:ext cx="15020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L - S - B</a:t>
            </a:r>
          </a:p>
        </p:txBody>
      </p:sp>
      <p:sp>
        <p:nvSpPr>
          <p:cNvPr id="403536" name="Rectangle 80"/>
          <p:cNvSpPr>
            <a:spLocks noChangeArrowheads="1"/>
          </p:cNvSpPr>
          <p:nvPr/>
        </p:nvSpPr>
        <p:spPr bwMode="auto">
          <a:xfrm>
            <a:off x="5927725" y="904875"/>
            <a:ext cx="58349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403537" name="Rectangle 81"/>
          <p:cNvSpPr>
            <a:spLocks noChangeArrowheads="1"/>
          </p:cNvSpPr>
          <p:nvPr/>
        </p:nvSpPr>
        <p:spPr bwMode="auto">
          <a:xfrm>
            <a:off x="561975" y="1557338"/>
            <a:ext cx="108362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เยรีโค</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8" name="Rectangle 82"/>
          <p:cNvSpPr>
            <a:spLocks noChangeArrowheads="1"/>
          </p:cNvSpPr>
          <p:nvPr/>
        </p:nvSpPr>
        <p:spPr bwMode="auto">
          <a:xfrm>
            <a:off x="0" y="4889500"/>
            <a:ext cx="10531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9" name="Rectangle 83"/>
          <p:cNvSpPr>
            <a:spLocks noChangeArrowheads="1"/>
          </p:cNvSpPr>
          <p:nvPr/>
        </p:nvSpPr>
        <p:spPr bwMode="auto">
          <a:xfrm>
            <a:off x="6042025" y="2876550"/>
            <a:ext cx="238687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ผู้เผยพระวจนะ</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31"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76833"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403552" name="Rectangle 96"/>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36" name="6-Point Star 35"/>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8" name="Group 37"/>
          <p:cNvGrpSpPr>
            <a:grpSpLocks/>
          </p:cNvGrpSpPr>
          <p:nvPr/>
        </p:nvGrpSpPr>
        <p:grpSpPr bwMode="auto">
          <a:xfrm>
            <a:off x="341313" y="2106613"/>
            <a:ext cx="8407400" cy="2297113"/>
            <a:chOff x="172" y="679"/>
            <a:chExt cx="5296" cy="1447"/>
          </a:xfrm>
        </p:grpSpPr>
        <p:sp>
          <p:nvSpPr>
            <p:cNvPr id="39" name="Rectangle 38"/>
            <p:cNvSpPr>
              <a:spLocks noChangeArrowheads="1"/>
            </p:cNvSpPr>
            <p:nvPr/>
          </p:nvSpPr>
          <p:spPr bwMode="auto">
            <a:xfrm>
              <a:off x="172" y="1139"/>
              <a:ext cx="5296" cy="987"/>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th-TH" sz="4800"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a:t>
              </a:r>
            </a:p>
            <a:p>
              <a:pPr algn="ctr">
                <a:defRPr/>
              </a:pPr>
              <a:r>
                <a:rPr lang="th-TH"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endPar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 name="Rectangle 39"/>
            <p:cNvSpPr>
              <a:spLocks noChangeArrowheads="1"/>
            </p:cNvSpPr>
            <p:nvPr/>
          </p:nvSpPr>
          <p:spPr bwMode="auto">
            <a:xfrm>
              <a:off x="2320" y="679"/>
              <a:ext cx="1057"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Tree>
    <p:extLst>
      <p:ext uri="{BB962C8B-B14F-4D97-AF65-F5344CB8AC3E}">
        <p14:creationId xmlns:p14="http://schemas.microsoft.com/office/powerpoint/2010/main" val="2559238759"/>
      </p:ext>
    </p:extLst>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par>
                                <p:cTn id="207" presetID="2" presetClass="entr" presetSubtype="8" fill="hold" nodeType="withEffect">
                                  <p:stCondLst>
                                    <p:cond delay="0"/>
                                  </p:stCondLst>
                                  <p:childTnLst>
                                    <p:set>
                                      <p:cBhvr>
                                        <p:cTn id="208" dur="1" fill="hold">
                                          <p:stCondLst>
                                            <p:cond delay="0"/>
                                          </p:stCondLst>
                                        </p:cTn>
                                        <p:tgtEl>
                                          <p:spTgt spid="38"/>
                                        </p:tgtEl>
                                        <p:attrNameLst>
                                          <p:attrName>style.visibility</p:attrName>
                                        </p:attrNameLst>
                                      </p:cBhvr>
                                      <p:to>
                                        <p:strVal val="visible"/>
                                      </p:to>
                                    </p:set>
                                    <p:anim calcmode="lin" valueType="num">
                                      <p:cBhvr additive="base">
                                        <p:cTn id="209" dur="500" fill="hold"/>
                                        <p:tgtEl>
                                          <p:spTgt spid="38"/>
                                        </p:tgtEl>
                                        <p:attrNameLst>
                                          <p:attrName>ppt_x</p:attrName>
                                        </p:attrNameLst>
                                      </p:cBhvr>
                                      <p:tavLst>
                                        <p:tav tm="0">
                                          <p:val>
                                            <p:strVal val="0-#ppt_w/2"/>
                                          </p:val>
                                        </p:tav>
                                        <p:tav tm="100000">
                                          <p:val>
                                            <p:strVal val="#ppt_x"/>
                                          </p:val>
                                        </p:tav>
                                      </p:tavLst>
                                    </p:anim>
                                    <p:anim calcmode="lin" valueType="num">
                                      <p:cBhvr additive="base">
                                        <p:cTn id="210"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1340109"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12 </a:t>
            </a:r>
            <a:r>
              <a:rPr lang="th-TH"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เผ่า</a:t>
            </a:r>
            <a:endParaRPr lang="en-US" sz="32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8" name="Rectangle 52"/>
          <p:cNvSpPr>
            <a:spLocks noChangeArrowheads="1"/>
          </p:cNvSpPr>
          <p:nvPr/>
        </p:nvSpPr>
        <p:spPr bwMode="auto">
          <a:xfrm>
            <a:off x="6916738" y="2241550"/>
            <a:ext cx="109805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อพยพ</a:t>
            </a: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09" name="Rectangle 53"/>
          <p:cNvSpPr>
            <a:spLocks noChangeArrowheads="1"/>
          </p:cNvSpPr>
          <p:nvPr/>
        </p:nvSpPr>
        <p:spPr bwMode="auto">
          <a:xfrm>
            <a:off x="1892300" y="5978525"/>
            <a:ext cx="194604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คำเทศนา</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0" name="Rectangle 54"/>
          <p:cNvSpPr>
            <a:spLocks noChangeArrowheads="1"/>
          </p:cNvSpPr>
          <p:nvPr/>
        </p:nvSpPr>
        <p:spPr bwMode="auto">
          <a:xfrm>
            <a:off x="3765550" y="1693863"/>
            <a:ext cx="25632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แผ่นดินแตกแยก</a:t>
            </a:r>
            <a:endParaRPr lang="en-US" sz="2800"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1" name="Rectangle 55"/>
          <p:cNvSpPr>
            <a:spLocks noChangeArrowheads="1"/>
          </p:cNvSpPr>
          <p:nvPr/>
        </p:nvSpPr>
        <p:spPr bwMode="auto">
          <a:xfrm>
            <a:off x="1471613" y="4167188"/>
            <a:ext cx="147476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ผู้วินิจฉัย</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2" name="Rectangle 56"/>
          <p:cNvSpPr>
            <a:spLocks noChangeArrowheads="1"/>
          </p:cNvSpPr>
          <p:nvPr/>
        </p:nvSpPr>
        <p:spPr bwMode="auto">
          <a:xfrm>
            <a:off x="1046163" y="939800"/>
            <a:ext cx="19604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4" name="Rectangle 58"/>
          <p:cNvSpPr>
            <a:spLocks noChangeArrowheads="1"/>
          </p:cNvSpPr>
          <p:nvPr/>
        </p:nvSpPr>
        <p:spPr bwMode="auto">
          <a:xfrm>
            <a:off x="196850" y="5453063"/>
            <a:ext cx="173925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M - C - C </a:t>
            </a:r>
          </a:p>
        </p:txBody>
      </p:sp>
      <p:sp>
        <p:nvSpPr>
          <p:cNvPr id="403515" name="Rectangle 59"/>
          <p:cNvSpPr>
            <a:spLocks noChangeArrowheads="1"/>
          </p:cNvSpPr>
          <p:nvPr/>
        </p:nvSpPr>
        <p:spPr bwMode="auto">
          <a:xfrm>
            <a:off x="180975" y="312738"/>
            <a:ext cx="21191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6" name="Rectangle 60"/>
          <p:cNvSpPr>
            <a:spLocks noChangeArrowheads="1"/>
          </p:cNvSpPr>
          <p:nvPr/>
        </p:nvSpPr>
        <p:spPr bwMode="auto">
          <a:xfrm>
            <a:off x="2871788" y="4668838"/>
            <a:ext cx="774250"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I - I</a:t>
            </a:r>
          </a:p>
        </p:txBody>
      </p:sp>
      <p:sp>
        <p:nvSpPr>
          <p:cNvPr id="403517" name="Rectangle 61"/>
          <p:cNvSpPr>
            <a:spLocks noChangeArrowheads="1"/>
          </p:cNvSpPr>
          <p:nvPr/>
        </p:nvSpPr>
        <p:spPr bwMode="auto">
          <a:xfrm>
            <a:off x="6246813" y="3598863"/>
            <a:ext cx="251511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ตกเป็นทาส</a:t>
            </a:r>
            <a:r>
              <a:rPr lang="en-US" sz="20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03518" name="Rectangle 62"/>
          <p:cNvSpPr>
            <a:spLocks noChangeArrowheads="1"/>
          </p:cNvSpPr>
          <p:nvPr/>
        </p:nvSpPr>
        <p:spPr bwMode="auto">
          <a:xfrm>
            <a:off x="3497263" y="1104900"/>
            <a:ext cx="10515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ซีนาย</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19" name="Rectangle 63"/>
          <p:cNvSpPr>
            <a:spLocks noChangeArrowheads="1"/>
          </p:cNvSpPr>
          <p:nvPr/>
        </p:nvSpPr>
        <p:spPr bwMode="auto">
          <a:xfrm>
            <a:off x="6270625" y="5856288"/>
            <a:ext cx="20117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a:t>
            </a: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3520" name="Rectangle 64"/>
          <p:cNvSpPr>
            <a:spLocks noChangeArrowheads="1"/>
          </p:cNvSpPr>
          <p:nvPr/>
        </p:nvSpPr>
        <p:spPr bwMode="auto">
          <a:xfrm>
            <a:off x="2074863" y="3006725"/>
            <a:ext cx="136094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เอล</a:t>
            </a:r>
            <a:r>
              <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03522" name="Rectangle 66"/>
          <p:cNvSpPr>
            <a:spLocks noChangeArrowheads="1"/>
          </p:cNvSpPr>
          <p:nvPr/>
        </p:nvSpPr>
        <p:spPr bwMode="auto">
          <a:xfrm>
            <a:off x="642938" y="3394075"/>
            <a:ext cx="1025921"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J - E</a:t>
            </a:r>
          </a:p>
        </p:txBody>
      </p:sp>
      <p:sp>
        <p:nvSpPr>
          <p:cNvPr id="403523" name="Rectangle 67"/>
          <p:cNvSpPr>
            <a:spLocks noChangeArrowheads="1"/>
          </p:cNvSpPr>
          <p:nvPr/>
        </p:nvSpPr>
        <p:spPr bwMode="auto">
          <a:xfrm>
            <a:off x="2263775" y="2111375"/>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430</a:t>
            </a:r>
          </a:p>
        </p:txBody>
      </p:sp>
      <p:sp>
        <p:nvSpPr>
          <p:cNvPr id="403524" name="Rectangle 68"/>
          <p:cNvSpPr>
            <a:spLocks noChangeArrowheads="1"/>
          </p:cNvSpPr>
          <p:nvPr/>
        </p:nvSpPr>
        <p:spPr bwMode="auto">
          <a:xfrm>
            <a:off x="3498850" y="541338"/>
            <a:ext cx="1561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S - D - S</a:t>
            </a:r>
          </a:p>
        </p:txBody>
      </p:sp>
      <p:sp>
        <p:nvSpPr>
          <p:cNvPr id="403525" name="Rectangle 69"/>
          <p:cNvSpPr>
            <a:spLocks noChangeArrowheads="1"/>
          </p:cNvSpPr>
          <p:nvPr/>
        </p:nvSpPr>
        <p:spPr bwMode="auto">
          <a:xfrm>
            <a:off x="3919538" y="5467350"/>
            <a:ext cx="154048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Z - E - N</a:t>
            </a:r>
          </a:p>
        </p:txBody>
      </p:sp>
      <p:sp>
        <p:nvSpPr>
          <p:cNvPr id="403526" name="Rectangle 70"/>
          <p:cNvSpPr>
            <a:spLocks noChangeArrowheads="1"/>
          </p:cNvSpPr>
          <p:nvPr/>
        </p:nvSpPr>
        <p:spPr bwMode="auto">
          <a:xfrm>
            <a:off x="3930650" y="3673475"/>
            <a:ext cx="121347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7" name="Rectangle 71"/>
          <p:cNvSpPr>
            <a:spLocks noChangeArrowheads="1"/>
          </p:cNvSpPr>
          <p:nvPr/>
        </p:nvSpPr>
        <p:spPr bwMode="auto">
          <a:xfrm>
            <a:off x="7196138" y="1047750"/>
            <a:ext cx="128400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2800" dirty="0" err="1">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29" name="Rectangle 73"/>
          <p:cNvSpPr>
            <a:spLocks noChangeArrowheads="1"/>
          </p:cNvSpPr>
          <p:nvPr/>
        </p:nvSpPr>
        <p:spPr bwMode="auto">
          <a:xfrm>
            <a:off x="5657850" y="217488"/>
            <a:ext cx="1904366"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คาเดช บา</a:t>
            </a:r>
            <a:r>
              <a:rPr lang="th-TH" sz="2400" dirty="0" err="1">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US" sz="24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0" name="Rectangle 74"/>
          <p:cNvSpPr>
            <a:spLocks noChangeArrowheads="1"/>
          </p:cNvSpPr>
          <p:nvPr/>
        </p:nvSpPr>
        <p:spPr bwMode="auto">
          <a:xfrm>
            <a:off x="4673600" y="4322763"/>
            <a:ext cx="78386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Arial Unicode MS" panose="020B0604020202020204" pitchFamily="34" charset="-128"/>
                <a:ea typeface="Arial Unicode MS" panose="020B0604020202020204" pitchFamily="34" charset="-128"/>
                <a:cs typeface="Arial Unicode MS" panose="020B0604020202020204" pitchFamily="34" charset="-128"/>
              </a:rPr>
              <a:t>350</a:t>
            </a:r>
          </a:p>
        </p:txBody>
      </p:sp>
      <p:sp>
        <p:nvSpPr>
          <p:cNvPr id="403531" name="Rectangle 75"/>
          <p:cNvSpPr>
            <a:spLocks noChangeArrowheads="1"/>
          </p:cNvSpPr>
          <p:nvPr/>
        </p:nvSpPr>
        <p:spPr bwMode="auto">
          <a:xfrm>
            <a:off x="5605463" y="4165600"/>
            <a:ext cx="112210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2800" dirty="0" err="1">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US"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2" name="Rectangle 76"/>
          <p:cNvSpPr>
            <a:spLocks noChangeArrowheads="1"/>
          </p:cNvSpPr>
          <p:nvPr/>
        </p:nvSpPr>
        <p:spPr bwMode="auto">
          <a:xfrm>
            <a:off x="3702050" y="2473325"/>
            <a:ext cx="9008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70 </a:t>
            </a:r>
            <a:r>
              <a:rPr lang="th-TH"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3" name="Rectangle 77"/>
          <p:cNvSpPr>
            <a:spLocks noChangeArrowheads="1"/>
          </p:cNvSpPr>
          <p:nvPr/>
        </p:nvSpPr>
        <p:spPr bwMode="auto">
          <a:xfrm>
            <a:off x="366713" y="2363788"/>
            <a:ext cx="159819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5" name="Rectangle 79"/>
          <p:cNvSpPr>
            <a:spLocks noChangeArrowheads="1"/>
          </p:cNvSpPr>
          <p:nvPr/>
        </p:nvSpPr>
        <p:spPr bwMode="auto">
          <a:xfrm>
            <a:off x="7204075" y="4378325"/>
            <a:ext cx="15020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L - S - B</a:t>
            </a:r>
          </a:p>
        </p:txBody>
      </p:sp>
      <p:sp>
        <p:nvSpPr>
          <p:cNvPr id="403536" name="Rectangle 80"/>
          <p:cNvSpPr>
            <a:spLocks noChangeArrowheads="1"/>
          </p:cNvSpPr>
          <p:nvPr/>
        </p:nvSpPr>
        <p:spPr bwMode="auto">
          <a:xfrm>
            <a:off x="5927725" y="904875"/>
            <a:ext cx="58349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403537" name="Rectangle 81"/>
          <p:cNvSpPr>
            <a:spLocks noChangeArrowheads="1"/>
          </p:cNvSpPr>
          <p:nvPr/>
        </p:nvSpPr>
        <p:spPr bwMode="auto">
          <a:xfrm>
            <a:off x="561975" y="1557338"/>
            <a:ext cx="108362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เยรีโค</a:t>
            </a:r>
            <a:endParaRPr lang="en-US" sz="2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8" name="Rectangle 82"/>
          <p:cNvSpPr>
            <a:spLocks noChangeArrowheads="1"/>
          </p:cNvSpPr>
          <p:nvPr/>
        </p:nvSpPr>
        <p:spPr bwMode="auto">
          <a:xfrm>
            <a:off x="0" y="4889500"/>
            <a:ext cx="105317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39" name="Rectangle 83"/>
          <p:cNvSpPr>
            <a:spLocks noChangeArrowheads="1"/>
          </p:cNvSpPr>
          <p:nvPr/>
        </p:nvSpPr>
        <p:spPr bwMode="auto">
          <a:xfrm>
            <a:off x="6042025" y="2876550"/>
            <a:ext cx="238687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ผู้เผยพระวจนะ</a:t>
            </a:r>
            <a:endParaRPr lang="en-US" sz="2800" dirty="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31"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76833"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403552" name="Rectangle 96"/>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36" name="6-Point Star 35"/>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8" name="Group 37"/>
          <p:cNvGrpSpPr>
            <a:grpSpLocks/>
          </p:cNvGrpSpPr>
          <p:nvPr/>
        </p:nvGrpSpPr>
        <p:grpSpPr bwMode="auto">
          <a:xfrm>
            <a:off x="341313" y="2106613"/>
            <a:ext cx="8407400" cy="2297113"/>
            <a:chOff x="172" y="679"/>
            <a:chExt cx="5296" cy="1447"/>
          </a:xfrm>
        </p:grpSpPr>
        <p:sp>
          <p:nvSpPr>
            <p:cNvPr id="39" name="Rectangle 38"/>
            <p:cNvSpPr>
              <a:spLocks noChangeArrowheads="1"/>
            </p:cNvSpPr>
            <p:nvPr/>
          </p:nvSpPr>
          <p:spPr bwMode="auto">
            <a:xfrm>
              <a:off x="172" y="1139"/>
              <a:ext cx="5296" cy="987"/>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th-TH" sz="4800"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a:t>
              </a:r>
            </a:p>
            <a:p>
              <a:pPr algn="ctr">
                <a:defRPr/>
              </a:pPr>
              <a:r>
                <a:rPr lang="th-TH"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endPar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 name="Rectangle 39"/>
            <p:cNvSpPr>
              <a:spLocks noChangeArrowheads="1"/>
            </p:cNvSpPr>
            <p:nvPr/>
          </p:nvSpPr>
          <p:spPr bwMode="auto">
            <a:xfrm>
              <a:off x="2320" y="679"/>
              <a:ext cx="1057"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th-TH"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en-US" sz="48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41" name="Group 40"/>
          <p:cNvGrpSpPr>
            <a:grpSpLocks/>
          </p:cNvGrpSpPr>
          <p:nvPr/>
        </p:nvGrpSpPr>
        <p:grpSpPr bwMode="auto">
          <a:xfrm>
            <a:off x="174625" y="4473575"/>
            <a:ext cx="8824913" cy="1643063"/>
            <a:chOff x="128" y="2818"/>
            <a:chExt cx="5559" cy="1035"/>
          </a:xfrm>
        </p:grpSpPr>
        <p:sp>
          <p:nvSpPr>
            <p:cNvPr id="42" name="Rectangle 41"/>
            <p:cNvSpPr>
              <a:spLocks noChangeArrowheads="1"/>
            </p:cNvSpPr>
            <p:nvPr/>
          </p:nvSpPr>
          <p:spPr bwMode="auto">
            <a:xfrm>
              <a:off x="128" y="2818"/>
              <a:ext cx="5559" cy="1035"/>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Text Box 42"/>
            <p:cNvSpPr txBox="1">
              <a:spLocks noChangeArrowheads="1"/>
            </p:cNvSpPr>
            <p:nvPr/>
          </p:nvSpPr>
          <p:spPr bwMode="auto">
            <a:xfrm>
              <a:off x="150" y="2859"/>
              <a:ext cx="5522" cy="91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มีความเชื่อมโยงกันของเหตุการณ์เหล่านี้ไหม</a:t>
              </a:r>
              <a:r>
                <a:rPr lang="en-US" sz="440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Tree>
    <p:extLst>
      <p:ext uri="{BB962C8B-B14F-4D97-AF65-F5344CB8AC3E}">
        <p14:creationId xmlns:p14="http://schemas.microsoft.com/office/powerpoint/2010/main" val="953966327"/>
      </p:ext>
    </p:extLst>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par>
                                <p:cTn id="207" presetID="2" presetClass="entr" presetSubtype="8" fill="hold" nodeType="withEffect">
                                  <p:stCondLst>
                                    <p:cond delay="0"/>
                                  </p:stCondLst>
                                  <p:childTnLst>
                                    <p:set>
                                      <p:cBhvr>
                                        <p:cTn id="208" dur="1" fill="hold">
                                          <p:stCondLst>
                                            <p:cond delay="0"/>
                                          </p:stCondLst>
                                        </p:cTn>
                                        <p:tgtEl>
                                          <p:spTgt spid="38"/>
                                        </p:tgtEl>
                                        <p:attrNameLst>
                                          <p:attrName>style.visibility</p:attrName>
                                        </p:attrNameLst>
                                      </p:cBhvr>
                                      <p:to>
                                        <p:strVal val="visible"/>
                                      </p:to>
                                    </p:set>
                                    <p:anim calcmode="lin" valueType="num">
                                      <p:cBhvr additive="base">
                                        <p:cTn id="209" dur="500" fill="hold"/>
                                        <p:tgtEl>
                                          <p:spTgt spid="38"/>
                                        </p:tgtEl>
                                        <p:attrNameLst>
                                          <p:attrName>ppt_x</p:attrName>
                                        </p:attrNameLst>
                                      </p:cBhvr>
                                      <p:tavLst>
                                        <p:tav tm="0">
                                          <p:val>
                                            <p:strVal val="0-#ppt_w/2"/>
                                          </p:val>
                                        </p:tav>
                                        <p:tav tm="100000">
                                          <p:val>
                                            <p:strVal val="#ppt_x"/>
                                          </p:val>
                                        </p:tav>
                                      </p:tavLst>
                                    </p:anim>
                                    <p:anim calcmode="lin" valueType="num">
                                      <p:cBhvr additive="base">
                                        <p:cTn id="210" dur="500" fill="hold"/>
                                        <p:tgtEl>
                                          <p:spTgt spid="38"/>
                                        </p:tgtEl>
                                        <p:attrNameLst>
                                          <p:attrName>ppt_y</p:attrName>
                                        </p:attrNameLst>
                                      </p:cBhvr>
                                      <p:tavLst>
                                        <p:tav tm="0">
                                          <p:val>
                                            <p:strVal val="#ppt_y"/>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41"/>
                                        </p:tgtEl>
                                        <p:attrNameLst>
                                          <p:attrName>style.visibility</p:attrName>
                                        </p:attrNameLst>
                                      </p:cBhvr>
                                      <p:to>
                                        <p:strVal val="visible"/>
                                      </p:to>
                                    </p:set>
                                    <p:anim calcmode="lin" valueType="num">
                                      <p:cBhvr additive="base">
                                        <p:cTn id="213" dur="2000" fill="hold"/>
                                        <p:tgtEl>
                                          <p:spTgt spid="41"/>
                                        </p:tgtEl>
                                        <p:attrNameLst>
                                          <p:attrName>ppt_x</p:attrName>
                                        </p:attrNameLst>
                                      </p:cBhvr>
                                      <p:tavLst>
                                        <p:tav tm="0">
                                          <p:val>
                                            <p:strVal val="#ppt_x"/>
                                          </p:val>
                                        </p:tav>
                                        <p:tav tm="100000">
                                          <p:val>
                                            <p:strVal val="#ppt_x"/>
                                          </p:val>
                                        </p:tav>
                                      </p:tavLst>
                                    </p:anim>
                                    <p:anim calcmode="lin" valueType="num">
                                      <p:cBhvr additive="base">
                                        <p:cTn id="214" dur="2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2979" name="Rectangle 67"/>
          <p:cNvSpPr>
            <a:spLocks noChangeArrowheads="1"/>
          </p:cNvSpPr>
          <p:nvPr/>
        </p:nvSpPr>
        <p:spPr bwMode="auto">
          <a:xfrm>
            <a:off x="8101013" y="652621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33</a:t>
            </a:r>
          </a:p>
        </p:txBody>
      </p:sp>
      <p:grpSp>
        <p:nvGrpSpPr>
          <p:cNvPr id="82964" name="Group 76"/>
          <p:cNvGrpSpPr>
            <a:grpSpLocks/>
          </p:cNvGrpSpPr>
          <p:nvPr/>
        </p:nvGrpSpPr>
        <p:grpSpPr bwMode="auto">
          <a:xfrm>
            <a:off x="317500" y="231775"/>
            <a:ext cx="8620125" cy="6034088"/>
            <a:chOff x="200" y="146"/>
            <a:chExt cx="5430" cy="3801"/>
          </a:xfrm>
        </p:grpSpPr>
        <p:pic>
          <p:nvPicPr>
            <p:cNvPr id="422984"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p:cNvSpPr txBox="1">
              <a:spLocks noChangeArrowheads="1"/>
            </p:cNvSpPr>
            <p:nvPr/>
          </p:nvSpPr>
          <p:spPr bwMode="auto">
            <a:xfrm>
              <a:off x="674" y="3036"/>
              <a:ext cx="4609" cy="75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ซากปรักหักพังของ</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QUMRAN,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             ชุมชนดั้งเดิมของผู้อาศัยอยู่แถบชายฝั่ง                        ของทะเลแห่งความตาย</a:t>
              </a: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 name="Group 75"/>
          <p:cNvGrpSpPr>
            <a:grpSpLocks/>
          </p:cNvGrpSpPr>
          <p:nvPr/>
        </p:nvGrpSpPr>
        <p:grpSpPr bwMode="auto">
          <a:xfrm>
            <a:off x="4090988" y="692150"/>
            <a:ext cx="4214812" cy="3160713"/>
            <a:chOff x="2820" y="355"/>
            <a:chExt cx="2655" cy="1991"/>
          </a:xfrm>
        </p:grpSpPr>
        <p:pic>
          <p:nvPicPr>
            <p:cNvPr id="422981" name="Picture 69" descr="Qumran Cave 4 wide, tb n062500 s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820" y="355"/>
              <a:ext cx="2655" cy="1991"/>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p:cNvSpPr txBox="1">
              <a:spLocks noChangeArrowheads="1"/>
            </p:cNvSpPr>
            <p:nvPr/>
          </p:nvSpPr>
          <p:spPr bwMode="auto">
            <a:xfrm>
              <a:off x="3071" y="2024"/>
              <a:ext cx="238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1800" dirty="0">
                  <a:latin typeface="Arial Unicode MS" panose="020B0604020202020204" pitchFamily="34" charset="-128"/>
                  <a:ea typeface="Arial Unicode MS" panose="020B0604020202020204" pitchFamily="34" charset="-128"/>
                  <a:cs typeface="Arial Unicode MS" panose="020B0604020202020204" pitchFamily="34" charset="-128"/>
                </a:rPr>
                <a:t>ซ่อนหนังสือม้วนทะเลแห่งความตาย</a:t>
              </a: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422989" name="Picture 7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82967" name="Text Box 79"/>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3" name="Picture 21"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15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1154" name="Rectangle 2"/>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84995" name="Line 3"/>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4996" name="Line 4"/>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4997" name="Line 5"/>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4998" name="Line 6"/>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4999" name="Line 7"/>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5000"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9"/>
          <p:cNvGrpSpPr>
            <a:grpSpLocks/>
          </p:cNvGrpSpPr>
          <p:nvPr/>
        </p:nvGrpSpPr>
        <p:grpSpPr bwMode="auto">
          <a:xfrm>
            <a:off x="3735388" y="520700"/>
            <a:ext cx="4606925" cy="3802063"/>
            <a:chOff x="2324" y="451"/>
            <a:chExt cx="2902" cy="2395"/>
          </a:xfrm>
        </p:grpSpPr>
        <p:pic>
          <p:nvPicPr>
            <p:cNvPr id="561162" name="Picture 10"/>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61163" name="Text Box 11"/>
            <p:cNvSpPr txBox="1">
              <a:spLocks noChangeArrowheads="1"/>
            </p:cNvSpPr>
            <p:nvPr/>
          </p:nvSpPr>
          <p:spPr bwMode="auto">
            <a:xfrm>
              <a:off x="2434" y="1828"/>
              <a:ext cx="2792" cy="101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The Shrine of the Book,      </a:t>
              </a:r>
              <a:r>
                <a:rPr lang="th-TH" sz="2400" i="1" dirty="0" err="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พิพิทธภัณฑ์</a:t>
              </a: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ประจำชาติอิสราเอล</a:t>
              </a:r>
              <a:r>
                <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r>
                <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อิสราเอล</a:t>
              </a:r>
              <a:endParaRPr lang="en-US" sz="24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endParaRPr lang="en-US" sz="1800" b="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56116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85003"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p>
        </p:txBody>
      </p:sp>
      <p:pic>
        <p:nvPicPr>
          <p:cNvPr id="56116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43300" y="4281565"/>
            <a:ext cx="2076450" cy="1683043"/>
          </a:xfrm>
          <a:prstGeom prst="rect">
            <a:avLst/>
          </a:prstGeom>
          <a:noFill/>
          <a:ln w="9525">
            <a:noFill/>
            <a:miter lim="800000"/>
            <a:headEnd/>
            <a:tailEnd/>
          </a:ln>
          <a:effectLst>
            <a:outerShdw blurRad="63500" dist="71842" dir="2700000" algn="ctr" rotWithShape="0">
              <a:schemeClr val="bg2">
                <a:alpha val="74998"/>
              </a:schemeClr>
            </a:outerShdw>
          </a:effectLst>
        </p:spPr>
      </p:pic>
      <p:sp>
        <p:nvSpPr>
          <p:cNvPr id="561167"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5006"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1169" name="Rectangle 17"/>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5008" name="Text Box 20"/>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1" name="Picture 25"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027" name="Rectangle 3"/>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87043"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4"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5"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6"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7"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8"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7049" name="Text Box 10"/>
          <p:cNvSpPr txBox="1">
            <a:spLocks noChangeArrowheads="1"/>
          </p:cNvSpPr>
          <p:nvPr/>
        </p:nvSpPr>
        <p:spPr bwMode="auto">
          <a:xfrm>
            <a:off x="965200" y="6179344"/>
            <a:ext cx="65690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th-TH" sz="2800" i="1"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ภายในของ </a:t>
            </a:r>
            <a:r>
              <a:rPr lang="en-US" sz="2800" i="1" dirty="0">
                <a:solidFill>
                  <a:srgbClr val="99CCFF"/>
                </a:solidFill>
                <a:latin typeface="Arial Unicode MS" panose="020B0604020202020204" pitchFamily="34" charset="-128"/>
                <a:ea typeface="Arial Unicode MS" panose="020B0604020202020204" pitchFamily="34" charset="-128"/>
                <a:cs typeface="Arial Unicode MS" panose="020B0604020202020204" pitchFamily="34" charset="-128"/>
              </a:rPr>
              <a:t>Shrine of the Book</a:t>
            </a:r>
          </a:p>
        </p:txBody>
      </p:sp>
      <p:grpSp>
        <p:nvGrpSpPr>
          <p:cNvPr id="2" name="Group 11"/>
          <p:cNvGrpSpPr>
            <a:grpSpLocks/>
          </p:cNvGrpSpPr>
          <p:nvPr/>
        </p:nvGrpSpPr>
        <p:grpSpPr bwMode="auto">
          <a:xfrm>
            <a:off x="3732213" y="530225"/>
            <a:ext cx="4572000" cy="3432175"/>
            <a:chOff x="2324" y="451"/>
            <a:chExt cx="2880" cy="2162"/>
          </a:xfrm>
        </p:grpSpPr>
        <p:pic>
          <p:nvPicPr>
            <p:cNvPr id="513036" name="Picture 12"/>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13037" name="Text Box 13"/>
            <p:cNvSpPr txBox="1">
              <a:spLocks noChangeArrowheads="1"/>
            </p:cNvSpPr>
            <p:nvPr/>
          </p:nvSpPr>
          <p:spPr bwMode="auto">
            <a:xfrm>
              <a:off x="2434" y="1828"/>
              <a:ext cx="2476" cy="78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The Shrine of the Book</a:t>
              </a:r>
              <a:r>
                <a:rPr lang="en-US" sz="1800" i="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i="1">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พิพิท</a:t>
              </a:r>
              <a:r>
                <a:rPr lang="th-TH"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ภัณฑ์ประจำชาติอิสราเอล</a:t>
              </a:r>
              <a:r>
                <a:rPr lang="en-US"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r>
                <a:rPr lang="en-US"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rPr>
                <a:t>อิสราเอล</a:t>
              </a:r>
              <a:endParaRPr lang="en-US" sz="1800" i="1"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50000"/>
                </a:spcBef>
                <a:defRPr/>
              </a:pPr>
              <a:endParaRPr lang="en-US" sz="1400" b="0" dirty="0">
                <a:solidFill>
                  <a:schemeClr val="folHlin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13044" name="Rectangle 2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7052" name="Text Box 2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3046" name="Rectangle 2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7054"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US"/>
              <a:t>         </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1026"/>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482" name="Rectangle 1027"/>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483" name="Text Box 1028"/>
          <p:cNvSpPr txBox="1">
            <a:spLocks noChangeArrowheads="1"/>
          </p:cNvSpPr>
          <p:nvPr/>
        </p:nvSpPr>
        <p:spPr bwMode="auto">
          <a:xfrm>
            <a:off x="8154047" y="6530102"/>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b="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1400" b="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484" name="Text Box 102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20485" name="Rectangle 1031"/>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486" name="Rectangle 1032"/>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0487" name="Picture 10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20488" name="Rectangle 1034"/>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0489" name="Picture 10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621580" name="Picture 103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21581" name="Rectangle 1037"/>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038"/>
          <p:cNvGrpSpPr>
            <a:grpSpLocks/>
          </p:cNvGrpSpPr>
          <p:nvPr/>
        </p:nvGrpSpPr>
        <p:grpSpPr bwMode="auto">
          <a:xfrm>
            <a:off x="969963" y="1828801"/>
            <a:ext cx="7051675" cy="2400301"/>
            <a:chOff x="611" y="1152"/>
            <a:chExt cx="4442" cy="1512"/>
          </a:xfrm>
        </p:grpSpPr>
        <p:sp>
          <p:nvSpPr>
            <p:cNvPr id="621583" name="Text Box 1039"/>
            <p:cNvSpPr txBox="1">
              <a:spLocks noChangeArrowheads="1"/>
            </p:cNvSpPr>
            <p:nvPr/>
          </p:nvSpPr>
          <p:spPr bwMode="auto">
            <a:xfrm>
              <a:off x="611" y="1152"/>
              <a:ext cx="4442" cy="15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000" i="1" dirty="0">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        </a:t>
              </a:r>
              <a:endParaRPr lang="en-US" sz="6000" i="1" dirty="0">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th-TH" sz="6000" i="1" dirty="0">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rPr>
                <a:t>จากพื้นฐาน</a:t>
              </a:r>
            </a:p>
          </p:txBody>
        </p:sp>
        <p:sp>
          <p:nvSpPr>
            <p:cNvPr id="20499" name="Text Box 1040"/>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i="1">
                  <a:solidFill>
                    <a:srgbClr val="FFFC1E"/>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621585" name="Text Box 1041"/>
          <p:cNvSpPr txBox="1">
            <a:spLocks noChangeArrowheads="1"/>
          </p:cNvSpPr>
          <p:nvPr/>
        </p:nvSpPr>
        <p:spPr bwMode="auto">
          <a:xfrm>
            <a:off x="436563" y="1263650"/>
            <a:ext cx="8061325" cy="49244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600" i="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600" i="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นี่คือเหตุผลของเรื่องราวที่เกิดขึ้น</a:t>
            </a:r>
            <a:r>
              <a:rPr lang="en-US" sz="2600" i="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3" name="Group 1046"/>
          <p:cNvGrpSpPr>
            <a:grpSpLocks/>
          </p:cNvGrpSpPr>
          <p:nvPr/>
        </p:nvGrpSpPr>
        <p:grpSpPr bwMode="auto">
          <a:xfrm>
            <a:off x="969963" y="4287838"/>
            <a:ext cx="7024687" cy="1539875"/>
            <a:chOff x="611" y="2701"/>
            <a:chExt cx="4425" cy="970"/>
          </a:xfrm>
        </p:grpSpPr>
        <p:sp>
          <p:nvSpPr>
            <p:cNvPr id="621587" name="Text Box 1043"/>
            <p:cNvSpPr txBox="1">
              <a:spLocks noChangeArrowheads="1"/>
            </p:cNvSpPr>
            <p:nvPr/>
          </p:nvSpPr>
          <p:spPr bwMode="auto">
            <a:xfrm>
              <a:off x="2297" y="2701"/>
              <a:ext cx="1034"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200"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ส่วนที่ห้า</a:t>
              </a:r>
              <a:endParaRPr lang="en-US" sz="3200"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1588" name="Text Box 1044"/>
            <p:cNvSpPr txBox="1">
              <a:spLocks noChangeArrowheads="1"/>
            </p:cNvSpPr>
            <p:nvPr/>
          </p:nvSpPr>
          <p:spPr bwMode="auto">
            <a:xfrm>
              <a:off x="611" y="3186"/>
              <a:ext cx="4425"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i="1" dirty="0">
                  <a:solidFill>
                    <a:srgbClr val="00CC66"/>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ข้อเท็จจริงพระคัมภีร์</a:t>
              </a:r>
              <a:endParaRPr lang="en-US" sz="4800" i="1" dirty="0">
                <a:solidFill>
                  <a:srgbClr val="00CC66"/>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21589" name="Rectangle 1045"/>
          <p:cNvSpPr>
            <a:spLocks noChangeArrowheads="1"/>
          </p:cNvSpPr>
          <p:nvPr/>
        </p:nvSpPr>
        <p:spPr bwMode="auto">
          <a:xfrm>
            <a:off x="7575069" y="6528515"/>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621585"/>
                                        </p:tgtEl>
                                        <p:attrNameLst>
                                          <p:attrName>style.visibility</p:attrName>
                                        </p:attrNameLst>
                                      </p:cBhvr>
                                      <p:to>
                                        <p:strVal val="visible"/>
                                      </p:to>
                                    </p:set>
                                    <p:animEffect transition="in" filter="wipe(left)">
                                      <p:cBhvr>
                                        <p:cTn id="24"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P spid="62158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89" name="Picture 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2052" name="Rectangle 4"/>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2" name="Line 5"/>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3" name="Line 6"/>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4" name="Line 7"/>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5" name="Line 8"/>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6" name="Line 9"/>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7"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42059" name="Text Box 11"/>
          <p:cNvSpPr txBox="1">
            <a:spLocks noChangeArrowheads="1"/>
          </p:cNvSpPr>
          <p:nvPr/>
        </p:nvSpPr>
        <p:spPr bwMode="auto">
          <a:xfrm>
            <a:off x="1281113" y="6027628"/>
            <a:ext cx="4176712" cy="646331"/>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US"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grpSp>
        <p:nvGrpSpPr>
          <p:cNvPr id="2" name="Group 12"/>
          <p:cNvGrpSpPr>
            <a:grpSpLocks/>
          </p:cNvGrpSpPr>
          <p:nvPr/>
        </p:nvGrpSpPr>
        <p:grpSpPr bwMode="auto">
          <a:xfrm>
            <a:off x="190500" y="1152525"/>
            <a:ext cx="307975" cy="4992688"/>
            <a:chOff x="120" y="726"/>
            <a:chExt cx="194" cy="3145"/>
          </a:xfrm>
        </p:grpSpPr>
        <p:sp>
          <p:nvSpPr>
            <p:cNvPr id="89106"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107"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108"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109"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2066"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36</a:t>
            </a:r>
          </a:p>
        </p:txBody>
      </p:sp>
      <p:sp>
        <p:nvSpPr>
          <p:cNvPr id="89102" name="Text Box 1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642068" name="Rectangle 20"/>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89104" name="Text Box 21"/>
          <p:cNvSpPr txBox="1">
            <a:spLocks noChangeArrowheads="1"/>
          </p:cNvSpPr>
          <p:nvPr/>
        </p:nvSpPr>
        <p:spPr bwMode="auto">
          <a:xfrm>
            <a:off x="8591550" y="64722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642071" name="WordArt 23"/>
          <p:cNvSpPr>
            <a:spLocks noChangeArrowheads="1" noChangeShapeType="1" noTextEdit="1"/>
          </p:cNvSpPr>
          <p:nvPr/>
        </p:nvSpPr>
        <p:spPr bwMode="auto">
          <a:xfrm>
            <a:off x="346075" y="592931"/>
            <a:ext cx="7831137" cy="575786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th-TH" sz="3600" kern="10" dirty="0" err="1">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lgn="ctr"/>
            <a:r>
              <a:rPr lang="th-TH" sz="36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อับรา</a:t>
            </a:r>
            <a:r>
              <a:rPr lang="th-TH" sz="3600" kern="10" dirty="0" err="1">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US" sz="36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9" grpId="0" animBg="1" autoUpdateAnimBg="0"/>
      <p:bldP spid="642065" grpId="0" animBg="1"/>
      <p:bldP spid="642065" grpId="1" animBg="1"/>
      <p:bldP spid="64207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2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0" name="Line 6"/>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1" name="Line 7"/>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2" name="Line 8"/>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3" name="Line 9"/>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4" name="Line 10"/>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5"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91146" name="Group 13"/>
          <p:cNvGrpSpPr>
            <a:grpSpLocks/>
          </p:cNvGrpSpPr>
          <p:nvPr/>
        </p:nvGrpSpPr>
        <p:grpSpPr bwMode="auto">
          <a:xfrm>
            <a:off x="190500" y="1152525"/>
            <a:ext cx="307975" cy="4992688"/>
            <a:chOff x="120" y="726"/>
            <a:chExt cx="194" cy="3145"/>
          </a:xfrm>
        </p:grpSpPr>
        <p:sp>
          <p:nvSpPr>
            <p:cNvPr id="91152"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3"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4"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5"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37</a:t>
            </a:r>
          </a:p>
        </p:txBody>
      </p:sp>
      <p:sp>
        <p:nvSpPr>
          <p:cNvPr id="91148"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54005" name="Rectangle 21"/>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54007" name="Rectangle 23"/>
          <p:cNvSpPr>
            <a:spLocks noChangeArrowheads="1"/>
          </p:cNvSpPr>
          <p:nvPr/>
        </p:nvSpPr>
        <p:spPr bwMode="auto">
          <a:xfrm>
            <a:off x="1177925" y="2873375"/>
            <a:ext cx="6738938" cy="255198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th-TH" altLang="ja-JP"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“กระดูกสันหลังของการสำแดงพระคัมภีร์</a:t>
            </a:r>
            <a:r>
              <a:rPr lang="en-US" altLang="ja-JP"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4000" i="1" dirty="0" err="1">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i="1" dirty="0">
                <a:latin typeface="Arial Unicode MS" panose="020B0604020202020204" pitchFamily="34" charset="-128"/>
                <a:ea typeface="Arial Unicode MS" panose="020B0604020202020204" pitchFamily="34" charset="-128"/>
                <a:cs typeface="Arial Unicode MS" panose="020B0604020202020204" pitchFamily="34" charset="-128"/>
              </a:rPr>
              <a:t>สัญญาอันไม่มีเงื่อนไขของพระเจ้าเริ่มต้นขึ้นตรงนี้</a:t>
            </a:r>
            <a:endParaRPr lang="en-US"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4009" name="Rectangle 25"/>
          <p:cNvSpPr>
            <a:spLocks noChangeArrowheads="1"/>
          </p:cNvSpPr>
          <p:nvPr/>
        </p:nvSpPr>
        <p:spPr bwMode="auto">
          <a:xfrm>
            <a:off x="2735263" y="773113"/>
            <a:ext cx="3636962" cy="97616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i="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สัญญา     อับ</a:t>
            </a:r>
            <a:r>
              <a:rPr lang="th-TH" sz="36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รา</a:t>
            </a:r>
            <a:r>
              <a:rPr lang="th-TH" sz="3600" i="1" dirty="0" err="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US" sz="40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0" name="Line 6"/>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1" name="Line 7"/>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2" name="Line 8"/>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3" name="Line 9"/>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4" name="Line 10"/>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5"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91146" name="Group 13"/>
          <p:cNvGrpSpPr>
            <a:grpSpLocks/>
          </p:cNvGrpSpPr>
          <p:nvPr/>
        </p:nvGrpSpPr>
        <p:grpSpPr bwMode="auto">
          <a:xfrm>
            <a:off x="190500" y="1152525"/>
            <a:ext cx="307975" cy="4992688"/>
            <a:chOff x="120" y="726"/>
            <a:chExt cx="194" cy="3145"/>
          </a:xfrm>
        </p:grpSpPr>
        <p:sp>
          <p:nvSpPr>
            <p:cNvPr id="91152"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3"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4"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5"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37</a:t>
            </a:r>
          </a:p>
        </p:txBody>
      </p:sp>
      <p:sp>
        <p:nvSpPr>
          <p:cNvPr id="91148"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54005" name="Rectangle 21"/>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54007" name="Rectangle 23"/>
          <p:cNvSpPr>
            <a:spLocks noChangeArrowheads="1"/>
          </p:cNvSpPr>
          <p:nvPr/>
        </p:nvSpPr>
        <p:spPr bwMode="auto">
          <a:xfrm>
            <a:off x="1177925" y="2873375"/>
            <a:ext cx="6738938" cy="255198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th-TH" altLang="ja-JP"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“กระดูกสันหลังของการสำแดงพระคัมภีร์</a:t>
            </a:r>
            <a:r>
              <a:rPr lang="en-US" altLang="ja-JP"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defRPr/>
            </a:pPr>
            <a:r>
              <a:rPr lang="th-TH" sz="4000" i="1" dirty="0" err="1">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i="1" dirty="0">
                <a:latin typeface="Arial Unicode MS" panose="020B0604020202020204" pitchFamily="34" charset="-128"/>
                <a:ea typeface="Arial Unicode MS" panose="020B0604020202020204" pitchFamily="34" charset="-128"/>
                <a:cs typeface="Arial Unicode MS" panose="020B0604020202020204" pitchFamily="34" charset="-128"/>
              </a:rPr>
              <a:t>สัญญาอันไม่มีเงื่อนไขของพระเจ้าเริ่มต้นขึ้นตรงนี้</a:t>
            </a:r>
            <a:endParaRPr lang="en-US" sz="40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4009" name="Rectangle 25"/>
          <p:cNvSpPr>
            <a:spLocks noChangeArrowheads="1"/>
          </p:cNvSpPr>
          <p:nvPr/>
        </p:nvSpPr>
        <p:spPr bwMode="auto">
          <a:xfrm>
            <a:off x="2735263" y="773113"/>
            <a:ext cx="3636962" cy="97616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i="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สัญญา       อับบรา</a:t>
            </a:r>
            <a:r>
              <a:rPr lang="th-TH" sz="3600" i="1" dirty="0" err="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US" sz="40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Rectangle 5"/>
          <p:cNvSpPr>
            <a:spLocks noChangeArrowheads="1"/>
          </p:cNvSpPr>
          <p:nvPr/>
        </p:nvSpPr>
        <p:spPr bwMode="auto">
          <a:xfrm>
            <a:off x="693738" y="681038"/>
            <a:ext cx="1881187"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การทรงเรียกแก่อับรา</a:t>
            </a:r>
            <a:r>
              <a:rPr lang="th-TH" sz="2400" dirty="0" err="1">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12:1-3</a:t>
            </a:r>
          </a:p>
        </p:txBody>
      </p:sp>
      <p:sp>
        <p:nvSpPr>
          <p:cNvPr id="22" name="Text Box 13"/>
          <p:cNvSpPr txBox="1">
            <a:spLocks noChangeArrowheads="1"/>
          </p:cNvSpPr>
          <p:nvPr/>
        </p:nvSpPr>
        <p:spPr bwMode="auto">
          <a:xfrm>
            <a:off x="6726238" y="665163"/>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defRPr/>
            </a:pPr>
            <a:endPar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defRPr/>
            </a:pP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15:9-18</a:t>
            </a:r>
            <a:endParaRPr lang="en-US" sz="20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AutoShape 32"/>
          <p:cNvSpPr>
            <a:spLocks noChangeArrowheads="1"/>
          </p:cNvSpPr>
          <p:nvPr/>
        </p:nvSpPr>
        <p:spPr bwMode="auto">
          <a:xfrm>
            <a:off x="4905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AutoShape 33"/>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AutoShape 44"/>
          <p:cNvSpPr>
            <a:spLocks noChangeArrowheads="1"/>
          </p:cNvSpPr>
          <p:nvPr/>
        </p:nvSpPr>
        <p:spPr bwMode="auto">
          <a:xfrm>
            <a:off x="693739" y="701675"/>
            <a:ext cx="1930400" cy="364327"/>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AutoShape 45"/>
          <p:cNvSpPr>
            <a:spLocks noChangeArrowheads="1"/>
          </p:cNvSpPr>
          <p:nvPr/>
        </p:nvSpPr>
        <p:spPr bwMode="auto">
          <a:xfrm>
            <a:off x="6702425" y="715963"/>
            <a:ext cx="2130425" cy="387350"/>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202234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ppt_x</p:attrName>
                                        </p:attrNameLst>
                                      </p:cBhvr>
                                      <p:tavLst>
                                        <p:tav tm="0">
                                          <p:val>
                                            <p:strVal val="#ppt_x+#ppt_w/2"/>
                                          </p:val>
                                        </p:tav>
                                        <p:tav tm="100000">
                                          <p:val>
                                            <p:strVal val="#ppt_x"/>
                                          </p:val>
                                        </p:tav>
                                      </p:tavLst>
                                    </p:anim>
                                    <p:anim calcmode="lin" valueType="num">
                                      <p:cBhvr>
                                        <p:cTn id="16" dur="500" fill="hold"/>
                                        <p:tgtEl>
                                          <p:spTgt spid="21"/>
                                        </p:tgtEl>
                                        <p:attrNameLst>
                                          <p:attrName>ppt_y</p:attrName>
                                        </p:attrNameLst>
                                      </p:cBhvr>
                                      <p:tavLst>
                                        <p:tav tm="0">
                                          <p:val>
                                            <p:strVal val="#ppt_y"/>
                                          </p:val>
                                        </p:tav>
                                        <p:tav tm="100000">
                                          <p:val>
                                            <p:strVal val="#ppt_y"/>
                                          </p:val>
                                        </p:tav>
                                      </p:tavLst>
                                    </p:anim>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3" presetClass="entr" presetSubtype="272"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strVal val="2/3*#ppt_w"/>
                                          </p:val>
                                        </p:tav>
                                        <p:tav tm="100000">
                                          <p:val>
                                            <p:strVal val="#ppt_w"/>
                                          </p:val>
                                        </p:tav>
                                      </p:tavLst>
                                    </p:anim>
                                    <p:anim calcmode="lin" valueType="num">
                                      <p:cBhvr>
                                        <p:cTn id="23" dur="500" fill="hold"/>
                                        <p:tgtEl>
                                          <p:spTgt spid="23"/>
                                        </p:tgtEl>
                                        <p:attrNameLst>
                                          <p:attrName>ppt_h</p:attrName>
                                        </p:attrNameLst>
                                      </p:cBhvr>
                                      <p:tavLst>
                                        <p:tav tm="0">
                                          <p:val>
                                            <p:strVal val="2/3*#ppt_h"/>
                                          </p:val>
                                        </p:tav>
                                        <p:tav tm="100000">
                                          <p:val>
                                            <p:strVal val="#ppt_h"/>
                                          </p:val>
                                        </p:tav>
                                      </p:tavLst>
                                    </p:anim>
                                  </p:childTnLst>
                                </p:cTn>
                              </p:par>
                            </p:childTnLst>
                          </p:cTn>
                        </p:par>
                        <p:par>
                          <p:cTn id="24" fill="hold">
                            <p:stCondLst>
                              <p:cond delay="1000"/>
                            </p:stCondLst>
                            <p:childTnLst>
                              <p:par>
                                <p:cTn id="25" presetID="23" presetClass="entr" presetSubtype="52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ppt_x</p:attrName>
                                        </p:attrNameLst>
                                      </p:cBhvr>
                                      <p:tavLst>
                                        <p:tav tm="0">
                                          <p:val>
                                            <p:fltVal val="0.5"/>
                                          </p:val>
                                        </p:tav>
                                        <p:tav tm="100000">
                                          <p:val>
                                            <p:strVal val="#ppt_x"/>
                                          </p:val>
                                        </p:tav>
                                      </p:tavLst>
                                    </p:anim>
                                    <p:anim calcmode="lin" valueType="num">
                                      <p:cBhvr>
                                        <p:cTn id="30"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ppt_w/2"/>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3" presetClass="entr" presetSubtype="272"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strVal val="2/3*#ppt_w"/>
                                          </p:val>
                                        </p:tav>
                                        <p:tav tm="100000">
                                          <p:val>
                                            <p:strVal val="#ppt_w"/>
                                          </p:val>
                                        </p:tav>
                                      </p:tavLst>
                                    </p:anim>
                                    <p:anim calcmode="lin" valueType="num">
                                      <p:cBhvr>
                                        <p:cTn id="43" dur="500" fill="hold"/>
                                        <p:tgtEl>
                                          <p:spTgt spid="24"/>
                                        </p:tgtEl>
                                        <p:attrNameLst>
                                          <p:attrName>ppt_h</p:attrName>
                                        </p:attrNameLst>
                                      </p:cBhvr>
                                      <p:tavLst>
                                        <p:tav tm="0">
                                          <p:val>
                                            <p:strVal val="2/3*#ppt_h"/>
                                          </p:val>
                                        </p:tav>
                                        <p:tav tm="100000">
                                          <p:val>
                                            <p:strVal val="#ppt_h"/>
                                          </p:val>
                                        </p:tav>
                                      </p:tavLst>
                                    </p:anim>
                                  </p:childTnLst>
                                </p:cTn>
                              </p:par>
                            </p:childTnLst>
                          </p:cTn>
                        </p:par>
                        <p:par>
                          <p:cTn id="44" fill="hold">
                            <p:stCondLst>
                              <p:cond delay="1000"/>
                            </p:stCondLst>
                            <p:childTnLst>
                              <p:par>
                                <p:cTn id="45" presetID="23" presetClass="entr" presetSubtype="528"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ppt_x</p:attrName>
                                        </p:attrNameLst>
                                      </p:cBhvr>
                                      <p:tavLst>
                                        <p:tav tm="0">
                                          <p:val>
                                            <p:fltVal val="0.5"/>
                                          </p:val>
                                        </p:tav>
                                        <p:tav tm="100000">
                                          <p:val>
                                            <p:strVal val="#ppt_x"/>
                                          </p:val>
                                        </p:tav>
                                      </p:tavLst>
                                    </p:anim>
                                    <p:anim calcmode="lin" valueType="num">
                                      <p:cBhvr>
                                        <p:cTn id="50" dur="500" fill="hold"/>
                                        <p:tgtEl>
                                          <p:spTgt spid="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P spid="21" grpId="0" autoUpdateAnimBg="0"/>
      <p:bldP spid="22" grpId="0" autoUpdateAnimBg="0"/>
      <p:bldP spid="23" grpId="0" animBg="1"/>
      <p:bldP spid="24" grpId="0" animBg="1"/>
      <p:bldP spid="25" grpId="0" animBg="1" autoUpdateAnimBg="0"/>
      <p:bldP spid="26"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674688" y="649288"/>
            <a:ext cx="8853487" cy="2284412"/>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Times New Roman" charset="0"/>
            </a:endParaRPr>
          </a:p>
          <a:p>
            <a:pPr>
              <a:defRPr/>
            </a:pPr>
            <a:r>
              <a:rPr lang="en-US" sz="2800" dirty="0">
                <a:latin typeface="Times New Roman" charset="0"/>
              </a:rPr>
              <a:t>	 </a:t>
            </a:r>
            <a:r>
              <a:rPr lang="en-US" sz="2800" baseline="30000" dirty="0">
                <a:latin typeface="Times New Roman" charset="0"/>
              </a:rPr>
              <a:t>1</a:t>
            </a:r>
            <a:r>
              <a:rPr lang="en-US" sz="2400" dirty="0">
                <a:latin typeface="Times New Roman" charset="0"/>
              </a:rPr>
              <a:t> </a:t>
            </a:r>
            <a:r>
              <a:rPr lang="en-US" sz="2800" dirty="0">
                <a:latin typeface="Times New Roman" charset="0"/>
              </a:rPr>
              <a:t> The Lord had said to Abram, </a:t>
            </a:r>
          </a:p>
          <a:p>
            <a:pPr>
              <a:defRPr/>
            </a:pPr>
            <a:r>
              <a:rPr lang="en-US" sz="2800" dirty="0">
                <a:latin typeface="Times New Roman" charset="0"/>
              </a:rPr>
              <a:t>        	</a:t>
            </a:r>
            <a:r>
              <a:rPr lang="en-US" altLang="ja-JP" sz="2800" dirty="0">
                <a:latin typeface="Times New Roman" charset="0"/>
              </a:rPr>
              <a:t>"Leave your country, your people and your 		father</a:t>
            </a:r>
            <a:r>
              <a:rPr lang="fr-FR" altLang="ja-JP" sz="2800" dirty="0">
                <a:latin typeface="Times New Roman" charset="0"/>
              </a:rPr>
              <a:t>'</a:t>
            </a:r>
            <a:r>
              <a:rPr lang="en-US" altLang="ja-JP" sz="2800" dirty="0">
                <a:latin typeface="Times New Roman" charset="0"/>
              </a:rPr>
              <a:t>s household, and go to </a:t>
            </a:r>
            <a:r>
              <a:rPr lang="en-US" altLang="ja-JP" sz="2800" dirty="0">
                <a:solidFill>
                  <a:schemeClr val="folHlink"/>
                </a:solidFill>
                <a:latin typeface="Times New Roman" charset="0"/>
              </a:rPr>
              <a:t>the land</a:t>
            </a:r>
            <a:r>
              <a:rPr lang="en-US" altLang="ja-JP" sz="2800" dirty="0">
                <a:solidFill>
                  <a:schemeClr val="tx2"/>
                </a:solidFill>
                <a:latin typeface="Times New Roman" charset="0"/>
              </a:rPr>
              <a:t> 		     	</a:t>
            </a:r>
            <a:r>
              <a:rPr lang="en-US" altLang="ja-JP" sz="2800" dirty="0">
                <a:latin typeface="Times New Roman" charset="0"/>
              </a:rPr>
              <a:t>I will show you.</a:t>
            </a:r>
            <a:endParaRPr lang="en-US" sz="2800" dirty="0">
              <a:latin typeface="Times New Roman" charset="0"/>
            </a:endParaRPr>
          </a:p>
        </p:txBody>
      </p:sp>
      <p:grpSp>
        <p:nvGrpSpPr>
          <p:cNvPr id="2" name="Group 43"/>
          <p:cNvGrpSpPr>
            <a:grpSpLocks/>
          </p:cNvGrpSpPr>
          <p:nvPr/>
        </p:nvGrpSpPr>
        <p:grpSpPr bwMode="auto">
          <a:xfrm>
            <a:off x="6702425" y="2425700"/>
            <a:ext cx="2058988" cy="561975"/>
            <a:chOff x="4222" y="1528"/>
            <a:chExt cx="1297" cy="354"/>
          </a:xfrm>
        </p:grpSpPr>
        <p:sp>
          <p:nvSpPr>
            <p:cNvPr id="530438"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39" name="Rectangle 7"/>
            <p:cNvSpPr>
              <a:spLocks noChangeArrowheads="1"/>
            </p:cNvSpPr>
            <p:nvPr/>
          </p:nvSpPr>
          <p:spPr bwMode="auto">
            <a:xfrm>
              <a:off x="4510" y="1562"/>
              <a:ext cx="788" cy="24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DDEE5E"/>
                  </a:solidFill>
                  <a:latin typeface="Helvetica" charset="0"/>
                </a:rPr>
                <a:t>A LAND</a:t>
              </a:r>
            </a:p>
          </p:txBody>
        </p:sp>
      </p:grpSp>
      <p:grpSp>
        <p:nvGrpSpPr>
          <p:cNvPr id="3" name="Group 42"/>
          <p:cNvGrpSpPr>
            <a:grpSpLocks/>
          </p:cNvGrpSpPr>
          <p:nvPr/>
        </p:nvGrpSpPr>
        <p:grpSpPr bwMode="auto">
          <a:xfrm>
            <a:off x="6457950" y="3330575"/>
            <a:ext cx="2058988" cy="561975"/>
            <a:chOff x="4068" y="2098"/>
            <a:chExt cx="1297" cy="354"/>
          </a:xfrm>
        </p:grpSpPr>
        <p:sp>
          <p:nvSpPr>
            <p:cNvPr id="530437"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40" name="Rectangle 8"/>
            <p:cNvSpPr>
              <a:spLocks noChangeArrowheads="1"/>
            </p:cNvSpPr>
            <p:nvPr/>
          </p:nvSpPr>
          <p:spPr bwMode="auto">
            <a:xfrm>
              <a:off x="4332" y="2138"/>
              <a:ext cx="788" cy="24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DDEE5E"/>
                  </a:solidFill>
                  <a:latin typeface="Helvetica" charset="0"/>
                </a:rPr>
                <a:t>A SEED</a:t>
              </a:r>
            </a:p>
          </p:txBody>
        </p:sp>
      </p:grpSp>
      <p:sp>
        <p:nvSpPr>
          <p:cNvPr id="530441" name="Rectangle 9"/>
          <p:cNvSpPr>
            <a:spLocks noChangeArrowheads="1"/>
          </p:cNvSpPr>
          <p:nvPr/>
        </p:nvSpPr>
        <p:spPr bwMode="auto">
          <a:xfrm>
            <a:off x="1295400" y="3175"/>
            <a:ext cx="6450013" cy="107465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charset="0"/>
              </a:rPr>
              <a:t>Genesis 12:1-3</a:t>
            </a:r>
          </a:p>
          <a:p>
            <a:pPr algn="ctr">
              <a:defRPr/>
            </a:pPr>
            <a:r>
              <a:rPr lang="en-US" sz="3200" dirty="0">
                <a:solidFill>
                  <a:srgbClr val="DDEE5E"/>
                </a:solidFill>
                <a:latin typeface="Times New Roman" charset="0"/>
              </a:rPr>
              <a:t>THE ABRAHAMIC PROMISES</a:t>
            </a:r>
          </a:p>
        </p:txBody>
      </p:sp>
      <p:sp>
        <p:nvSpPr>
          <p:cNvPr id="95237"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0445" name="Text Box 13"/>
          <p:cNvSpPr txBox="1">
            <a:spLocks noChangeArrowheads="1"/>
          </p:cNvSpPr>
          <p:nvPr/>
        </p:nvSpPr>
        <p:spPr bwMode="auto">
          <a:xfrm>
            <a:off x="700088" y="2895600"/>
            <a:ext cx="8139112" cy="22272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000" dirty="0">
                <a:latin typeface="Times New Roman" charset="0"/>
              </a:rPr>
              <a:t>	 </a:t>
            </a:r>
            <a:r>
              <a:rPr lang="en-US" sz="2800" baseline="30000" dirty="0">
                <a:latin typeface="Times New Roman" charset="0"/>
              </a:rPr>
              <a:t>2</a:t>
            </a:r>
            <a:r>
              <a:rPr lang="en-US" altLang="ja-JP" sz="2800" dirty="0">
                <a:latin typeface="Times New Roman" charset="0"/>
              </a:rPr>
              <a:t>"I will make you into </a:t>
            </a:r>
            <a:r>
              <a:rPr lang="en-US" altLang="ja-JP" sz="2800" dirty="0">
                <a:solidFill>
                  <a:schemeClr val="folHlink"/>
                </a:solidFill>
                <a:latin typeface="Times New Roman" charset="0"/>
              </a:rPr>
              <a:t>a great nation</a:t>
            </a:r>
            <a:r>
              <a:rPr lang="en-US" altLang="ja-JP" sz="2800" dirty="0">
                <a:solidFill>
                  <a:schemeClr val="tx2"/>
                </a:solidFill>
                <a:latin typeface="Times New Roman" charset="0"/>
              </a:rPr>
              <a:t> </a:t>
            </a:r>
            <a:endParaRPr lang="en-US" altLang="ja-JP" sz="2800" dirty="0">
              <a:latin typeface="Times New Roman" charset="0"/>
            </a:endParaRPr>
          </a:p>
          <a:p>
            <a:pPr>
              <a:defRPr/>
            </a:pPr>
            <a:r>
              <a:rPr lang="en-US" sz="2800" dirty="0">
                <a:latin typeface="Times New Roman" charset="0"/>
              </a:rPr>
              <a:t>	      and I will bless you;</a:t>
            </a:r>
          </a:p>
          <a:p>
            <a:pPr>
              <a:defRPr/>
            </a:pPr>
            <a:r>
              <a:rPr lang="en-US" sz="2800" dirty="0">
                <a:latin typeface="Times New Roman" charset="0"/>
              </a:rPr>
              <a:t>	   I will make your name great,</a:t>
            </a:r>
          </a:p>
          <a:p>
            <a:pPr>
              <a:defRPr/>
            </a:pPr>
            <a:r>
              <a:rPr lang="en-US" sz="2800" dirty="0">
                <a:latin typeface="Times New Roman" charset="0"/>
              </a:rPr>
              <a:t>	      and you will be a blessing.</a:t>
            </a:r>
          </a:p>
          <a:p>
            <a:pPr>
              <a:defRPr/>
            </a:pPr>
            <a:endParaRPr lang="en-US" sz="2800" dirty="0">
              <a:latin typeface="Times New Roman" charset="0"/>
            </a:endParaRPr>
          </a:p>
        </p:txBody>
      </p:sp>
      <p:grpSp>
        <p:nvGrpSpPr>
          <p:cNvPr id="95239" name="Group 19"/>
          <p:cNvGrpSpPr>
            <a:grpSpLocks/>
          </p:cNvGrpSpPr>
          <p:nvPr/>
        </p:nvGrpSpPr>
        <p:grpSpPr bwMode="auto">
          <a:xfrm>
            <a:off x="7870825" y="4098925"/>
            <a:ext cx="1000125" cy="1231900"/>
            <a:chOff x="5042" y="2162"/>
            <a:chExt cx="630" cy="776"/>
          </a:xfrm>
        </p:grpSpPr>
        <p:sp>
          <p:nvSpPr>
            <p:cNvPr id="95248" name="Freeform 2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5249" name="AutoShape 2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5250" name="Rectangle 2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5251" name="AutoShape 23"/>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5252" name="Line 24"/>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53" name="Line 25"/>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54" name="Rectangle 26"/>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5255" name="Rectangle 27"/>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95256" name="Rectangle 28"/>
            <p:cNvSpPr>
              <a:spLocks noChangeArrowheads="1"/>
            </p:cNvSpPr>
            <p:nvPr/>
          </p:nvSpPr>
          <p:spPr bwMode="auto">
            <a:xfrm>
              <a:off x="5220" y="2659"/>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95257" name="Rectangle 29"/>
            <p:cNvSpPr>
              <a:spLocks noChangeArrowheads="1"/>
            </p:cNvSpPr>
            <p:nvPr/>
          </p:nvSpPr>
          <p:spPr bwMode="auto">
            <a:xfrm>
              <a:off x="5254" y="2779"/>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95258" name="Rectangle 30"/>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95259" name="Rectangle 31"/>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95260" name="Rectangle 32"/>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95261" name="Line 33"/>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2" name="Line 34"/>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3" name="Line 35"/>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0468" name="Oval 36"/>
          <p:cNvSpPr>
            <a:spLocks noChangeArrowheads="1"/>
          </p:cNvSpPr>
          <p:nvPr/>
        </p:nvSpPr>
        <p:spPr bwMode="auto">
          <a:xfrm>
            <a:off x="7775575" y="4438650"/>
            <a:ext cx="1196975" cy="320675"/>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530469" name="Text Box 37"/>
          <p:cNvSpPr txBox="1">
            <a:spLocks noChangeArrowheads="1"/>
          </p:cNvSpPr>
          <p:nvPr/>
        </p:nvSpPr>
        <p:spPr bwMode="auto">
          <a:xfrm>
            <a:off x="706438" y="4657725"/>
            <a:ext cx="8437562" cy="18002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800" dirty="0">
                <a:latin typeface="Times New Roman" charset="0"/>
              </a:rPr>
              <a:t>	 </a:t>
            </a:r>
            <a:r>
              <a:rPr lang="en-US" sz="2800" baseline="30000" dirty="0">
                <a:latin typeface="Times New Roman" charset="0"/>
              </a:rPr>
              <a:t>3</a:t>
            </a:r>
            <a:r>
              <a:rPr lang="en-US" sz="2800" dirty="0">
                <a:latin typeface="Times New Roman" charset="0"/>
              </a:rPr>
              <a:t> </a:t>
            </a:r>
            <a:r>
              <a:rPr lang="en-US" sz="2800" dirty="0">
                <a:solidFill>
                  <a:schemeClr val="folHlink"/>
                </a:solidFill>
                <a:latin typeface="Times New Roman" charset="0"/>
              </a:rPr>
              <a:t>I will bless those who bless you,</a:t>
            </a:r>
          </a:p>
          <a:p>
            <a:pPr>
              <a:defRPr/>
            </a:pPr>
            <a:r>
              <a:rPr lang="en-US" sz="2800" dirty="0">
                <a:solidFill>
                  <a:schemeClr val="folHlink"/>
                </a:solidFill>
                <a:latin typeface="Times New Roman" charset="0"/>
              </a:rPr>
              <a:t>	      and whoever curses you I will curse;</a:t>
            </a:r>
          </a:p>
          <a:p>
            <a:pPr>
              <a:defRPr/>
            </a:pPr>
            <a:r>
              <a:rPr lang="en-US" sz="2800" dirty="0">
                <a:solidFill>
                  <a:schemeClr val="folHlink"/>
                </a:solidFill>
                <a:latin typeface="Times New Roman" charset="0"/>
              </a:rPr>
              <a:t>	 and all peoples on earth</a:t>
            </a:r>
          </a:p>
          <a:p>
            <a:pPr>
              <a:defRPr/>
            </a:pPr>
            <a:r>
              <a:rPr lang="en-US" sz="2800" dirty="0">
                <a:solidFill>
                  <a:schemeClr val="folHlink"/>
                </a:solidFill>
                <a:latin typeface="Times New Roman" charset="0"/>
              </a:rPr>
              <a:t>                will be blessed through you.</a:t>
            </a:r>
            <a:r>
              <a:rPr lang="en-US" altLang="ja-JP" sz="2800" dirty="0">
                <a:solidFill>
                  <a:schemeClr val="folHlink"/>
                </a:solidFill>
                <a:latin typeface="Times New Roman" charset="0"/>
              </a:rPr>
              <a:t>"</a:t>
            </a:r>
            <a:r>
              <a:rPr lang="en-US" altLang="ja-JP" sz="2800" dirty="0">
                <a:latin typeface="Times New Roman" charset="0"/>
              </a:rPr>
              <a:t>        (NIV)</a:t>
            </a:r>
            <a:endParaRPr lang="en-US" sz="2800" dirty="0">
              <a:latin typeface="Times New Roman" charset="0"/>
            </a:endParaRPr>
          </a:p>
        </p:txBody>
      </p:sp>
      <p:sp>
        <p:nvSpPr>
          <p:cNvPr id="530470" name="Oval 38"/>
          <p:cNvSpPr>
            <a:spLocks noChangeArrowheads="1"/>
          </p:cNvSpPr>
          <p:nvPr/>
        </p:nvSpPr>
        <p:spPr bwMode="auto">
          <a:xfrm>
            <a:off x="7599363" y="4351338"/>
            <a:ext cx="1528762"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39</a:t>
            </a:r>
          </a:p>
        </p:txBody>
      </p:sp>
      <p:sp>
        <p:nvSpPr>
          <p:cNvPr id="95244"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grpSp>
        <p:nvGrpSpPr>
          <p:cNvPr id="5" name="Group 41"/>
          <p:cNvGrpSpPr>
            <a:grpSpLocks/>
          </p:cNvGrpSpPr>
          <p:nvPr/>
        </p:nvGrpSpPr>
        <p:grpSpPr bwMode="auto">
          <a:xfrm>
            <a:off x="5462588" y="5535613"/>
            <a:ext cx="2098675" cy="561975"/>
            <a:chOff x="3441" y="3487"/>
            <a:chExt cx="1322" cy="354"/>
          </a:xfrm>
        </p:grpSpPr>
        <p:sp>
          <p:nvSpPr>
            <p:cNvPr id="530435" name="Oval 3"/>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36" name="Rectangle 4"/>
            <p:cNvSpPr>
              <a:spLocks noChangeArrowheads="1"/>
            </p:cNvSpPr>
            <p:nvPr/>
          </p:nvSpPr>
          <p:spPr bwMode="auto">
            <a:xfrm>
              <a:off x="3529" y="3529"/>
              <a:ext cx="1234" cy="248"/>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DDEE5E"/>
                  </a:solidFill>
                  <a:latin typeface="Helvetica" charset="0"/>
                </a:rPr>
                <a:t>A BLESSING</a:t>
              </a:r>
            </a:p>
          </p:txBody>
        </p:sp>
      </p:grpSp>
      <p:sp>
        <p:nvSpPr>
          <p:cNvPr id="37" name="6-Point Star 36"/>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Comic Sans MS" pitchFamily="-10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fade">
                                      <p:cBhvr>
                                        <p:cTn id="13" dur="10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ppt_w/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0445"/>
                                        </p:tgtEl>
                                        <p:attrNameLst>
                                          <p:attrName>style.visibility</p:attrName>
                                        </p:attrNameLst>
                                      </p:cBhvr>
                                      <p:to>
                                        <p:strVal val="visible"/>
                                      </p:to>
                                    </p:set>
                                    <p:animEffect transition="in" filter="fade">
                                      <p:cBhvr>
                                        <p:cTn id="26" dur="1000"/>
                                        <p:tgtEl>
                                          <p:spTgt spid="5304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0469"/>
                                        </p:tgtEl>
                                        <p:attrNameLst>
                                          <p:attrName>style.visibility</p:attrName>
                                        </p:attrNameLst>
                                      </p:cBhvr>
                                      <p:to>
                                        <p:strVal val="visible"/>
                                      </p:to>
                                    </p:set>
                                    <p:animEffect transition="in" filter="fade">
                                      <p:cBhvr>
                                        <p:cTn id="39" dur="1000"/>
                                        <p:tgtEl>
                                          <p:spTgt spid="53046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ppt_x</p:attrName>
                                        </p:attrNameLst>
                                      </p:cBhvr>
                                      <p:tavLst>
                                        <p:tav tm="0">
                                          <p:val>
                                            <p:strVal val="#ppt_x-#ppt_w/2"/>
                                          </p:val>
                                        </p:tav>
                                        <p:tav tm="100000">
                                          <p:val>
                                            <p:strVal val="#ppt_x"/>
                                          </p:val>
                                        </p:tav>
                                      </p:tavLst>
                                    </p:anim>
                                    <p:anim calcmode="lin" valueType="num">
                                      <p:cBhvr>
                                        <p:cTn id="45" dur="500" fill="hold"/>
                                        <p:tgtEl>
                                          <p:spTgt spid="5"/>
                                        </p:tgtEl>
                                        <p:attrNameLst>
                                          <p:attrName>ppt_y</p:attrName>
                                        </p:attrNameLst>
                                      </p:cBhvr>
                                      <p:tavLst>
                                        <p:tav tm="0">
                                          <p:val>
                                            <p:strVal val="#ppt_y"/>
                                          </p:val>
                                        </p:tav>
                                        <p:tav tm="100000">
                                          <p:val>
                                            <p:strVal val="#ppt_y"/>
                                          </p:val>
                                        </p:tav>
                                      </p:tavLst>
                                    </p:anim>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30470"/>
                                        </p:tgtEl>
                                        <p:attrNameLst>
                                          <p:attrName>style.visibility</p:attrName>
                                        </p:attrNameLst>
                                      </p:cBhvr>
                                      <p:to>
                                        <p:strVal val="visible"/>
                                      </p:to>
                                    </p:set>
                                    <p:anim calcmode="lin" valueType="num">
                                      <p:cBhvr additive="base">
                                        <p:cTn id="52" dur="500" fill="hold"/>
                                        <p:tgtEl>
                                          <p:spTgt spid="530470"/>
                                        </p:tgtEl>
                                        <p:attrNameLst>
                                          <p:attrName>ppt_x</p:attrName>
                                        </p:attrNameLst>
                                      </p:cBhvr>
                                      <p:tavLst>
                                        <p:tav tm="0">
                                          <p:val>
                                            <p:strVal val="0-#ppt_w/2"/>
                                          </p:val>
                                        </p:tav>
                                        <p:tav tm="100000">
                                          <p:val>
                                            <p:strVal val="#ppt_x"/>
                                          </p:val>
                                        </p:tav>
                                      </p:tavLst>
                                    </p:anim>
                                    <p:anim calcmode="lin" valueType="num">
                                      <p:cBhvr additive="base">
                                        <p:cTn id="53"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8" grpId="0" animBg="1"/>
      <p:bldP spid="530469" grpId="0" autoUpdateAnimBg="0"/>
      <p:bldP spid="53047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1"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25"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การทรงเรียกแก่อับรา</a:t>
            </a:r>
            <a:r>
              <a:rPr lang="th-TH" sz="2400" dirty="0" err="1">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12:1-3</a:t>
            </a:r>
          </a:p>
        </p:txBody>
      </p:sp>
      <p:sp>
        <p:nvSpPr>
          <p:cNvPr id="517126" name="Rectangle 6"/>
          <p:cNvSpPr>
            <a:spLocks noChangeArrowheads="1"/>
          </p:cNvSpPr>
          <p:nvPr/>
        </p:nvSpPr>
        <p:spPr bwMode="auto">
          <a:xfrm>
            <a:off x="1147763" y="3603625"/>
            <a:ext cx="1573212"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a:t>
            </a:r>
            <a:endParaRPr lang="en-US"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6"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7"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8"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9"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90"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91"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17134" name="Text Box 14"/>
          <p:cNvSpPr txBox="1">
            <a:spLocks noChangeArrowheads="1"/>
          </p:cNvSpPr>
          <p:nvPr/>
        </p:nvSpPr>
        <p:spPr bwMode="auto">
          <a:xfrm>
            <a:off x="6635750" y="649288"/>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defRPr/>
            </a:pPr>
            <a:endParaRPr lang="th-TH" sz="2400" dirty="0">
              <a:solidFill>
                <a:srgbClr val="FD255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defRPr/>
            </a:pP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15:9-18</a:t>
            </a:r>
            <a:endParaRPr lang="en-US" sz="20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35" name="Rectangle 15"/>
          <p:cNvSpPr>
            <a:spLocks noChangeArrowheads="1"/>
          </p:cNvSpPr>
          <p:nvPr/>
        </p:nvSpPr>
        <p:spPr bwMode="auto">
          <a:xfrm>
            <a:off x="3884613" y="3582988"/>
            <a:ext cx="15716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rPr>
              <a:t>เมล็ด</a:t>
            </a:r>
            <a:endParaRPr lang="en-US"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36" name="Rectangle 16"/>
          <p:cNvSpPr>
            <a:spLocks noChangeArrowheads="1"/>
          </p:cNvSpPr>
          <p:nvPr/>
        </p:nvSpPr>
        <p:spPr bwMode="auto">
          <a:xfrm>
            <a:off x="6652418" y="3582987"/>
            <a:ext cx="24876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rPr>
              <a:t>พระพร</a:t>
            </a:r>
            <a:endParaRPr lang="en-US" sz="2800" i="1" dirty="0">
              <a:solidFill>
                <a:srgbClr val="5BFF5B"/>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37" name="Rectangle 17"/>
          <p:cNvSpPr>
            <a:spLocks noChangeArrowheads="1"/>
          </p:cNvSpPr>
          <p:nvPr/>
        </p:nvSpPr>
        <p:spPr bwMode="auto">
          <a:xfrm>
            <a:off x="1104900"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12:1</a:t>
            </a:r>
          </a:p>
        </p:txBody>
      </p:sp>
      <p:sp>
        <p:nvSpPr>
          <p:cNvPr id="517138" name="Rectangle 18"/>
          <p:cNvSpPr>
            <a:spLocks noChangeArrowheads="1"/>
          </p:cNvSpPr>
          <p:nvPr/>
        </p:nvSpPr>
        <p:spPr bwMode="auto">
          <a:xfrm>
            <a:off x="3817938"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12:2</a:t>
            </a:r>
          </a:p>
        </p:txBody>
      </p:sp>
      <p:sp>
        <p:nvSpPr>
          <p:cNvPr id="517139" name="Rectangle 19"/>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12:3</a:t>
            </a:r>
          </a:p>
        </p:txBody>
      </p:sp>
      <p:sp>
        <p:nvSpPr>
          <p:cNvPr id="517140" name="Rectangle 20"/>
          <p:cNvSpPr>
            <a:spLocks noChangeArrowheads="1"/>
          </p:cNvSpPr>
          <p:nvPr/>
        </p:nvSpPr>
        <p:spPr bwMode="auto">
          <a:xfrm>
            <a:off x="260351" y="6249037"/>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th-TH" altLang="ja-JP" sz="24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rPr>
              <a:t>กระดูกสันหลังของการสำแดงพระคัมภีร์</a:t>
            </a:r>
            <a:endParaRPr lang="en-US" sz="2400" i="1" dirty="0">
              <a:solidFill>
                <a:srgbClr val="FFFF3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41" name="Line 21"/>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42" name="Line 22"/>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7143" name="Line 23"/>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7302" name="Group 27"/>
          <p:cNvGrpSpPr>
            <a:grpSpLocks/>
          </p:cNvGrpSpPr>
          <p:nvPr/>
        </p:nvGrpSpPr>
        <p:grpSpPr bwMode="auto">
          <a:xfrm>
            <a:off x="190500" y="1152525"/>
            <a:ext cx="307975" cy="4992688"/>
            <a:chOff x="120" y="726"/>
            <a:chExt cx="194" cy="3145"/>
          </a:xfrm>
        </p:grpSpPr>
        <p:sp>
          <p:nvSpPr>
            <p:cNvPr id="97308"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09"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10"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11"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97304"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17158" name="Rectangle 38"/>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97306"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517161" name="Rectangle 41"/>
          <p:cNvSpPr>
            <a:spLocks noChangeArrowheads="1"/>
          </p:cNvSpPr>
          <p:nvPr/>
        </p:nvSpPr>
        <p:spPr bwMode="auto">
          <a:xfrm>
            <a:off x="2735263" y="773113"/>
            <a:ext cx="3636962" cy="97616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3600" i="1" dirty="0" err="1">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US" sz="4000" i="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9" name="Rectangle 3"/>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Genesis 12:1-3</a:t>
            </a:r>
          </a:p>
          <a:p>
            <a:pPr algn="ctr">
              <a:defRPr/>
            </a:pPr>
            <a:r>
              <a:rPr lang="en-US" sz="3200" dirty="0">
                <a:solidFill>
                  <a:srgbClr val="DDEE5E"/>
                </a:solidFill>
                <a:latin typeface="Arial Unicode MS" panose="020B0604020202020204" pitchFamily="34" charset="-128"/>
                <a:ea typeface="Arial Unicode MS" panose="020B0604020202020204" pitchFamily="34" charset="-128"/>
                <a:cs typeface="Arial Unicode MS" panose="020B0604020202020204" pitchFamily="34" charset="-128"/>
              </a:rPr>
              <a:t>THE ABRAHAMIC PROMISES</a:t>
            </a:r>
          </a:p>
        </p:txBody>
      </p:sp>
      <p:sp>
        <p:nvSpPr>
          <p:cNvPr id="99330" name="Rectangle 5"/>
          <p:cNvSpPr>
            <a:spLocks noChangeArrowheads="1"/>
          </p:cNvSpPr>
          <p:nvPr/>
        </p:nvSpPr>
        <p:spPr bwMode="auto">
          <a:xfrm>
            <a:off x="0" y="-4792"/>
            <a:ext cx="9144000" cy="6858000"/>
          </a:xfrm>
          <a:prstGeom prst="rect">
            <a:avLst/>
          </a:prstGeom>
          <a:solidFill>
            <a:srgbClr val="10101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1"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baseline="300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1</a:t>
            </a:r>
            <a:r>
              <a:rPr lang="en-US" sz="24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24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The Lord had said to Abram, </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"Leave your country, your people and your 		father</a:t>
            </a:r>
            <a:r>
              <a:rPr lang="fr-FR"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s household, and go to </a:t>
            </a:r>
            <a:r>
              <a:rPr lang="en-US" altLang="ja-JP"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the land</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I will 	show you.</a:t>
            </a:r>
          </a:p>
          <a:p>
            <a:r>
              <a:rPr lang="en-US" sz="20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baseline="300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"I will make you into </a:t>
            </a:r>
            <a:r>
              <a:rPr lang="en-US" altLang="ja-JP"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a great nation</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and I will bless you;</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I will make your name great,</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and you will be a blessing.</a:t>
            </a:r>
          </a:p>
          <a:p>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baseline="300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I will bless those who bless you,</a:t>
            </a:r>
          </a:p>
          <a:p>
            <a:r>
              <a:rPr 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and whoever curses you I will curse;</a:t>
            </a:r>
          </a:p>
          <a:p>
            <a:r>
              <a:rPr 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and all peoples on earth</a:t>
            </a:r>
          </a:p>
          <a:p>
            <a:r>
              <a:rPr 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will be blessed through you.</a:t>
            </a:r>
            <a:r>
              <a:rPr lang="en-US" altLang="ja-JP"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        (NIV)</a:t>
            </a:r>
            <a:endParaRPr lang="en-US" sz="280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2"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1225" name="Text Box 9"/>
          <p:cNvSpPr txBox="1">
            <a:spLocks noChangeArrowheads="1"/>
          </p:cNvSpPr>
          <p:nvPr/>
        </p:nvSpPr>
        <p:spPr bwMode="auto">
          <a:xfrm>
            <a:off x="855663" y="1429574"/>
            <a:ext cx="7585075" cy="452431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7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ตอนนี้ </a:t>
            </a:r>
          </a:p>
          <a:p>
            <a:pPr algn="ctr">
              <a:spcBef>
                <a:spcPct val="50000"/>
              </a:spcBef>
              <a:defRPr/>
            </a:pPr>
            <a:r>
              <a:rPr lang="th-TH" sz="7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ดูถ้อยคำนี้</a:t>
            </a:r>
          </a:p>
          <a:p>
            <a:pPr algn="ctr">
              <a:spcBef>
                <a:spcPct val="50000"/>
              </a:spcBef>
              <a:defRPr/>
            </a:pPr>
            <a:r>
              <a:rPr lang="th-TH" sz="7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กันอีกครั้ง</a:t>
            </a:r>
            <a:r>
              <a:rPr lang="en-US" sz="72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5400"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1228"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41</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3" name="Rectangle 7"/>
          <p:cNvSpPr>
            <a:spLocks noChangeArrowheads="1"/>
          </p:cNvSpPr>
          <p:nvPr/>
        </p:nvSpPr>
        <p:spPr bwMode="auto">
          <a:xfrm>
            <a:off x="8101013" y="6518275"/>
            <a:ext cx="339725" cy="244475"/>
          </a:xfrm>
          <a:prstGeom prst="rect">
            <a:avLst/>
          </a:prstGeom>
          <a:noFill/>
          <a:ln w="12700">
            <a:noFill/>
            <a:miter lim="800000"/>
            <a:headEnd/>
            <a:tailEnd/>
          </a:ln>
          <a:effectLst/>
        </p:spPr>
        <p:txBody>
          <a:bodyPr wrap="none" anchor="ctr">
            <a:spAutoFit/>
          </a:bodyPr>
          <a:lstStyle/>
          <a:p>
            <a:pPr algn="ctr">
              <a:defRPr/>
            </a:pPr>
            <a:r>
              <a:rPr lang="en-US" sz="1000" b="0">
                <a:effectLst>
                  <a:outerShdw blurRad="38100" dist="38100" dir="2700000" algn="tl">
                    <a:srgbClr val="000000"/>
                  </a:outerShdw>
                </a:effectLst>
              </a:rPr>
              <a:t>42</a:t>
            </a:r>
          </a:p>
        </p:txBody>
      </p:sp>
      <p:sp>
        <p:nvSpPr>
          <p:cNvPr id="101378"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1</a:t>
            </a:r>
            <a:r>
              <a:rPr lang="en-US" sz="2400">
                <a:solidFill>
                  <a:schemeClr val="accent2"/>
                </a:solidFill>
                <a:latin typeface="Times New Roman" charset="0"/>
              </a:rPr>
              <a:t> </a:t>
            </a:r>
            <a:r>
              <a:rPr lang="en-US" altLang="ja-JP" sz="2400">
                <a:solidFill>
                  <a:schemeClr val="accent2"/>
                </a:solidFill>
                <a:latin typeface="Times New Roman" charset="0"/>
              </a:rPr>
              <a:t>"</a:t>
            </a:r>
            <a:r>
              <a:rPr lang="en-US" altLang="ja-JP" sz="2800">
                <a:solidFill>
                  <a:schemeClr val="accent2"/>
                </a:solidFill>
                <a:latin typeface="Times New Roman" charset="0"/>
              </a:rPr>
              <a:t> The Lord had said to Abram, </a:t>
            </a:r>
          </a:p>
          <a:p>
            <a:r>
              <a:rPr lang="en-US" sz="2800">
                <a:solidFill>
                  <a:schemeClr val="accent2"/>
                </a:solidFill>
                <a:latin typeface="Times New Roman" charset="0"/>
              </a:rPr>
              <a:t>        </a:t>
            </a:r>
            <a:r>
              <a:rPr lang="en-US" altLang="ja-JP" sz="2800">
                <a:solidFill>
                  <a:schemeClr val="accent2"/>
                </a:solidFill>
                <a:latin typeface="Times New Roman" charset="0"/>
              </a:rPr>
              <a:t>"Leave your country, your people and your 		father</a:t>
            </a:r>
            <a:r>
              <a:rPr lang="fr-FR" altLang="ja-JP" sz="2800">
                <a:solidFill>
                  <a:schemeClr val="accent2"/>
                </a:solidFill>
                <a:latin typeface="Times New Roman" charset="0"/>
              </a:rPr>
              <a:t>'</a:t>
            </a:r>
            <a:r>
              <a:rPr lang="en-US" altLang="ja-JP" sz="2800">
                <a:solidFill>
                  <a:schemeClr val="accent2"/>
                </a:solidFill>
                <a:latin typeface="Times New Roman" charset="0"/>
              </a:rPr>
              <a:t>s household, and go to </a:t>
            </a:r>
            <a:r>
              <a:rPr lang="en-US" altLang="ja-JP" sz="2800" i="1">
                <a:solidFill>
                  <a:schemeClr val="accent2"/>
                </a:solidFill>
                <a:latin typeface="Times New Roman" charset="0"/>
              </a:rPr>
              <a:t>the land</a:t>
            </a:r>
            <a:r>
              <a:rPr lang="en-US" altLang="ja-JP" sz="2800">
                <a:solidFill>
                  <a:schemeClr val="accent2"/>
                </a:solidFill>
                <a:latin typeface="Times New Roman" charset="0"/>
              </a:rPr>
              <a:t> 		I will 	show you.</a:t>
            </a:r>
          </a:p>
          <a:p>
            <a:r>
              <a:rPr lang="en-US" sz="2000">
                <a:solidFill>
                  <a:schemeClr val="accent2"/>
                </a:solidFill>
                <a:latin typeface="Times New Roman" charset="0"/>
              </a:rPr>
              <a:t>	 </a:t>
            </a:r>
            <a:r>
              <a:rPr lang="en-US" sz="2800" baseline="30000">
                <a:solidFill>
                  <a:schemeClr val="accent2"/>
                </a:solidFill>
                <a:latin typeface="Times New Roman" charset="0"/>
              </a:rPr>
              <a:t>2</a:t>
            </a:r>
            <a:r>
              <a:rPr lang="en-US" altLang="ja-JP" sz="2800">
                <a:solidFill>
                  <a:schemeClr val="accent2"/>
                </a:solidFill>
                <a:latin typeface="Times New Roman" charset="0"/>
              </a:rPr>
              <a:t>"I will make you into </a:t>
            </a:r>
            <a:r>
              <a:rPr lang="en-US" altLang="ja-JP" sz="2800" i="1">
                <a:solidFill>
                  <a:schemeClr val="accent2"/>
                </a:solidFill>
                <a:latin typeface="Times New Roman" charset="0"/>
              </a:rPr>
              <a:t>a great nation</a:t>
            </a:r>
            <a:r>
              <a:rPr lang="en-US" altLang="ja-JP" sz="2800">
                <a:solidFill>
                  <a:schemeClr val="accent2"/>
                </a:solidFill>
                <a:latin typeface="Times New Roman" charset="0"/>
              </a:rPr>
              <a:t> </a:t>
            </a:r>
          </a:p>
          <a:p>
            <a:r>
              <a:rPr lang="en-US" sz="2800">
                <a:solidFill>
                  <a:schemeClr val="accent2"/>
                </a:solidFill>
                <a:latin typeface="Times New Roman" charset="0"/>
              </a:rPr>
              <a:t>	      and I will bless you;</a:t>
            </a:r>
          </a:p>
          <a:p>
            <a:r>
              <a:rPr lang="en-US" sz="2800">
                <a:solidFill>
                  <a:schemeClr val="accent2"/>
                </a:solidFill>
                <a:latin typeface="Times New Roman" charset="0"/>
              </a:rPr>
              <a:t>	   I will make your name great,</a:t>
            </a:r>
          </a:p>
          <a:p>
            <a:r>
              <a:rPr lang="en-US" sz="2800">
                <a:solidFill>
                  <a:schemeClr val="accent2"/>
                </a:solidFill>
                <a:latin typeface="Times New Roman" charset="0"/>
              </a:rPr>
              <a:t>	      and you will be a blessing.</a:t>
            </a:r>
          </a:p>
          <a:p>
            <a:r>
              <a:rPr lang="en-US" sz="2800">
                <a:solidFill>
                  <a:schemeClr val="accent2"/>
                </a:solidFill>
                <a:latin typeface="Times New Roman" charset="0"/>
              </a:rPr>
              <a:t>	 </a:t>
            </a:r>
            <a:r>
              <a:rPr lang="en-US" sz="2800" baseline="30000">
                <a:solidFill>
                  <a:schemeClr val="accent2"/>
                </a:solidFill>
                <a:latin typeface="Times New Roman" charset="0"/>
              </a:rPr>
              <a:t>3</a:t>
            </a:r>
            <a:r>
              <a:rPr lang="en-US" sz="2800">
                <a:solidFill>
                  <a:schemeClr val="accent2"/>
                </a:solidFill>
                <a:latin typeface="Times New Roman" charset="0"/>
              </a:rPr>
              <a:t> </a:t>
            </a:r>
            <a:r>
              <a:rPr lang="en-US" sz="2800" i="1">
                <a:solidFill>
                  <a:schemeClr val="accent2"/>
                </a:solidFill>
                <a:latin typeface="Times New Roman" charset="0"/>
              </a:rPr>
              <a:t>I will bless those who bless you,</a:t>
            </a:r>
          </a:p>
          <a:p>
            <a:r>
              <a:rPr lang="en-US" sz="2800" i="1">
                <a:solidFill>
                  <a:schemeClr val="accent2"/>
                </a:solidFill>
                <a:latin typeface="Times New Roman" charset="0"/>
              </a:rPr>
              <a:t>	       and whoever curses you I will curse;</a:t>
            </a:r>
          </a:p>
          <a:p>
            <a:r>
              <a:rPr lang="en-US" sz="2800" i="1">
                <a:solidFill>
                  <a:schemeClr val="accent2"/>
                </a:solidFill>
                <a:latin typeface="Times New Roman" charset="0"/>
              </a:rPr>
              <a:t>	 and all peoples on earth</a:t>
            </a:r>
          </a:p>
          <a:p>
            <a:r>
              <a:rPr lang="en-US" sz="2800" i="1">
                <a:solidFill>
                  <a:schemeClr val="accent2"/>
                </a:solidFill>
                <a:latin typeface="Times New Roman" charset="0"/>
              </a:rPr>
              <a:t>	      will be blessed through you.</a:t>
            </a:r>
            <a:r>
              <a:rPr lang="en-US" altLang="ja-JP" sz="2800" i="1">
                <a:solidFill>
                  <a:schemeClr val="accent2"/>
                </a:solidFill>
                <a:latin typeface="Times New Roman" charset="0"/>
              </a:rPr>
              <a:t>"</a:t>
            </a:r>
            <a:r>
              <a:rPr lang="en-US" altLang="ja-JP" sz="2800">
                <a:solidFill>
                  <a:schemeClr val="accent2"/>
                </a:solidFill>
                <a:latin typeface="Times New Roman" charset="0"/>
              </a:rPr>
              <a:t>        (NIV)</a:t>
            </a:r>
            <a:endParaRPr lang="en-US" sz="2800">
              <a:solidFill>
                <a:schemeClr val="accent2"/>
              </a:solidFill>
              <a:latin typeface="Times New Roman" charset="0"/>
            </a:endParaRPr>
          </a:p>
        </p:txBody>
      </p:sp>
      <p:sp>
        <p:nvSpPr>
          <p:cNvPr id="613379" name="Rectangle 3"/>
          <p:cNvSpPr>
            <a:spLocks noChangeArrowheads="1"/>
          </p:cNvSpPr>
          <p:nvPr/>
        </p:nvSpPr>
        <p:spPr bwMode="auto">
          <a:xfrm>
            <a:off x="1295400" y="3175"/>
            <a:ext cx="6450013"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charset="0"/>
              </a:rPr>
              <a:t>Genesis 12:1-3</a:t>
            </a:r>
          </a:p>
          <a:p>
            <a:pPr algn="ctr">
              <a:defRPr/>
            </a:pPr>
            <a:r>
              <a:rPr lang="en-US" sz="3200" dirty="0">
                <a:solidFill>
                  <a:srgbClr val="DDEE5E"/>
                </a:solidFill>
                <a:latin typeface="Times New Roman" charset="0"/>
              </a:rPr>
              <a:t>THE ABRAHAMIC PROMISES</a:t>
            </a:r>
          </a:p>
        </p:txBody>
      </p:sp>
      <p:sp>
        <p:nvSpPr>
          <p:cNvPr id="101380"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01381"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3382" name="Text Box 6"/>
          <p:cNvSpPr txBox="1">
            <a:spLocks noChangeArrowheads="1"/>
          </p:cNvSpPr>
          <p:nvPr/>
        </p:nvSpPr>
        <p:spPr bwMode="auto">
          <a:xfrm>
            <a:off x="863600" y="1554163"/>
            <a:ext cx="7585075" cy="34163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7200" dirty="0">
                <a:solidFill>
                  <a:srgbClr val="FBF43D"/>
                </a:solidFill>
              </a:rPr>
              <a:t>เรารับเอาถ้อยคำเหล่านี้แค่ระดับ   ผิวเผินหรือเปล่า</a:t>
            </a:r>
            <a:r>
              <a:rPr lang="en-US" sz="7200" dirty="0">
                <a:solidFill>
                  <a:srgbClr val="FBF43D"/>
                </a:solidFill>
              </a:rPr>
              <a:t>?</a:t>
            </a:r>
            <a:endParaRPr lang="en-US" sz="5400" dirty="0">
              <a:solidFill>
                <a:srgbClr val="FBF43D"/>
              </a:solidFill>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685800" y="852488"/>
            <a:ext cx="7847013" cy="6399188"/>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Times New Roman" charset="0"/>
            </a:endParaRPr>
          </a:p>
          <a:p>
            <a:pPr>
              <a:lnSpc>
                <a:spcPct val="150000"/>
              </a:lnSpc>
              <a:defRPr/>
            </a:pPr>
            <a:r>
              <a:rPr lang="en-US" sz="2800" dirty="0">
                <a:latin typeface="Times New Roman" charset="0"/>
              </a:rPr>
              <a:t>	</a:t>
            </a:r>
            <a:r>
              <a:rPr lang="th-TH" sz="2800" dirty="0"/>
              <a:t>1พระ</a:t>
            </a:r>
            <a:r>
              <a:rPr lang="th-TH" sz="2800" dirty="0" err="1"/>
              <a:t>ยาห์เวห์</a:t>
            </a:r>
            <a:r>
              <a:rPr lang="th-TH" sz="2800" dirty="0"/>
              <a:t>ตรัสแก่อับรามว่า “เจ้าจงออกจาก </a:t>
            </a:r>
            <a:r>
              <a:rPr lang="th-TH" sz="2800" dirty="0">
                <a:solidFill>
                  <a:srgbClr val="FFFF00"/>
                </a:solidFill>
              </a:rPr>
              <a:t>ดินแดนของเจ้า  </a:t>
            </a:r>
            <a:r>
              <a:rPr lang="th-TH" sz="2800" dirty="0"/>
              <a:t>จากญาติพี่น้องของเจ้า จากบ้านบิดาของเจ้า ไปยังดินแดนที่เราจะสำแดงแก่เจ้าเราจะให้เจ้าเป็น  </a:t>
            </a:r>
            <a:r>
              <a:rPr lang="th-TH" sz="2800" dirty="0">
                <a:solidFill>
                  <a:srgbClr val="FFFF00"/>
                </a:solidFill>
              </a:rPr>
              <a:t>ชนชาติใหญ่</a:t>
            </a:r>
            <a:r>
              <a:rPr lang="th-TH" sz="2800" dirty="0"/>
              <a:t>  เราจะอวยพรเจ้า จะให้เจ้ามีชื่อเสียงใหญ่โต แล้วเจ้าจะเป็นพร</a:t>
            </a:r>
          </a:p>
          <a:p>
            <a:pPr>
              <a:lnSpc>
                <a:spcPct val="150000"/>
              </a:lnSpc>
              <a:defRPr/>
            </a:pPr>
            <a:r>
              <a:rPr lang="th-TH" sz="2800" dirty="0"/>
              <a:t>                </a:t>
            </a:r>
            <a:r>
              <a:rPr lang="th-TH" sz="2800" dirty="0">
                <a:solidFill>
                  <a:srgbClr val="FFC000"/>
                </a:solidFill>
              </a:rPr>
              <a:t> </a:t>
            </a:r>
            <a:r>
              <a:rPr lang="th-TH" sz="2800" dirty="0">
                <a:solidFill>
                  <a:srgbClr val="FFFF00"/>
                </a:solidFill>
              </a:rPr>
              <a:t>3เราจะอวยพรคนที่อวยพรเจ้า                            </a:t>
            </a:r>
          </a:p>
          <a:p>
            <a:pPr>
              <a:lnSpc>
                <a:spcPct val="150000"/>
              </a:lnSpc>
              <a:defRPr/>
            </a:pPr>
            <a:r>
              <a:rPr lang="th-TH" sz="2800" dirty="0">
                <a:solidFill>
                  <a:srgbClr val="FFFF00"/>
                </a:solidFill>
              </a:rPr>
              <a:t>    เราจะสาปคนที่แช่งเจ้า บรรดาเผ่าพันธุ์ทั่วโลกจะ</a:t>
            </a:r>
          </a:p>
          <a:p>
            <a:pPr>
              <a:lnSpc>
                <a:spcPct val="150000"/>
              </a:lnSpc>
              <a:defRPr/>
            </a:pPr>
            <a:r>
              <a:rPr lang="th-TH" sz="2800" dirty="0">
                <a:solidFill>
                  <a:srgbClr val="FFFF00"/>
                </a:solidFill>
              </a:rPr>
              <a:t>                            ได้พรเพราะเจ้า”</a:t>
            </a:r>
            <a:br>
              <a:rPr lang="th-TH" sz="2800" dirty="0">
                <a:solidFill>
                  <a:srgbClr val="FFFF00"/>
                </a:solidFill>
              </a:rPr>
            </a:br>
            <a:endParaRPr lang="en-US" sz="2800" dirty="0">
              <a:solidFill>
                <a:srgbClr val="FFFF00"/>
              </a:solidFill>
              <a:latin typeface="Times New Roman" charset="0"/>
            </a:endParaRPr>
          </a:p>
        </p:txBody>
      </p:sp>
      <p:sp>
        <p:nvSpPr>
          <p:cNvPr id="522243" name="Rectangle 3"/>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3200" dirty="0">
                <a:solidFill>
                  <a:srgbClr val="DDEE5E"/>
                </a:solidFill>
                <a:latin typeface="Times New Roman" charset="0"/>
              </a:rPr>
              <a:t>ปฐมกาล</a:t>
            </a:r>
            <a:r>
              <a:rPr lang="en-US" sz="3200" dirty="0">
                <a:solidFill>
                  <a:srgbClr val="DDEE5E"/>
                </a:solidFill>
                <a:latin typeface="Times New Roman" charset="0"/>
              </a:rPr>
              <a:t> 12:1-3</a:t>
            </a:r>
          </a:p>
          <a:p>
            <a:pPr algn="ctr">
              <a:defRPr/>
            </a:pPr>
            <a:r>
              <a:rPr lang="th-TH" sz="3200" dirty="0" err="1">
                <a:solidFill>
                  <a:srgbClr val="DDEE5E"/>
                </a:solidFill>
                <a:latin typeface="Times New Roman" charset="0"/>
              </a:rPr>
              <a:t>พันธ</a:t>
            </a:r>
            <a:r>
              <a:rPr lang="th-TH" sz="3200" dirty="0">
                <a:solidFill>
                  <a:srgbClr val="DDEE5E"/>
                </a:solidFill>
                <a:latin typeface="Times New Roman" charset="0"/>
              </a:rPr>
              <a:t>สัญญาอับรา</a:t>
            </a:r>
            <a:r>
              <a:rPr lang="th-TH" sz="3200" dirty="0" err="1">
                <a:solidFill>
                  <a:srgbClr val="DDEE5E"/>
                </a:solidFill>
                <a:latin typeface="Times New Roman" charset="0"/>
              </a:rPr>
              <a:t>ฮัม</a:t>
            </a:r>
            <a:endParaRPr lang="en-US" sz="3200" dirty="0">
              <a:solidFill>
                <a:srgbClr val="DDEE5E"/>
              </a:solidFill>
              <a:latin typeface="Times New Roman" charset="0"/>
            </a:endParaRPr>
          </a:p>
        </p:txBody>
      </p:sp>
      <p:sp>
        <p:nvSpPr>
          <p:cNvPr id="103427"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22249" name="Oval 9"/>
          <p:cNvSpPr>
            <a:spLocks noChangeArrowheads="1"/>
          </p:cNvSpPr>
          <p:nvPr/>
        </p:nvSpPr>
        <p:spPr bwMode="auto">
          <a:xfrm>
            <a:off x="1428750" y="2005013"/>
            <a:ext cx="2438400" cy="719137"/>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522250" name="Oval 10"/>
          <p:cNvSpPr>
            <a:spLocks noChangeArrowheads="1"/>
          </p:cNvSpPr>
          <p:nvPr/>
        </p:nvSpPr>
        <p:spPr bwMode="auto">
          <a:xfrm>
            <a:off x="3171031" y="3337718"/>
            <a:ext cx="2182019" cy="627063"/>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522251" name="Oval 11"/>
          <p:cNvSpPr>
            <a:spLocks noChangeArrowheads="1"/>
          </p:cNvSpPr>
          <p:nvPr/>
        </p:nvSpPr>
        <p:spPr bwMode="auto">
          <a:xfrm>
            <a:off x="914400" y="4578349"/>
            <a:ext cx="7437438" cy="1952626"/>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52225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3432"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ＭＳ Ｐゴシック" charset="0"/>
                <a:cs typeface="ＭＳ Ｐゴシック" charset="0"/>
              </a:defRPr>
            </a:lvl1pPr>
            <a:lvl2pPr marL="11430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lvl="1" algn="ctr">
              <a:spcBef>
                <a:spcPct val="50000"/>
              </a:spcBef>
            </a:pPr>
            <a:endParaRPr lang="en-US" sz="1800">
              <a:solidFill>
                <a:srgbClr val="FFFFFF"/>
              </a:solidFill>
            </a:endParaRPr>
          </a:p>
        </p:txBody>
      </p:sp>
      <p:sp>
        <p:nvSpPr>
          <p:cNvPr id="103433"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Tree>
    <p:extLst>
      <p:ext uri="{BB962C8B-B14F-4D97-AF65-F5344CB8AC3E}">
        <p14:creationId xmlns:p14="http://schemas.microsoft.com/office/powerpoint/2010/main" val="1677962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p:cTn id="7" dur="500" fill="hold"/>
                                        <p:tgtEl>
                                          <p:spTgt spid="522249"/>
                                        </p:tgtEl>
                                        <p:attrNameLst>
                                          <p:attrName>ppt_w</p:attrName>
                                        </p:attrNameLst>
                                      </p:cBhvr>
                                      <p:tavLst>
                                        <p:tav tm="0">
                                          <p:val>
                                            <p:strVal val="2/3*#ppt_w"/>
                                          </p:val>
                                        </p:tav>
                                        <p:tav tm="100000">
                                          <p:val>
                                            <p:strVal val="#ppt_w"/>
                                          </p:val>
                                        </p:tav>
                                      </p:tavLst>
                                    </p:anim>
                                    <p:anim calcmode="lin" valueType="num">
                                      <p:cBhvr>
                                        <p:cTn id="8" dur="500" fill="hold"/>
                                        <p:tgtEl>
                                          <p:spTgt spid="52224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22250"/>
                                        </p:tgtEl>
                                        <p:attrNameLst>
                                          <p:attrName>style.visibility</p:attrName>
                                        </p:attrNameLst>
                                      </p:cBhvr>
                                      <p:to>
                                        <p:strVal val="visible"/>
                                      </p:to>
                                    </p:set>
                                    <p:anim calcmode="lin" valueType="num">
                                      <p:cBhvr>
                                        <p:cTn id="12" dur="500" fill="hold"/>
                                        <p:tgtEl>
                                          <p:spTgt spid="522250"/>
                                        </p:tgtEl>
                                        <p:attrNameLst>
                                          <p:attrName>ppt_w</p:attrName>
                                        </p:attrNameLst>
                                      </p:cBhvr>
                                      <p:tavLst>
                                        <p:tav tm="0">
                                          <p:val>
                                            <p:strVal val="2/3*#ppt_w"/>
                                          </p:val>
                                        </p:tav>
                                        <p:tav tm="100000">
                                          <p:val>
                                            <p:strVal val="#ppt_w"/>
                                          </p:val>
                                        </p:tav>
                                      </p:tavLst>
                                    </p:anim>
                                    <p:anim calcmode="lin" valueType="num">
                                      <p:cBhvr>
                                        <p:cTn id="13" dur="500" fill="hold"/>
                                        <p:tgtEl>
                                          <p:spTgt spid="52225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22251"/>
                                        </p:tgtEl>
                                        <p:attrNameLst>
                                          <p:attrName>style.visibility</p:attrName>
                                        </p:attrNameLst>
                                      </p:cBhvr>
                                      <p:to>
                                        <p:strVal val="visible"/>
                                      </p:to>
                                    </p:set>
                                    <p:anim calcmode="lin" valueType="num">
                                      <p:cBhvr>
                                        <p:cTn id="17" dur="500" fill="hold"/>
                                        <p:tgtEl>
                                          <p:spTgt spid="522251"/>
                                        </p:tgtEl>
                                        <p:attrNameLst>
                                          <p:attrName>ppt_w</p:attrName>
                                        </p:attrNameLst>
                                      </p:cBhvr>
                                      <p:tavLst>
                                        <p:tav tm="0">
                                          <p:val>
                                            <p:strVal val="2/3*#ppt_w"/>
                                          </p:val>
                                        </p:tav>
                                        <p:tav tm="100000">
                                          <p:val>
                                            <p:strVal val="#ppt_w"/>
                                          </p:val>
                                        </p:tav>
                                      </p:tavLst>
                                    </p:anim>
                                    <p:anim calcmode="lin" valueType="num">
                                      <p:cBhvr>
                                        <p:cTn id="18" dur="500" fill="hold"/>
                                        <p:tgtEl>
                                          <p:spTgt spid="522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9" grpId="0" animBg="1"/>
      <p:bldP spid="522250" grpId="0" animBg="1"/>
      <p:bldP spid="52225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3200">
              <a:solidFill>
                <a:srgbClr val="00008A"/>
              </a:solidFill>
              <a:latin typeface="Times New Roman" charset="0"/>
            </a:endParaRPr>
          </a:p>
          <a:p>
            <a:r>
              <a:rPr lang="en-US" sz="2800">
                <a:solidFill>
                  <a:srgbClr val="00008A"/>
                </a:solidFill>
                <a:latin typeface="Times New Roman" charset="0"/>
              </a:rPr>
              <a:t>	 </a:t>
            </a:r>
            <a:r>
              <a:rPr lang="en-US" sz="2800" baseline="30000">
                <a:solidFill>
                  <a:srgbClr val="00008A"/>
                </a:solidFill>
                <a:latin typeface="Times New Roman" charset="0"/>
              </a:rPr>
              <a:t>1</a:t>
            </a:r>
            <a:r>
              <a:rPr lang="en-US" sz="2400">
                <a:solidFill>
                  <a:srgbClr val="00008A"/>
                </a:solidFill>
                <a:latin typeface="Times New Roman" charset="0"/>
              </a:rPr>
              <a:t> </a:t>
            </a:r>
            <a:r>
              <a:rPr lang="en-US" altLang="ja-JP" sz="2400">
                <a:solidFill>
                  <a:srgbClr val="00008A"/>
                </a:solidFill>
                <a:latin typeface="Times New Roman" charset="0"/>
              </a:rPr>
              <a:t>"</a:t>
            </a:r>
            <a:r>
              <a:rPr lang="en-US" altLang="ja-JP" sz="2800">
                <a:solidFill>
                  <a:srgbClr val="00008A"/>
                </a:solidFill>
                <a:latin typeface="Times New Roman" charset="0"/>
              </a:rPr>
              <a:t> The Lord had said to Abram, </a:t>
            </a:r>
          </a:p>
          <a:p>
            <a:r>
              <a:rPr lang="en-US" sz="2800">
                <a:solidFill>
                  <a:srgbClr val="00008A"/>
                </a:solidFill>
                <a:latin typeface="Times New Roman" charset="0"/>
              </a:rPr>
              <a:t>        </a:t>
            </a:r>
            <a:r>
              <a:rPr lang="en-US" altLang="ja-JP" sz="2800">
                <a:solidFill>
                  <a:srgbClr val="00008A"/>
                </a:solidFill>
                <a:latin typeface="Times New Roman" charset="0"/>
              </a:rPr>
              <a:t>"Leave your country, your people and your 		father</a:t>
            </a:r>
            <a:r>
              <a:rPr lang="fr-FR" altLang="ja-JP" sz="2800">
                <a:solidFill>
                  <a:srgbClr val="00008A"/>
                </a:solidFill>
                <a:latin typeface="Times New Roman" charset="0"/>
              </a:rPr>
              <a:t>'</a:t>
            </a:r>
            <a:r>
              <a:rPr lang="en-US" altLang="ja-JP" sz="2800">
                <a:solidFill>
                  <a:srgbClr val="00008A"/>
                </a:solidFill>
                <a:latin typeface="Times New Roman" charset="0"/>
              </a:rPr>
              <a:t>s household, and go to </a:t>
            </a:r>
            <a:r>
              <a:rPr lang="en-US" altLang="ja-JP" sz="2800" i="1">
                <a:solidFill>
                  <a:srgbClr val="00008A"/>
                </a:solidFill>
                <a:latin typeface="Times New Roman" charset="0"/>
              </a:rPr>
              <a:t>the land</a:t>
            </a:r>
            <a:r>
              <a:rPr lang="en-US" altLang="ja-JP" sz="2800">
                <a:solidFill>
                  <a:srgbClr val="00008A"/>
                </a:solidFill>
                <a:latin typeface="Times New Roman" charset="0"/>
              </a:rPr>
              <a:t> 		I will 	show you.</a:t>
            </a:r>
          </a:p>
          <a:p>
            <a:r>
              <a:rPr lang="en-US" sz="2000">
                <a:solidFill>
                  <a:srgbClr val="00008A"/>
                </a:solidFill>
                <a:latin typeface="Times New Roman" charset="0"/>
              </a:rPr>
              <a:t>	 </a:t>
            </a:r>
            <a:r>
              <a:rPr lang="en-US" sz="2800" baseline="30000">
                <a:solidFill>
                  <a:srgbClr val="00008A"/>
                </a:solidFill>
                <a:latin typeface="Times New Roman" charset="0"/>
              </a:rPr>
              <a:t>2</a:t>
            </a:r>
            <a:r>
              <a:rPr lang="en-US" altLang="ja-JP" sz="2800">
                <a:solidFill>
                  <a:srgbClr val="00008A"/>
                </a:solidFill>
                <a:latin typeface="Times New Roman" charset="0"/>
              </a:rPr>
              <a:t>"I will make you into </a:t>
            </a:r>
            <a:r>
              <a:rPr lang="en-US" altLang="ja-JP" sz="2800" i="1">
                <a:solidFill>
                  <a:srgbClr val="00008A"/>
                </a:solidFill>
                <a:latin typeface="Times New Roman" charset="0"/>
              </a:rPr>
              <a:t>a great nation</a:t>
            </a:r>
            <a:r>
              <a:rPr lang="en-US" altLang="ja-JP" sz="2800">
                <a:solidFill>
                  <a:srgbClr val="00008A"/>
                </a:solidFill>
                <a:latin typeface="Times New Roman" charset="0"/>
              </a:rPr>
              <a:t> </a:t>
            </a:r>
          </a:p>
          <a:p>
            <a:r>
              <a:rPr lang="en-US" sz="2800">
                <a:solidFill>
                  <a:srgbClr val="00008A"/>
                </a:solidFill>
                <a:latin typeface="Times New Roman" charset="0"/>
              </a:rPr>
              <a:t>	      and I will bless you;</a:t>
            </a:r>
          </a:p>
          <a:p>
            <a:r>
              <a:rPr lang="en-US" sz="2800">
                <a:solidFill>
                  <a:srgbClr val="00008A"/>
                </a:solidFill>
                <a:latin typeface="Times New Roman" charset="0"/>
              </a:rPr>
              <a:t>	   I will make your name great,</a:t>
            </a:r>
          </a:p>
          <a:p>
            <a:r>
              <a:rPr lang="en-US" sz="2800">
                <a:solidFill>
                  <a:srgbClr val="00008A"/>
                </a:solidFill>
                <a:latin typeface="Times New Roman" charset="0"/>
              </a:rPr>
              <a:t>	      and you will be a blessing.</a:t>
            </a:r>
          </a:p>
          <a:p>
            <a:r>
              <a:rPr lang="en-US" sz="2800">
                <a:solidFill>
                  <a:srgbClr val="00008A"/>
                </a:solidFill>
                <a:latin typeface="Times New Roman" charset="0"/>
              </a:rPr>
              <a:t>	 </a:t>
            </a:r>
            <a:r>
              <a:rPr lang="en-US" sz="2800" baseline="30000">
                <a:solidFill>
                  <a:srgbClr val="00008A"/>
                </a:solidFill>
                <a:latin typeface="Times New Roman" charset="0"/>
              </a:rPr>
              <a:t>3</a:t>
            </a:r>
            <a:r>
              <a:rPr lang="en-US" sz="2800">
                <a:solidFill>
                  <a:srgbClr val="00008A"/>
                </a:solidFill>
                <a:latin typeface="Times New Roman" charset="0"/>
              </a:rPr>
              <a:t> </a:t>
            </a:r>
            <a:r>
              <a:rPr lang="en-US" sz="2800" i="1">
                <a:solidFill>
                  <a:srgbClr val="00008A"/>
                </a:solidFill>
                <a:latin typeface="Times New Roman" charset="0"/>
              </a:rPr>
              <a:t>I will bless those who bless you,</a:t>
            </a:r>
          </a:p>
          <a:p>
            <a:r>
              <a:rPr lang="en-US" sz="2800" i="1">
                <a:solidFill>
                  <a:srgbClr val="00008A"/>
                </a:solidFill>
                <a:latin typeface="Times New Roman" charset="0"/>
              </a:rPr>
              <a:t>	       and whoever curses you I will curse;</a:t>
            </a:r>
          </a:p>
          <a:p>
            <a:r>
              <a:rPr lang="en-US" sz="2800" i="1">
                <a:solidFill>
                  <a:srgbClr val="00008A"/>
                </a:solidFill>
                <a:latin typeface="Times New Roman" charset="0"/>
              </a:rPr>
              <a:t>	 and all peoples on earth</a:t>
            </a:r>
          </a:p>
          <a:p>
            <a:r>
              <a:rPr lang="en-US" sz="2800" i="1">
                <a:solidFill>
                  <a:srgbClr val="00008A"/>
                </a:solidFill>
                <a:latin typeface="Times New Roman" charset="0"/>
              </a:rPr>
              <a:t>	      will be blessed through you.</a:t>
            </a:r>
            <a:r>
              <a:rPr lang="en-US" altLang="ja-JP" sz="2800" i="1">
                <a:solidFill>
                  <a:srgbClr val="00008A"/>
                </a:solidFill>
                <a:latin typeface="Times New Roman" charset="0"/>
              </a:rPr>
              <a:t>"</a:t>
            </a:r>
            <a:r>
              <a:rPr lang="en-US" altLang="ja-JP" sz="2800">
                <a:solidFill>
                  <a:srgbClr val="00008A"/>
                </a:solidFill>
                <a:latin typeface="Times New Roman" charset="0"/>
              </a:rPr>
              <a:t>        (NIV)</a:t>
            </a:r>
            <a:endParaRPr lang="en-US" sz="2800">
              <a:solidFill>
                <a:srgbClr val="00008A"/>
              </a:solidFill>
              <a:latin typeface="Times New Roman" charset="0"/>
            </a:endParaRPr>
          </a:p>
        </p:txBody>
      </p:sp>
      <p:sp>
        <p:nvSpPr>
          <p:cNvPr id="477187" name="Rectangle 3"/>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3200" dirty="0">
                <a:solidFill>
                  <a:srgbClr val="DDEE5E"/>
                </a:solidFill>
                <a:latin typeface="Times New Roman" charset="0"/>
              </a:rPr>
              <a:t>ปฐมกาล</a:t>
            </a:r>
            <a:r>
              <a:rPr lang="en-US" sz="3200" dirty="0">
                <a:solidFill>
                  <a:srgbClr val="DDEE5E"/>
                </a:solidFill>
                <a:latin typeface="Times New Roman" charset="0"/>
              </a:rPr>
              <a:t> 12:1-3</a:t>
            </a:r>
          </a:p>
          <a:p>
            <a:pPr algn="ctr">
              <a:defRPr/>
            </a:pPr>
            <a:r>
              <a:rPr lang="th-TH" sz="3200" dirty="0" err="1">
                <a:solidFill>
                  <a:srgbClr val="DDEE5E"/>
                </a:solidFill>
                <a:latin typeface="Times New Roman" charset="0"/>
              </a:rPr>
              <a:t>พันธ</a:t>
            </a:r>
            <a:r>
              <a:rPr lang="th-TH" sz="3200" dirty="0">
                <a:solidFill>
                  <a:srgbClr val="DDEE5E"/>
                </a:solidFill>
                <a:latin typeface="Times New Roman" charset="0"/>
              </a:rPr>
              <a:t>สัญญาอับรา</a:t>
            </a:r>
            <a:r>
              <a:rPr lang="th-TH" sz="3200">
                <a:solidFill>
                  <a:srgbClr val="DDEE5E"/>
                </a:solidFill>
                <a:latin typeface="Times New Roman" charset="0"/>
              </a:rPr>
              <a:t>ฮัม</a:t>
            </a:r>
            <a:endParaRPr lang="en-US" sz="3200" dirty="0">
              <a:solidFill>
                <a:srgbClr val="DDEE5E"/>
              </a:solidFill>
              <a:latin typeface="Times New Roman" charset="0"/>
            </a:endParaRPr>
          </a:p>
        </p:txBody>
      </p:sp>
      <p:sp>
        <p:nvSpPr>
          <p:cNvPr id="477189" name="Text Box 5"/>
          <p:cNvSpPr txBox="1">
            <a:spLocks noChangeArrowheads="1"/>
          </p:cNvSpPr>
          <p:nvPr/>
        </p:nvSpPr>
        <p:spPr bwMode="auto">
          <a:xfrm>
            <a:off x="619125" y="1347788"/>
            <a:ext cx="7958138" cy="175432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altLang="ja-JP" sz="3600" dirty="0">
                <a:solidFill>
                  <a:schemeClr val="folHlink"/>
                </a:solidFill>
              </a:rPr>
              <a:t>ถ้อยคำเหล่านี้ยังคงเป็นจริงในเวลานี้เหมือนดังเช่นในช่วงเวลาของอับ</a:t>
            </a:r>
            <a:r>
              <a:rPr lang="th-TH" altLang="ja-JP" sz="3600" dirty="0" err="1">
                <a:solidFill>
                  <a:schemeClr val="folHlink"/>
                </a:solidFill>
              </a:rPr>
              <a:t>ราฮัม</a:t>
            </a:r>
            <a:r>
              <a:rPr lang="th-TH" altLang="ja-JP" sz="3600" dirty="0">
                <a:solidFill>
                  <a:schemeClr val="folHlink"/>
                </a:solidFill>
              </a:rPr>
              <a:t>หรือไม่</a:t>
            </a:r>
            <a:r>
              <a:rPr lang="en-US" altLang="ja-JP" sz="3600" dirty="0">
                <a:solidFill>
                  <a:schemeClr val="folHlink"/>
                </a:solidFill>
              </a:rPr>
              <a:t>?</a:t>
            </a:r>
            <a:endParaRPr lang="en-US" sz="3600" dirty="0">
              <a:solidFill>
                <a:schemeClr val="folHlink"/>
              </a:solidFill>
            </a:endParaRPr>
          </a:p>
        </p:txBody>
      </p:sp>
      <p:sp>
        <p:nvSpPr>
          <p:cNvPr id="105476"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7196"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
        <p:nvSpPr>
          <p:cNvPr id="477198" name="Text Box 14"/>
          <p:cNvSpPr txBox="1">
            <a:spLocks noChangeArrowheads="1"/>
          </p:cNvSpPr>
          <p:nvPr/>
        </p:nvSpPr>
        <p:spPr bwMode="auto">
          <a:xfrm>
            <a:off x="654050" y="3132138"/>
            <a:ext cx="7800975" cy="286232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000" dirty="0">
                <a:solidFill>
                  <a:schemeClr val="folHlink"/>
                </a:solidFill>
              </a:rPr>
              <a:t>หากว่า</a:t>
            </a:r>
            <a:r>
              <a:rPr lang="en-US" sz="4000" dirty="0">
                <a:solidFill>
                  <a:schemeClr val="folHlink"/>
                </a:solidFill>
              </a:rPr>
              <a:t>…</a:t>
            </a:r>
            <a:r>
              <a:rPr lang="th-TH" sz="4000" dirty="0">
                <a:solidFill>
                  <a:schemeClr val="folHlink"/>
                </a:solidFill>
              </a:rPr>
              <a:t>ถ้า ไม่</a:t>
            </a:r>
            <a:r>
              <a:rPr lang="en-US" sz="4000" dirty="0">
                <a:solidFill>
                  <a:schemeClr val="folHlink"/>
                </a:solidFill>
              </a:rPr>
              <a:t>…         </a:t>
            </a:r>
            <a:endParaRPr lang="th-TH" sz="4000" dirty="0">
              <a:solidFill>
                <a:schemeClr val="folHlink"/>
              </a:solidFill>
            </a:endParaRPr>
          </a:p>
          <a:p>
            <a:pPr algn="ctr">
              <a:spcBef>
                <a:spcPct val="50000"/>
              </a:spcBef>
              <a:defRPr/>
            </a:pPr>
            <a:r>
              <a:rPr lang="th-TH" sz="4000" dirty="0">
                <a:solidFill>
                  <a:srgbClr val="99CCFF"/>
                </a:solidFill>
              </a:rPr>
              <a:t>ส่วนอื่น</a:t>
            </a:r>
            <a:r>
              <a:rPr lang="th-TH" sz="4000" dirty="0">
                <a:solidFill>
                  <a:schemeClr val="folHlink"/>
                </a:solidFill>
              </a:rPr>
              <a:t>อะไรของการบันทึกพระคัมภีร์ควรถูกผลักออกไปและไม่เป็นจริงอีกต่อไป</a:t>
            </a:r>
            <a:r>
              <a:rPr lang="en-US" sz="4000" dirty="0">
                <a:solidFill>
                  <a:schemeClr val="folHlink"/>
                </a:solidFill>
              </a:rPr>
              <a:t>? </a:t>
            </a:r>
          </a:p>
        </p:txBody>
      </p:sp>
      <p:sp>
        <p:nvSpPr>
          <p:cNvPr id="105479" name="Text Box 15"/>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9" name="6-Point Star 8"/>
          <p:cNvSpPr/>
          <p:nvPr/>
        </p:nvSpPr>
        <p:spPr bwMode="auto">
          <a:xfrm>
            <a:off x="7938" y="5388345"/>
            <a:ext cx="1230313" cy="1498230"/>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Comic Sans MS" pitchFamily="-10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1000"/>
                                        <p:tgtEl>
                                          <p:spTgt spid="477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7198"/>
                                        </p:tgtEl>
                                        <p:attrNameLst>
                                          <p:attrName>style.visibility</p:attrName>
                                        </p:attrNameLst>
                                      </p:cBhvr>
                                      <p:to>
                                        <p:strVal val="visible"/>
                                      </p:to>
                                    </p:set>
                                    <p:animEffect transition="in" filter="fade">
                                      <p:cBhvr>
                                        <p:cTn id="12" dur="1000"/>
                                        <p:tgtEl>
                                          <p:spTgt spid="47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autoUpdateAnimBg="0"/>
      <p:bldP spid="47719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685800" y="852488"/>
            <a:ext cx="7847013" cy="570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3200">
              <a:solidFill>
                <a:srgbClr val="00008A"/>
              </a:solidFill>
              <a:latin typeface="Times New Roman" charset="0"/>
            </a:endParaRPr>
          </a:p>
          <a:p>
            <a:r>
              <a:rPr lang="en-US" sz="2800">
                <a:solidFill>
                  <a:srgbClr val="00008A"/>
                </a:solidFill>
                <a:latin typeface="Times New Roman" charset="0"/>
              </a:rPr>
              <a:t>	 </a:t>
            </a:r>
            <a:r>
              <a:rPr lang="en-US" sz="2800" baseline="30000">
                <a:solidFill>
                  <a:srgbClr val="00008A"/>
                </a:solidFill>
                <a:latin typeface="Times New Roman" charset="0"/>
              </a:rPr>
              <a:t>1</a:t>
            </a:r>
            <a:r>
              <a:rPr lang="en-US" sz="2400">
                <a:solidFill>
                  <a:srgbClr val="00008A"/>
                </a:solidFill>
                <a:latin typeface="Times New Roman" charset="0"/>
              </a:rPr>
              <a:t> </a:t>
            </a:r>
            <a:r>
              <a:rPr lang="en-US" altLang="ja-JP" sz="2400">
                <a:solidFill>
                  <a:srgbClr val="00008A"/>
                </a:solidFill>
                <a:latin typeface="Times New Roman" charset="0"/>
              </a:rPr>
              <a:t>"</a:t>
            </a:r>
            <a:r>
              <a:rPr lang="en-US" altLang="ja-JP" sz="2800">
                <a:solidFill>
                  <a:srgbClr val="00008A"/>
                </a:solidFill>
                <a:latin typeface="Times New Roman" charset="0"/>
              </a:rPr>
              <a:t> The Lord had said to Abram, </a:t>
            </a:r>
          </a:p>
          <a:p>
            <a:r>
              <a:rPr lang="en-US" sz="2800">
                <a:solidFill>
                  <a:srgbClr val="00008A"/>
                </a:solidFill>
                <a:latin typeface="Times New Roman" charset="0"/>
              </a:rPr>
              <a:t>        </a:t>
            </a:r>
            <a:r>
              <a:rPr lang="en-US" altLang="ja-JP" sz="2800">
                <a:solidFill>
                  <a:srgbClr val="00008A"/>
                </a:solidFill>
                <a:latin typeface="Times New Roman" charset="0"/>
              </a:rPr>
              <a:t>"Leave your country, your people and your 		father</a:t>
            </a:r>
            <a:r>
              <a:rPr lang="fr-FR" altLang="ja-JP" sz="2800">
                <a:solidFill>
                  <a:srgbClr val="00008A"/>
                </a:solidFill>
                <a:latin typeface="Times New Roman" charset="0"/>
              </a:rPr>
              <a:t>'</a:t>
            </a:r>
            <a:r>
              <a:rPr lang="en-US" altLang="ja-JP" sz="2800">
                <a:solidFill>
                  <a:srgbClr val="00008A"/>
                </a:solidFill>
                <a:latin typeface="Times New Roman" charset="0"/>
              </a:rPr>
              <a:t>s household, and go to </a:t>
            </a:r>
            <a:r>
              <a:rPr lang="en-US" altLang="ja-JP" sz="2800" i="1">
                <a:solidFill>
                  <a:srgbClr val="00008A"/>
                </a:solidFill>
                <a:latin typeface="Times New Roman" charset="0"/>
              </a:rPr>
              <a:t>the land</a:t>
            </a:r>
            <a:r>
              <a:rPr lang="en-US" altLang="ja-JP" sz="2800">
                <a:solidFill>
                  <a:srgbClr val="00008A"/>
                </a:solidFill>
                <a:latin typeface="Times New Roman" charset="0"/>
              </a:rPr>
              <a:t> 		I will 	show you.</a:t>
            </a:r>
          </a:p>
          <a:p>
            <a:r>
              <a:rPr lang="en-US" sz="2000">
                <a:solidFill>
                  <a:srgbClr val="00008A"/>
                </a:solidFill>
                <a:latin typeface="Times New Roman" charset="0"/>
              </a:rPr>
              <a:t>	 </a:t>
            </a:r>
            <a:r>
              <a:rPr lang="en-US" sz="2800" baseline="30000">
                <a:solidFill>
                  <a:srgbClr val="00008A"/>
                </a:solidFill>
                <a:latin typeface="Times New Roman" charset="0"/>
              </a:rPr>
              <a:t>2</a:t>
            </a:r>
            <a:r>
              <a:rPr lang="en-US" altLang="ja-JP" sz="2800">
                <a:solidFill>
                  <a:srgbClr val="00008A"/>
                </a:solidFill>
                <a:latin typeface="Times New Roman" charset="0"/>
              </a:rPr>
              <a:t>"I will make you into </a:t>
            </a:r>
            <a:r>
              <a:rPr lang="en-US" altLang="ja-JP" sz="2800" i="1">
                <a:solidFill>
                  <a:srgbClr val="00008A"/>
                </a:solidFill>
                <a:latin typeface="Times New Roman" charset="0"/>
              </a:rPr>
              <a:t>a great nation</a:t>
            </a:r>
            <a:r>
              <a:rPr lang="en-US" altLang="ja-JP" sz="2800">
                <a:solidFill>
                  <a:srgbClr val="00008A"/>
                </a:solidFill>
                <a:latin typeface="Times New Roman" charset="0"/>
              </a:rPr>
              <a:t> </a:t>
            </a:r>
          </a:p>
          <a:p>
            <a:r>
              <a:rPr lang="en-US" sz="2800">
                <a:solidFill>
                  <a:srgbClr val="00008A"/>
                </a:solidFill>
                <a:latin typeface="Times New Roman" charset="0"/>
              </a:rPr>
              <a:t>	      and I will bless you;</a:t>
            </a:r>
          </a:p>
          <a:p>
            <a:r>
              <a:rPr lang="en-US" sz="2800">
                <a:solidFill>
                  <a:srgbClr val="00008A"/>
                </a:solidFill>
                <a:latin typeface="Times New Roman" charset="0"/>
              </a:rPr>
              <a:t>	   I will make your name great,</a:t>
            </a:r>
          </a:p>
          <a:p>
            <a:r>
              <a:rPr lang="en-US" sz="2800">
                <a:solidFill>
                  <a:srgbClr val="00008A"/>
                </a:solidFill>
                <a:latin typeface="Times New Roman" charset="0"/>
              </a:rPr>
              <a:t>	      and you will be a blessing.</a:t>
            </a:r>
          </a:p>
          <a:p>
            <a:r>
              <a:rPr lang="en-US" sz="2800">
                <a:solidFill>
                  <a:srgbClr val="00008A"/>
                </a:solidFill>
                <a:latin typeface="Times New Roman" charset="0"/>
              </a:rPr>
              <a:t>	 </a:t>
            </a:r>
            <a:r>
              <a:rPr lang="en-US" sz="2800" baseline="30000">
                <a:solidFill>
                  <a:srgbClr val="00008A"/>
                </a:solidFill>
                <a:latin typeface="Times New Roman" charset="0"/>
              </a:rPr>
              <a:t>3</a:t>
            </a:r>
            <a:r>
              <a:rPr lang="en-US" sz="2800">
                <a:solidFill>
                  <a:srgbClr val="00008A"/>
                </a:solidFill>
                <a:latin typeface="Times New Roman" charset="0"/>
              </a:rPr>
              <a:t> </a:t>
            </a:r>
            <a:r>
              <a:rPr lang="en-US" sz="2800" i="1">
                <a:solidFill>
                  <a:srgbClr val="00008A"/>
                </a:solidFill>
                <a:latin typeface="Times New Roman" charset="0"/>
              </a:rPr>
              <a:t>I will bless those who bless you,</a:t>
            </a:r>
          </a:p>
          <a:p>
            <a:r>
              <a:rPr lang="en-US" sz="2800" i="1">
                <a:solidFill>
                  <a:srgbClr val="00008A"/>
                </a:solidFill>
                <a:latin typeface="Times New Roman" charset="0"/>
              </a:rPr>
              <a:t>	       and whoever curses you I will curse;</a:t>
            </a:r>
          </a:p>
          <a:p>
            <a:r>
              <a:rPr lang="en-US" sz="2800" i="1">
                <a:solidFill>
                  <a:srgbClr val="00008A"/>
                </a:solidFill>
                <a:latin typeface="Times New Roman" charset="0"/>
              </a:rPr>
              <a:t>	 and all peoples on earth</a:t>
            </a:r>
          </a:p>
          <a:p>
            <a:r>
              <a:rPr lang="en-US" sz="2800" i="1">
                <a:solidFill>
                  <a:srgbClr val="00008A"/>
                </a:solidFill>
                <a:latin typeface="Times New Roman" charset="0"/>
              </a:rPr>
              <a:t>	      will be blessed through you.</a:t>
            </a:r>
            <a:r>
              <a:rPr lang="en-US" altLang="ja-JP" sz="2800" i="1">
                <a:solidFill>
                  <a:srgbClr val="00008A"/>
                </a:solidFill>
                <a:latin typeface="Times New Roman" charset="0"/>
              </a:rPr>
              <a:t>"</a:t>
            </a:r>
            <a:r>
              <a:rPr lang="en-US" altLang="ja-JP" sz="2800">
                <a:solidFill>
                  <a:srgbClr val="00008A"/>
                </a:solidFill>
                <a:latin typeface="Times New Roman" charset="0"/>
              </a:rPr>
              <a:t>        (NIV)</a:t>
            </a:r>
            <a:endParaRPr lang="en-US" sz="2800">
              <a:solidFill>
                <a:srgbClr val="00008A"/>
              </a:solidFill>
              <a:latin typeface="Times New Roman" charset="0"/>
            </a:endParaRPr>
          </a:p>
        </p:txBody>
      </p:sp>
      <p:sp>
        <p:nvSpPr>
          <p:cNvPr id="478211" name="Rectangle 3"/>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3200" dirty="0">
                <a:solidFill>
                  <a:srgbClr val="DDEE5E"/>
                </a:solidFill>
                <a:latin typeface="Times New Roman" charset="0"/>
              </a:rPr>
              <a:t>ปฐมกาล</a:t>
            </a:r>
            <a:r>
              <a:rPr lang="en-US" sz="3200" dirty="0">
                <a:solidFill>
                  <a:srgbClr val="DDEE5E"/>
                </a:solidFill>
                <a:latin typeface="Times New Roman" charset="0"/>
              </a:rPr>
              <a:t> 12:1-3</a:t>
            </a:r>
          </a:p>
          <a:p>
            <a:pPr algn="ctr">
              <a:defRPr/>
            </a:pPr>
            <a:r>
              <a:rPr lang="th-TH" sz="3200" dirty="0">
                <a:solidFill>
                  <a:srgbClr val="DDEE5E"/>
                </a:solidFill>
                <a:latin typeface="Times New Roman" charset="0"/>
              </a:rPr>
              <a:t>คำสัญญาของอับรา</a:t>
            </a:r>
            <a:r>
              <a:rPr lang="th-TH" sz="3200" dirty="0" err="1">
                <a:solidFill>
                  <a:srgbClr val="DDEE5E"/>
                </a:solidFill>
                <a:latin typeface="Times New Roman" charset="0"/>
              </a:rPr>
              <a:t>ฮัม</a:t>
            </a:r>
            <a:endParaRPr lang="en-US" sz="3200" dirty="0">
              <a:solidFill>
                <a:srgbClr val="DDEE5E"/>
              </a:solidFill>
              <a:latin typeface="Times New Roman" charset="0"/>
            </a:endParaRPr>
          </a:p>
        </p:txBody>
      </p:sp>
      <p:sp>
        <p:nvSpPr>
          <p:cNvPr id="478216" name="Text Box 8"/>
          <p:cNvSpPr txBox="1">
            <a:spLocks noChangeArrowheads="1"/>
          </p:cNvSpPr>
          <p:nvPr/>
        </p:nvSpPr>
        <p:spPr bwMode="auto">
          <a:xfrm>
            <a:off x="1042988" y="2144713"/>
            <a:ext cx="7426325" cy="286232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000" dirty="0" err="1">
                <a:solidFill>
                  <a:srgbClr val="FFFF00"/>
                </a:solidFill>
              </a:rPr>
              <a:t>โอเค</a:t>
            </a:r>
            <a:r>
              <a:rPr lang="en-US" sz="6000" dirty="0">
                <a:solidFill>
                  <a:srgbClr val="FFFF00"/>
                </a:solidFill>
              </a:rPr>
              <a:t>., </a:t>
            </a:r>
            <a:r>
              <a:rPr lang="th-TH" sz="6000" dirty="0">
                <a:solidFill>
                  <a:srgbClr val="FFFF00"/>
                </a:solidFill>
              </a:rPr>
              <a:t>ดังนั้น</a:t>
            </a:r>
            <a:r>
              <a:rPr lang="en-US" sz="6000" dirty="0">
                <a:solidFill>
                  <a:srgbClr val="FFFF00"/>
                </a:solidFill>
              </a:rPr>
              <a:t>… </a:t>
            </a:r>
            <a:r>
              <a:rPr lang="th-TH" sz="6000" dirty="0">
                <a:solidFill>
                  <a:srgbClr val="FFFF00"/>
                </a:solidFill>
              </a:rPr>
              <a:t>มีอะไรอื่น</a:t>
            </a:r>
            <a:r>
              <a:rPr lang="th-TH" sz="6000" dirty="0" err="1">
                <a:solidFill>
                  <a:srgbClr val="FFFF00"/>
                </a:solidFill>
              </a:rPr>
              <a:t>อีกมั้ย</a:t>
            </a:r>
            <a:r>
              <a:rPr lang="th-TH" sz="6000" dirty="0">
                <a:solidFill>
                  <a:srgbClr val="FFFF00"/>
                </a:solidFill>
              </a:rPr>
              <a:t>            ที่ใช้ได้ผลที่นี่</a:t>
            </a:r>
            <a:r>
              <a:rPr lang="en-US" sz="6000" dirty="0">
                <a:solidFill>
                  <a:srgbClr val="FFFF00"/>
                </a:solidFill>
              </a:rPr>
              <a:t>?</a:t>
            </a:r>
          </a:p>
        </p:txBody>
      </p:sp>
      <p:sp>
        <p:nvSpPr>
          <p:cNvPr id="107524"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8223"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sp>
        <p:nvSpPr>
          <p:cNvPr id="478224" name="Text Box 16"/>
          <p:cNvSpPr txBox="1">
            <a:spLocks noChangeArrowheads="1"/>
          </p:cNvSpPr>
          <p:nvPr/>
        </p:nvSpPr>
        <p:spPr bwMode="auto">
          <a:xfrm>
            <a:off x="177800" y="1594644"/>
            <a:ext cx="8416925" cy="3779838"/>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200" dirty="0">
                <a:solidFill>
                  <a:srgbClr val="FC0000"/>
                </a:solidFill>
                <a:latin typeface="Arial" charset="0"/>
              </a:rPr>
              <a:t>ใช่</a:t>
            </a:r>
            <a:r>
              <a:rPr lang="en-US" sz="24200" dirty="0">
                <a:solidFill>
                  <a:srgbClr val="FC0000"/>
                </a:solidFill>
                <a:latin typeface="Arial" charset="0"/>
              </a:rPr>
              <a:t>!</a:t>
            </a:r>
          </a:p>
        </p:txBody>
      </p:sp>
      <p:sp>
        <p:nvSpPr>
          <p:cNvPr id="107527" name="Text Box 17"/>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8224"/>
                                        </p:tgtEl>
                                        <p:attrNameLst>
                                          <p:attrName>style.visibility</p:attrName>
                                        </p:attrNameLst>
                                      </p:cBhvr>
                                      <p:to>
                                        <p:strVal val="visible"/>
                                      </p:to>
                                    </p:set>
                                    <p:animEffect transition="in" filter="fade">
                                      <p:cBhvr>
                                        <p:cTn id="7" dur="500"/>
                                        <p:tgtEl>
                                          <p:spTgt spid="478224"/>
                                        </p:tgtEl>
                                      </p:cBhvr>
                                    </p:animEffect>
                                  </p:childTnLst>
                                </p:cTn>
                              </p:par>
                            </p:childTnLst>
                          </p:cTn>
                        </p:par>
                        <p:par>
                          <p:cTn id="8" fill="hold" nodeType="afterGroup">
                            <p:stCondLst>
                              <p:cond delay="500"/>
                            </p:stCondLst>
                            <p:childTnLst>
                              <p:par>
                                <p:cTn id="9" presetID="10" presetClass="exit" presetSubtype="0" fill="hold" grpId="0" nodeType="afterEffect">
                                  <p:stCondLst>
                                    <p:cond delay="0"/>
                                  </p:stCondLst>
                                  <p:childTnLst>
                                    <p:animEffect transition="out" filter="fade">
                                      <p:cBhvr>
                                        <p:cTn id="10" dur="1000"/>
                                        <p:tgtEl>
                                          <p:spTgt spid="478216"/>
                                        </p:tgtEl>
                                      </p:cBhvr>
                                    </p:animEffect>
                                    <p:set>
                                      <p:cBhvr>
                                        <p:cTn id="11" dur="1" fill="hold">
                                          <p:stCondLst>
                                            <p:cond delay="999"/>
                                          </p:stCondLst>
                                        </p:cTn>
                                        <p:tgtEl>
                                          <p:spTgt spid="478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D:\0Adds\1 Galilee adds\040400 Day four adds\sr\Nahal Iyon first waterfall, tb n040400 sr.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a:extLst>
            <a:ext uri="{909E8E84-426E-40dd-AFC4-6F175D3DCCD1}">
              <a14:hiddenFill xmlns:a14="http://schemas.microsoft.com/office/drawing/2010/main" xmlns="">
                <a:blipFill dpi="0" rotWithShape="0">
                  <a:blip r:embed="rId5"/>
                  <a:srcRect/>
                  <a:stretch>
                    <a:fillRect/>
                  </a:stretch>
                </a:blipFill>
              </a14:hiddenFill>
            </a:ext>
          </a:extLst>
        </p:spPr>
      </p:pic>
      <p:pic>
        <p:nvPicPr>
          <p:cNvPr id="596995" name="Picture 3" descr="&#10;Picture 39                                                     00000002a-BIGMAC                       ABA7815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24625" y="663575"/>
            <a:ext cx="2327275" cy="1744663"/>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6996" name="Picture 4" descr="&#10;Picture 38                                                     00000002a-BIGMAC                       ABA7815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6997" name="Picture 5" descr="&#10;Picture 37                                                     00000002a-BIGMAC                       ABA78158:"/>
          <p:cNvPicPr>
            <a:picLocks noChangeAspect="1" noChangeArrowheads="1"/>
          </p:cNvPicPr>
          <p:nvPr/>
        </p:nvPicPr>
        <p:blipFill>
          <a:blip r:embed="rId8" cstate="screen">
            <a:extLst>
              <a:ext uri="{28A0092B-C50C-407E-A947-70E740481C1C}">
                <a14:useLocalDpi xmlns:a14="http://schemas.microsoft.com/office/drawing/2010/main"/>
              </a:ext>
            </a:extLst>
          </a:blip>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6998" name="Picture 6" descr="&#10;Picture 34                                                     00000002a-BIGMAC                       ABA7815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6999" name="Picture 7" descr="&#10;Picture 32                                                     00000002a-BIGMAC                       ABA7815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9775" y="2019300"/>
            <a:ext cx="2212975" cy="1708150"/>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0" name="Picture 8" descr="&#10;Picture 31                                                     00000002a-BIGMAC                       ABA7815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1" name="Picture 9" descr="&#10;Picture 30                                                     00000002a-BIGMAC                       ABA7815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56063" y="4137025"/>
            <a:ext cx="2560637" cy="1909763"/>
          </a:xfrm>
          <a:prstGeom prst="rect">
            <a:avLst/>
          </a:prstGeom>
          <a:noFill/>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2" name="Picture 10" descr="&#10;Picture 29                                                     00000002a-BIGMAC                       ABA78158:"/>
          <p:cNvPicPr>
            <a:picLocks noChangeAspect="1" noChangeArrowheads="1"/>
          </p:cNvPicPr>
          <p:nvPr/>
        </p:nvPicPr>
        <p:blipFill>
          <a:blip r:embed="rId13" cstate="screen">
            <a:extLst>
              <a:ext uri="{28A0092B-C50C-407E-A947-70E740481C1C}">
                <a14:useLocalDpi xmlns:a14="http://schemas.microsoft.com/office/drawing/2010/main"/>
              </a:ext>
            </a:extLst>
          </a:blip>
          <a:srcRect l="24602" t="14844" r="13020" b="13260"/>
          <a:stretch>
            <a:fillRect/>
          </a:stretch>
        </p:blipFill>
        <p:spPr bwMode="auto">
          <a:xfrm>
            <a:off x="366713" y="3905250"/>
            <a:ext cx="3403600" cy="2617788"/>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3" name="Picture 11" descr="&#10;Picture 19                                                     00000002a-BIGMAC                       ABA7815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4" name="Picture 12" descr="&#10;Picture 22                                                     00000002a-BIGMAC                       ABA78158:"/>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962775" y="5060950"/>
            <a:ext cx="1906588" cy="1438275"/>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6" name="Picture 14" descr="&#10;Picture 35                                                     00000002a-BIGMAC                       ABA78158:"/>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597007" name="Text Box 15"/>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a:solidFill>
                  <a:srgbClr val="FFFFFF"/>
                </a:solidFill>
                <a:latin typeface="Arial" charset="0"/>
              </a:rPr>
              <a:t>©2004 TBBMI</a:t>
            </a:r>
          </a:p>
        </p:txBody>
      </p:sp>
      <p:sp>
        <p:nvSpPr>
          <p:cNvPr id="597008" name="Rectangle 16"/>
          <p:cNvSpPr>
            <a:spLocks noChangeArrowheads="1"/>
          </p:cNvSpPr>
          <p:nvPr/>
        </p:nvSpPr>
        <p:spPr bwMode="auto">
          <a:xfrm>
            <a:off x="7545388" y="6515100"/>
            <a:ext cx="73183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effectLst>
                  <a:outerShdw blurRad="38100" dist="38100" dir="2700000" algn="tl">
                    <a:srgbClr val="000000"/>
                  </a:outerShdw>
                </a:effectLst>
              </a:rPr>
              <a:t>8.0.05a.</a:t>
            </a:r>
          </a:p>
        </p:txBody>
      </p:sp>
      <p:sp>
        <p:nvSpPr>
          <p:cNvPr id="597009" name="Rectangle 17"/>
          <p:cNvSpPr>
            <a:spLocks noChangeArrowheads="1"/>
          </p:cNvSpPr>
          <p:nvPr/>
        </p:nvSpPr>
        <p:spPr bwMode="auto">
          <a:xfrm>
            <a:off x="8102600"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effectLst>
                  <a:outerShdw blurRad="38100" dist="38100" dir="2700000" algn="tl">
                    <a:srgbClr val="000000"/>
                  </a:outerShdw>
                </a:effectLst>
              </a:rPr>
              <a:t>03</a:t>
            </a:r>
          </a:p>
        </p:txBody>
      </p:sp>
      <p:sp>
        <p:nvSpPr>
          <p:cNvPr id="17" name="6-Point Star 16"/>
          <p:cNvSpPr/>
          <p:nvPr/>
        </p:nvSpPr>
        <p:spPr bwMode="auto">
          <a:xfrm>
            <a:off x="7938" y="4838700"/>
            <a:ext cx="1782762" cy="2047875"/>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Comic Sans MS" pitchFamily="-108" charset="0"/>
            </a:endParaRPr>
          </a:p>
        </p:txBody>
      </p:sp>
    </p:spTree>
    <p:extLst>
      <p:ext uri="{BB962C8B-B14F-4D97-AF65-F5344CB8AC3E}">
        <p14:creationId xmlns:p14="http://schemas.microsoft.com/office/powerpoint/2010/main" val="2585014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6998"/>
                                        </p:tgtEl>
                                        <p:attrNameLst>
                                          <p:attrName>style.visibility</p:attrName>
                                        </p:attrNameLst>
                                      </p:cBhvr>
                                      <p:to>
                                        <p:strVal val="visible"/>
                                      </p:to>
                                    </p:set>
                                    <p:anim calcmode="lin" valueType="num">
                                      <p:cBhvr>
                                        <p:cTn id="7" dur="500" fill="hold"/>
                                        <p:tgtEl>
                                          <p:spTgt spid="596998"/>
                                        </p:tgtEl>
                                        <p:attrNameLst>
                                          <p:attrName>ppt_w</p:attrName>
                                        </p:attrNameLst>
                                      </p:cBhvr>
                                      <p:tavLst>
                                        <p:tav tm="0">
                                          <p:val>
                                            <p:fltVal val="0"/>
                                          </p:val>
                                        </p:tav>
                                        <p:tav tm="100000">
                                          <p:val>
                                            <p:strVal val="#ppt_w"/>
                                          </p:val>
                                        </p:tav>
                                      </p:tavLst>
                                    </p:anim>
                                    <p:anim calcmode="lin" valueType="num">
                                      <p:cBhvr>
                                        <p:cTn id="8" dur="500" fill="hold"/>
                                        <p:tgtEl>
                                          <p:spTgt spid="596998"/>
                                        </p:tgtEl>
                                        <p:attrNameLst>
                                          <p:attrName>ppt_h</p:attrName>
                                        </p:attrNameLst>
                                      </p:cBhvr>
                                      <p:tavLst>
                                        <p:tav tm="0">
                                          <p:val>
                                            <p:fltVal val="0"/>
                                          </p:val>
                                        </p:tav>
                                        <p:tav tm="100000">
                                          <p:val>
                                            <p:strVal val="#ppt_h"/>
                                          </p:val>
                                        </p:tav>
                                      </p:tavLst>
                                    </p:anim>
                                    <p:anim calcmode="lin" valueType="num">
                                      <p:cBhvr>
                                        <p:cTn id="9" dur="500" fill="hold"/>
                                        <p:tgtEl>
                                          <p:spTgt spid="596998"/>
                                        </p:tgtEl>
                                        <p:attrNameLst>
                                          <p:attrName>ppt_x</p:attrName>
                                        </p:attrNameLst>
                                      </p:cBhvr>
                                      <p:tavLst>
                                        <p:tav tm="0">
                                          <p:val>
                                            <p:fltVal val="0.5"/>
                                          </p:val>
                                        </p:tav>
                                        <p:tav tm="100000">
                                          <p:val>
                                            <p:strVal val="#ppt_x"/>
                                          </p:val>
                                        </p:tav>
                                      </p:tavLst>
                                    </p:anim>
                                    <p:anim calcmode="lin" valueType="num">
                                      <p:cBhvr>
                                        <p:cTn id="10" dur="500" fill="hold"/>
                                        <p:tgtEl>
                                          <p:spTgt spid="5969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96996"/>
                                        </p:tgtEl>
                                        <p:attrNameLst>
                                          <p:attrName>style.visibility</p:attrName>
                                        </p:attrNameLst>
                                      </p:cBhvr>
                                      <p:to>
                                        <p:strVal val="visible"/>
                                      </p:to>
                                    </p:set>
                                    <p:anim calcmode="lin" valueType="num">
                                      <p:cBhvr>
                                        <p:cTn id="14" dur="500" fill="hold"/>
                                        <p:tgtEl>
                                          <p:spTgt spid="596996"/>
                                        </p:tgtEl>
                                        <p:attrNameLst>
                                          <p:attrName>ppt_w</p:attrName>
                                        </p:attrNameLst>
                                      </p:cBhvr>
                                      <p:tavLst>
                                        <p:tav tm="0">
                                          <p:val>
                                            <p:fltVal val="0"/>
                                          </p:val>
                                        </p:tav>
                                        <p:tav tm="100000">
                                          <p:val>
                                            <p:strVal val="#ppt_w"/>
                                          </p:val>
                                        </p:tav>
                                      </p:tavLst>
                                    </p:anim>
                                    <p:anim calcmode="lin" valueType="num">
                                      <p:cBhvr>
                                        <p:cTn id="15" dur="500" fill="hold"/>
                                        <p:tgtEl>
                                          <p:spTgt spid="596996"/>
                                        </p:tgtEl>
                                        <p:attrNameLst>
                                          <p:attrName>ppt_h</p:attrName>
                                        </p:attrNameLst>
                                      </p:cBhvr>
                                      <p:tavLst>
                                        <p:tav tm="0">
                                          <p:val>
                                            <p:fltVal val="0"/>
                                          </p:val>
                                        </p:tav>
                                        <p:tav tm="100000">
                                          <p:val>
                                            <p:strVal val="#ppt_h"/>
                                          </p:val>
                                        </p:tav>
                                      </p:tavLst>
                                    </p:anim>
                                    <p:anim calcmode="lin" valueType="num">
                                      <p:cBhvr>
                                        <p:cTn id="16" dur="500" fill="hold"/>
                                        <p:tgtEl>
                                          <p:spTgt spid="596996"/>
                                        </p:tgtEl>
                                        <p:attrNameLst>
                                          <p:attrName>ppt_x</p:attrName>
                                        </p:attrNameLst>
                                      </p:cBhvr>
                                      <p:tavLst>
                                        <p:tav tm="0">
                                          <p:val>
                                            <p:fltVal val="0.5"/>
                                          </p:val>
                                        </p:tav>
                                        <p:tav tm="100000">
                                          <p:val>
                                            <p:strVal val="#ppt_x"/>
                                          </p:val>
                                        </p:tav>
                                      </p:tavLst>
                                    </p:anim>
                                    <p:anim calcmode="lin" valueType="num">
                                      <p:cBhvr>
                                        <p:cTn id="17" dur="500" fill="hold"/>
                                        <p:tgtEl>
                                          <p:spTgt spid="59699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596997"/>
                                        </p:tgtEl>
                                        <p:attrNameLst>
                                          <p:attrName>style.visibility</p:attrName>
                                        </p:attrNameLst>
                                      </p:cBhvr>
                                      <p:to>
                                        <p:strVal val="visible"/>
                                      </p:to>
                                    </p:set>
                                    <p:anim calcmode="lin" valueType="num">
                                      <p:cBhvr>
                                        <p:cTn id="21" dur="500" fill="hold"/>
                                        <p:tgtEl>
                                          <p:spTgt spid="596997"/>
                                        </p:tgtEl>
                                        <p:attrNameLst>
                                          <p:attrName>ppt_w</p:attrName>
                                        </p:attrNameLst>
                                      </p:cBhvr>
                                      <p:tavLst>
                                        <p:tav tm="0">
                                          <p:val>
                                            <p:fltVal val="0"/>
                                          </p:val>
                                        </p:tav>
                                        <p:tav tm="100000">
                                          <p:val>
                                            <p:strVal val="#ppt_w"/>
                                          </p:val>
                                        </p:tav>
                                      </p:tavLst>
                                    </p:anim>
                                    <p:anim calcmode="lin" valueType="num">
                                      <p:cBhvr>
                                        <p:cTn id="22" dur="500" fill="hold"/>
                                        <p:tgtEl>
                                          <p:spTgt spid="596997"/>
                                        </p:tgtEl>
                                        <p:attrNameLst>
                                          <p:attrName>ppt_h</p:attrName>
                                        </p:attrNameLst>
                                      </p:cBhvr>
                                      <p:tavLst>
                                        <p:tav tm="0">
                                          <p:val>
                                            <p:fltVal val="0"/>
                                          </p:val>
                                        </p:tav>
                                        <p:tav tm="100000">
                                          <p:val>
                                            <p:strVal val="#ppt_h"/>
                                          </p:val>
                                        </p:tav>
                                      </p:tavLst>
                                    </p:anim>
                                    <p:anim calcmode="lin" valueType="num">
                                      <p:cBhvr>
                                        <p:cTn id="23" dur="500" fill="hold"/>
                                        <p:tgtEl>
                                          <p:spTgt spid="596997"/>
                                        </p:tgtEl>
                                        <p:attrNameLst>
                                          <p:attrName>ppt_x</p:attrName>
                                        </p:attrNameLst>
                                      </p:cBhvr>
                                      <p:tavLst>
                                        <p:tav tm="0">
                                          <p:val>
                                            <p:fltVal val="0.5"/>
                                          </p:val>
                                        </p:tav>
                                        <p:tav tm="100000">
                                          <p:val>
                                            <p:strVal val="#ppt_x"/>
                                          </p:val>
                                        </p:tav>
                                      </p:tavLst>
                                    </p:anim>
                                    <p:anim calcmode="lin" valueType="num">
                                      <p:cBhvr>
                                        <p:cTn id="24" dur="500" fill="hold"/>
                                        <p:tgtEl>
                                          <p:spTgt spid="59699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97006"/>
                                        </p:tgtEl>
                                        <p:attrNameLst>
                                          <p:attrName>style.visibility</p:attrName>
                                        </p:attrNameLst>
                                      </p:cBhvr>
                                      <p:to>
                                        <p:strVal val="visible"/>
                                      </p:to>
                                    </p:set>
                                    <p:anim calcmode="lin" valueType="num">
                                      <p:cBhvr>
                                        <p:cTn id="28" dur="500" fill="hold"/>
                                        <p:tgtEl>
                                          <p:spTgt spid="597006"/>
                                        </p:tgtEl>
                                        <p:attrNameLst>
                                          <p:attrName>ppt_w</p:attrName>
                                        </p:attrNameLst>
                                      </p:cBhvr>
                                      <p:tavLst>
                                        <p:tav tm="0">
                                          <p:val>
                                            <p:fltVal val="0"/>
                                          </p:val>
                                        </p:tav>
                                        <p:tav tm="100000">
                                          <p:val>
                                            <p:strVal val="#ppt_w"/>
                                          </p:val>
                                        </p:tav>
                                      </p:tavLst>
                                    </p:anim>
                                    <p:anim calcmode="lin" valueType="num">
                                      <p:cBhvr>
                                        <p:cTn id="29" dur="500" fill="hold"/>
                                        <p:tgtEl>
                                          <p:spTgt spid="597006"/>
                                        </p:tgtEl>
                                        <p:attrNameLst>
                                          <p:attrName>ppt_h</p:attrName>
                                        </p:attrNameLst>
                                      </p:cBhvr>
                                      <p:tavLst>
                                        <p:tav tm="0">
                                          <p:val>
                                            <p:fltVal val="0"/>
                                          </p:val>
                                        </p:tav>
                                        <p:tav tm="100000">
                                          <p:val>
                                            <p:strVal val="#ppt_h"/>
                                          </p:val>
                                        </p:tav>
                                      </p:tavLst>
                                    </p:anim>
                                    <p:anim calcmode="lin" valueType="num">
                                      <p:cBhvr>
                                        <p:cTn id="30" dur="500" fill="hold"/>
                                        <p:tgtEl>
                                          <p:spTgt spid="597006"/>
                                        </p:tgtEl>
                                        <p:attrNameLst>
                                          <p:attrName>ppt_x</p:attrName>
                                        </p:attrNameLst>
                                      </p:cBhvr>
                                      <p:tavLst>
                                        <p:tav tm="0">
                                          <p:val>
                                            <p:fltVal val="0.5"/>
                                          </p:val>
                                        </p:tav>
                                        <p:tav tm="100000">
                                          <p:val>
                                            <p:strVal val="#ppt_x"/>
                                          </p:val>
                                        </p:tav>
                                      </p:tavLst>
                                    </p:anim>
                                    <p:anim calcmode="lin" valueType="num">
                                      <p:cBhvr>
                                        <p:cTn id="31" dur="500" fill="hold"/>
                                        <p:tgtEl>
                                          <p:spTgt spid="59700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96995"/>
                                        </p:tgtEl>
                                        <p:attrNameLst>
                                          <p:attrName>style.visibility</p:attrName>
                                        </p:attrNameLst>
                                      </p:cBhvr>
                                      <p:to>
                                        <p:strVal val="visible"/>
                                      </p:to>
                                    </p:set>
                                    <p:anim calcmode="lin" valueType="num">
                                      <p:cBhvr>
                                        <p:cTn id="35" dur="500" fill="hold"/>
                                        <p:tgtEl>
                                          <p:spTgt spid="596995"/>
                                        </p:tgtEl>
                                        <p:attrNameLst>
                                          <p:attrName>ppt_w</p:attrName>
                                        </p:attrNameLst>
                                      </p:cBhvr>
                                      <p:tavLst>
                                        <p:tav tm="0">
                                          <p:val>
                                            <p:fltVal val="0"/>
                                          </p:val>
                                        </p:tav>
                                        <p:tav tm="100000">
                                          <p:val>
                                            <p:strVal val="#ppt_w"/>
                                          </p:val>
                                        </p:tav>
                                      </p:tavLst>
                                    </p:anim>
                                    <p:anim calcmode="lin" valueType="num">
                                      <p:cBhvr>
                                        <p:cTn id="36" dur="500" fill="hold"/>
                                        <p:tgtEl>
                                          <p:spTgt spid="596995"/>
                                        </p:tgtEl>
                                        <p:attrNameLst>
                                          <p:attrName>ppt_h</p:attrName>
                                        </p:attrNameLst>
                                      </p:cBhvr>
                                      <p:tavLst>
                                        <p:tav tm="0">
                                          <p:val>
                                            <p:fltVal val="0"/>
                                          </p:val>
                                        </p:tav>
                                        <p:tav tm="100000">
                                          <p:val>
                                            <p:strVal val="#ppt_h"/>
                                          </p:val>
                                        </p:tav>
                                      </p:tavLst>
                                    </p:anim>
                                    <p:anim calcmode="lin" valueType="num">
                                      <p:cBhvr>
                                        <p:cTn id="37" dur="500" fill="hold"/>
                                        <p:tgtEl>
                                          <p:spTgt spid="596995"/>
                                        </p:tgtEl>
                                        <p:attrNameLst>
                                          <p:attrName>ppt_x</p:attrName>
                                        </p:attrNameLst>
                                      </p:cBhvr>
                                      <p:tavLst>
                                        <p:tav tm="0">
                                          <p:val>
                                            <p:fltVal val="0.5"/>
                                          </p:val>
                                        </p:tav>
                                        <p:tav tm="100000">
                                          <p:val>
                                            <p:strVal val="#ppt_x"/>
                                          </p:val>
                                        </p:tav>
                                      </p:tavLst>
                                    </p:anim>
                                    <p:anim calcmode="lin" valueType="num">
                                      <p:cBhvr>
                                        <p:cTn id="38" dur="500" fill="hold"/>
                                        <p:tgtEl>
                                          <p:spTgt spid="59699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97004"/>
                                        </p:tgtEl>
                                        <p:attrNameLst>
                                          <p:attrName>style.visibility</p:attrName>
                                        </p:attrNameLst>
                                      </p:cBhvr>
                                      <p:to>
                                        <p:strVal val="visible"/>
                                      </p:to>
                                    </p:set>
                                    <p:anim calcmode="lin" valueType="num">
                                      <p:cBhvr>
                                        <p:cTn id="42" dur="500" fill="hold"/>
                                        <p:tgtEl>
                                          <p:spTgt spid="597004"/>
                                        </p:tgtEl>
                                        <p:attrNameLst>
                                          <p:attrName>ppt_w</p:attrName>
                                        </p:attrNameLst>
                                      </p:cBhvr>
                                      <p:tavLst>
                                        <p:tav tm="0">
                                          <p:val>
                                            <p:fltVal val="0"/>
                                          </p:val>
                                        </p:tav>
                                        <p:tav tm="100000">
                                          <p:val>
                                            <p:strVal val="#ppt_w"/>
                                          </p:val>
                                        </p:tav>
                                      </p:tavLst>
                                    </p:anim>
                                    <p:anim calcmode="lin" valueType="num">
                                      <p:cBhvr>
                                        <p:cTn id="43" dur="500" fill="hold"/>
                                        <p:tgtEl>
                                          <p:spTgt spid="597004"/>
                                        </p:tgtEl>
                                        <p:attrNameLst>
                                          <p:attrName>ppt_h</p:attrName>
                                        </p:attrNameLst>
                                      </p:cBhvr>
                                      <p:tavLst>
                                        <p:tav tm="0">
                                          <p:val>
                                            <p:fltVal val="0"/>
                                          </p:val>
                                        </p:tav>
                                        <p:tav tm="100000">
                                          <p:val>
                                            <p:strVal val="#ppt_h"/>
                                          </p:val>
                                        </p:tav>
                                      </p:tavLst>
                                    </p:anim>
                                    <p:anim calcmode="lin" valueType="num">
                                      <p:cBhvr>
                                        <p:cTn id="44" dur="500" fill="hold"/>
                                        <p:tgtEl>
                                          <p:spTgt spid="597004"/>
                                        </p:tgtEl>
                                        <p:attrNameLst>
                                          <p:attrName>ppt_x</p:attrName>
                                        </p:attrNameLst>
                                      </p:cBhvr>
                                      <p:tavLst>
                                        <p:tav tm="0">
                                          <p:val>
                                            <p:fltVal val="0.5"/>
                                          </p:val>
                                        </p:tav>
                                        <p:tav tm="100000">
                                          <p:val>
                                            <p:strVal val="#ppt_x"/>
                                          </p:val>
                                        </p:tav>
                                      </p:tavLst>
                                    </p:anim>
                                    <p:anim calcmode="lin" valueType="num">
                                      <p:cBhvr>
                                        <p:cTn id="45" dur="500" fill="hold"/>
                                        <p:tgtEl>
                                          <p:spTgt spid="59700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596999"/>
                                        </p:tgtEl>
                                        <p:attrNameLst>
                                          <p:attrName>style.visibility</p:attrName>
                                        </p:attrNameLst>
                                      </p:cBhvr>
                                      <p:to>
                                        <p:strVal val="visible"/>
                                      </p:to>
                                    </p:set>
                                    <p:anim calcmode="lin" valueType="num">
                                      <p:cBhvr>
                                        <p:cTn id="49" dur="500" fill="hold"/>
                                        <p:tgtEl>
                                          <p:spTgt spid="596999"/>
                                        </p:tgtEl>
                                        <p:attrNameLst>
                                          <p:attrName>ppt_w</p:attrName>
                                        </p:attrNameLst>
                                      </p:cBhvr>
                                      <p:tavLst>
                                        <p:tav tm="0">
                                          <p:val>
                                            <p:fltVal val="0"/>
                                          </p:val>
                                        </p:tav>
                                        <p:tav tm="100000">
                                          <p:val>
                                            <p:strVal val="#ppt_w"/>
                                          </p:val>
                                        </p:tav>
                                      </p:tavLst>
                                    </p:anim>
                                    <p:anim calcmode="lin" valueType="num">
                                      <p:cBhvr>
                                        <p:cTn id="50" dur="500" fill="hold"/>
                                        <p:tgtEl>
                                          <p:spTgt spid="596999"/>
                                        </p:tgtEl>
                                        <p:attrNameLst>
                                          <p:attrName>ppt_h</p:attrName>
                                        </p:attrNameLst>
                                      </p:cBhvr>
                                      <p:tavLst>
                                        <p:tav tm="0">
                                          <p:val>
                                            <p:fltVal val="0"/>
                                          </p:val>
                                        </p:tav>
                                        <p:tav tm="100000">
                                          <p:val>
                                            <p:strVal val="#ppt_h"/>
                                          </p:val>
                                        </p:tav>
                                      </p:tavLst>
                                    </p:anim>
                                    <p:anim calcmode="lin" valueType="num">
                                      <p:cBhvr>
                                        <p:cTn id="51" dur="500" fill="hold"/>
                                        <p:tgtEl>
                                          <p:spTgt spid="596999"/>
                                        </p:tgtEl>
                                        <p:attrNameLst>
                                          <p:attrName>ppt_x</p:attrName>
                                        </p:attrNameLst>
                                      </p:cBhvr>
                                      <p:tavLst>
                                        <p:tav tm="0">
                                          <p:val>
                                            <p:fltVal val="0.5"/>
                                          </p:val>
                                        </p:tav>
                                        <p:tav tm="100000">
                                          <p:val>
                                            <p:strVal val="#ppt_x"/>
                                          </p:val>
                                        </p:tav>
                                      </p:tavLst>
                                    </p:anim>
                                    <p:anim calcmode="lin" valueType="num">
                                      <p:cBhvr>
                                        <p:cTn id="52" dur="500" fill="hold"/>
                                        <p:tgtEl>
                                          <p:spTgt spid="59699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597000"/>
                                        </p:tgtEl>
                                        <p:attrNameLst>
                                          <p:attrName>style.visibility</p:attrName>
                                        </p:attrNameLst>
                                      </p:cBhvr>
                                      <p:to>
                                        <p:strVal val="visible"/>
                                      </p:to>
                                    </p:set>
                                    <p:anim calcmode="lin" valueType="num">
                                      <p:cBhvr>
                                        <p:cTn id="56" dur="500" fill="hold"/>
                                        <p:tgtEl>
                                          <p:spTgt spid="597000"/>
                                        </p:tgtEl>
                                        <p:attrNameLst>
                                          <p:attrName>ppt_w</p:attrName>
                                        </p:attrNameLst>
                                      </p:cBhvr>
                                      <p:tavLst>
                                        <p:tav tm="0">
                                          <p:val>
                                            <p:fltVal val="0"/>
                                          </p:val>
                                        </p:tav>
                                        <p:tav tm="100000">
                                          <p:val>
                                            <p:strVal val="#ppt_w"/>
                                          </p:val>
                                        </p:tav>
                                      </p:tavLst>
                                    </p:anim>
                                    <p:anim calcmode="lin" valueType="num">
                                      <p:cBhvr>
                                        <p:cTn id="57" dur="500" fill="hold"/>
                                        <p:tgtEl>
                                          <p:spTgt spid="597000"/>
                                        </p:tgtEl>
                                        <p:attrNameLst>
                                          <p:attrName>ppt_h</p:attrName>
                                        </p:attrNameLst>
                                      </p:cBhvr>
                                      <p:tavLst>
                                        <p:tav tm="0">
                                          <p:val>
                                            <p:fltVal val="0"/>
                                          </p:val>
                                        </p:tav>
                                        <p:tav tm="100000">
                                          <p:val>
                                            <p:strVal val="#ppt_h"/>
                                          </p:val>
                                        </p:tav>
                                      </p:tavLst>
                                    </p:anim>
                                    <p:anim calcmode="lin" valueType="num">
                                      <p:cBhvr>
                                        <p:cTn id="58" dur="500" fill="hold"/>
                                        <p:tgtEl>
                                          <p:spTgt spid="597000"/>
                                        </p:tgtEl>
                                        <p:attrNameLst>
                                          <p:attrName>ppt_x</p:attrName>
                                        </p:attrNameLst>
                                      </p:cBhvr>
                                      <p:tavLst>
                                        <p:tav tm="0">
                                          <p:val>
                                            <p:fltVal val="0.5"/>
                                          </p:val>
                                        </p:tav>
                                        <p:tav tm="100000">
                                          <p:val>
                                            <p:strVal val="#ppt_x"/>
                                          </p:val>
                                        </p:tav>
                                      </p:tavLst>
                                    </p:anim>
                                    <p:anim calcmode="lin" valueType="num">
                                      <p:cBhvr>
                                        <p:cTn id="59" dur="500" fill="hold"/>
                                        <p:tgtEl>
                                          <p:spTgt spid="59700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597001"/>
                                        </p:tgtEl>
                                        <p:attrNameLst>
                                          <p:attrName>style.visibility</p:attrName>
                                        </p:attrNameLst>
                                      </p:cBhvr>
                                      <p:to>
                                        <p:strVal val="visible"/>
                                      </p:to>
                                    </p:set>
                                    <p:anim calcmode="lin" valueType="num">
                                      <p:cBhvr>
                                        <p:cTn id="63" dur="500" fill="hold"/>
                                        <p:tgtEl>
                                          <p:spTgt spid="597001"/>
                                        </p:tgtEl>
                                        <p:attrNameLst>
                                          <p:attrName>ppt_w</p:attrName>
                                        </p:attrNameLst>
                                      </p:cBhvr>
                                      <p:tavLst>
                                        <p:tav tm="0">
                                          <p:val>
                                            <p:fltVal val="0"/>
                                          </p:val>
                                        </p:tav>
                                        <p:tav tm="100000">
                                          <p:val>
                                            <p:strVal val="#ppt_w"/>
                                          </p:val>
                                        </p:tav>
                                      </p:tavLst>
                                    </p:anim>
                                    <p:anim calcmode="lin" valueType="num">
                                      <p:cBhvr>
                                        <p:cTn id="64" dur="500" fill="hold"/>
                                        <p:tgtEl>
                                          <p:spTgt spid="597001"/>
                                        </p:tgtEl>
                                        <p:attrNameLst>
                                          <p:attrName>ppt_h</p:attrName>
                                        </p:attrNameLst>
                                      </p:cBhvr>
                                      <p:tavLst>
                                        <p:tav tm="0">
                                          <p:val>
                                            <p:fltVal val="0"/>
                                          </p:val>
                                        </p:tav>
                                        <p:tav tm="100000">
                                          <p:val>
                                            <p:strVal val="#ppt_h"/>
                                          </p:val>
                                        </p:tav>
                                      </p:tavLst>
                                    </p:anim>
                                    <p:anim calcmode="lin" valueType="num">
                                      <p:cBhvr>
                                        <p:cTn id="65" dur="500" fill="hold"/>
                                        <p:tgtEl>
                                          <p:spTgt spid="597001"/>
                                        </p:tgtEl>
                                        <p:attrNameLst>
                                          <p:attrName>ppt_x</p:attrName>
                                        </p:attrNameLst>
                                      </p:cBhvr>
                                      <p:tavLst>
                                        <p:tav tm="0">
                                          <p:val>
                                            <p:fltVal val="0.5"/>
                                          </p:val>
                                        </p:tav>
                                        <p:tav tm="100000">
                                          <p:val>
                                            <p:strVal val="#ppt_x"/>
                                          </p:val>
                                        </p:tav>
                                      </p:tavLst>
                                    </p:anim>
                                    <p:anim calcmode="lin" valueType="num">
                                      <p:cBhvr>
                                        <p:cTn id="66" dur="500" fill="hold"/>
                                        <p:tgtEl>
                                          <p:spTgt spid="59700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597003"/>
                                        </p:tgtEl>
                                        <p:attrNameLst>
                                          <p:attrName>style.visibility</p:attrName>
                                        </p:attrNameLst>
                                      </p:cBhvr>
                                      <p:to>
                                        <p:strVal val="visible"/>
                                      </p:to>
                                    </p:set>
                                    <p:anim calcmode="lin" valueType="num">
                                      <p:cBhvr>
                                        <p:cTn id="70" dur="500" fill="hold"/>
                                        <p:tgtEl>
                                          <p:spTgt spid="597003"/>
                                        </p:tgtEl>
                                        <p:attrNameLst>
                                          <p:attrName>ppt_w</p:attrName>
                                        </p:attrNameLst>
                                      </p:cBhvr>
                                      <p:tavLst>
                                        <p:tav tm="0">
                                          <p:val>
                                            <p:fltVal val="0"/>
                                          </p:val>
                                        </p:tav>
                                        <p:tav tm="100000">
                                          <p:val>
                                            <p:strVal val="#ppt_w"/>
                                          </p:val>
                                        </p:tav>
                                      </p:tavLst>
                                    </p:anim>
                                    <p:anim calcmode="lin" valueType="num">
                                      <p:cBhvr>
                                        <p:cTn id="71" dur="500" fill="hold"/>
                                        <p:tgtEl>
                                          <p:spTgt spid="597003"/>
                                        </p:tgtEl>
                                        <p:attrNameLst>
                                          <p:attrName>ppt_h</p:attrName>
                                        </p:attrNameLst>
                                      </p:cBhvr>
                                      <p:tavLst>
                                        <p:tav tm="0">
                                          <p:val>
                                            <p:fltVal val="0"/>
                                          </p:val>
                                        </p:tav>
                                        <p:tav tm="100000">
                                          <p:val>
                                            <p:strVal val="#ppt_h"/>
                                          </p:val>
                                        </p:tav>
                                      </p:tavLst>
                                    </p:anim>
                                    <p:anim calcmode="lin" valueType="num">
                                      <p:cBhvr>
                                        <p:cTn id="72" dur="500" fill="hold"/>
                                        <p:tgtEl>
                                          <p:spTgt spid="597003"/>
                                        </p:tgtEl>
                                        <p:attrNameLst>
                                          <p:attrName>ppt_x</p:attrName>
                                        </p:attrNameLst>
                                      </p:cBhvr>
                                      <p:tavLst>
                                        <p:tav tm="0">
                                          <p:val>
                                            <p:fltVal val="0.5"/>
                                          </p:val>
                                        </p:tav>
                                        <p:tav tm="100000">
                                          <p:val>
                                            <p:strVal val="#ppt_x"/>
                                          </p:val>
                                        </p:tav>
                                      </p:tavLst>
                                    </p:anim>
                                    <p:anim calcmode="lin" valueType="num">
                                      <p:cBhvr>
                                        <p:cTn id="73" dur="500" fill="hold"/>
                                        <p:tgtEl>
                                          <p:spTgt spid="597003"/>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597002"/>
                                        </p:tgtEl>
                                        <p:attrNameLst>
                                          <p:attrName>style.visibility</p:attrName>
                                        </p:attrNameLst>
                                      </p:cBhvr>
                                      <p:to>
                                        <p:strVal val="visible"/>
                                      </p:to>
                                    </p:set>
                                    <p:anim calcmode="lin" valueType="num">
                                      <p:cBhvr>
                                        <p:cTn id="77" dur="500" fill="hold"/>
                                        <p:tgtEl>
                                          <p:spTgt spid="597002"/>
                                        </p:tgtEl>
                                        <p:attrNameLst>
                                          <p:attrName>ppt_w</p:attrName>
                                        </p:attrNameLst>
                                      </p:cBhvr>
                                      <p:tavLst>
                                        <p:tav tm="0">
                                          <p:val>
                                            <p:fltVal val="0"/>
                                          </p:val>
                                        </p:tav>
                                        <p:tav tm="100000">
                                          <p:val>
                                            <p:strVal val="#ppt_w"/>
                                          </p:val>
                                        </p:tav>
                                      </p:tavLst>
                                    </p:anim>
                                    <p:anim calcmode="lin" valueType="num">
                                      <p:cBhvr>
                                        <p:cTn id="78" dur="500" fill="hold"/>
                                        <p:tgtEl>
                                          <p:spTgt spid="597002"/>
                                        </p:tgtEl>
                                        <p:attrNameLst>
                                          <p:attrName>ppt_h</p:attrName>
                                        </p:attrNameLst>
                                      </p:cBhvr>
                                      <p:tavLst>
                                        <p:tav tm="0">
                                          <p:val>
                                            <p:fltVal val="0"/>
                                          </p:val>
                                        </p:tav>
                                        <p:tav tm="100000">
                                          <p:val>
                                            <p:strVal val="#ppt_h"/>
                                          </p:val>
                                        </p:tav>
                                      </p:tavLst>
                                    </p:anim>
                                    <p:anim calcmode="lin" valueType="num">
                                      <p:cBhvr>
                                        <p:cTn id="79" dur="500" fill="hold"/>
                                        <p:tgtEl>
                                          <p:spTgt spid="597002"/>
                                        </p:tgtEl>
                                        <p:attrNameLst>
                                          <p:attrName>ppt_x</p:attrName>
                                        </p:attrNameLst>
                                      </p:cBhvr>
                                      <p:tavLst>
                                        <p:tav tm="0">
                                          <p:val>
                                            <p:fltVal val="0.5"/>
                                          </p:val>
                                        </p:tav>
                                        <p:tav tm="100000">
                                          <p:val>
                                            <p:strVal val="#ppt_x"/>
                                          </p:val>
                                        </p:tav>
                                      </p:tavLst>
                                    </p:anim>
                                    <p:anim calcmode="lin" valueType="num">
                                      <p:cBhvr>
                                        <p:cTn id="80" dur="500" fill="hold"/>
                                        <p:tgtEl>
                                          <p:spTgt spid="5970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8149" name="Rectangle 5"/>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a:solidFill>
                  <a:srgbClr val="FD2558"/>
                </a:solidFill>
                <a:latin typeface="Helvetica" charset="0"/>
              </a:rPr>
              <a:t>การทรงเรียกถึงอับรา</a:t>
            </a:r>
            <a:r>
              <a:rPr lang="th-TH" sz="2400" dirty="0" err="1">
                <a:solidFill>
                  <a:srgbClr val="FD2558"/>
                </a:solidFill>
                <a:latin typeface="Helvetica" charset="0"/>
              </a:rPr>
              <a:t>ฮัม</a:t>
            </a:r>
            <a:r>
              <a:rPr lang="th-TH" sz="2400" dirty="0">
                <a:solidFill>
                  <a:srgbClr val="FD2558"/>
                </a:solidFill>
                <a:latin typeface="Helvetica" charset="0"/>
              </a:rPr>
              <a:t> </a:t>
            </a:r>
            <a:r>
              <a:rPr lang="th-TH" sz="2400" dirty="0" err="1">
                <a:latin typeface="Helvetica" charset="0"/>
              </a:rPr>
              <a:t>ปฐก</a:t>
            </a:r>
            <a:r>
              <a:rPr lang="en-US" sz="2400" dirty="0">
                <a:latin typeface="Helvetica" charset="0"/>
              </a:rPr>
              <a:t>. 12:1-3</a:t>
            </a:r>
          </a:p>
        </p:txBody>
      </p:sp>
      <p:sp>
        <p:nvSpPr>
          <p:cNvPr id="518150" name="Rectangle 6"/>
          <p:cNvSpPr>
            <a:spLocks noChangeArrowheads="1"/>
          </p:cNvSpPr>
          <p:nvPr/>
        </p:nvSpPr>
        <p:spPr bwMode="auto">
          <a:xfrm>
            <a:off x="1108075" y="3510678"/>
            <a:ext cx="15732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แผ่นดิน</a:t>
            </a:r>
            <a:endParaRPr lang="en-US" sz="2800" i="1" dirty="0">
              <a:solidFill>
                <a:srgbClr val="5BFF5B"/>
              </a:solidFill>
              <a:latin typeface="Helvetica"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a:solidFill>
                  <a:srgbClr val="FD2558"/>
                </a:solidFill>
                <a:latin typeface="Helvetica" charset="0"/>
              </a:rPr>
              <a:t>พันธสัญญา</a:t>
            </a:r>
            <a:r>
              <a:rPr lang="th-TH" sz="2400" dirty="0" err="1">
                <a:latin typeface="Helvetica" charset="0"/>
              </a:rPr>
              <a:t>ปฐก</a:t>
            </a:r>
            <a:r>
              <a:rPr lang="en-US" sz="2400" dirty="0">
                <a:latin typeface="Helvetica" charset="0"/>
              </a:rPr>
              <a:t>. 15:9-18</a:t>
            </a:r>
            <a:endParaRPr lang="en-US" sz="2000" b="0" dirty="0"/>
          </a:p>
        </p:txBody>
      </p:sp>
      <p:sp>
        <p:nvSpPr>
          <p:cNvPr id="518159" name="Rectangle 15"/>
          <p:cNvSpPr>
            <a:spLocks noChangeArrowheads="1"/>
          </p:cNvSpPr>
          <p:nvPr/>
        </p:nvSpPr>
        <p:spPr bwMode="auto">
          <a:xfrm>
            <a:off x="3938588" y="3584577"/>
            <a:ext cx="1571625"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เมล็ด</a:t>
            </a:r>
            <a:endParaRPr lang="en-US" sz="2800" i="1" dirty="0">
              <a:solidFill>
                <a:srgbClr val="5BFF5B"/>
              </a:solidFill>
              <a:latin typeface="Helvetica" charset="0"/>
            </a:endParaRPr>
          </a:p>
        </p:txBody>
      </p:sp>
      <p:sp>
        <p:nvSpPr>
          <p:cNvPr id="518160" name="Rectangle 16"/>
          <p:cNvSpPr>
            <a:spLocks noChangeArrowheads="1"/>
          </p:cNvSpPr>
          <p:nvPr/>
        </p:nvSpPr>
        <p:spPr bwMode="auto">
          <a:xfrm>
            <a:off x="6118225" y="3598863"/>
            <a:ext cx="24876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การอวยพร</a:t>
            </a:r>
            <a:endParaRPr lang="en-US" sz="2800" i="1" dirty="0">
              <a:solidFill>
                <a:srgbClr val="5BFF5B"/>
              </a:solidFill>
              <a:latin typeface="Helvetica" charset="0"/>
            </a:endParaRPr>
          </a:p>
        </p:txBody>
      </p:sp>
      <p:sp>
        <p:nvSpPr>
          <p:cNvPr id="518161"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13:15</a:t>
            </a: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12:1</a:t>
            </a: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12:2</a:t>
            </a: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12:3</a:t>
            </a:r>
          </a:p>
        </p:txBody>
      </p:sp>
      <p:sp>
        <p:nvSpPr>
          <p:cNvPr id="518167" name="Rectangle 23"/>
          <p:cNvSpPr>
            <a:spLocks noChangeArrowheads="1"/>
          </p:cNvSpPr>
          <p:nvPr/>
        </p:nvSpPr>
        <p:spPr bwMode="auto">
          <a:xfrm>
            <a:off x="407194" y="6137380"/>
            <a:ext cx="8634412" cy="60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ja-JP" sz="2400" i="1" dirty="0">
                <a:solidFill>
                  <a:srgbClr val="FFFF39"/>
                </a:solidFill>
                <a:latin typeface="Helvetica" charset="0"/>
              </a:rPr>
              <a:t>“</a:t>
            </a:r>
            <a:r>
              <a:rPr lang="th-TH" altLang="ja-JP" sz="2400" i="1" dirty="0">
                <a:solidFill>
                  <a:srgbClr val="FFFF39"/>
                </a:solidFill>
                <a:latin typeface="Helvetica" charset="0"/>
              </a:rPr>
              <a:t>กระดูกสันหลัง</a:t>
            </a:r>
            <a:r>
              <a:rPr lang="en-US" altLang="ja-JP" sz="2400" i="1" dirty="0">
                <a:solidFill>
                  <a:srgbClr val="FFFF39"/>
                </a:solidFill>
                <a:latin typeface="Helvetica" charset="0"/>
              </a:rPr>
              <a:t>" </a:t>
            </a:r>
            <a:r>
              <a:rPr lang="th-TH" altLang="ja-JP" sz="2400" i="1" dirty="0">
                <a:solidFill>
                  <a:srgbClr val="FFFF39"/>
                </a:solidFill>
                <a:latin typeface="Helvetica" charset="0"/>
              </a:rPr>
              <a:t>อันสำคัญของการสำแดงของพระคัมภีร์</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831850" y="2271557"/>
            <a:ext cx="2198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chemeClr val="folHlink"/>
                </a:solidFill>
                <a:latin typeface="Helvetica" charset="0"/>
              </a:rPr>
              <a:t>นิ</a:t>
            </a:r>
            <a:r>
              <a:rPr lang="th-TH" sz="2800" i="1" dirty="0" err="1">
                <a:solidFill>
                  <a:schemeClr val="folHlink"/>
                </a:solidFill>
                <a:latin typeface="Helvetica" charset="0"/>
              </a:rPr>
              <a:t>รันดร์</a:t>
            </a:r>
            <a:r>
              <a:rPr lang="th-TH" sz="2800" i="1" dirty="0">
                <a:solidFill>
                  <a:schemeClr val="folHlink"/>
                </a:solidFill>
                <a:latin typeface="Helvetica" charset="0"/>
              </a:rPr>
              <a:t>กาล</a:t>
            </a:r>
            <a:endParaRPr lang="en-US" sz="2800" i="1" dirty="0">
              <a:solidFill>
                <a:schemeClr val="folHlink"/>
              </a:solidFill>
              <a:latin typeface="Helvetica"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1329338"/>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a:solidFill>
                  <a:schemeClr val="tx2"/>
                </a:solidFill>
                <a:latin typeface="Kosher-Normal" charset="0"/>
              </a:rPr>
              <a:t>พันธ</a:t>
            </a:r>
            <a:r>
              <a:rPr lang="th-TH" sz="3600" i="1" dirty="0">
                <a:solidFill>
                  <a:schemeClr val="tx2"/>
                </a:solidFill>
                <a:latin typeface="Kosher-Normal" charset="0"/>
              </a:rPr>
              <a:t>สัญญา</a:t>
            </a:r>
          </a:p>
          <a:p>
            <a:pPr algn="ctr">
              <a:lnSpc>
                <a:spcPct val="80000"/>
              </a:lnSpc>
              <a:defRPr/>
            </a:pPr>
            <a:r>
              <a:rPr lang="th-TH" sz="3600" i="1" dirty="0">
                <a:solidFill>
                  <a:schemeClr val="tx2"/>
                </a:solidFill>
                <a:latin typeface="Kosher-Normal" charset="0"/>
              </a:rPr>
              <a:t>อับรา</a:t>
            </a:r>
            <a:r>
              <a:rPr lang="th-TH" sz="3600" i="1" dirty="0" err="1">
                <a:solidFill>
                  <a:schemeClr val="tx2"/>
                </a:solidFill>
                <a:latin typeface="Kosher-Normal" charset="0"/>
              </a:rPr>
              <a:t>ฮัม</a:t>
            </a:r>
            <a:endParaRPr lang="th-TH" sz="3600" i="1" dirty="0">
              <a:solidFill>
                <a:schemeClr val="tx2"/>
              </a:solidFill>
              <a:latin typeface="Kosher-Norm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879600" y="779463"/>
            <a:ext cx="6153150" cy="1010533"/>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r>
              <a:rPr lang="th-TH" sz="3600" i="1" dirty="0">
                <a:solidFill>
                  <a:schemeClr val="tx2"/>
                </a:solidFill>
                <a:latin typeface="Times New Roman" charset="0"/>
              </a:rPr>
              <a:t>นิ</a:t>
            </a:r>
            <a:r>
              <a:rPr lang="th-TH" sz="3600" i="1" dirty="0" err="1">
                <a:solidFill>
                  <a:schemeClr val="tx2"/>
                </a:solidFill>
                <a:latin typeface="Times New Roman" charset="0"/>
              </a:rPr>
              <a:t>รันดร์</a:t>
            </a:r>
            <a:r>
              <a:rPr lang="th-TH" sz="3600" i="1" dirty="0">
                <a:solidFill>
                  <a:schemeClr val="tx2"/>
                </a:solidFill>
                <a:latin typeface="Times New Roman" charset="0"/>
              </a:rPr>
              <a:t>กาล</a:t>
            </a:r>
            <a:r>
              <a:rPr lang="en-US" sz="3600" i="1" dirty="0">
                <a:latin typeface="Times New Roman" charset="0"/>
              </a:rPr>
              <a:t>...</a:t>
            </a:r>
            <a:r>
              <a:rPr lang="th-TH" sz="3600" i="1" dirty="0">
                <a:latin typeface="Times New Roman" charset="0"/>
              </a:rPr>
              <a:t>ปฐมกาล</a:t>
            </a:r>
            <a:r>
              <a:rPr lang="en-US" sz="3600" i="1" dirty="0">
                <a:latin typeface="Times New Roman" charset="0"/>
              </a:rPr>
              <a:t> 13:15</a:t>
            </a:r>
          </a:p>
          <a:p>
            <a:pPr>
              <a:lnSpc>
                <a:spcPct val="45000"/>
              </a:lnSpc>
              <a:spcBef>
                <a:spcPct val="50000"/>
              </a:spcBef>
              <a:defRPr/>
            </a:pPr>
            <a:endParaRPr lang="en-US" sz="3600" i="1" dirty="0">
              <a:latin typeface="Times New Roman" charset="0"/>
            </a:endParaRPr>
          </a:p>
        </p:txBody>
      </p:sp>
      <p:sp>
        <p:nvSpPr>
          <p:cNvPr id="94211" name="Rectangle 3"/>
          <p:cNvSpPr>
            <a:spLocks noChangeArrowheads="1"/>
          </p:cNvSpPr>
          <p:nvPr/>
        </p:nvSpPr>
        <p:spPr bwMode="auto">
          <a:xfrm>
            <a:off x="1450975" y="1009650"/>
            <a:ext cx="6683375" cy="409086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solidFill>
                <a:srgbClr val="FFFF57"/>
              </a:solidFill>
              <a:latin typeface="Times New Roman" charset="0"/>
            </a:endParaRPr>
          </a:p>
          <a:p>
            <a:pPr>
              <a:spcBef>
                <a:spcPct val="50000"/>
              </a:spcBef>
              <a:defRPr/>
            </a:pPr>
            <a:r>
              <a:rPr lang="en-US" sz="4400" baseline="32000" dirty="0">
                <a:latin typeface="Times New Roman" charset="0"/>
              </a:rPr>
              <a:t>15</a:t>
            </a:r>
            <a:r>
              <a:rPr lang="th-TH" sz="4000" dirty="0">
                <a:latin typeface="Times New Roman" charset="0"/>
              </a:rPr>
              <a:t>เพราะดินแดนทั้งหมดที่เจ้าแลเห็นนี้ เราจะยกให้เจ้าและเชื้อสายของเจ้า </a:t>
            </a:r>
            <a:r>
              <a:rPr lang="th-TH" sz="4000" dirty="0">
                <a:solidFill>
                  <a:srgbClr val="FFFF00"/>
                </a:solidFill>
                <a:latin typeface="Times New Roman" charset="0"/>
              </a:rPr>
              <a:t>ตลอดนิ</a:t>
            </a:r>
            <a:r>
              <a:rPr lang="th-TH" sz="4000" dirty="0" err="1">
                <a:solidFill>
                  <a:srgbClr val="FFFF00"/>
                </a:solidFill>
                <a:latin typeface="Times New Roman" charset="0"/>
              </a:rPr>
              <a:t>รันดร์</a:t>
            </a:r>
            <a:r>
              <a:rPr lang="en-US" sz="4000" dirty="0">
                <a:solidFill>
                  <a:srgbClr val="FFFF00"/>
                </a:solidFill>
                <a:latin typeface="Times New Roman" charset="0"/>
              </a:rPr>
              <a:t>            </a:t>
            </a:r>
            <a:r>
              <a:rPr lang="en-US" sz="4000" dirty="0">
                <a:latin typeface="Times New Roman" charset="0"/>
              </a:rPr>
              <a:t>(THSV11)</a:t>
            </a:r>
          </a:p>
        </p:txBody>
      </p:sp>
      <p:sp>
        <p:nvSpPr>
          <p:cNvPr id="94213" name="Oval 5"/>
          <p:cNvSpPr>
            <a:spLocks noChangeArrowheads="1"/>
          </p:cNvSpPr>
          <p:nvPr/>
        </p:nvSpPr>
        <p:spPr bwMode="auto">
          <a:xfrm>
            <a:off x="4956175" y="3688557"/>
            <a:ext cx="3330575" cy="902494"/>
          </a:xfrm>
          <a:prstGeom prst="ellipse">
            <a:avLst/>
          </a:prstGeom>
          <a:noFill/>
          <a:ln w="76200">
            <a:solidFill>
              <a:srgbClr val="FF0F07"/>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p>
        </p:txBody>
      </p:sp>
      <p:sp>
        <p:nvSpPr>
          <p:cNvPr id="111620"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4220"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sp>
        <p:nvSpPr>
          <p:cNvPr id="111622" name="Text Box 14"/>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8149" name="Rectangle 5"/>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a:solidFill>
                  <a:srgbClr val="FD2558"/>
                </a:solidFill>
                <a:latin typeface="Helvetica" charset="0"/>
              </a:rPr>
              <a:t>การทรงเรียกถึงอับรา</a:t>
            </a:r>
            <a:r>
              <a:rPr lang="th-TH" sz="2400" dirty="0" err="1">
                <a:solidFill>
                  <a:srgbClr val="FD2558"/>
                </a:solidFill>
                <a:latin typeface="Helvetica" charset="0"/>
              </a:rPr>
              <a:t>ฮัม</a:t>
            </a:r>
            <a:r>
              <a:rPr lang="th-TH" sz="2400" dirty="0">
                <a:solidFill>
                  <a:srgbClr val="FD2558"/>
                </a:solidFill>
                <a:latin typeface="Helvetica" charset="0"/>
              </a:rPr>
              <a:t> </a:t>
            </a:r>
            <a:r>
              <a:rPr lang="th-TH" sz="2400" dirty="0" err="1">
                <a:latin typeface="Helvetica" charset="0"/>
              </a:rPr>
              <a:t>ปฐก</a:t>
            </a:r>
            <a:r>
              <a:rPr lang="en-US" sz="2400" dirty="0">
                <a:latin typeface="Helvetica" charset="0"/>
              </a:rPr>
              <a:t>. 12:1-3</a:t>
            </a:r>
          </a:p>
        </p:txBody>
      </p:sp>
      <p:sp>
        <p:nvSpPr>
          <p:cNvPr id="518150" name="Rectangle 6"/>
          <p:cNvSpPr>
            <a:spLocks noChangeArrowheads="1"/>
          </p:cNvSpPr>
          <p:nvPr/>
        </p:nvSpPr>
        <p:spPr bwMode="auto">
          <a:xfrm>
            <a:off x="1108075" y="3510678"/>
            <a:ext cx="15732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แผ่นดิน</a:t>
            </a:r>
            <a:endParaRPr lang="en-US" sz="2800" i="1" dirty="0">
              <a:solidFill>
                <a:srgbClr val="5BFF5B"/>
              </a:solidFill>
              <a:latin typeface="Helvetica"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a:solidFill>
                  <a:srgbClr val="FD2558"/>
                </a:solidFill>
                <a:latin typeface="Helvetica" charset="0"/>
              </a:rPr>
              <a:t>พันธสัญญา</a:t>
            </a:r>
            <a:r>
              <a:rPr lang="th-TH" sz="2400" dirty="0" err="1">
                <a:latin typeface="Helvetica" charset="0"/>
              </a:rPr>
              <a:t>ปฐก</a:t>
            </a:r>
            <a:r>
              <a:rPr lang="en-US" sz="2400" dirty="0">
                <a:latin typeface="Helvetica" charset="0"/>
              </a:rPr>
              <a:t>. 15:9-18</a:t>
            </a:r>
            <a:endParaRPr lang="en-US" sz="2000" b="0" dirty="0"/>
          </a:p>
        </p:txBody>
      </p:sp>
      <p:sp>
        <p:nvSpPr>
          <p:cNvPr id="518159" name="Rectangle 15"/>
          <p:cNvSpPr>
            <a:spLocks noChangeArrowheads="1"/>
          </p:cNvSpPr>
          <p:nvPr/>
        </p:nvSpPr>
        <p:spPr bwMode="auto">
          <a:xfrm>
            <a:off x="3938588" y="3584577"/>
            <a:ext cx="1571625"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เมล็ด</a:t>
            </a:r>
            <a:endParaRPr lang="en-US" sz="2800" i="1" dirty="0">
              <a:solidFill>
                <a:srgbClr val="5BFF5B"/>
              </a:solidFill>
              <a:latin typeface="Helvetica" charset="0"/>
            </a:endParaRPr>
          </a:p>
        </p:txBody>
      </p:sp>
      <p:sp>
        <p:nvSpPr>
          <p:cNvPr id="518160" name="Rectangle 16"/>
          <p:cNvSpPr>
            <a:spLocks noChangeArrowheads="1"/>
          </p:cNvSpPr>
          <p:nvPr/>
        </p:nvSpPr>
        <p:spPr bwMode="auto">
          <a:xfrm>
            <a:off x="6118225" y="3598863"/>
            <a:ext cx="24876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การอวยพร</a:t>
            </a:r>
            <a:endParaRPr lang="en-US" sz="2800" i="1" dirty="0">
              <a:solidFill>
                <a:srgbClr val="5BFF5B"/>
              </a:solidFill>
              <a:latin typeface="Helvetica" charset="0"/>
            </a:endParaRPr>
          </a:p>
        </p:txBody>
      </p:sp>
      <p:sp>
        <p:nvSpPr>
          <p:cNvPr id="518161"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13:15</a:t>
            </a: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12:1</a:t>
            </a: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12:2</a:t>
            </a: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12:3</a:t>
            </a:r>
          </a:p>
        </p:txBody>
      </p:sp>
      <p:sp>
        <p:nvSpPr>
          <p:cNvPr id="518167" name="Rectangle 23"/>
          <p:cNvSpPr>
            <a:spLocks noChangeArrowheads="1"/>
          </p:cNvSpPr>
          <p:nvPr/>
        </p:nvSpPr>
        <p:spPr bwMode="auto">
          <a:xfrm>
            <a:off x="407194" y="6137380"/>
            <a:ext cx="8634412" cy="60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ja-JP" sz="2400" i="1" dirty="0">
                <a:solidFill>
                  <a:srgbClr val="FFFF39"/>
                </a:solidFill>
                <a:latin typeface="Helvetica" charset="0"/>
              </a:rPr>
              <a:t>“</a:t>
            </a:r>
            <a:r>
              <a:rPr lang="th-TH" altLang="ja-JP" sz="2400" i="1" dirty="0">
                <a:solidFill>
                  <a:srgbClr val="FFFF39"/>
                </a:solidFill>
                <a:latin typeface="Helvetica" charset="0"/>
              </a:rPr>
              <a:t>กระดูกสันหลัง</a:t>
            </a:r>
            <a:r>
              <a:rPr lang="en-US" altLang="ja-JP" sz="2400" i="1" dirty="0">
                <a:solidFill>
                  <a:srgbClr val="FFFF39"/>
                </a:solidFill>
                <a:latin typeface="Helvetica" charset="0"/>
              </a:rPr>
              <a:t>" </a:t>
            </a:r>
            <a:r>
              <a:rPr lang="th-TH" altLang="ja-JP" sz="2400" i="1" dirty="0">
                <a:solidFill>
                  <a:srgbClr val="FFFF39"/>
                </a:solidFill>
                <a:latin typeface="Helvetica" charset="0"/>
              </a:rPr>
              <a:t>อันสำคัญของการสำแดงของพระคัมภีร์</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831850" y="2271557"/>
            <a:ext cx="2198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chemeClr val="folHlink"/>
                </a:solidFill>
                <a:latin typeface="Helvetica" charset="0"/>
              </a:rPr>
              <a:t>นิ</a:t>
            </a:r>
            <a:r>
              <a:rPr lang="th-TH" sz="2800" i="1" dirty="0" err="1">
                <a:solidFill>
                  <a:schemeClr val="folHlink"/>
                </a:solidFill>
                <a:latin typeface="Helvetica" charset="0"/>
              </a:rPr>
              <a:t>รันดร์</a:t>
            </a:r>
            <a:r>
              <a:rPr lang="th-TH" sz="2800" i="1" dirty="0">
                <a:solidFill>
                  <a:schemeClr val="folHlink"/>
                </a:solidFill>
                <a:latin typeface="Helvetica" charset="0"/>
              </a:rPr>
              <a:t>กาล</a:t>
            </a:r>
            <a:endParaRPr lang="en-US" sz="2800" i="1" dirty="0">
              <a:solidFill>
                <a:schemeClr val="folHlink"/>
              </a:solidFill>
              <a:latin typeface="Helvetica"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1329338"/>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a:solidFill>
                  <a:schemeClr val="tx2"/>
                </a:solidFill>
                <a:latin typeface="Kosher-Normal" charset="0"/>
              </a:rPr>
              <a:t>พันธ</a:t>
            </a:r>
            <a:r>
              <a:rPr lang="th-TH" sz="3600" i="1" dirty="0">
                <a:solidFill>
                  <a:schemeClr val="tx2"/>
                </a:solidFill>
                <a:latin typeface="Kosher-Normal" charset="0"/>
              </a:rPr>
              <a:t>สัญญา</a:t>
            </a:r>
          </a:p>
          <a:p>
            <a:pPr algn="ctr">
              <a:lnSpc>
                <a:spcPct val="80000"/>
              </a:lnSpc>
              <a:defRPr/>
            </a:pPr>
            <a:r>
              <a:rPr lang="th-TH" sz="3600" i="1" dirty="0">
                <a:solidFill>
                  <a:schemeClr val="tx2"/>
                </a:solidFill>
                <a:latin typeface="Kosher-Normal" charset="0"/>
              </a:rPr>
              <a:t>อับรา</a:t>
            </a:r>
            <a:r>
              <a:rPr lang="th-TH" sz="3600" i="1" dirty="0" err="1">
                <a:solidFill>
                  <a:schemeClr val="tx2"/>
                </a:solidFill>
                <a:latin typeface="Kosher-Normal" charset="0"/>
              </a:rPr>
              <a:t>ฮัม</a:t>
            </a:r>
            <a:endParaRPr lang="th-TH" sz="3600" i="1" dirty="0">
              <a:solidFill>
                <a:schemeClr val="tx2"/>
              </a:solidFill>
              <a:latin typeface="Kosher-Normal" charset="0"/>
            </a:endParaRPr>
          </a:p>
        </p:txBody>
      </p:sp>
      <p:sp>
        <p:nvSpPr>
          <p:cNvPr id="32"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13:14-16</a:t>
            </a:r>
          </a:p>
        </p:txBody>
      </p:sp>
      <p:sp>
        <p:nvSpPr>
          <p:cNvPr id="33"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4" name="Rectangle 28"/>
          <p:cNvSpPr>
            <a:spLocks noChangeArrowheads="1"/>
          </p:cNvSpPr>
          <p:nvPr/>
        </p:nvSpPr>
        <p:spPr bwMode="auto">
          <a:xfrm>
            <a:off x="3494089" y="2326684"/>
            <a:ext cx="2706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800" i="1" dirty="0">
                <a:solidFill>
                  <a:schemeClr val="folHlink"/>
                </a:solidFill>
                <a:latin typeface="Helvetica" charset="0"/>
              </a:rPr>
              <a:t>ตามถ้อยคำ</a:t>
            </a:r>
            <a:endParaRPr lang="en-US" sz="2800" i="1" dirty="0">
              <a:solidFill>
                <a:schemeClr val="folHlink"/>
              </a:solidFill>
              <a:latin typeface="Helvetica" charset="0"/>
            </a:endParaRPr>
          </a:p>
        </p:txBody>
      </p:sp>
    </p:spTree>
    <p:extLst>
      <p:ext uri="{BB962C8B-B14F-4D97-AF65-F5344CB8AC3E}">
        <p14:creationId xmlns:p14="http://schemas.microsoft.com/office/powerpoint/2010/main" val="3228546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P spid="32" grpId="0" autoUpdateAnimBg="0"/>
      <p:bldP spid="34"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285874" y="503238"/>
            <a:ext cx="6815139" cy="107510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lnSpc>
                <a:spcPct val="45000"/>
              </a:lnSpc>
              <a:spcBef>
                <a:spcPct val="50000"/>
              </a:spcBef>
              <a:defRPr/>
            </a:pPr>
            <a:endParaRPr lang="en-US" sz="3600" i="1" dirty="0">
              <a:latin typeface="Times New Roman" charset="0"/>
            </a:endParaRPr>
          </a:p>
          <a:p>
            <a:pPr>
              <a:lnSpc>
                <a:spcPct val="45000"/>
              </a:lnSpc>
              <a:spcBef>
                <a:spcPct val="50000"/>
              </a:spcBef>
              <a:defRPr/>
            </a:pPr>
            <a:r>
              <a:rPr lang="th-TH" sz="3600" i="1" dirty="0">
                <a:solidFill>
                  <a:schemeClr val="tx2"/>
                </a:solidFill>
                <a:latin typeface="Times New Roman" charset="0"/>
              </a:rPr>
              <a:t>ตามถ้อยคำ</a:t>
            </a:r>
            <a:r>
              <a:rPr lang="en-US" sz="3600" i="1" dirty="0">
                <a:latin typeface="Times New Roman" charset="0"/>
              </a:rPr>
              <a:t>...</a:t>
            </a:r>
            <a:r>
              <a:rPr lang="th-TH" sz="3600" i="1" dirty="0">
                <a:latin typeface="Times New Roman" charset="0"/>
              </a:rPr>
              <a:t>ปฐมกาล</a:t>
            </a:r>
            <a:r>
              <a:rPr lang="en-US" sz="3600" i="1" dirty="0">
                <a:latin typeface="Times New Roman" charset="0"/>
              </a:rPr>
              <a:t> 13:14-17</a:t>
            </a:r>
          </a:p>
        </p:txBody>
      </p:sp>
      <p:sp>
        <p:nvSpPr>
          <p:cNvPr id="40963" name="Rectangle 3"/>
          <p:cNvSpPr>
            <a:spLocks noChangeArrowheads="1"/>
          </p:cNvSpPr>
          <p:nvPr/>
        </p:nvSpPr>
        <p:spPr bwMode="auto">
          <a:xfrm>
            <a:off x="1196975" y="1346200"/>
            <a:ext cx="6683375" cy="409086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r>
              <a:rPr lang="en-US" sz="4400" baseline="32000" dirty="0">
                <a:latin typeface="Times New Roman" charset="0"/>
              </a:rPr>
              <a:t>14</a:t>
            </a:r>
            <a:r>
              <a:rPr lang="th-TH" sz="4000" dirty="0">
                <a:latin typeface="Times New Roman" charset="0"/>
              </a:rPr>
              <a:t>เมื่อโลทจากอับรามไปแล้วพระ</a:t>
            </a:r>
            <a:r>
              <a:rPr lang="th-TH" sz="4000" dirty="0" err="1">
                <a:latin typeface="Times New Roman" charset="0"/>
              </a:rPr>
              <a:t>ยาเวห์</a:t>
            </a:r>
            <a:r>
              <a:rPr lang="th-TH" sz="4000" dirty="0">
                <a:latin typeface="Times New Roman" charset="0"/>
              </a:rPr>
              <a:t>ตรัสกับอับรามว่า </a:t>
            </a:r>
          </a:p>
          <a:p>
            <a:pPr>
              <a:spcBef>
                <a:spcPct val="50000"/>
              </a:spcBef>
              <a:defRPr/>
            </a:pPr>
            <a:r>
              <a:rPr lang="th-TH" sz="4000" dirty="0">
                <a:latin typeface="Times New Roman" charset="0"/>
              </a:rPr>
              <a:t>“จงเงยหน้าดูสถานที่ตั้งแต่เจ้าอยู่นี้ไปทาง</a:t>
            </a:r>
            <a:r>
              <a:rPr lang="th-TH" sz="4000" dirty="0">
                <a:solidFill>
                  <a:srgbClr val="FFFF00"/>
                </a:solidFill>
                <a:latin typeface="Times New Roman" charset="0"/>
              </a:rPr>
              <a:t>ทิศเหนือ ทิศใต้ ทิศตะวันออก และทิศตะวันตก</a:t>
            </a:r>
            <a:r>
              <a:rPr lang="th-TH" sz="4000" dirty="0">
                <a:latin typeface="Times New Roman" charset="0"/>
              </a:rPr>
              <a:t>”</a:t>
            </a:r>
            <a:endParaRPr lang="en-US" sz="4000" dirty="0">
              <a:latin typeface="Times New Roman" charset="0"/>
            </a:endParaRPr>
          </a:p>
        </p:txBody>
      </p:sp>
      <p:sp>
        <p:nvSpPr>
          <p:cNvPr id="115715"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0971"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animEffect transition="in" filter="box(out)">
                                      <p:cBhvr>
                                        <p:cTn id="11"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1625599" y="487363"/>
            <a:ext cx="6475413" cy="107510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lnSpc>
                <a:spcPct val="45000"/>
              </a:lnSpc>
              <a:spcBef>
                <a:spcPct val="50000"/>
              </a:spcBef>
              <a:defRPr/>
            </a:pPr>
            <a:endParaRPr lang="en-US" sz="3600" i="1" dirty="0">
              <a:latin typeface="Times New Roman" charset="0"/>
            </a:endParaRPr>
          </a:p>
          <a:p>
            <a:pPr>
              <a:lnSpc>
                <a:spcPct val="45000"/>
              </a:lnSpc>
              <a:spcBef>
                <a:spcPct val="50000"/>
              </a:spcBef>
              <a:defRPr/>
            </a:pPr>
            <a:r>
              <a:rPr lang="th-TH" sz="3600" i="1" dirty="0">
                <a:solidFill>
                  <a:schemeClr val="tx2"/>
                </a:solidFill>
                <a:latin typeface="Times New Roman" charset="0"/>
              </a:rPr>
              <a:t>ตามถ้อยคำ</a:t>
            </a:r>
            <a:r>
              <a:rPr lang="en-US" sz="3600" i="1" dirty="0">
                <a:latin typeface="Times New Roman" charset="0"/>
              </a:rPr>
              <a:t>...</a:t>
            </a:r>
            <a:r>
              <a:rPr lang="th-TH" sz="3600" i="1" dirty="0">
                <a:latin typeface="Times New Roman" charset="0"/>
              </a:rPr>
              <a:t>ปฐมกาล</a:t>
            </a:r>
            <a:r>
              <a:rPr lang="en-US" sz="3600" i="1" dirty="0">
                <a:latin typeface="Times New Roman" charset="0"/>
              </a:rPr>
              <a:t> 13:14-17</a:t>
            </a:r>
          </a:p>
        </p:txBody>
      </p:sp>
      <p:sp>
        <p:nvSpPr>
          <p:cNvPr id="273411" name="Rectangle 3"/>
          <p:cNvSpPr>
            <a:spLocks noChangeArrowheads="1"/>
          </p:cNvSpPr>
          <p:nvPr/>
        </p:nvSpPr>
        <p:spPr bwMode="auto">
          <a:xfrm>
            <a:off x="1625599" y="1024914"/>
            <a:ext cx="6683375" cy="43561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solidFill>
                <a:srgbClr val="FFFF57"/>
              </a:solidFill>
              <a:latin typeface="Times New Roman" charset="0"/>
            </a:endParaRPr>
          </a:p>
          <a:p>
            <a:pPr>
              <a:spcBef>
                <a:spcPct val="50000"/>
              </a:spcBef>
              <a:defRPr/>
            </a:pPr>
            <a:r>
              <a:rPr lang="en-US" sz="4400" baseline="32000" dirty="0">
                <a:latin typeface="Times New Roman" charset="0"/>
              </a:rPr>
              <a:t>15</a:t>
            </a:r>
            <a:r>
              <a:rPr lang="th-TH" sz="4000" dirty="0">
                <a:latin typeface="Times New Roman" charset="0"/>
              </a:rPr>
              <a:t> เพราะดินแดนทั้งหมดที่เจ้าแลเห็นนี้ เราจะยกให้เจ้าและเชื้อสายของเจ้า </a:t>
            </a:r>
            <a:r>
              <a:rPr lang="th-TH" sz="4000" dirty="0">
                <a:solidFill>
                  <a:srgbClr val="FFFF00"/>
                </a:solidFill>
                <a:latin typeface="Times New Roman" charset="0"/>
              </a:rPr>
              <a:t>ตลอดนิ</a:t>
            </a:r>
            <a:r>
              <a:rPr lang="th-TH" sz="4000" dirty="0" err="1">
                <a:solidFill>
                  <a:srgbClr val="FFFF00"/>
                </a:solidFill>
                <a:latin typeface="Times New Roman" charset="0"/>
              </a:rPr>
              <a:t>รันดร์</a:t>
            </a:r>
            <a:endParaRPr lang="en-US" sz="4000" dirty="0">
              <a:solidFill>
                <a:srgbClr val="F32B2B"/>
              </a:solidFill>
              <a:latin typeface="Times New Roman" charset="0"/>
            </a:endParaRPr>
          </a:p>
          <a:p>
            <a:pPr>
              <a:spcBef>
                <a:spcPct val="50000"/>
              </a:spcBef>
              <a:defRPr/>
            </a:pPr>
            <a:endParaRPr lang="en-US" sz="4000" dirty="0">
              <a:latin typeface="Times New Roman" charset="0"/>
            </a:endParaRPr>
          </a:p>
        </p:txBody>
      </p:sp>
      <p:sp>
        <p:nvSpPr>
          <p:cNvPr id="117763"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3419"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ChangeArrowheads="1"/>
          </p:cNvSpPr>
          <p:nvPr/>
        </p:nvSpPr>
        <p:spPr bwMode="auto">
          <a:xfrm>
            <a:off x="1625600" y="487363"/>
            <a:ext cx="6153150" cy="118160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charset="0"/>
            </a:endParaRPr>
          </a:p>
          <a:p>
            <a:pPr>
              <a:lnSpc>
                <a:spcPct val="45000"/>
              </a:lnSpc>
              <a:spcBef>
                <a:spcPct val="50000"/>
              </a:spcBef>
              <a:defRPr/>
            </a:pPr>
            <a:r>
              <a:rPr lang="th-TH" sz="3600" i="1" dirty="0">
                <a:solidFill>
                  <a:schemeClr val="tx2"/>
                </a:solidFill>
                <a:latin typeface="Times New Roman" charset="0"/>
              </a:rPr>
              <a:t>ตามถ้อยคำ</a:t>
            </a:r>
            <a:r>
              <a:rPr lang="en-US" sz="3600" i="1" dirty="0">
                <a:latin typeface="Times New Roman" charset="0"/>
              </a:rPr>
              <a:t>...</a:t>
            </a:r>
            <a:r>
              <a:rPr lang="th-TH" sz="3200" i="1" dirty="0">
                <a:latin typeface="Times New Roman" charset="0"/>
              </a:rPr>
              <a:t>ปฐมกาล</a:t>
            </a:r>
            <a:r>
              <a:rPr lang="en-US" sz="3200" i="1" dirty="0">
                <a:latin typeface="Times New Roman" charset="0"/>
              </a:rPr>
              <a:t> 13:14-17</a:t>
            </a:r>
          </a:p>
        </p:txBody>
      </p:sp>
      <p:sp>
        <p:nvSpPr>
          <p:cNvPr id="274435" name="Rectangle 3"/>
          <p:cNvSpPr>
            <a:spLocks noChangeArrowheads="1"/>
          </p:cNvSpPr>
          <p:nvPr/>
        </p:nvSpPr>
        <p:spPr bwMode="auto">
          <a:xfrm>
            <a:off x="1360487" y="1078166"/>
            <a:ext cx="6683375" cy="409086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solidFill>
                <a:srgbClr val="F32B2B"/>
              </a:solidFill>
              <a:latin typeface="Times New Roman" charset="0"/>
            </a:endParaRPr>
          </a:p>
          <a:p>
            <a:pPr>
              <a:spcBef>
                <a:spcPct val="50000"/>
              </a:spcBef>
              <a:defRPr/>
            </a:pPr>
            <a:r>
              <a:rPr lang="en-US" sz="4400" baseline="32000" dirty="0">
                <a:latin typeface="Times New Roman" charset="0"/>
              </a:rPr>
              <a:t>16</a:t>
            </a:r>
            <a:r>
              <a:rPr lang="th-TH" sz="4000" dirty="0">
                <a:latin typeface="Times New Roman" charset="0"/>
              </a:rPr>
              <a:t>เราจะทำให้เชื้อสายของเจ้ามากเหมือนผลคลีดิน ใครนับผงคลีดินได้ก็นับเชื้อสายของเจ้าได้</a:t>
            </a:r>
            <a:endParaRPr lang="en-US" sz="4000" dirty="0">
              <a:latin typeface="Times New Roman" charset="0"/>
            </a:endParaRPr>
          </a:p>
        </p:txBody>
      </p:sp>
      <p:sp>
        <p:nvSpPr>
          <p:cNvPr id="119811"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444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1625600" y="487363"/>
            <a:ext cx="6153150" cy="1275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charset="0"/>
            </a:endParaRPr>
          </a:p>
          <a:p>
            <a:pPr>
              <a:lnSpc>
                <a:spcPct val="45000"/>
              </a:lnSpc>
              <a:spcBef>
                <a:spcPct val="50000"/>
              </a:spcBef>
              <a:defRPr/>
            </a:pPr>
            <a:r>
              <a:rPr lang="th-TH" sz="4000" i="1" dirty="0">
                <a:solidFill>
                  <a:schemeClr val="tx2"/>
                </a:solidFill>
                <a:latin typeface="Times New Roman" charset="0"/>
              </a:rPr>
              <a:t>ตามถ้อยคำ</a:t>
            </a:r>
            <a:r>
              <a:rPr lang="en-US" sz="4000" i="1" dirty="0">
                <a:latin typeface="Times New Roman" charset="0"/>
              </a:rPr>
              <a:t>...</a:t>
            </a:r>
            <a:r>
              <a:rPr lang="th-TH" sz="3200" i="1" dirty="0">
                <a:latin typeface="Times New Roman" charset="0"/>
              </a:rPr>
              <a:t>ปฐมกาล</a:t>
            </a:r>
            <a:r>
              <a:rPr lang="en-US" sz="3200" i="1" dirty="0">
                <a:latin typeface="Times New Roman" charset="0"/>
              </a:rPr>
              <a:t> 13:14-17</a:t>
            </a:r>
          </a:p>
        </p:txBody>
      </p:sp>
      <p:sp>
        <p:nvSpPr>
          <p:cNvPr id="275459" name="Rectangle 3"/>
          <p:cNvSpPr>
            <a:spLocks noChangeArrowheads="1"/>
          </p:cNvSpPr>
          <p:nvPr/>
        </p:nvSpPr>
        <p:spPr bwMode="auto">
          <a:xfrm>
            <a:off x="1095375" y="513287"/>
            <a:ext cx="7493000" cy="593752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latin typeface="Times New Roman" charset="0"/>
            </a:endParaRPr>
          </a:p>
          <a:p>
            <a:pPr>
              <a:spcBef>
                <a:spcPct val="50000"/>
              </a:spcBef>
              <a:defRPr/>
            </a:pPr>
            <a:r>
              <a:rPr lang="en-US" sz="4400" baseline="32000" dirty="0">
                <a:latin typeface="Times New Roman" charset="0"/>
              </a:rPr>
              <a:t>17</a:t>
            </a:r>
            <a:r>
              <a:rPr lang="th-TH" sz="4000" dirty="0">
                <a:latin typeface="Times New Roman" charset="0"/>
              </a:rPr>
              <a:t>จงลุกเดินให้ทั่งดินแดนนี้ ทั้งด้านยาวและด้านกว้าง </a:t>
            </a:r>
            <a:endParaRPr lang="en-US" sz="4000" dirty="0">
              <a:latin typeface="Times New Roman" charset="0"/>
            </a:endParaRPr>
          </a:p>
          <a:p>
            <a:pPr>
              <a:spcBef>
                <a:spcPct val="50000"/>
              </a:spcBef>
              <a:defRPr/>
            </a:pPr>
            <a:r>
              <a:rPr lang="th-TH" sz="4000" dirty="0">
                <a:solidFill>
                  <a:srgbClr val="FFFF00"/>
                </a:solidFill>
                <a:latin typeface="Times New Roman" charset="0"/>
              </a:rPr>
              <a:t>เพราะว่าเราจะยกดินแดนนี้ให้เจ้า</a:t>
            </a:r>
            <a:r>
              <a:rPr lang="en-US" altLang="ja-JP" sz="4000" dirty="0">
                <a:latin typeface="Times New Roman" charset="0"/>
              </a:rPr>
              <a:t>					 			</a:t>
            </a:r>
          </a:p>
          <a:p>
            <a:pPr>
              <a:spcBef>
                <a:spcPct val="50000"/>
              </a:spcBef>
              <a:defRPr/>
            </a:pPr>
            <a:r>
              <a:rPr lang="en-US" altLang="ja-JP" sz="4000" dirty="0">
                <a:latin typeface="Times New Roman" charset="0"/>
              </a:rPr>
              <a:t>					(THSV11)</a:t>
            </a:r>
            <a:endParaRPr lang="en-US" sz="4000" dirty="0">
              <a:latin typeface="Times New Roman" charset="0"/>
            </a:endParaRPr>
          </a:p>
        </p:txBody>
      </p:sp>
      <p:sp>
        <p:nvSpPr>
          <p:cNvPr id="121859"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5467"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121861" name="Text Box 12"/>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75469" name="Oval 13"/>
          <p:cNvSpPr>
            <a:spLocks noChangeArrowheads="1"/>
          </p:cNvSpPr>
          <p:nvPr/>
        </p:nvSpPr>
        <p:spPr bwMode="auto">
          <a:xfrm>
            <a:off x="928688" y="3446463"/>
            <a:ext cx="7512050" cy="973137"/>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8149" name="Rectangle 5"/>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400" dirty="0">
                <a:solidFill>
                  <a:srgbClr val="FD2558"/>
                </a:solidFill>
                <a:latin typeface="Helvetica" charset="0"/>
              </a:rPr>
              <a:t>การทรงเรียกถึงอับรา</a:t>
            </a:r>
            <a:r>
              <a:rPr lang="th-TH" sz="2400" dirty="0" err="1">
                <a:solidFill>
                  <a:srgbClr val="FD2558"/>
                </a:solidFill>
                <a:latin typeface="Helvetica" charset="0"/>
              </a:rPr>
              <a:t>ฮัม</a:t>
            </a:r>
            <a:r>
              <a:rPr lang="th-TH" sz="2400" dirty="0">
                <a:solidFill>
                  <a:srgbClr val="FD2558"/>
                </a:solidFill>
                <a:latin typeface="Helvetica" charset="0"/>
              </a:rPr>
              <a:t> </a:t>
            </a:r>
            <a:r>
              <a:rPr lang="th-TH" sz="2400" dirty="0" err="1">
                <a:latin typeface="Helvetica" charset="0"/>
              </a:rPr>
              <a:t>ปฐก</a:t>
            </a:r>
            <a:r>
              <a:rPr lang="en-US" sz="2400" dirty="0">
                <a:latin typeface="Helvetica" charset="0"/>
              </a:rPr>
              <a:t>. 12:1-3</a:t>
            </a:r>
          </a:p>
        </p:txBody>
      </p:sp>
      <p:sp>
        <p:nvSpPr>
          <p:cNvPr id="518150" name="Rectangle 6"/>
          <p:cNvSpPr>
            <a:spLocks noChangeArrowheads="1"/>
          </p:cNvSpPr>
          <p:nvPr/>
        </p:nvSpPr>
        <p:spPr bwMode="auto">
          <a:xfrm>
            <a:off x="1108075" y="3510678"/>
            <a:ext cx="15732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แผ่นดิน</a:t>
            </a:r>
            <a:endParaRPr lang="en-US" sz="2800" i="1" dirty="0">
              <a:solidFill>
                <a:srgbClr val="5BFF5B"/>
              </a:solidFill>
              <a:latin typeface="Helvetica"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err="1">
                <a:solidFill>
                  <a:srgbClr val="FD2558"/>
                </a:solidFill>
                <a:latin typeface="Helvetica" charset="0"/>
              </a:rPr>
              <a:t>พันธสัญญา</a:t>
            </a:r>
            <a:r>
              <a:rPr lang="th-TH" sz="2400" dirty="0" err="1">
                <a:latin typeface="Helvetica" charset="0"/>
              </a:rPr>
              <a:t>ปฐก</a:t>
            </a:r>
            <a:r>
              <a:rPr lang="en-US" sz="2400" dirty="0">
                <a:latin typeface="Helvetica" charset="0"/>
              </a:rPr>
              <a:t>. 15:9-18</a:t>
            </a:r>
            <a:endParaRPr lang="en-US" sz="2000" b="0" dirty="0"/>
          </a:p>
        </p:txBody>
      </p:sp>
      <p:sp>
        <p:nvSpPr>
          <p:cNvPr id="518159" name="Rectangle 15"/>
          <p:cNvSpPr>
            <a:spLocks noChangeArrowheads="1"/>
          </p:cNvSpPr>
          <p:nvPr/>
        </p:nvSpPr>
        <p:spPr bwMode="auto">
          <a:xfrm>
            <a:off x="3938588" y="3584577"/>
            <a:ext cx="1571625"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เมล็ด</a:t>
            </a:r>
            <a:endParaRPr lang="en-US" sz="2800" i="1" dirty="0">
              <a:solidFill>
                <a:srgbClr val="5BFF5B"/>
              </a:solidFill>
              <a:latin typeface="Helvetica" charset="0"/>
            </a:endParaRPr>
          </a:p>
        </p:txBody>
      </p:sp>
      <p:sp>
        <p:nvSpPr>
          <p:cNvPr id="518160" name="Rectangle 16"/>
          <p:cNvSpPr>
            <a:spLocks noChangeArrowheads="1"/>
          </p:cNvSpPr>
          <p:nvPr/>
        </p:nvSpPr>
        <p:spPr bwMode="auto">
          <a:xfrm>
            <a:off x="6118225" y="3598863"/>
            <a:ext cx="2487613"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rgbClr val="5BFF5B"/>
                </a:solidFill>
                <a:latin typeface="Helvetica" charset="0"/>
              </a:rPr>
              <a:t>การอวยพร</a:t>
            </a:r>
            <a:endParaRPr lang="en-US" sz="2800" i="1" dirty="0">
              <a:solidFill>
                <a:srgbClr val="5BFF5B"/>
              </a:solidFill>
              <a:latin typeface="Helvetica" charset="0"/>
            </a:endParaRPr>
          </a:p>
        </p:txBody>
      </p:sp>
      <p:sp>
        <p:nvSpPr>
          <p:cNvPr id="518161"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13:15</a:t>
            </a: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12:1</a:t>
            </a: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12:2</a:t>
            </a: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12:3</a:t>
            </a:r>
          </a:p>
        </p:txBody>
      </p:sp>
      <p:sp>
        <p:nvSpPr>
          <p:cNvPr id="518167" name="Rectangle 23"/>
          <p:cNvSpPr>
            <a:spLocks noChangeArrowheads="1"/>
          </p:cNvSpPr>
          <p:nvPr/>
        </p:nvSpPr>
        <p:spPr bwMode="auto">
          <a:xfrm>
            <a:off x="407194" y="6137380"/>
            <a:ext cx="8634412" cy="60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ja-JP" sz="2400" i="1" dirty="0">
                <a:solidFill>
                  <a:srgbClr val="FFFF39"/>
                </a:solidFill>
                <a:latin typeface="Helvetica" charset="0"/>
              </a:rPr>
              <a:t>“</a:t>
            </a:r>
            <a:r>
              <a:rPr lang="th-TH" altLang="ja-JP" sz="2400" i="1" dirty="0">
                <a:solidFill>
                  <a:srgbClr val="FFFF39"/>
                </a:solidFill>
                <a:latin typeface="Helvetica" charset="0"/>
              </a:rPr>
              <a:t>กระดูกสันหลัง</a:t>
            </a:r>
            <a:r>
              <a:rPr lang="en-US" altLang="ja-JP" sz="2400" i="1" dirty="0">
                <a:solidFill>
                  <a:srgbClr val="FFFF39"/>
                </a:solidFill>
                <a:latin typeface="Helvetica" charset="0"/>
              </a:rPr>
              <a:t>" </a:t>
            </a:r>
            <a:r>
              <a:rPr lang="th-TH" altLang="ja-JP" sz="2400" i="1" dirty="0">
                <a:solidFill>
                  <a:srgbClr val="FFFF39"/>
                </a:solidFill>
                <a:latin typeface="Helvetica" charset="0"/>
              </a:rPr>
              <a:t>อันสำคัญของการสำแดงของพระคัมภีร์</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831850" y="2271557"/>
            <a:ext cx="2198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chemeClr val="folHlink"/>
                </a:solidFill>
                <a:latin typeface="Helvetica" charset="0"/>
              </a:rPr>
              <a:t>นิ</a:t>
            </a:r>
            <a:r>
              <a:rPr lang="th-TH" sz="2800" i="1" dirty="0" err="1">
                <a:solidFill>
                  <a:schemeClr val="folHlink"/>
                </a:solidFill>
                <a:latin typeface="Helvetica" charset="0"/>
              </a:rPr>
              <a:t>รันดร์</a:t>
            </a:r>
            <a:r>
              <a:rPr lang="th-TH" sz="2800" i="1" dirty="0">
                <a:solidFill>
                  <a:schemeClr val="folHlink"/>
                </a:solidFill>
                <a:latin typeface="Helvetica" charset="0"/>
              </a:rPr>
              <a:t>กาล</a:t>
            </a:r>
            <a:endParaRPr lang="en-US" sz="2800" i="1" dirty="0">
              <a:solidFill>
                <a:schemeClr val="folHlink"/>
              </a:solidFill>
              <a:latin typeface="Helvetica"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1329338"/>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3600" i="1" dirty="0" err="1">
                <a:solidFill>
                  <a:schemeClr val="tx2"/>
                </a:solidFill>
                <a:latin typeface="Kosher-Normal" charset="0"/>
              </a:rPr>
              <a:t>พันธ</a:t>
            </a:r>
            <a:r>
              <a:rPr lang="th-TH" sz="3600" i="1" dirty="0">
                <a:solidFill>
                  <a:schemeClr val="tx2"/>
                </a:solidFill>
                <a:latin typeface="Kosher-Normal" charset="0"/>
              </a:rPr>
              <a:t>สัญญา</a:t>
            </a:r>
          </a:p>
          <a:p>
            <a:pPr algn="ctr">
              <a:lnSpc>
                <a:spcPct val="80000"/>
              </a:lnSpc>
              <a:defRPr/>
            </a:pPr>
            <a:r>
              <a:rPr lang="th-TH" sz="3600" i="1" dirty="0">
                <a:solidFill>
                  <a:schemeClr val="tx2"/>
                </a:solidFill>
                <a:latin typeface="Kosher-Normal" charset="0"/>
              </a:rPr>
              <a:t>อับรา</a:t>
            </a:r>
            <a:r>
              <a:rPr lang="th-TH" sz="3600" i="1" dirty="0" err="1">
                <a:solidFill>
                  <a:schemeClr val="tx2"/>
                </a:solidFill>
                <a:latin typeface="Kosher-Normal" charset="0"/>
              </a:rPr>
              <a:t>ฮัม</a:t>
            </a:r>
            <a:endParaRPr lang="th-TH" sz="3600" i="1" dirty="0">
              <a:solidFill>
                <a:schemeClr val="tx2"/>
              </a:solidFill>
              <a:latin typeface="Kosher-Normal" charset="0"/>
            </a:endParaRPr>
          </a:p>
        </p:txBody>
      </p:sp>
      <p:sp>
        <p:nvSpPr>
          <p:cNvPr id="32"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13:14-16</a:t>
            </a:r>
          </a:p>
        </p:txBody>
      </p:sp>
      <p:sp>
        <p:nvSpPr>
          <p:cNvPr id="33"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4" name="Rectangle 28"/>
          <p:cNvSpPr>
            <a:spLocks noChangeArrowheads="1"/>
          </p:cNvSpPr>
          <p:nvPr/>
        </p:nvSpPr>
        <p:spPr bwMode="auto">
          <a:xfrm>
            <a:off x="3494089" y="2326684"/>
            <a:ext cx="2706688"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800" i="1" dirty="0">
                <a:solidFill>
                  <a:schemeClr val="folHlink"/>
                </a:solidFill>
                <a:latin typeface="Helvetica" charset="0"/>
              </a:rPr>
              <a:t>ตามถ้อยคำ</a:t>
            </a:r>
            <a:endParaRPr lang="en-US" sz="2800" i="1" dirty="0">
              <a:solidFill>
                <a:schemeClr val="folHlink"/>
              </a:solidFill>
              <a:latin typeface="Helvetica" charset="0"/>
            </a:endParaRPr>
          </a:p>
        </p:txBody>
      </p:sp>
      <p:sp>
        <p:nvSpPr>
          <p:cNvPr id="35"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Helvetica" charset="0"/>
              </a:rPr>
              <a:t>ปฐก</a:t>
            </a:r>
            <a:r>
              <a:rPr lang="en-US" sz="2000" dirty="0">
                <a:latin typeface="Helvetica" charset="0"/>
              </a:rPr>
              <a:t>. 15:9-18</a:t>
            </a:r>
          </a:p>
        </p:txBody>
      </p:sp>
      <p:sp>
        <p:nvSpPr>
          <p:cNvPr id="36" name="Line 25"/>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7" name="Rectangle 29"/>
          <p:cNvSpPr>
            <a:spLocks noChangeArrowheads="1"/>
          </p:cNvSpPr>
          <p:nvPr/>
        </p:nvSpPr>
        <p:spPr bwMode="auto">
          <a:xfrm>
            <a:off x="6319044" y="2381686"/>
            <a:ext cx="3475037" cy="69230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800" i="1" dirty="0">
                <a:solidFill>
                  <a:schemeClr val="folHlink"/>
                </a:solidFill>
                <a:latin typeface="Helvetica" charset="0"/>
              </a:rPr>
              <a:t>ไม่มีเงื่อนไข</a:t>
            </a:r>
            <a:endParaRPr lang="en-US" sz="2800" i="1" dirty="0">
              <a:solidFill>
                <a:schemeClr val="folHlink"/>
              </a:solidFill>
              <a:latin typeface="Helvetica" charset="0"/>
            </a:endParaRPr>
          </a:p>
        </p:txBody>
      </p:sp>
    </p:spTree>
    <p:extLst>
      <p:ext uri="{BB962C8B-B14F-4D97-AF65-F5344CB8AC3E}">
        <p14:creationId xmlns:p14="http://schemas.microsoft.com/office/powerpoint/2010/main" val="6129076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P spid="32" grpId="0" autoUpdateAnimBg="0"/>
      <p:bldP spid="34" grpId="0" autoUpdateAnimBg="0"/>
      <p:bldP spid="35" grpId="0" autoUpdateAnimBg="0"/>
      <p:bldP spid="3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700088" y="1277919"/>
            <a:ext cx="6718300" cy="13815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th-TH" sz="2800" i="1" dirty="0">
                <a:latin typeface="Times New Roman" charset="0"/>
              </a:rPr>
              <a:t>ข้อตกลง </a:t>
            </a:r>
            <a:r>
              <a:rPr lang="th-TH" sz="4000" i="1" dirty="0">
                <a:solidFill>
                  <a:srgbClr val="FFFF00"/>
                </a:solidFill>
                <a:latin typeface="Times New Roman" charset="0"/>
              </a:rPr>
              <a:t>ที่มีเงื่อนไข</a:t>
            </a:r>
            <a:r>
              <a:rPr lang="en-US" sz="2800" i="1" dirty="0">
                <a:latin typeface="Times New Roman" charset="0"/>
              </a:rPr>
              <a:t>...</a:t>
            </a:r>
          </a:p>
          <a:p>
            <a:pPr>
              <a:lnSpc>
                <a:spcPct val="50000"/>
              </a:lnSpc>
              <a:spcBef>
                <a:spcPct val="50000"/>
              </a:spcBef>
              <a:defRPr/>
            </a:pPr>
            <a:endParaRPr lang="en-US" sz="2800" i="1" dirty="0">
              <a:latin typeface="Times New Roman" charset="0"/>
            </a:endParaRPr>
          </a:p>
        </p:txBody>
      </p:sp>
      <p:sp>
        <p:nvSpPr>
          <p:cNvPr id="501763" name="Rectangle 3"/>
          <p:cNvSpPr>
            <a:spLocks noChangeArrowheads="1"/>
          </p:cNvSpPr>
          <p:nvPr/>
        </p:nvSpPr>
        <p:spPr bwMode="auto">
          <a:xfrm>
            <a:off x="411162" y="-118388"/>
            <a:ext cx="8443913" cy="154555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endParaRPr lang="en-US" sz="4800" i="1" dirty="0">
              <a:solidFill>
                <a:srgbClr val="66FF78"/>
              </a:solidFill>
              <a:latin typeface="Times New Roman" charset="0"/>
            </a:endParaRPr>
          </a:p>
          <a:p>
            <a:pPr algn="ctr">
              <a:lnSpc>
                <a:spcPct val="45000"/>
              </a:lnSpc>
              <a:spcBef>
                <a:spcPct val="50000"/>
              </a:spcBef>
              <a:defRPr/>
            </a:pPr>
            <a:r>
              <a:rPr lang="th-TH" sz="4800" i="1" dirty="0">
                <a:solidFill>
                  <a:srgbClr val="66FF78"/>
                </a:solidFill>
                <a:latin typeface="Times New Roman" charset="0"/>
              </a:rPr>
              <a:t>สองวิธีที่สำคัญ </a:t>
            </a:r>
            <a:r>
              <a:rPr lang="en-US" sz="6000" i="1" dirty="0">
                <a:solidFill>
                  <a:srgbClr val="66FF78"/>
                </a:solidFill>
                <a:latin typeface="Times New Roman" charset="0"/>
              </a:rPr>
              <a:t> </a:t>
            </a:r>
          </a:p>
        </p:txBody>
      </p:sp>
      <p:sp>
        <p:nvSpPr>
          <p:cNvPr id="501765" name="Rectangle 5"/>
          <p:cNvSpPr>
            <a:spLocks noChangeArrowheads="1"/>
          </p:cNvSpPr>
          <p:nvPr/>
        </p:nvSpPr>
        <p:spPr bwMode="auto">
          <a:xfrm>
            <a:off x="700088" y="2071891"/>
            <a:ext cx="7164388" cy="172540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altLang="ja-JP" sz="2800" i="1" dirty="0">
                <a:latin typeface="Times New Roman" charset="0"/>
              </a:rPr>
              <a:t>“</a:t>
            </a:r>
            <a:r>
              <a:rPr lang="th-TH" altLang="ja-JP" sz="2800" i="1" dirty="0">
                <a:latin typeface="Times New Roman" charset="0"/>
              </a:rPr>
              <a:t>ฉันจะทำ</a:t>
            </a:r>
            <a:r>
              <a:rPr lang="th-TH" altLang="ja-JP" sz="3600" i="1" dirty="0">
                <a:solidFill>
                  <a:srgbClr val="FFFF00"/>
                </a:solidFill>
                <a:latin typeface="Times New Roman" charset="0"/>
              </a:rPr>
              <a:t>สิ่งนี้</a:t>
            </a:r>
            <a:r>
              <a:rPr lang="en-US" altLang="ja-JP" sz="2800" i="1" dirty="0">
                <a:solidFill>
                  <a:schemeClr val="folHlink"/>
                </a:solidFill>
                <a:latin typeface="Times New Roman" charset="0"/>
              </a:rPr>
              <a:t>…</a:t>
            </a:r>
            <a:endParaRPr lang="en-US" altLang="ja-JP" sz="2800" i="1" dirty="0">
              <a:solidFill>
                <a:srgbClr val="CC0000"/>
              </a:solidFill>
              <a:latin typeface="Times New Roman" charset="0"/>
            </a:endParaRPr>
          </a:p>
          <a:p>
            <a:pPr>
              <a:lnSpc>
                <a:spcPct val="50000"/>
              </a:lnSpc>
              <a:spcBef>
                <a:spcPct val="50000"/>
              </a:spcBef>
              <a:defRPr/>
            </a:pPr>
            <a:r>
              <a:rPr lang="en-US" sz="2800" i="1" dirty="0">
                <a:latin typeface="Times New Roman" charset="0"/>
              </a:rPr>
              <a:t>		</a:t>
            </a:r>
            <a:r>
              <a:rPr lang="th-TH" sz="2800" i="1" dirty="0">
                <a:latin typeface="Times New Roman" charset="0"/>
              </a:rPr>
              <a:t>ถ้าคุณทำ</a:t>
            </a:r>
            <a:r>
              <a:rPr lang="th-TH" sz="4000" i="1" dirty="0">
                <a:solidFill>
                  <a:srgbClr val="FFFF00"/>
                </a:solidFill>
                <a:latin typeface="Times New Roman" charset="0"/>
              </a:rPr>
              <a:t>สิ่งนี้</a:t>
            </a:r>
            <a:r>
              <a:rPr lang="en-US" sz="2800" i="1" dirty="0">
                <a:latin typeface="Times New Roman" charset="0"/>
              </a:rPr>
              <a:t>”</a:t>
            </a:r>
          </a:p>
        </p:txBody>
      </p:sp>
      <p:sp>
        <p:nvSpPr>
          <p:cNvPr id="501766" name="Rectangle 6"/>
          <p:cNvSpPr>
            <a:spLocks noChangeArrowheads="1"/>
          </p:cNvSpPr>
          <p:nvPr/>
        </p:nvSpPr>
        <p:spPr bwMode="auto">
          <a:xfrm>
            <a:off x="700088" y="3869418"/>
            <a:ext cx="7434262" cy="9506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th-TH" sz="2800" i="1" dirty="0">
                <a:latin typeface="Times New Roman" charset="0"/>
              </a:rPr>
              <a:t>ข้อตกลง</a:t>
            </a:r>
            <a:r>
              <a:rPr lang="th-TH" sz="4000" i="1" dirty="0">
                <a:solidFill>
                  <a:srgbClr val="FFFF00"/>
                </a:solidFill>
                <a:latin typeface="Times New Roman" charset="0"/>
              </a:rPr>
              <a:t>ที่ไม่มีเงื่อนไข</a:t>
            </a:r>
            <a:r>
              <a:rPr lang="en-US" sz="2800" i="1" dirty="0">
                <a:latin typeface="Times New Roman" charset="0"/>
              </a:rPr>
              <a:t>...</a:t>
            </a:r>
          </a:p>
        </p:txBody>
      </p:sp>
      <p:sp>
        <p:nvSpPr>
          <p:cNvPr id="501767" name="Rectangle 7"/>
          <p:cNvSpPr>
            <a:spLocks noChangeArrowheads="1"/>
          </p:cNvSpPr>
          <p:nvPr/>
        </p:nvSpPr>
        <p:spPr bwMode="auto">
          <a:xfrm>
            <a:off x="493713" y="4732516"/>
            <a:ext cx="7947025" cy="129490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altLang="ja-JP" sz="2800" i="1" dirty="0">
                <a:latin typeface="Times New Roman" charset="0"/>
              </a:rPr>
              <a:t>“</a:t>
            </a:r>
            <a:r>
              <a:rPr lang="th-TH" altLang="ja-JP" sz="2800" i="1" dirty="0">
                <a:latin typeface="Times New Roman" charset="0"/>
              </a:rPr>
              <a:t>ฉันจะทำ</a:t>
            </a:r>
            <a:r>
              <a:rPr lang="th-TH" altLang="ja-JP" sz="2800" i="1" u="sng" dirty="0">
                <a:solidFill>
                  <a:schemeClr val="folHlink"/>
                </a:solidFill>
                <a:latin typeface="Times New Roman" charset="0"/>
              </a:rPr>
              <a:t>สิ่งนี้หรือสิ่งนั้นโดยไม่ขึ้นอยู่กับว่า</a:t>
            </a:r>
            <a:endParaRPr lang="en-US" altLang="ja-JP" sz="2800" i="1" dirty="0">
              <a:solidFill>
                <a:schemeClr val="folHlink"/>
              </a:solidFill>
              <a:latin typeface="Times New Roman" charset="0"/>
            </a:endParaRPr>
          </a:p>
          <a:p>
            <a:pPr>
              <a:lnSpc>
                <a:spcPct val="50000"/>
              </a:lnSpc>
              <a:spcBef>
                <a:spcPct val="50000"/>
              </a:spcBef>
              <a:defRPr/>
            </a:pPr>
            <a:r>
              <a:rPr lang="en-US" sz="2800" i="1" dirty="0">
                <a:solidFill>
                  <a:schemeClr val="folHlink"/>
                </a:solidFill>
                <a:latin typeface="Times New Roman" charset="0"/>
              </a:rPr>
              <a:t>        	</a:t>
            </a:r>
            <a:r>
              <a:rPr lang="th-TH" sz="2800" i="1" dirty="0">
                <a:solidFill>
                  <a:schemeClr val="folHlink"/>
                </a:solidFill>
                <a:latin typeface="Times New Roman" charset="0"/>
              </a:rPr>
              <a:t>คุณจะทำสิ่งใดให้ฉัน</a:t>
            </a:r>
            <a:r>
              <a:rPr lang="en-US" sz="2800" i="1" dirty="0">
                <a:solidFill>
                  <a:schemeClr val="tx2"/>
                </a:solidFill>
                <a:latin typeface="Times New Roman" charset="0"/>
              </a:rPr>
              <a:t> </a:t>
            </a:r>
            <a:r>
              <a:rPr lang="th-TH" sz="2800" i="1" dirty="0">
                <a:latin typeface="Times New Roman" charset="0"/>
              </a:rPr>
              <a:t>ในเวลานี้หรือไม่ก็ตาม</a:t>
            </a:r>
            <a:r>
              <a:rPr lang="en-US" altLang="ja-JP" sz="2800" i="1" dirty="0">
                <a:latin typeface="Times New Roman" charset="0"/>
              </a:rPr>
              <a:t>"</a:t>
            </a:r>
            <a:endParaRPr lang="en-US" sz="2800" i="1" dirty="0">
              <a:latin typeface="Times New Roman" charset="0"/>
            </a:endParaRPr>
          </a:p>
        </p:txBody>
      </p:sp>
      <p:sp>
        <p:nvSpPr>
          <p:cNvPr id="501768" name="AutoShape 8"/>
          <p:cNvSpPr>
            <a:spLocks noChangeArrowheads="1"/>
          </p:cNvSpPr>
          <p:nvPr/>
        </p:nvSpPr>
        <p:spPr bwMode="auto">
          <a:xfrm>
            <a:off x="484188" y="3797300"/>
            <a:ext cx="7858125"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p>
        </p:txBody>
      </p:sp>
      <p:sp>
        <p:nvSpPr>
          <p:cNvPr id="125959"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01775"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5961" name="Text Box 16"/>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Tree>
    <p:extLst>
      <p:ext uri="{BB962C8B-B14F-4D97-AF65-F5344CB8AC3E}">
        <p14:creationId xmlns:p14="http://schemas.microsoft.com/office/powerpoint/2010/main" val="17458483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80256" y="2084329"/>
            <a:ext cx="7659687" cy="27982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dirty="0">
                <a:latin typeface="Times New Roman" charset="0"/>
              </a:rPr>
              <a:t>17</a:t>
            </a:r>
            <a:r>
              <a:rPr lang="th-TH" sz="4400" dirty="0">
                <a:latin typeface="Times New Roman" charset="0"/>
              </a:rPr>
              <a:t>เมื่อดวงอาทิตย์ตกและมืดมิดก็เตาที่ควันพลุ่งอยู่และคบเพลิงเลื่อนลอยมาระหว่างกลางซีกสัตว์เหล่านั้น</a:t>
            </a:r>
            <a:endParaRPr lang="en-US" sz="2800" dirty="0">
              <a:solidFill>
                <a:schemeClr val="folHlink"/>
              </a:solidFill>
              <a:latin typeface="Times New Roman" charset="0"/>
            </a:endParaRPr>
          </a:p>
        </p:txBody>
      </p:sp>
      <p:sp>
        <p:nvSpPr>
          <p:cNvPr id="99331" name="Rectangle 3"/>
          <p:cNvSpPr>
            <a:spLocks noChangeArrowheads="1"/>
          </p:cNvSpPr>
          <p:nvPr/>
        </p:nvSpPr>
        <p:spPr bwMode="auto">
          <a:xfrm>
            <a:off x="1533524" y="106363"/>
            <a:ext cx="6153150" cy="181113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solidFill>
                <a:schemeClr val="tx2"/>
              </a:solidFill>
              <a:latin typeface="Times New Roman" charset="0"/>
            </a:endParaRPr>
          </a:p>
          <a:p>
            <a:pPr>
              <a:lnSpc>
                <a:spcPct val="45000"/>
              </a:lnSpc>
              <a:spcBef>
                <a:spcPct val="50000"/>
              </a:spcBef>
              <a:defRPr/>
            </a:pPr>
            <a:r>
              <a:rPr lang="th-TH" sz="4000" i="1" dirty="0">
                <a:solidFill>
                  <a:schemeClr val="tx2"/>
                </a:solidFill>
                <a:latin typeface="Times New Roman" charset="0"/>
              </a:rPr>
              <a:t>โดยไม่มีเงื่อนไข</a:t>
            </a:r>
            <a:r>
              <a:rPr lang="en-US" sz="4000" i="1" dirty="0">
                <a:solidFill>
                  <a:schemeClr val="tx2"/>
                </a:solidFill>
                <a:latin typeface="Times New Roman" charset="0"/>
              </a:rPr>
              <a:t>...</a:t>
            </a:r>
            <a:endParaRPr lang="en-US" sz="4000" i="1" dirty="0">
              <a:latin typeface="Times New Roman" charset="0"/>
            </a:endParaRPr>
          </a:p>
          <a:p>
            <a:pPr>
              <a:lnSpc>
                <a:spcPct val="45000"/>
              </a:lnSpc>
              <a:spcBef>
                <a:spcPct val="50000"/>
              </a:spcBef>
              <a:defRPr/>
            </a:pPr>
            <a:r>
              <a:rPr lang="en-US" sz="3600" i="1" dirty="0">
                <a:latin typeface="Times New Roman" charset="0"/>
              </a:rPr>
              <a:t>                  </a:t>
            </a:r>
            <a:r>
              <a:rPr lang="th-TH" sz="3600" i="1" dirty="0">
                <a:latin typeface="Times New Roman" charset="0"/>
              </a:rPr>
              <a:t>   </a:t>
            </a:r>
            <a:r>
              <a:rPr lang="th-TH" sz="3200" i="1" dirty="0">
                <a:latin typeface="Times New Roman" charset="0"/>
              </a:rPr>
              <a:t>ปฐมกาล</a:t>
            </a:r>
            <a:r>
              <a:rPr lang="en-US" sz="3200" i="1" dirty="0">
                <a:latin typeface="Times New Roman" charset="0"/>
              </a:rPr>
              <a:t> 15:9-18*</a:t>
            </a:r>
          </a:p>
        </p:txBody>
      </p:sp>
      <p:sp>
        <p:nvSpPr>
          <p:cNvPr id="99334" name="Text Box 6"/>
          <p:cNvSpPr txBox="1">
            <a:spLocks noChangeArrowheads="1"/>
          </p:cNvSpPr>
          <p:nvPr/>
        </p:nvSpPr>
        <p:spPr bwMode="auto">
          <a:xfrm>
            <a:off x="336550" y="5851525"/>
            <a:ext cx="8547100"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600" dirty="0">
                <a:solidFill>
                  <a:srgbClr val="FFFF00"/>
                </a:solidFill>
                <a:latin typeface="Helvetica" charset="0"/>
              </a:rPr>
              <a:t>*</a:t>
            </a:r>
            <a:r>
              <a:rPr lang="th-TH" sz="3600" dirty="0">
                <a:solidFill>
                  <a:srgbClr val="FFFF00"/>
                </a:solidFill>
                <a:latin typeface="Helvetica" charset="0"/>
              </a:rPr>
              <a:t>นี่เป็นเหตุการณ์ของ</a:t>
            </a:r>
            <a:r>
              <a:rPr lang="th-TH" sz="3600" dirty="0" err="1">
                <a:solidFill>
                  <a:srgbClr val="FFFF00"/>
                </a:solidFill>
                <a:latin typeface="Helvetica" charset="0"/>
              </a:rPr>
              <a:t>พันธ</a:t>
            </a:r>
            <a:r>
              <a:rPr lang="th-TH" sz="3600" dirty="0">
                <a:solidFill>
                  <a:srgbClr val="FFFF00"/>
                </a:solidFill>
                <a:latin typeface="Helvetica" charset="0"/>
              </a:rPr>
              <a:t>สัญญาโลหิต</a:t>
            </a:r>
            <a:endParaRPr lang="en-US" sz="3600" dirty="0">
              <a:solidFill>
                <a:srgbClr val="FFFF00"/>
              </a:solidFill>
              <a:latin typeface="Helvetica" charset="0"/>
            </a:endParaRPr>
          </a:p>
        </p:txBody>
      </p:sp>
      <p:sp>
        <p:nvSpPr>
          <p:cNvPr id="128004"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9342"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
        <p:nvSpPr>
          <p:cNvPr id="128006" name="Text Box 15"/>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extLst>
      <p:ext uri="{BB962C8B-B14F-4D97-AF65-F5344CB8AC3E}">
        <p14:creationId xmlns:p14="http://schemas.microsoft.com/office/powerpoint/2010/main" val="42082602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7" name="Text Box 5"/>
          <p:cNvSpPr txBox="1">
            <a:spLocks noChangeArrowheads="1"/>
          </p:cNvSpPr>
          <p:nvPr/>
        </p:nvSpPr>
        <p:spPr bwMode="auto">
          <a:xfrm>
            <a:off x="5211763" y="4392037"/>
            <a:ext cx="3527425" cy="188667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lnSpc>
                <a:spcPct val="55000"/>
              </a:lnSpc>
              <a:spcBef>
                <a:spcPct val="50000"/>
              </a:spcBef>
              <a:defRPr/>
            </a:pPr>
            <a:r>
              <a:rPr lang="th-TH" sz="4400" dirty="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ทั้งหมด</a:t>
            </a:r>
          </a:p>
          <a:p>
            <a:pPr algn="r">
              <a:lnSpc>
                <a:spcPct val="55000"/>
              </a:lnSpc>
              <a:spcBef>
                <a:spcPct val="50000"/>
              </a:spcBef>
              <a:defRPr/>
            </a:pPr>
            <a:r>
              <a:rPr lang="th-TH" sz="4400" dirty="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เกิดขึ้น</a:t>
            </a:r>
          </a:p>
          <a:p>
            <a:pPr algn="r">
              <a:lnSpc>
                <a:spcPct val="55000"/>
              </a:lnSpc>
              <a:spcBef>
                <a:spcPct val="50000"/>
              </a:spcBef>
              <a:defRPr/>
            </a:pPr>
            <a:r>
              <a:rPr lang="th-TH" sz="4400" dirty="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ที่ไหน</a:t>
            </a:r>
            <a:r>
              <a:rPr lang="en-US" sz="4400" dirty="0">
                <a:solidFill>
                  <a:schemeClr val="folHlink"/>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3556" name="Text Box 6"/>
          <p:cNvSpPr txBox="1">
            <a:spLocks noChangeArrowheads="1"/>
          </p:cNvSpPr>
          <p:nvPr/>
        </p:nvSpPr>
        <p:spPr bwMode="auto">
          <a:xfrm>
            <a:off x="8860857" y="20121"/>
            <a:ext cx="2487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3557" name="Text Box 13"/>
          <p:cNvSpPr txBox="1">
            <a:spLocks noChangeArrowheads="1"/>
          </p:cNvSpPr>
          <p:nvPr/>
        </p:nvSpPr>
        <p:spPr bwMode="auto">
          <a:xfrm>
            <a:off x="520477" y="6551841"/>
            <a:ext cx="8338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40686" name="Rectangle 14"/>
          <p:cNvSpPr>
            <a:spLocks noChangeArrowheads="1"/>
          </p:cNvSpPr>
          <p:nvPr/>
        </p:nvSpPr>
        <p:spPr bwMode="auto">
          <a:xfrm>
            <a:off x="7594398" y="6533034"/>
            <a:ext cx="665567" cy="230832"/>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40687" name="Rectangle 15"/>
          <p:cNvSpPr>
            <a:spLocks noChangeArrowheads="1"/>
          </p:cNvSpPr>
          <p:nvPr/>
        </p:nvSpPr>
        <p:spPr bwMode="auto">
          <a:xfrm>
            <a:off x="8165222" y="6534621"/>
            <a:ext cx="312906" cy="230832"/>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04</a:t>
            </a:r>
          </a:p>
        </p:txBody>
      </p:sp>
      <p:sp>
        <p:nvSpPr>
          <p:cNvPr id="23560" name="Text Box 16"/>
          <p:cNvSpPr txBox="1">
            <a:spLocks noChangeArrowheads="1"/>
          </p:cNvSpPr>
          <p:nvPr/>
        </p:nvSpPr>
        <p:spPr bwMode="auto">
          <a:xfrm>
            <a:off x="8434388" y="6467475"/>
            <a:ext cx="635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0" name="WordArt 4"/>
          <p:cNvSpPr>
            <a:spLocks noChangeArrowheads="1" noChangeShapeType="1" noTextEdit="1"/>
          </p:cNvSpPr>
          <p:nvPr/>
        </p:nvSpPr>
        <p:spPr bwMode="auto">
          <a:xfrm>
            <a:off x="152400" y="419100"/>
            <a:ext cx="8742363" cy="620395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th-TH" sz="72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ข้อเท็จจริง</a:t>
            </a:r>
          </a:p>
          <a:p>
            <a:pPr algn="ctr"/>
            <a:r>
              <a:rPr lang="th-TH" sz="72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lang="en-US" sz="7200" kern="10" dirty="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755387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0677"/>
                                        </p:tgtEl>
                                        <p:attrNameLst>
                                          <p:attrName>style.visibility</p:attrName>
                                        </p:attrNameLst>
                                      </p:cBhvr>
                                      <p:to>
                                        <p:strVal val="visible"/>
                                      </p:to>
                                    </p:set>
                                    <p:anim calcmode="lin" valueType="num">
                                      <p:cBhvr>
                                        <p:cTn id="7" dur="500" fill="hold"/>
                                        <p:tgtEl>
                                          <p:spTgt spid="540677"/>
                                        </p:tgtEl>
                                        <p:attrNameLst>
                                          <p:attrName>ppt_w</p:attrName>
                                        </p:attrNameLst>
                                      </p:cBhvr>
                                      <p:tavLst>
                                        <p:tav tm="0">
                                          <p:val>
                                            <p:fltVal val="0"/>
                                          </p:val>
                                        </p:tav>
                                        <p:tav tm="100000">
                                          <p:val>
                                            <p:strVal val="#ppt_w"/>
                                          </p:val>
                                        </p:tav>
                                      </p:tavLst>
                                    </p:anim>
                                    <p:anim calcmode="lin" valueType="num">
                                      <p:cBhvr>
                                        <p:cTn id="8" dur="500" fill="hold"/>
                                        <p:tgtEl>
                                          <p:spTgt spid="540677"/>
                                        </p:tgtEl>
                                        <p:attrNameLst>
                                          <p:attrName>ppt_h</p:attrName>
                                        </p:attrNameLst>
                                      </p:cBhvr>
                                      <p:tavLst>
                                        <p:tav tm="0">
                                          <p:val>
                                            <p:fltVal val="0"/>
                                          </p:val>
                                        </p:tav>
                                        <p:tav tm="100000">
                                          <p:val>
                                            <p:strVal val="#ppt_h"/>
                                          </p:val>
                                        </p:tav>
                                      </p:tavLst>
                                    </p:anim>
                                    <p:anim calcmode="lin" valueType="num">
                                      <p:cBhvr>
                                        <p:cTn id="9" dur="500" fill="hold"/>
                                        <p:tgtEl>
                                          <p:spTgt spid="540677"/>
                                        </p:tgtEl>
                                        <p:attrNameLst>
                                          <p:attrName>ppt_x</p:attrName>
                                        </p:attrNameLst>
                                      </p:cBhvr>
                                      <p:tavLst>
                                        <p:tav tm="0">
                                          <p:val>
                                            <p:fltVal val="0.5"/>
                                          </p:val>
                                        </p:tav>
                                        <p:tav tm="100000">
                                          <p:val>
                                            <p:strVal val="#ppt_x"/>
                                          </p:val>
                                        </p:tav>
                                      </p:tavLst>
                                    </p:anim>
                                    <p:anim calcmode="lin" valueType="num">
                                      <p:cBhvr>
                                        <p:cTn id="10" dur="500" fill="hold"/>
                                        <p:tgtEl>
                                          <p:spTgt spid="540677"/>
                                        </p:tgtEl>
                                        <p:attrNameLst>
                                          <p:attrName>ppt_y</p:attrName>
                                        </p:attrNameLst>
                                      </p:cBhvr>
                                      <p:tavLst>
                                        <p:tav tm="0">
                                          <p:val>
                                            <p:fltVal val="0.5"/>
                                          </p:val>
                                        </p:tav>
                                        <p:tav tm="100000">
                                          <p:val>
                                            <p:strVal val="#ppt_y"/>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806449" y="1948354"/>
            <a:ext cx="7827963" cy="41524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dirty="0">
                <a:latin typeface="Times New Roman" charset="0"/>
              </a:rPr>
              <a:t>18</a:t>
            </a:r>
            <a:r>
              <a:rPr lang="th-TH" sz="4400" dirty="0">
                <a:latin typeface="Times New Roman" charset="0"/>
              </a:rPr>
              <a:t>ในวันนั้นพระยา</a:t>
            </a:r>
            <a:r>
              <a:rPr lang="th-TH" sz="4400" dirty="0" err="1">
                <a:latin typeface="Times New Roman" charset="0"/>
              </a:rPr>
              <a:t>เวห์ท</a:t>
            </a:r>
            <a:r>
              <a:rPr lang="th-TH" sz="4400" dirty="0">
                <a:latin typeface="Times New Roman" charset="0"/>
              </a:rPr>
              <a:t>รงทำ</a:t>
            </a:r>
            <a:r>
              <a:rPr lang="th-TH" sz="4400" dirty="0" err="1">
                <a:latin typeface="Times New Roman" charset="0"/>
              </a:rPr>
              <a:t>พันธ</a:t>
            </a:r>
            <a:r>
              <a:rPr lang="th-TH" sz="4400" dirty="0">
                <a:latin typeface="Times New Roman" charset="0"/>
              </a:rPr>
              <a:t>สัญญากับอับรามว่า</a:t>
            </a:r>
            <a:r>
              <a:rPr lang="en-US" sz="4400" dirty="0">
                <a:latin typeface="Times New Roman" charset="0"/>
              </a:rPr>
              <a:t>, </a:t>
            </a:r>
            <a:r>
              <a:rPr lang="en-US" altLang="ja-JP" sz="4400" dirty="0">
                <a:solidFill>
                  <a:schemeClr val="folHlink"/>
                </a:solidFill>
                <a:latin typeface="Times New Roman" charset="0"/>
              </a:rPr>
              <a:t>“</a:t>
            </a:r>
            <a:r>
              <a:rPr lang="th-TH" altLang="ja-JP" sz="4400" dirty="0">
                <a:solidFill>
                  <a:schemeClr val="folHlink"/>
                </a:solidFill>
                <a:latin typeface="Times New Roman" charset="0"/>
              </a:rPr>
              <a:t>เรามอบดินแดนนี้ให้เชื้อสายของเจ้าแล้ว ตั้งแต่แม่น้ำอียิปต์ไปถึงแม่น้ำใหญ่ คือแม่นำยู</a:t>
            </a:r>
            <a:r>
              <a:rPr lang="th-TH" altLang="ja-JP" sz="4400" dirty="0" err="1">
                <a:solidFill>
                  <a:schemeClr val="folHlink"/>
                </a:solidFill>
                <a:latin typeface="Times New Roman" charset="0"/>
              </a:rPr>
              <a:t>เฟรติส</a:t>
            </a:r>
            <a:r>
              <a:rPr lang="en-US" altLang="ja-JP" sz="4400" dirty="0">
                <a:solidFill>
                  <a:schemeClr val="folHlink"/>
                </a:solidFill>
                <a:latin typeface="Times New Roman" charset="0"/>
              </a:rPr>
              <a:t>..."			</a:t>
            </a:r>
            <a:r>
              <a:rPr lang="th-TH" altLang="ja-JP" sz="4400" dirty="0">
                <a:solidFill>
                  <a:schemeClr val="folHlink"/>
                </a:solidFill>
                <a:latin typeface="Times New Roman" charset="0"/>
              </a:rPr>
              <a:t>			</a:t>
            </a:r>
            <a:r>
              <a:rPr lang="en-US" altLang="ja-JP" sz="3600" dirty="0">
                <a:solidFill>
                  <a:schemeClr val="folHlink"/>
                </a:solidFill>
                <a:latin typeface="Times New Roman" charset="0"/>
              </a:rPr>
              <a:t>(THSV)</a:t>
            </a:r>
            <a:r>
              <a:rPr lang="en-US" altLang="ja-JP" sz="2800" dirty="0">
                <a:solidFill>
                  <a:schemeClr val="folHlink"/>
                </a:solidFill>
                <a:latin typeface="Times New Roman" charset="0"/>
              </a:rPr>
              <a:t> 	</a:t>
            </a:r>
            <a:endParaRPr lang="en-US" sz="2800" dirty="0">
              <a:solidFill>
                <a:schemeClr val="folHlink"/>
              </a:solidFill>
              <a:latin typeface="Times New Roman" charset="0"/>
            </a:endParaRPr>
          </a:p>
        </p:txBody>
      </p:sp>
      <p:sp>
        <p:nvSpPr>
          <p:cNvPr id="276483" name="Rectangle 3"/>
          <p:cNvSpPr>
            <a:spLocks noChangeArrowheads="1"/>
          </p:cNvSpPr>
          <p:nvPr/>
        </p:nvSpPr>
        <p:spPr bwMode="auto">
          <a:xfrm>
            <a:off x="1643856" y="722313"/>
            <a:ext cx="6153150" cy="122604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r>
              <a:rPr lang="th-TH" sz="4000" i="1" dirty="0">
                <a:solidFill>
                  <a:schemeClr val="tx2"/>
                </a:solidFill>
                <a:latin typeface="Times New Roman" charset="0"/>
              </a:rPr>
              <a:t>โดยไม่มีเงื่อนไข</a:t>
            </a:r>
            <a:r>
              <a:rPr lang="en-US" sz="4000" i="1" dirty="0">
                <a:solidFill>
                  <a:schemeClr val="tx2"/>
                </a:solidFill>
                <a:latin typeface="Times New Roman" charset="0"/>
              </a:rPr>
              <a:t>...</a:t>
            </a:r>
            <a:endParaRPr lang="en-US" sz="4000" i="1" dirty="0">
              <a:latin typeface="Times New Roman" charset="0"/>
            </a:endParaRPr>
          </a:p>
          <a:p>
            <a:pPr>
              <a:lnSpc>
                <a:spcPct val="45000"/>
              </a:lnSpc>
              <a:spcBef>
                <a:spcPct val="50000"/>
              </a:spcBef>
              <a:defRPr/>
            </a:pPr>
            <a:r>
              <a:rPr lang="en-US" sz="3600" i="1" dirty="0">
                <a:latin typeface="Times New Roman" charset="0"/>
              </a:rPr>
              <a:t>                  </a:t>
            </a:r>
            <a:r>
              <a:rPr lang="th-TH" sz="3600" i="1" dirty="0">
                <a:latin typeface="Times New Roman" charset="0"/>
              </a:rPr>
              <a:t>   </a:t>
            </a:r>
            <a:r>
              <a:rPr lang="th-TH" sz="3200" i="1" dirty="0">
                <a:latin typeface="Times New Roman" charset="0"/>
              </a:rPr>
              <a:t>ปฐมกาล</a:t>
            </a:r>
            <a:r>
              <a:rPr lang="en-US" sz="3200" i="1" dirty="0">
                <a:latin typeface="Times New Roman" charset="0"/>
              </a:rPr>
              <a:t> 15:9-18*</a:t>
            </a:r>
          </a:p>
        </p:txBody>
      </p:sp>
      <p:sp>
        <p:nvSpPr>
          <p:cNvPr id="27649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56</a:t>
            </a:r>
          </a:p>
        </p:txBody>
      </p:sp>
    </p:spTree>
    <p:extLst>
      <p:ext uri="{BB962C8B-B14F-4D97-AF65-F5344CB8AC3E}">
        <p14:creationId xmlns:p14="http://schemas.microsoft.com/office/powerpoint/2010/main" val="432296564"/>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2179" name="Rectangle 3"/>
          <p:cNvSpPr>
            <a:spLocks noChangeArrowheads="1"/>
          </p:cNvSpPr>
          <p:nvPr/>
        </p:nvSpPr>
        <p:spPr bwMode="auto">
          <a:xfrm>
            <a:off x="1609725" y="1866900"/>
            <a:ext cx="6153150" cy="156773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r>
              <a:rPr lang="en-US" sz="5400" i="1" dirty="0">
                <a:latin typeface="Times New Roman" charset="0"/>
              </a:rPr>
              <a:t> </a:t>
            </a:r>
          </a:p>
          <a:p>
            <a:pPr algn="ctr">
              <a:lnSpc>
                <a:spcPct val="45000"/>
              </a:lnSpc>
              <a:spcBef>
                <a:spcPct val="50000"/>
              </a:spcBef>
              <a:defRPr/>
            </a:pPr>
            <a:r>
              <a:rPr lang="th-TH" sz="5400" i="1" dirty="0" err="1">
                <a:latin typeface="Times New Roman" charset="0"/>
              </a:rPr>
              <a:t>ฮีบรู</a:t>
            </a:r>
            <a:r>
              <a:rPr lang="en-US" sz="5400" i="1" dirty="0">
                <a:latin typeface="Times New Roman" charset="0"/>
              </a:rPr>
              <a:t> 6</a:t>
            </a:r>
          </a:p>
        </p:txBody>
      </p:sp>
      <p:sp>
        <p:nvSpPr>
          <p:cNvPr id="562181" name="Rectangle 5"/>
          <p:cNvSpPr>
            <a:spLocks noChangeArrowheads="1"/>
          </p:cNvSpPr>
          <p:nvPr/>
        </p:nvSpPr>
        <p:spPr bwMode="auto">
          <a:xfrm>
            <a:off x="554038" y="180975"/>
            <a:ext cx="8189912" cy="249991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spcBef>
                <a:spcPct val="50000"/>
              </a:spcBef>
              <a:defRPr/>
            </a:pPr>
            <a:r>
              <a:rPr lang="th-TH" sz="2800" i="1" dirty="0">
                <a:solidFill>
                  <a:schemeClr val="folHlink"/>
                </a:solidFill>
                <a:latin typeface="Times New Roman" charset="0"/>
              </a:rPr>
              <a:t>ดังเช่นในก่อนหน้านี้</a:t>
            </a:r>
            <a:r>
              <a:rPr lang="en-US" sz="2800" i="1" dirty="0">
                <a:solidFill>
                  <a:schemeClr val="folHlink"/>
                </a:solidFill>
                <a:latin typeface="Times New Roman" charset="0"/>
              </a:rPr>
              <a:t>, </a:t>
            </a:r>
            <a:r>
              <a:rPr lang="th-TH" sz="2800" i="1" dirty="0" err="1">
                <a:solidFill>
                  <a:schemeClr val="folHlink"/>
                </a:solidFill>
                <a:latin typeface="Times New Roman" charset="0"/>
              </a:rPr>
              <a:t>พันธ</a:t>
            </a:r>
            <a:r>
              <a:rPr lang="th-TH" sz="2800" i="1" dirty="0">
                <a:solidFill>
                  <a:schemeClr val="folHlink"/>
                </a:solidFill>
                <a:latin typeface="Times New Roman" charset="0"/>
              </a:rPr>
              <a:t>สัญญาอับรา</a:t>
            </a:r>
            <a:r>
              <a:rPr lang="th-TH" sz="2800" i="1" dirty="0" err="1">
                <a:solidFill>
                  <a:schemeClr val="folHlink"/>
                </a:solidFill>
                <a:latin typeface="Times New Roman" charset="0"/>
              </a:rPr>
              <a:t>ฮัม</a:t>
            </a:r>
            <a:r>
              <a:rPr lang="th-TH" sz="2800" i="1" dirty="0">
                <a:solidFill>
                  <a:schemeClr val="folHlink"/>
                </a:solidFill>
                <a:latin typeface="Times New Roman" charset="0"/>
              </a:rPr>
              <a:t> แล้วมาเป็น</a:t>
            </a:r>
            <a:r>
              <a:rPr lang="th-TH" sz="2800" i="1" dirty="0" err="1">
                <a:solidFill>
                  <a:schemeClr val="folHlink"/>
                </a:solidFill>
                <a:latin typeface="Times New Roman" charset="0"/>
              </a:rPr>
              <a:t>พันธ</a:t>
            </a:r>
            <a:r>
              <a:rPr lang="th-TH" sz="2800" i="1" dirty="0">
                <a:solidFill>
                  <a:schemeClr val="folHlink"/>
                </a:solidFill>
                <a:latin typeface="Times New Roman" charset="0"/>
              </a:rPr>
              <a:t>สัญญาโลหิตที่เป็นฝ่ายเดียวสัญญาที่ทำข้อตกลงกันระหว่างพระเจ้าและตัวเขาเองที่มีต่อเพื่อน นั่นคืออับรา</a:t>
            </a:r>
            <a:r>
              <a:rPr lang="th-TH" sz="2800" i="1" dirty="0" err="1">
                <a:solidFill>
                  <a:schemeClr val="folHlink"/>
                </a:solidFill>
                <a:latin typeface="Times New Roman" charset="0"/>
              </a:rPr>
              <a:t>ฮัม</a:t>
            </a:r>
            <a:endParaRPr lang="en-US" sz="2800" i="1" dirty="0">
              <a:solidFill>
                <a:schemeClr val="folHlink"/>
              </a:solidFill>
              <a:latin typeface="Times New Roman" charset="0"/>
            </a:endParaRPr>
          </a:p>
        </p:txBody>
      </p:sp>
      <p:sp>
        <p:nvSpPr>
          <p:cNvPr id="562178" name="Rectangle 2"/>
          <p:cNvSpPr>
            <a:spLocks noChangeArrowheads="1"/>
          </p:cNvSpPr>
          <p:nvPr/>
        </p:nvSpPr>
        <p:spPr bwMode="auto">
          <a:xfrm>
            <a:off x="965200" y="3371850"/>
            <a:ext cx="7827963" cy="341375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aseline="32000" dirty="0">
                <a:latin typeface="Times New Roman" charset="0"/>
              </a:rPr>
              <a:t>13</a:t>
            </a:r>
            <a:r>
              <a:rPr lang="th-TH" sz="5400" baseline="32000" dirty="0">
                <a:latin typeface="Times New Roman" charset="0"/>
              </a:rPr>
              <a:t>เพราะเมื่อพระเจ้าทรงสัญญากับอับ</a:t>
            </a:r>
            <a:r>
              <a:rPr lang="th-TH" sz="5400" baseline="32000" dirty="0" err="1">
                <a:latin typeface="Times New Roman" charset="0"/>
              </a:rPr>
              <a:t>ราฮัม</a:t>
            </a:r>
            <a:r>
              <a:rPr lang="th-TH" sz="5400" baseline="32000" dirty="0">
                <a:latin typeface="Times New Roman" charset="0"/>
              </a:rPr>
              <a:t>นั้นโดยเหตุที่ไม่มีใครเป็นใหญ่กว่าพระองค์ที่พระองค์ที่พระองค์จะทรงอ้างได้ในการสาบานพระองค์สาบานโดยอ้างพระองค์เอง</a:t>
            </a:r>
            <a:r>
              <a:rPr lang="en-US" sz="5400" baseline="32000" dirty="0">
                <a:latin typeface="Times New Roman" charset="0"/>
              </a:rPr>
              <a:t>…</a:t>
            </a:r>
            <a:r>
              <a:rPr lang="en-US" sz="4400" dirty="0">
                <a:latin typeface="Times New Roman" charset="0"/>
              </a:rPr>
              <a:t> 				</a:t>
            </a:r>
            <a:r>
              <a:rPr lang="en-US" sz="2800" dirty="0">
                <a:latin typeface="Times New Roman" charset="0"/>
              </a:rPr>
              <a:t>(THSV)</a:t>
            </a:r>
            <a:r>
              <a:rPr lang="en-US" sz="2800" dirty="0">
                <a:solidFill>
                  <a:schemeClr val="folHlink"/>
                </a:solidFill>
                <a:latin typeface="Times New Roman" charset="0"/>
              </a:rPr>
              <a:t> 	</a:t>
            </a:r>
          </a:p>
        </p:txBody>
      </p:sp>
      <p:sp>
        <p:nvSpPr>
          <p:cNvPr id="562180" name="Rectangle 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57</a:t>
            </a:r>
          </a:p>
        </p:txBody>
      </p:sp>
      <p:sp>
        <p:nvSpPr>
          <p:cNvPr id="132103" name="Text Box 7"/>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32104" name="Text Box 1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2187" name="Rectangle 1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extLst>
      <p:ext uri="{BB962C8B-B14F-4D97-AF65-F5344CB8AC3E}">
        <p14:creationId xmlns:p14="http://schemas.microsoft.com/office/powerpoint/2010/main" val="35644813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Line 11"/>
          <p:cNvSpPr>
            <a:spLocks noChangeShapeType="1"/>
          </p:cNvSpPr>
          <p:nvPr/>
        </p:nvSpPr>
        <p:spPr bwMode="auto">
          <a:xfrm>
            <a:off x="2119313"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46" name="Line 12"/>
          <p:cNvSpPr>
            <a:spLocks noChangeShapeType="1"/>
          </p:cNvSpPr>
          <p:nvPr/>
        </p:nvSpPr>
        <p:spPr bwMode="auto">
          <a:xfrm>
            <a:off x="6234113"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47" name="Line 13"/>
          <p:cNvSpPr>
            <a:spLocks noChangeShapeType="1"/>
          </p:cNvSpPr>
          <p:nvPr/>
        </p:nvSpPr>
        <p:spPr bwMode="auto">
          <a:xfrm>
            <a:off x="4252913"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48" name="Line 14"/>
          <p:cNvSpPr>
            <a:spLocks noChangeShapeType="1"/>
          </p:cNvSpPr>
          <p:nvPr/>
        </p:nvSpPr>
        <p:spPr bwMode="auto">
          <a:xfrm>
            <a:off x="2119313"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49" name="Line 15"/>
          <p:cNvSpPr>
            <a:spLocks noChangeShapeType="1"/>
          </p:cNvSpPr>
          <p:nvPr/>
        </p:nvSpPr>
        <p:spPr bwMode="auto">
          <a:xfrm>
            <a:off x="4252913"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50" name="Line 16"/>
          <p:cNvSpPr>
            <a:spLocks noChangeShapeType="1"/>
          </p:cNvSpPr>
          <p:nvPr/>
        </p:nvSpPr>
        <p:spPr bwMode="auto">
          <a:xfrm>
            <a:off x="6234113"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51" name="Line 17"/>
          <p:cNvSpPr>
            <a:spLocks noChangeShapeType="1"/>
          </p:cNvSpPr>
          <p:nvPr/>
        </p:nvSpPr>
        <p:spPr bwMode="auto">
          <a:xfrm>
            <a:off x="2119313" y="49530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52" name="Text Box 29"/>
          <p:cNvSpPr txBox="1">
            <a:spLocks noChangeArrowheads="1"/>
          </p:cNvSpPr>
          <p:nvPr/>
        </p:nvSpPr>
        <p:spPr bwMode="auto">
          <a:xfrm>
            <a:off x="1066800" y="1168400"/>
            <a:ext cx="6731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62174" name="Rectangle 30"/>
          <p:cNvSpPr>
            <a:spLocks noChangeArrowheads="1"/>
          </p:cNvSpPr>
          <p:nvPr/>
        </p:nvSpPr>
        <p:spPr bwMode="auto">
          <a:xfrm>
            <a:off x="685800" y="1514475"/>
            <a:ext cx="8113713" cy="3293209"/>
          </a:xfrm>
          <a:prstGeom prst="rect">
            <a:avLst/>
          </a:prstGeom>
          <a:noFill/>
          <a:ln w="9525">
            <a:noFill/>
            <a:miter lim="800000"/>
            <a:headEnd/>
            <a:tailEnd/>
          </a:ln>
          <a:effectLst/>
        </p:spPr>
        <p:txBody>
          <a:bodyPr>
            <a:spAutoFit/>
          </a:bodyPr>
          <a:lstStyle/>
          <a:p>
            <a:pPr>
              <a:defRPr/>
            </a:pPr>
            <a:endParaRPr lang="en-US" sz="4800" baseline="32000" dirty="0">
              <a:solidFill>
                <a:schemeClr val="folHlink"/>
              </a:solidFill>
              <a:effectLst>
                <a:outerShdw blurRad="50800" dist="88900" dir="2700000" algn="tl" rotWithShape="0">
                  <a:srgbClr val="000000">
                    <a:alpha val="87000"/>
                  </a:srgbClr>
                </a:outerShdw>
              </a:effectLst>
              <a:latin typeface="Times New Roman" charset="0"/>
            </a:endParaRPr>
          </a:p>
          <a:p>
            <a:pPr>
              <a:defRPr/>
            </a:pPr>
            <a:r>
              <a:rPr lang="th-TH" sz="4400" dirty="0">
                <a:solidFill>
                  <a:schemeClr val="folHlink"/>
                </a:solidFill>
                <a:effectLst>
                  <a:outerShdw blurRad="50800" dist="88900" dir="2700000" algn="tl" rotWithShape="0">
                    <a:srgbClr val="000000">
                      <a:alpha val="87000"/>
                    </a:srgbClr>
                  </a:outerShdw>
                </a:effectLst>
                <a:latin typeface="Times New Roman" charset="0"/>
              </a:rPr>
              <a:t>พระสัญญาเป็น</a:t>
            </a:r>
            <a:r>
              <a:rPr lang="th-TH" sz="4400" u="sng" dirty="0">
                <a:effectLst>
                  <a:outerShdw blurRad="50800" dist="88900" dir="2700000" algn="tl" rotWithShape="0">
                    <a:srgbClr val="000000">
                      <a:alpha val="87000"/>
                    </a:srgbClr>
                  </a:outerShdw>
                </a:effectLst>
                <a:latin typeface="Times New Roman" charset="0"/>
              </a:rPr>
              <a:t>นิ</a:t>
            </a:r>
            <a:r>
              <a:rPr lang="th-TH" sz="4400" u="sng" dirty="0" err="1">
                <a:effectLst>
                  <a:outerShdw blurRad="50800" dist="88900" dir="2700000" algn="tl" rotWithShape="0">
                    <a:srgbClr val="000000">
                      <a:alpha val="87000"/>
                    </a:srgbClr>
                  </a:outerShdw>
                </a:effectLst>
                <a:latin typeface="Times New Roman" charset="0"/>
              </a:rPr>
              <a:t>รันดร์</a:t>
            </a:r>
            <a:r>
              <a:rPr lang="th-TH" sz="4400" u="sng" dirty="0">
                <a:effectLst>
                  <a:outerShdw blurRad="50800" dist="88900" dir="2700000" algn="tl" rotWithShape="0">
                    <a:srgbClr val="000000">
                      <a:alpha val="87000"/>
                    </a:srgbClr>
                  </a:outerShdw>
                </a:effectLst>
                <a:latin typeface="Times New Roman" charset="0"/>
              </a:rPr>
              <a:t>กาล</a:t>
            </a:r>
            <a:r>
              <a:rPr lang="th-TH" sz="4400" dirty="0">
                <a:solidFill>
                  <a:schemeClr val="folHlink"/>
                </a:solidFill>
                <a:effectLst>
                  <a:outerShdw blurRad="50800" dist="88900" dir="2700000" algn="tl" rotWithShape="0">
                    <a:srgbClr val="000000">
                      <a:alpha val="87000"/>
                    </a:srgbClr>
                  </a:outerShdw>
                </a:effectLst>
                <a:latin typeface="Times New Roman" charset="0"/>
              </a:rPr>
              <a:t>ในช่วงเวลาของเขา, </a:t>
            </a:r>
            <a:r>
              <a:rPr lang="th-TH" sz="4400" u="sng" dirty="0">
                <a:effectLst>
                  <a:outerShdw blurRad="50800" dist="88900" dir="2700000" algn="tl" rotWithShape="0">
                    <a:srgbClr val="000000">
                      <a:alpha val="87000"/>
                    </a:srgbClr>
                  </a:outerShdw>
                </a:effectLst>
                <a:latin typeface="Times New Roman" charset="0"/>
              </a:rPr>
              <a:t>ถ้อยคำ</a:t>
            </a:r>
            <a:r>
              <a:rPr lang="th-TH" sz="4400" dirty="0">
                <a:solidFill>
                  <a:schemeClr val="folHlink"/>
                </a:solidFill>
                <a:effectLst>
                  <a:outerShdw blurRad="50800" dist="88900" dir="2700000" algn="tl" rotWithShape="0">
                    <a:srgbClr val="000000">
                      <a:alpha val="87000"/>
                    </a:srgbClr>
                  </a:outerShdw>
                </a:effectLst>
                <a:latin typeface="Times New Roman" charset="0"/>
              </a:rPr>
              <a:t>เป็นไปตามความหมาย, และ</a:t>
            </a:r>
            <a:r>
              <a:rPr lang="th-TH" sz="4400" u="sng" dirty="0">
                <a:effectLst>
                  <a:outerShdw blurRad="50800" dist="88900" dir="2700000" algn="tl" rotWithShape="0">
                    <a:srgbClr val="000000">
                      <a:alpha val="87000"/>
                    </a:srgbClr>
                  </a:outerShdw>
                </a:effectLst>
                <a:latin typeface="Times New Roman" charset="0"/>
              </a:rPr>
              <a:t>ไม่มีเงื่อนไข</a:t>
            </a:r>
            <a:r>
              <a:rPr lang="th-TH" sz="4400" dirty="0">
                <a:solidFill>
                  <a:schemeClr val="folHlink"/>
                </a:solidFill>
                <a:effectLst>
                  <a:outerShdw blurRad="50800" dist="88900" dir="2700000" algn="tl" rotWithShape="0">
                    <a:srgbClr val="000000">
                      <a:alpha val="87000"/>
                    </a:srgbClr>
                  </a:outerShdw>
                </a:effectLst>
                <a:latin typeface="Times New Roman" charset="0"/>
              </a:rPr>
              <a:t>ในการทำให้สำเร็จ</a:t>
            </a:r>
            <a:endParaRPr lang="en-US" sz="4400" dirty="0">
              <a:solidFill>
                <a:schemeClr val="folHlink"/>
              </a:solidFill>
              <a:effectLst>
                <a:outerShdw blurRad="50800" dist="88900" dir="2700000" algn="tl" rotWithShape="0">
                  <a:srgbClr val="000000">
                    <a:alpha val="87000"/>
                  </a:srgbClr>
                </a:outerShdw>
              </a:effectLst>
              <a:latin typeface="Times New Roman" charset="0"/>
            </a:endParaRPr>
          </a:p>
        </p:txBody>
      </p:sp>
      <p:sp>
        <p:nvSpPr>
          <p:cNvPr id="262179" name="Text Box 35"/>
          <p:cNvSpPr txBox="1">
            <a:spLocks noChangeArrowheads="1"/>
          </p:cNvSpPr>
          <p:nvPr/>
        </p:nvSpPr>
        <p:spPr bwMode="auto">
          <a:xfrm>
            <a:off x="773113" y="1268413"/>
            <a:ext cx="2719387" cy="7016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6000" baseline="32000" dirty="0">
                <a:solidFill>
                  <a:schemeClr val="folHlink"/>
                </a:solidFill>
                <a:latin typeface="Times New Roman" charset="0"/>
              </a:rPr>
              <a:t>ดังนั้นแล้ว</a:t>
            </a:r>
            <a:r>
              <a:rPr lang="en-US" sz="6000" baseline="32000" dirty="0">
                <a:solidFill>
                  <a:schemeClr val="folHlink"/>
                </a:solidFill>
                <a:latin typeface="Times New Roman" charset="0"/>
              </a:rPr>
              <a:t>...</a:t>
            </a:r>
          </a:p>
        </p:txBody>
      </p:sp>
      <p:sp>
        <p:nvSpPr>
          <p:cNvPr id="134155"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62188" name="Text Box 44"/>
          <p:cNvSpPr txBox="1">
            <a:spLocks noChangeArrowheads="1"/>
          </p:cNvSpPr>
          <p:nvPr/>
        </p:nvSpPr>
        <p:spPr bwMode="auto">
          <a:xfrm>
            <a:off x="3971925" y="2005013"/>
            <a:ext cx="326390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u="sng" dirty="0">
                <a:solidFill>
                  <a:srgbClr val="08F220"/>
                </a:solidFill>
                <a:effectLst>
                  <a:outerShdw blurRad="50800" dist="88900" dir="2700000" algn="tl" rotWithShape="0">
                    <a:srgbClr val="000000">
                      <a:alpha val="87000"/>
                    </a:srgbClr>
                  </a:outerShdw>
                </a:effectLst>
                <a:latin typeface="Times New Roman" charset="0"/>
              </a:rPr>
              <a:t>นิ</a:t>
            </a:r>
            <a:r>
              <a:rPr lang="th-TH" sz="4400" u="sng" dirty="0" err="1">
                <a:solidFill>
                  <a:srgbClr val="08F220"/>
                </a:solidFill>
                <a:effectLst>
                  <a:outerShdw blurRad="50800" dist="88900" dir="2700000" algn="tl" rotWithShape="0">
                    <a:srgbClr val="000000">
                      <a:alpha val="87000"/>
                    </a:srgbClr>
                  </a:outerShdw>
                </a:effectLst>
                <a:latin typeface="Times New Roman" charset="0"/>
              </a:rPr>
              <a:t>รันดร์</a:t>
            </a:r>
            <a:r>
              <a:rPr lang="th-TH" sz="4400" u="sng" dirty="0">
                <a:solidFill>
                  <a:srgbClr val="08F220"/>
                </a:solidFill>
                <a:effectLst>
                  <a:outerShdw blurRad="50800" dist="88900" dir="2700000" algn="tl" rotWithShape="0">
                    <a:srgbClr val="000000">
                      <a:alpha val="87000"/>
                    </a:srgbClr>
                  </a:outerShdw>
                </a:effectLst>
                <a:latin typeface="Times New Roman" charset="0"/>
              </a:rPr>
              <a:t>กาล</a:t>
            </a:r>
            <a:endParaRPr lang="en-US" sz="4400" u="sng" dirty="0">
              <a:solidFill>
                <a:srgbClr val="08F220"/>
              </a:solidFill>
              <a:latin typeface="Times New Roman" charset="0"/>
            </a:endParaRPr>
          </a:p>
        </p:txBody>
      </p:sp>
      <p:sp>
        <p:nvSpPr>
          <p:cNvPr id="262189" name="Text Box 45"/>
          <p:cNvSpPr txBox="1">
            <a:spLocks noChangeArrowheads="1"/>
          </p:cNvSpPr>
          <p:nvPr/>
        </p:nvSpPr>
        <p:spPr bwMode="auto">
          <a:xfrm>
            <a:off x="4398964" y="2686051"/>
            <a:ext cx="2884487"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u="sng" dirty="0">
                <a:solidFill>
                  <a:srgbClr val="08F220"/>
                </a:solidFill>
                <a:effectLst>
                  <a:outerShdw blurRad="50800" dist="88900" dir="2700000" algn="tl" rotWithShape="0">
                    <a:srgbClr val="000000">
                      <a:alpha val="87000"/>
                    </a:srgbClr>
                  </a:outerShdw>
                </a:effectLst>
                <a:latin typeface="Times New Roman" charset="0"/>
              </a:rPr>
              <a:t>ถ้อยคำ</a:t>
            </a:r>
            <a:endParaRPr lang="en-US" sz="4400" u="sng" dirty="0">
              <a:solidFill>
                <a:srgbClr val="08F220"/>
              </a:solidFill>
              <a:latin typeface="Times New Roman" charset="0"/>
            </a:endParaRPr>
          </a:p>
        </p:txBody>
      </p:sp>
      <p:sp>
        <p:nvSpPr>
          <p:cNvPr id="262190" name="Text Box 46"/>
          <p:cNvSpPr txBox="1">
            <a:spLocks noChangeArrowheads="1"/>
          </p:cNvSpPr>
          <p:nvPr/>
        </p:nvSpPr>
        <p:spPr bwMode="auto">
          <a:xfrm>
            <a:off x="5105400" y="3362753"/>
            <a:ext cx="3821113"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u="sng" dirty="0">
                <a:solidFill>
                  <a:srgbClr val="08F220"/>
                </a:solidFill>
                <a:effectLst>
                  <a:outerShdw blurRad="50800" dist="88900" dir="2700000" algn="tl" rotWithShape="0">
                    <a:srgbClr val="000000">
                      <a:alpha val="87000"/>
                    </a:srgbClr>
                  </a:outerShdw>
                </a:effectLst>
                <a:latin typeface="Times New Roman" charset="0"/>
              </a:rPr>
              <a:t>ไม่มีเงื่อนไข</a:t>
            </a:r>
            <a:endParaRPr lang="en-US" sz="4400" u="sng" dirty="0">
              <a:solidFill>
                <a:srgbClr val="08F220"/>
              </a:solidFill>
              <a:latin typeface="Times New Roman" charset="0"/>
            </a:endParaRPr>
          </a:p>
        </p:txBody>
      </p:sp>
      <p:sp>
        <p:nvSpPr>
          <p:cNvPr id="262191" name="Rectangle 47"/>
          <p:cNvSpPr>
            <a:spLocks noChangeArrowheads="1"/>
          </p:cNvSpPr>
          <p:nvPr/>
        </p:nvSpPr>
        <p:spPr bwMode="auto">
          <a:xfrm>
            <a:off x="8151813" y="6529388"/>
            <a:ext cx="341312" cy="247650"/>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59</a:t>
            </a:r>
          </a:p>
        </p:txBody>
      </p:sp>
      <p:sp>
        <p:nvSpPr>
          <p:cNvPr id="134160" name="Text Box 4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62193" name="Rectangle 4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134162" name="Text Box 50"/>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extLst>
      <p:ext uri="{BB962C8B-B14F-4D97-AF65-F5344CB8AC3E}">
        <p14:creationId xmlns:p14="http://schemas.microsoft.com/office/powerpoint/2010/main" val="3934053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62188"/>
                                        </p:tgtEl>
                                        <p:attrNameLst>
                                          <p:attrName>style.visibility</p:attrName>
                                        </p:attrNameLst>
                                      </p:cBhvr>
                                      <p:to>
                                        <p:strVal val="visible"/>
                                      </p:to>
                                    </p:set>
                                    <p:anim calcmode="lin" valueType="num">
                                      <p:cBhvr>
                                        <p:cTn id="12" dur="500" fill="hold"/>
                                        <p:tgtEl>
                                          <p:spTgt spid="262188"/>
                                        </p:tgtEl>
                                        <p:attrNameLst>
                                          <p:attrName>ppt_w</p:attrName>
                                        </p:attrNameLst>
                                      </p:cBhvr>
                                      <p:tavLst>
                                        <p:tav tm="0">
                                          <p:val>
                                            <p:fltVal val="0"/>
                                          </p:val>
                                        </p:tav>
                                        <p:tav tm="100000">
                                          <p:val>
                                            <p:strVal val="#ppt_w"/>
                                          </p:val>
                                        </p:tav>
                                      </p:tavLst>
                                    </p:anim>
                                    <p:anim calcmode="lin" valueType="num">
                                      <p:cBhvr>
                                        <p:cTn id="13" dur="500" fill="hold"/>
                                        <p:tgtEl>
                                          <p:spTgt spid="262188"/>
                                        </p:tgtEl>
                                        <p:attrNameLst>
                                          <p:attrName>ppt_h</p:attrName>
                                        </p:attrNameLst>
                                      </p:cBhvr>
                                      <p:tavLst>
                                        <p:tav tm="0">
                                          <p:val>
                                            <p:fltVal val="0"/>
                                          </p:val>
                                        </p:tav>
                                        <p:tav tm="100000">
                                          <p:val>
                                            <p:strVal val="#ppt_h"/>
                                          </p:val>
                                        </p:tav>
                                      </p:tavLst>
                                    </p:anim>
                                    <p:anim calcmode="lin" valueType="num">
                                      <p:cBhvr>
                                        <p:cTn id="14" dur="500" fill="hold"/>
                                        <p:tgtEl>
                                          <p:spTgt spid="262188"/>
                                        </p:tgtEl>
                                        <p:attrNameLst>
                                          <p:attrName>ppt_x</p:attrName>
                                        </p:attrNameLst>
                                      </p:cBhvr>
                                      <p:tavLst>
                                        <p:tav tm="0">
                                          <p:val>
                                            <p:fltVal val="0.5"/>
                                          </p:val>
                                        </p:tav>
                                        <p:tav tm="100000">
                                          <p:val>
                                            <p:strVal val="#ppt_x"/>
                                          </p:val>
                                        </p:tav>
                                      </p:tavLst>
                                    </p:anim>
                                    <p:anim calcmode="lin" valueType="num">
                                      <p:cBhvr>
                                        <p:cTn id="1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62189"/>
                                        </p:tgtEl>
                                        <p:attrNameLst>
                                          <p:attrName>style.visibility</p:attrName>
                                        </p:attrNameLst>
                                      </p:cBhvr>
                                      <p:to>
                                        <p:strVal val="visible"/>
                                      </p:to>
                                    </p:set>
                                    <p:anim calcmode="lin" valueType="num">
                                      <p:cBhvr>
                                        <p:cTn id="20" dur="500" fill="hold"/>
                                        <p:tgtEl>
                                          <p:spTgt spid="262189"/>
                                        </p:tgtEl>
                                        <p:attrNameLst>
                                          <p:attrName>ppt_w</p:attrName>
                                        </p:attrNameLst>
                                      </p:cBhvr>
                                      <p:tavLst>
                                        <p:tav tm="0">
                                          <p:val>
                                            <p:fltVal val="0"/>
                                          </p:val>
                                        </p:tav>
                                        <p:tav tm="100000">
                                          <p:val>
                                            <p:strVal val="#ppt_w"/>
                                          </p:val>
                                        </p:tav>
                                      </p:tavLst>
                                    </p:anim>
                                    <p:anim calcmode="lin" valueType="num">
                                      <p:cBhvr>
                                        <p:cTn id="21" dur="500" fill="hold"/>
                                        <p:tgtEl>
                                          <p:spTgt spid="262189"/>
                                        </p:tgtEl>
                                        <p:attrNameLst>
                                          <p:attrName>ppt_h</p:attrName>
                                        </p:attrNameLst>
                                      </p:cBhvr>
                                      <p:tavLst>
                                        <p:tav tm="0">
                                          <p:val>
                                            <p:fltVal val="0"/>
                                          </p:val>
                                        </p:tav>
                                        <p:tav tm="100000">
                                          <p:val>
                                            <p:strVal val="#ppt_h"/>
                                          </p:val>
                                        </p:tav>
                                      </p:tavLst>
                                    </p:anim>
                                    <p:anim calcmode="lin" valueType="num">
                                      <p:cBhvr>
                                        <p:cTn id="22" dur="500" fill="hold"/>
                                        <p:tgtEl>
                                          <p:spTgt spid="262189"/>
                                        </p:tgtEl>
                                        <p:attrNameLst>
                                          <p:attrName>ppt_x</p:attrName>
                                        </p:attrNameLst>
                                      </p:cBhvr>
                                      <p:tavLst>
                                        <p:tav tm="0">
                                          <p:val>
                                            <p:fltVal val="0.5"/>
                                          </p:val>
                                        </p:tav>
                                        <p:tav tm="100000">
                                          <p:val>
                                            <p:strVal val="#ppt_x"/>
                                          </p:val>
                                        </p:tav>
                                      </p:tavLst>
                                    </p:anim>
                                    <p:anim calcmode="lin" valueType="num">
                                      <p:cBhvr>
                                        <p:cTn id="2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62190"/>
                                        </p:tgtEl>
                                        <p:attrNameLst>
                                          <p:attrName>style.visibility</p:attrName>
                                        </p:attrNameLst>
                                      </p:cBhvr>
                                      <p:to>
                                        <p:strVal val="visible"/>
                                      </p:to>
                                    </p:set>
                                    <p:anim calcmode="lin" valueType="num">
                                      <p:cBhvr>
                                        <p:cTn id="28" dur="500" fill="hold"/>
                                        <p:tgtEl>
                                          <p:spTgt spid="262190"/>
                                        </p:tgtEl>
                                        <p:attrNameLst>
                                          <p:attrName>ppt_w</p:attrName>
                                        </p:attrNameLst>
                                      </p:cBhvr>
                                      <p:tavLst>
                                        <p:tav tm="0">
                                          <p:val>
                                            <p:fltVal val="0"/>
                                          </p:val>
                                        </p:tav>
                                        <p:tav tm="100000">
                                          <p:val>
                                            <p:strVal val="#ppt_w"/>
                                          </p:val>
                                        </p:tav>
                                      </p:tavLst>
                                    </p:anim>
                                    <p:anim calcmode="lin" valueType="num">
                                      <p:cBhvr>
                                        <p:cTn id="29" dur="500" fill="hold"/>
                                        <p:tgtEl>
                                          <p:spTgt spid="262190"/>
                                        </p:tgtEl>
                                        <p:attrNameLst>
                                          <p:attrName>ppt_h</p:attrName>
                                        </p:attrNameLst>
                                      </p:cBhvr>
                                      <p:tavLst>
                                        <p:tav tm="0">
                                          <p:val>
                                            <p:fltVal val="0"/>
                                          </p:val>
                                        </p:tav>
                                        <p:tav tm="100000">
                                          <p:val>
                                            <p:strVal val="#ppt_h"/>
                                          </p:val>
                                        </p:tav>
                                      </p:tavLst>
                                    </p:anim>
                                    <p:anim calcmode="lin" valueType="num">
                                      <p:cBhvr>
                                        <p:cTn id="30" dur="500" fill="hold"/>
                                        <p:tgtEl>
                                          <p:spTgt spid="262190"/>
                                        </p:tgtEl>
                                        <p:attrNameLst>
                                          <p:attrName>ppt_x</p:attrName>
                                        </p:attrNameLst>
                                      </p:cBhvr>
                                      <p:tavLst>
                                        <p:tav tm="0">
                                          <p:val>
                                            <p:fltVal val="0.5"/>
                                          </p:val>
                                        </p:tav>
                                        <p:tav tm="100000">
                                          <p:val>
                                            <p:strVal val="#ppt_x"/>
                                          </p:val>
                                        </p:tav>
                                      </p:tavLst>
                                    </p:anim>
                                    <p:anim calcmode="lin" valueType="num">
                                      <p:cBhvr>
                                        <p:cTn id="31" dur="500" fill="hold"/>
                                        <p:tgtEl>
                                          <p:spTgt spid="2621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P spid="262190"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59" name="Rectangle 3"/>
          <p:cNvSpPr>
            <a:spLocks noChangeArrowheads="1"/>
          </p:cNvSpPr>
          <p:nvPr/>
        </p:nvSpPr>
        <p:spPr bwMode="auto">
          <a:xfrm>
            <a:off x="868363" y="1041400"/>
            <a:ext cx="7550150"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th-TH" sz="4400" dirty="0">
                <a:solidFill>
                  <a:schemeClr val="folHlink"/>
                </a:solidFill>
                <a:latin typeface="Helvetica" charset="0"/>
              </a:rPr>
              <a:t>และในท้ายที่สุด</a:t>
            </a:r>
            <a:r>
              <a:rPr lang="en-US" sz="4400" dirty="0">
                <a:solidFill>
                  <a:schemeClr val="folHlink"/>
                </a:solidFill>
                <a:latin typeface="Helvetica" charset="0"/>
              </a:rPr>
              <a:t>…</a:t>
            </a:r>
            <a:r>
              <a:rPr lang="th-TH" sz="4400" dirty="0">
                <a:solidFill>
                  <a:schemeClr val="folHlink"/>
                </a:solidFill>
                <a:latin typeface="Helvetica" charset="0"/>
              </a:rPr>
              <a:t>จุดสูงสุด</a:t>
            </a:r>
            <a:r>
              <a:rPr lang="en-US" sz="4400" dirty="0">
                <a:solidFill>
                  <a:schemeClr val="folHlink"/>
                </a:solidFill>
                <a:latin typeface="Helvetica" charset="0"/>
              </a:rPr>
              <a:t>!</a:t>
            </a:r>
          </a:p>
        </p:txBody>
      </p:sp>
      <p:sp>
        <p:nvSpPr>
          <p:cNvPr id="136195"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5070" name="Rectangle 14"/>
          <p:cNvSpPr>
            <a:spLocks noChangeArrowheads="1"/>
          </p:cNvSpPr>
          <p:nvPr/>
        </p:nvSpPr>
        <p:spPr bwMode="auto">
          <a:xfrm>
            <a:off x="81121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136197" name="Text Box 15"/>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45058" name="Rectangle 2"/>
          <p:cNvSpPr>
            <a:spLocks noChangeArrowheads="1"/>
          </p:cNvSpPr>
          <p:nvPr/>
        </p:nvSpPr>
        <p:spPr bwMode="auto">
          <a:xfrm>
            <a:off x="1616074" y="1392238"/>
            <a:ext cx="6011863" cy="462222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endParaRPr lang="en-US" sz="4000" i="1" dirty="0">
              <a:latin typeface="Helvetica" charset="0"/>
            </a:endParaRPr>
          </a:p>
          <a:p>
            <a:pPr algn="ctr">
              <a:spcBef>
                <a:spcPct val="50000"/>
              </a:spcBef>
              <a:defRPr/>
            </a:pPr>
            <a:r>
              <a:rPr lang="th-TH" sz="4000" i="1" dirty="0">
                <a:latin typeface="Helvetica" charset="0"/>
              </a:rPr>
              <a:t>อับ</a:t>
            </a:r>
            <a:r>
              <a:rPr lang="th-TH" sz="4000" i="1" dirty="0" err="1">
                <a:latin typeface="Helvetica" charset="0"/>
              </a:rPr>
              <a:t>ราฮัม</a:t>
            </a:r>
            <a:r>
              <a:rPr lang="th-TH" sz="4000" i="1" dirty="0">
                <a:latin typeface="Helvetica" charset="0"/>
              </a:rPr>
              <a:t>เชื่อพระเจ้า</a:t>
            </a:r>
            <a:r>
              <a:rPr lang="en-US" sz="4000" i="1" dirty="0">
                <a:latin typeface="Helvetica" charset="0"/>
              </a:rPr>
              <a:t>, </a:t>
            </a:r>
            <a:r>
              <a:rPr lang="th-TH" sz="4000" i="1" dirty="0">
                <a:latin typeface="Helvetica" charset="0"/>
              </a:rPr>
              <a:t>และพระองค์</a:t>
            </a:r>
            <a:r>
              <a:rPr lang="en-US" sz="4000" i="1" dirty="0">
                <a:latin typeface="Helvetica" charset="0"/>
              </a:rPr>
              <a:t>[</a:t>
            </a:r>
            <a:r>
              <a:rPr lang="th-TH" sz="4000" i="1" dirty="0">
                <a:latin typeface="Helvetica" charset="0"/>
              </a:rPr>
              <a:t>พระเจ้า</a:t>
            </a:r>
            <a:r>
              <a:rPr lang="en-US" sz="4000" i="1" dirty="0">
                <a:latin typeface="Helvetica" charset="0"/>
              </a:rPr>
              <a:t>] </a:t>
            </a:r>
            <a:r>
              <a:rPr lang="th-TH" sz="4000" i="1" dirty="0">
                <a:latin typeface="Helvetica" charset="0"/>
              </a:rPr>
              <a:t>ยกย่องเขาว่าเป็น </a:t>
            </a:r>
            <a:r>
              <a:rPr lang="th-TH" sz="4000" i="1" dirty="0">
                <a:solidFill>
                  <a:schemeClr val="folHlink"/>
                </a:solidFill>
                <a:latin typeface="Helvetica" charset="0"/>
              </a:rPr>
              <a:t>ผู้ชอบธรรม</a:t>
            </a:r>
            <a:endParaRPr lang="en-US" sz="4000" i="1" dirty="0">
              <a:latin typeface="Helvetica" charset="0"/>
            </a:endParaRPr>
          </a:p>
          <a:p>
            <a:pPr algn="r">
              <a:spcBef>
                <a:spcPct val="50000"/>
              </a:spcBef>
              <a:defRPr/>
            </a:pPr>
            <a:r>
              <a:rPr lang="th-TH" sz="2800" i="1" dirty="0">
                <a:latin typeface="Helvetica" charset="0"/>
              </a:rPr>
              <a:t>ปฐมกาล</a:t>
            </a:r>
            <a:r>
              <a:rPr lang="en-US" sz="2800" i="1" dirty="0">
                <a:latin typeface="Helvetica" charset="0"/>
              </a:rPr>
              <a:t> 15:6 (THSV)  </a:t>
            </a:r>
          </a:p>
        </p:txBody>
      </p:sp>
      <p:sp>
        <p:nvSpPr>
          <p:cNvPr id="45074" name="AutoShape 18"/>
          <p:cNvSpPr>
            <a:spLocks noChangeArrowheads="1"/>
          </p:cNvSpPr>
          <p:nvPr/>
        </p:nvSpPr>
        <p:spPr bwMode="auto">
          <a:xfrm>
            <a:off x="4465638" y="4125912"/>
            <a:ext cx="2716212" cy="928688"/>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45075" name="AutoShape 19"/>
          <p:cNvSpPr>
            <a:spLocks noChangeArrowheads="1"/>
          </p:cNvSpPr>
          <p:nvPr/>
        </p:nvSpPr>
        <p:spPr bwMode="auto">
          <a:xfrm>
            <a:off x="3938588" y="5295900"/>
            <a:ext cx="3770312" cy="71856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35835249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243"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0708" name="Rectangle 4"/>
          <p:cNvSpPr>
            <a:spLocks noChangeArrowheads="1"/>
          </p:cNvSpPr>
          <p:nvPr/>
        </p:nvSpPr>
        <p:spPr bwMode="auto">
          <a:xfrm>
            <a:off x="2206625" y="290513"/>
            <a:ext cx="4708525" cy="1122871"/>
          </a:xfrm>
          <a:prstGeom prst="rect">
            <a:avLst/>
          </a:prstGeom>
          <a:noFill/>
          <a:ln w="12700">
            <a:noFill/>
            <a:miter lim="800000"/>
            <a:headEnd/>
            <a:tailEnd/>
          </a:ln>
          <a:effectLst/>
        </p:spPr>
        <p:txBody>
          <a:bodyPr lIns="90487" tIns="44450" rIns="90487" bIns="44450">
            <a:spAutoFit/>
          </a:bodyPr>
          <a:lstStyle/>
          <a:p>
            <a:pPr algn="ctr">
              <a:defRPr/>
            </a:pPr>
            <a:r>
              <a:rPr lang="th-TH" sz="2400" i="1" dirty="0">
                <a:solidFill>
                  <a:schemeClr val="folHlink"/>
                </a:solidFill>
                <a:effectLst>
                  <a:outerShdw blurRad="50800" dist="88900" dir="2700000" algn="tl" rotWithShape="0">
                    <a:srgbClr val="000000"/>
                  </a:outerShdw>
                </a:effectLst>
                <a:latin typeface="Helvetica" charset="0"/>
              </a:rPr>
              <a:t>การจัดเตรียมพิเศษของพระเจ้า</a:t>
            </a:r>
          </a:p>
          <a:p>
            <a:pPr algn="ctr">
              <a:defRPr/>
            </a:pPr>
            <a:r>
              <a:rPr lang="th-TH" sz="2400" i="1" dirty="0">
                <a:solidFill>
                  <a:schemeClr val="folHlink"/>
                </a:solidFill>
                <a:effectLst>
                  <a:outerShdw blurRad="50800" dist="88900" dir="2700000" algn="tl" rotWithShape="0">
                    <a:srgbClr val="000000"/>
                  </a:outerShdw>
                </a:effectLst>
                <a:latin typeface="Helvetica" charset="0"/>
              </a:rPr>
              <a:t>กับโมเสส</a:t>
            </a:r>
            <a:endParaRPr lang="en-US" sz="2400" i="1" dirty="0">
              <a:solidFill>
                <a:schemeClr val="folHlink"/>
              </a:solidFill>
              <a:effectLst>
                <a:outerShdw blurRad="50800" dist="88900" dir="2700000" algn="tl" rotWithShape="0">
                  <a:srgbClr val="000000"/>
                </a:outerShdw>
              </a:effectLst>
              <a:latin typeface="Helvetica" charset="0"/>
            </a:endParaRPr>
          </a:p>
        </p:txBody>
      </p:sp>
      <p:sp>
        <p:nvSpPr>
          <p:cNvPr id="200709" name="Rectangle 5"/>
          <p:cNvSpPr>
            <a:spLocks noChangeArrowheads="1"/>
          </p:cNvSpPr>
          <p:nvPr/>
        </p:nvSpPr>
        <p:spPr bwMode="auto">
          <a:xfrm>
            <a:off x="669925" y="3003550"/>
            <a:ext cx="7802563" cy="766763"/>
          </a:xfrm>
          <a:prstGeom prst="rect">
            <a:avLst/>
          </a:prstGeom>
          <a:noFill/>
          <a:ln w="12700">
            <a:noFill/>
            <a:miter lim="800000"/>
            <a:headEnd/>
            <a:tailEnd/>
          </a:ln>
          <a:effectLst/>
        </p:spPr>
        <p:txBody>
          <a:bodyPr lIns="90487" tIns="44450" rIns="90487" bIns="44450">
            <a:spAutoFit/>
          </a:bodyPr>
          <a:lstStyle/>
          <a:p>
            <a:pPr algn="ctr">
              <a:defRPr/>
            </a:pPr>
            <a:r>
              <a:rPr lang="en-US" altLang="ja-JP" sz="4400" dirty="0">
                <a:solidFill>
                  <a:schemeClr val="folHlink"/>
                </a:solidFill>
                <a:effectLst>
                  <a:outerShdw blurRad="50800" dist="88900" dir="2700000" algn="tl" rotWithShape="0">
                    <a:srgbClr val="000000"/>
                  </a:outerShdw>
                </a:effectLst>
                <a:latin typeface="Helvetica" charset="0"/>
              </a:rPr>
              <a:t>“</a:t>
            </a:r>
            <a:r>
              <a:rPr lang="th-TH" altLang="ja-JP" sz="4400" dirty="0" err="1">
                <a:solidFill>
                  <a:schemeClr val="folHlink"/>
                </a:solidFill>
                <a:effectLst>
                  <a:outerShdw blurRad="50800" dist="88900" dir="2700000" algn="tl" rotWithShape="0">
                    <a:srgbClr val="000000"/>
                  </a:outerShdw>
                </a:effectLst>
                <a:latin typeface="Helvetica" charset="0"/>
              </a:rPr>
              <a:t>พันธ</a:t>
            </a:r>
            <a:r>
              <a:rPr lang="th-TH" altLang="ja-JP" sz="4400" dirty="0">
                <a:solidFill>
                  <a:schemeClr val="folHlink"/>
                </a:solidFill>
                <a:effectLst>
                  <a:outerShdw blurRad="50800" dist="88900" dir="2700000" algn="tl" rotWithShape="0">
                    <a:srgbClr val="000000"/>
                  </a:outerShdw>
                </a:effectLst>
                <a:latin typeface="Helvetica" charset="0"/>
              </a:rPr>
              <a:t>สัญญาของโมเสส</a:t>
            </a:r>
            <a:r>
              <a:rPr lang="en-US" altLang="ja-JP" sz="4400" dirty="0">
                <a:solidFill>
                  <a:schemeClr val="folHlink"/>
                </a:solidFill>
                <a:effectLst>
                  <a:outerShdw blurRad="50800" dist="88900" dir="2700000" algn="tl" rotWithShape="0">
                    <a:srgbClr val="000000"/>
                  </a:outerShdw>
                </a:effectLst>
                <a:latin typeface="Helvetica" charset="0"/>
              </a:rPr>
              <a:t>"</a:t>
            </a:r>
            <a:endParaRPr lang="en-US" sz="4400" dirty="0">
              <a:solidFill>
                <a:schemeClr val="folHlink"/>
              </a:solidFill>
              <a:effectLst>
                <a:outerShdw blurRad="50800" dist="88900" dir="2700000" algn="tl" rotWithShape="0">
                  <a:srgbClr val="000000"/>
                </a:outerShdw>
              </a:effectLst>
              <a:latin typeface="Helvetica" charset="0"/>
            </a:endParaRPr>
          </a:p>
        </p:txBody>
      </p:sp>
      <p:sp>
        <p:nvSpPr>
          <p:cNvPr id="138246"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8247"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8248"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3106048" y="1555750"/>
            <a:ext cx="2933494" cy="828432"/>
          </a:xfrm>
          <a:prstGeom prst="rect">
            <a:avLst/>
          </a:prstGeom>
          <a:noFill/>
          <a:ln w="12700">
            <a:noFill/>
            <a:miter lim="800000"/>
            <a:headEnd/>
            <a:tailEnd/>
          </a:ln>
          <a:effectLst/>
        </p:spPr>
        <p:txBody>
          <a:bodyPr wrap="none" lIns="90487" tIns="44450" rIns="90487" bIns="44450">
            <a:spAutoFit/>
          </a:bodyPr>
          <a:lstStyle/>
          <a:p>
            <a:pPr algn="ctr">
              <a:defRPr/>
            </a:pPr>
            <a:r>
              <a:rPr lang="en-US" sz="2400" dirty="0">
                <a:effectLst>
                  <a:outerShdw blurRad="50800" dist="88900" dir="2700000" algn="tl" rotWithShape="0">
                    <a:srgbClr val="000000"/>
                  </a:outerShdw>
                </a:effectLst>
                <a:latin typeface="Helvetica" charset="0"/>
              </a:rPr>
              <a:t> </a:t>
            </a:r>
            <a:r>
              <a:rPr lang="th-TH" sz="2400" dirty="0">
                <a:effectLst>
                  <a:outerShdw blurRad="50800" dist="88900" dir="2700000" algn="tl" rotWithShape="0">
                    <a:srgbClr val="000000"/>
                  </a:outerShdw>
                </a:effectLst>
                <a:latin typeface="Helvetica" charset="0"/>
              </a:rPr>
              <a:t>จาก</a:t>
            </a:r>
            <a:r>
              <a:rPr lang="th-TH" sz="2400" dirty="0" err="1">
                <a:effectLst>
                  <a:outerShdw blurRad="50800" dist="88900" dir="2700000" algn="tl" rotWithShape="0">
                    <a:srgbClr val="000000"/>
                  </a:outerShdw>
                </a:effectLst>
                <a:latin typeface="Helvetica" charset="0"/>
              </a:rPr>
              <a:t>พันธ</a:t>
            </a:r>
            <a:r>
              <a:rPr lang="th-TH" sz="2400" dirty="0">
                <a:effectLst>
                  <a:outerShdw blurRad="50800" dist="88900" dir="2700000" algn="tl" rotWithShape="0">
                    <a:srgbClr val="000000"/>
                  </a:outerShdw>
                </a:effectLst>
                <a:latin typeface="Helvetica" charset="0"/>
              </a:rPr>
              <a:t>สัญญาเดิม</a:t>
            </a:r>
            <a:r>
              <a:rPr lang="en-US" sz="2400" dirty="0">
                <a:effectLst>
                  <a:outerShdw blurRad="50800" dist="88900" dir="2700000" algn="tl" rotWithShape="0">
                    <a:srgbClr val="000000"/>
                  </a:outerShdw>
                </a:effectLst>
                <a:latin typeface="Helvetica" charset="0"/>
              </a:rPr>
              <a:t>:</a:t>
            </a:r>
            <a:endParaRPr lang="th-TH" sz="2400" dirty="0">
              <a:effectLst>
                <a:outerShdw blurRad="50800" dist="88900" dir="2700000" algn="tl" rotWithShape="0">
                  <a:srgbClr val="000000"/>
                </a:outerShdw>
              </a:effectLst>
              <a:latin typeface="Helvetica" charset="0"/>
            </a:endParaRPr>
          </a:p>
          <a:p>
            <a:pPr algn="ctr">
              <a:defRPr/>
            </a:pPr>
            <a:r>
              <a:rPr lang="th-TH" sz="2400" dirty="0">
                <a:effectLst>
                  <a:outerShdw blurRad="50800" dist="88900" dir="2700000" algn="tl" rotWithShape="0">
                    <a:srgbClr val="000000"/>
                  </a:outerShdw>
                </a:effectLst>
                <a:latin typeface="Helvetica" charset="0"/>
              </a:rPr>
              <a:t>พระธรรมอพยพ</a:t>
            </a:r>
            <a:endParaRPr lang="en-US" sz="2400" dirty="0">
              <a:effectLst>
                <a:outerShdw blurRad="50800" dist="88900" dir="2700000" algn="tl" rotWithShape="0">
                  <a:srgbClr val="000000"/>
                </a:outerShdw>
              </a:effectLst>
              <a:latin typeface="Helvetica" charset="0"/>
            </a:endParaRPr>
          </a:p>
        </p:txBody>
      </p:sp>
      <p:sp>
        <p:nvSpPr>
          <p:cNvPr id="138250"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8251"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8252"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8253"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38254"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0775" name="Rectangle 71"/>
          <p:cNvSpPr>
            <a:spLocks noChangeArrowheads="1"/>
          </p:cNvSpPr>
          <p:nvPr/>
        </p:nvSpPr>
        <p:spPr bwMode="auto">
          <a:xfrm>
            <a:off x="0" y="4552950"/>
            <a:ext cx="9144000" cy="1105431"/>
          </a:xfrm>
          <a:prstGeom prst="rect">
            <a:avLst/>
          </a:prstGeom>
          <a:noFill/>
          <a:ln w="12700">
            <a:noFill/>
            <a:miter lim="800000"/>
            <a:headEnd/>
            <a:tailEnd/>
          </a:ln>
          <a:effectLst/>
        </p:spPr>
        <p:txBody>
          <a:bodyPr lIns="90487" tIns="44450" rIns="90487" bIns="44450">
            <a:spAutoFit/>
          </a:bodyPr>
          <a:lstStyle/>
          <a:p>
            <a:pPr algn="ctr">
              <a:defRPr/>
            </a:pPr>
            <a:r>
              <a:rPr lang="en-US" sz="4800" dirty="0">
                <a:solidFill>
                  <a:srgbClr val="00FF00"/>
                </a:solidFill>
                <a:effectLst>
                  <a:outerShdw blurRad="50800" dist="88900" dir="2700000" algn="tl" rotWithShape="0">
                    <a:srgbClr val="000000"/>
                  </a:outerShdw>
                </a:effectLst>
                <a:latin typeface="Helvetica" charset="0"/>
              </a:rPr>
              <a:t> </a:t>
            </a:r>
            <a:r>
              <a:rPr lang="th-TH" sz="4800" dirty="0">
                <a:solidFill>
                  <a:srgbClr val="00FF00"/>
                </a:solidFill>
                <a:effectLst>
                  <a:outerShdw blurRad="50800" dist="88900" dir="2700000" algn="tl" rotWithShape="0">
                    <a:srgbClr val="000000"/>
                  </a:outerShdw>
                </a:effectLst>
                <a:latin typeface="Helvetica" charset="0"/>
              </a:rPr>
              <a:t>การจัดเตรียม</a:t>
            </a:r>
            <a:r>
              <a:rPr lang="th-TH" sz="6600" dirty="0">
                <a:effectLst>
                  <a:outerShdw blurRad="50800" dist="88900" dir="2700000" algn="tl" rotWithShape="0">
                    <a:srgbClr val="000000"/>
                  </a:outerShdw>
                </a:effectLst>
                <a:latin typeface="Helvetica" charset="0"/>
              </a:rPr>
              <a:t>นี้</a:t>
            </a:r>
            <a:r>
              <a:rPr lang="th-TH" sz="4800" dirty="0">
                <a:solidFill>
                  <a:srgbClr val="00FF00"/>
                </a:solidFill>
                <a:effectLst>
                  <a:outerShdw blurRad="50800" dist="88900" dir="2700000" algn="tl" rotWithShape="0">
                    <a:srgbClr val="000000"/>
                  </a:outerShdw>
                </a:effectLst>
                <a:latin typeface="Helvetica" charset="0"/>
              </a:rPr>
              <a:t>เกี่ยวกับอะไร</a:t>
            </a:r>
            <a:r>
              <a:rPr lang="en-US" sz="4800" dirty="0">
                <a:solidFill>
                  <a:srgbClr val="00FF00"/>
                </a:solidFill>
                <a:effectLst>
                  <a:outerShdw blurRad="50800" dist="88900" dir="2700000" algn="tl" rotWithShape="0">
                    <a:srgbClr val="000000"/>
                  </a:outerShdw>
                </a:effectLst>
                <a:latin typeface="Helvetica" charset="0"/>
              </a:rPr>
              <a:t>?</a:t>
            </a:r>
            <a:endParaRPr lang="en-US" sz="4800" dirty="0">
              <a:effectLst>
                <a:outerShdw blurRad="50800" dist="88900" dir="2700000" algn="tl" rotWithShape="0">
                  <a:srgbClr val="000000"/>
                </a:outerShdw>
              </a:effectLst>
              <a:latin typeface="Helvetica" charset="0"/>
            </a:endParaRP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3"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4"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6"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7"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268" name="Rectangle 6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8269" name="Rectangle 85"/>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8257"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00799" name="Rectangle 95"/>
          <p:cNvSpPr>
            <a:spLocks noChangeArrowheads="1"/>
          </p:cNvSpPr>
          <p:nvPr/>
        </p:nvSpPr>
        <p:spPr bwMode="auto">
          <a:xfrm>
            <a:off x="81375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138259"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138260"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extLst>
      <p:ext uri="{BB962C8B-B14F-4D97-AF65-F5344CB8AC3E}">
        <p14:creationId xmlns:p14="http://schemas.microsoft.com/office/powerpoint/2010/main" val="37079209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243"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0708" name="Rectangle 4"/>
          <p:cNvSpPr>
            <a:spLocks noChangeArrowheads="1"/>
          </p:cNvSpPr>
          <p:nvPr/>
        </p:nvSpPr>
        <p:spPr bwMode="auto">
          <a:xfrm>
            <a:off x="2206625" y="290513"/>
            <a:ext cx="4708525" cy="1122871"/>
          </a:xfrm>
          <a:prstGeom prst="rect">
            <a:avLst/>
          </a:prstGeom>
          <a:noFill/>
          <a:ln w="12700">
            <a:noFill/>
            <a:miter lim="800000"/>
            <a:headEnd/>
            <a:tailEnd/>
          </a:ln>
          <a:effectLst/>
        </p:spPr>
        <p:txBody>
          <a:bodyPr lIns="90487" tIns="44450" rIns="90487" bIns="44450">
            <a:spAutoFit/>
          </a:bodyPr>
          <a:lstStyle/>
          <a:p>
            <a:pPr algn="ctr">
              <a:defRPr/>
            </a:pPr>
            <a:r>
              <a:rPr lang="th-TH" sz="2400" i="1" dirty="0">
                <a:solidFill>
                  <a:schemeClr val="folHlink"/>
                </a:solidFill>
                <a:effectLst>
                  <a:outerShdw blurRad="50800" dist="88900" dir="2700000" algn="tl" rotWithShape="0">
                    <a:srgbClr val="000000"/>
                  </a:outerShdw>
                </a:effectLst>
                <a:latin typeface="Helvetica" charset="0"/>
              </a:rPr>
              <a:t>การจัดเตรียมพิเศษของพระเจ้า</a:t>
            </a:r>
          </a:p>
          <a:p>
            <a:pPr algn="ctr">
              <a:defRPr/>
            </a:pPr>
            <a:r>
              <a:rPr lang="th-TH" sz="2400" i="1" dirty="0">
                <a:solidFill>
                  <a:schemeClr val="folHlink"/>
                </a:solidFill>
                <a:effectLst>
                  <a:outerShdw blurRad="50800" dist="88900" dir="2700000" algn="tl" rotWithShape="0">
                    <a:srgbClr val="000000"/>
                  </a:outerShdw>
                </a:effectLst>
                <a:latin typeface="Helvetica" charset="0"/>
              </a:rPr>
              <a:t>กับโมเสส</a:t>
            </a:r>
            <a:endParaRPr lang="en-US" sz="2400" i="1" dirty="0">
              <a:solidFill>
                <a:schemeClr val="folHlink"/>
              </a:solidFill>
              <a:effectLst>
                <a:outerShdw blurRad="50800" dist="88900" dir="2700000" algn="tl" rotWithShape="0">
                  <a:srgbClr val="000000"/>
                </a:outerShdw>
              </a:effectLst>
              <a:latin typeface="Helvetica" charset="0"/>
            </a:endParaRPr>
          </a:p>
        </p:txBody>
      </p:sp>
      <p:sp>
        <p:nvSpPr>
          <p:cNvPr id="200709" name="Rectangle 5"/>
          <p:cNvSpPr>
            <a:spLocks noChangeArrowheads="1"/>
          </p:cNvSpPr>
          <p:nvPr/>
        </p:nvSpPr>
        <p:spPr bwMode="auto">
          <a:xfrm>
            <a:off x="676275" y="3247360"/>
            <a:ext cx="7802563" cy="766763"/>
          </a:xfrm>
          <a:prstGeom prst="rect">
            <a:avLst/>
          </a:prstGeom>
          <a:noFill/>
          <a:ln w="12700">
            <a:noFill/>
            <a:miter lim="800000"/>
            <a:headEnd/>
            <a:tailEnd/>
          </a:ln>
          <a:effectLst/>
        </p:spPr>
        <p:txBody>
          <a:bodyPr lIns="90487" tIns="44450" rIns="90487" bIns="44450">
            <a:spAutoFit/>
          </a:bodyPr>
          <a:lstStyle/>
          <a:p>
            <a:pPr algn="ctr">
              <a:defRPr/>
            </a:pPr>
            <a:r>
              <a:rPr lang="en-US" altLang="ja-JP" sz="4400" dirty="0">
                <a:solidFill>
                  <a:schemeClr val="folHlink"/>
                </a:solidFill>
                <a:effectLst>
                  <a:outerShdw blurRad="50800" dist="88900" dir="2700000" algn="tl" rotWithShape="0">
                    <a:srgbClr val="000000"/>
                  </a:outerShdw>
                </a:effectLst>
                <a:latin typeface="Helvetica" charset="0"/>
              </a:rPr>
              <a:t>“</a:t>
            </a:r>
            <a:r>
              <a:rPr lang="th-TH" altLang="ja-JP" sz="4400" dirty="0" err="1">
                <a:solidFill>
                  <a:schemeClr val="folHlink"/>
                </a:solidFill>
                <a:effectLst>
                  <a:outerShdw blurRad="50800" dist="88900" dir="2700000" algn="tl" rotWithShape="0">
                    <a:srgbClr val="000000"/>
                  </a:outerShdw>
                </a:effectLst>
                <a:latin typeface="Helvetica" charset="0"/>
              </a:rPr>
              <a:t>พันธ</a:t>
            </a:r>
            <a:r>
              <a:rPr lang="th-TH" altLang="ja-JP" sz="4400" dirty="0">
                <a:solidFill>
                  <a:schemeClr val="folHlink"/>
                </a:solidFill>
                <a:effectLst>
                  <a:outerShdw blurRad="50800" dist="88900" dir="2700000" algn="tl" rotWithShape="0">
                    <a:srgbClr val="000000"/>
                  </a:outerShdw>
                </a:effectLst>
                <a:latin typeface="Helvetica" charset="0"/>
              </a:rPr>
              <a:t>สัญญาของโมเสส</a:t>
            </a:r>
            <a:r>
              <a:rPr lang="en-US" altLang="ja-JP" sz="4400" dirty="0">
                <a:solidFill>
                  <a:schemeClr val="folHlink"/>
                </a:solidFill>
                <a:effectLst>
                  <a:outerShdw blurRad="50800" dist="88900" dir="2700000" algn="tl" rotWithShape="0">
                    <a:srgbClr val="000000"/>
                  </a:outerShdw>
                </a:effectLst>
                <a:latin typeface="Helvetica" charset="0"/>
              </a:rPr>
              <a:t>"</a:t>
            </a:r>
            <a:endParaRPr lang="en-US" sz="4400" dirty="0">
              <a:solidFill>
                <a:schemeClr val="folHlink"/>
              </a:solidFill>
              <a:effectLst>
                <a:outerShdw blurRad="50800" dist="88900" dir="2700000" algn="tl" rotWithShape="0">
                  <a:srgbClr val="000000"/>
                </a:outerShdw>
              </a:effectLst>
              <a:latin typeface="Helvetica" charset="0"/>
            </a:endParaRPr>
          </a:p>
        </p:txBody>
      </p:sp>
      <p:sp>
        <p:nvSpPr>
          <p:cNvPr id="138246"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8247"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8248"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3106048" y="1555750"/>
            <a:ext cx="2933494" cy="828432"/>
          </a:xfrm>
          <a:prstGeom prst="rect">
            <a:avLst/>
          </a:prstGeom>
          <a:noFill/>
          <a:ln w="12700">
            <a:noFill/>
            <a:miter lim="800000"/>
            <a:headEnd/>
            <a:tailEnd/>
          </a:ln>
          <a:effectLst/>
        </p:spPr>
        <p:txBody>
          <a:bodyPr wrap="none" lIns="90487" tIns="44450" rIns="90487" bIns="44450">
            <a:spAutoFit/>
          </a:bodyPr>
          <a:lstStyle/>
          <a:p>
            <a:pPr algn="ctr">
              <a:defRPr/>
            </a:pPr>
            <a:r>
              <a:rPr lang="en-US" sz="2400" dirty="0">
                <a:effectLst>
                  <a:outerShdw blurRad="50800" dist="88900" dir="2700000" algn="tl" rotWithShape="0">
                    <a:srgbClr val="000000"/>
                  </a:outerShdw>
                </a:effectLst>
                <a:latin typeface="Helvetica" charset="0"/>
              </a:rPr>
              <a:t> </a:t>
            </a:r>
            <a:r>
              <a:rPr lang="th-TH" sz="2400" dirty="0">
                <a:effectLst>
                  <a:outerShdw blurRad="50800" dist="88900" dir="2700000" algn="tl" rotWithShape="0">
                    <a:srgbClr val="000000"/>
                  </a:outerShdw>
                </a:effectLst>
                <a:latin typeface="Helvetica" charset="0"/>
              </a:rPr>
              <a:t>จาก</a:t>
            </a:r>
            <a:r>
              <a:rPr lang="th-TH" sz="2400" dirty="0" err="1">
                <a:effectLst>
                  <a:outerShdw blurRad="50800" dist="88900" dir="2700000" algn="tl" rotWithShape="0">
                    <a:srgbClr val="000000"/>
                  </a:outerShdw>
                </a:effectLst>
                <a:latin typeface="Helvetica" charset="0"/>
              </a:rPr>
              <a:t>พันธ</a:t>
            </a:r>
            <a:r>
              <a:rPr lang="th-TH" sz="2400" dirty="0">
                <a:effectLst>
                  <a:outerShdw blurRad="50800" dist="88900" dir="2700000" algn="tl" rotWithShape="0">
                    <a:srgbClr val="000000"/>
                  </a:outerShdw>
                </a:effectLst>
                <a:latin typeface="Helvetica" charset="0"/>
              </a:rPr>
              <a:t>สัญญาเดิม</a:t>
            </a:r>
            <a:r>
              <a:rPr lang="en-US" sz="2400" dirty="0">
                <a:effectLst>
                  <a:outerShdw blurRad="50800" dist="88900" dir="2700000" algn="tl" rotWithShape="0">
                    <a:srgbClr val="000000"/>
                  </a:outerShdw>
                </a:effectLst>
                <a:latin typeface="Helvetica" charset="0"/>
              </a:rPr>
              <a:t>:</a:t>
            </a:r>
            <a:endParaRPr lang="th-TH" sz="2400" dirty="0">
              <a:effectLst>
                <a:outerShdw blurRad="50800" dist="88900" dir="2700000" algn="tl" rotWithShape="0">
                  <a:srgbClr val="000000"/>
                </a:outerShdw>
              </a:effectLst>
              <a:latin typeface="Helvetica" charset="0"/>
            </a:endParaRPr>
          </a:p>
          <a:p>
            <a:pPr algn="ctr">
              <a:defRPr/>
            </a:pPr>
            <a:r>
              <a:rPr lang="th-TH" sz="2400" dirty="0">
                <a:effectLst>
                  <a:outerShdw blurRad="50800" dist="88900" dir="2700000" algn="tl" rotWithShape="0">
                    <a:srgbClr val="000000"/>
                  </a:outerShdw>
                </a:effectLst>
                <a:latin typeface="Helvetica" charset="0"/>
              </a:rPr>
              <a:t>พระธรรมอพยพ</a:t>
            </a:r>
            <a:endParaRPr lang="en-US" sz="2400" dirty="0">
              <a:effectLst>
                <a:outerShdw blurRad="50800" dist="88900" dir="2700000" algn="tl" rotWithShape="0">
                  <a:srgbClr val="000000"/>
                </a:outerShdw>
              </a:effectLst>
              <a:latin typeface="Helvetica" charset="0"/>
            </a:endParaRPr>
          </a:p>
        </p:txBody>
      </p:sp>
      <p:sp>
        <p:nvSpPr>
          <p:cNvPr id="138250"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8251"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8252"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8253"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38254"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0775" name="Rectangle 71"/>
          <p:cNvSpPr>
            <a:spLocks noChangeArrowheads="1"/>
          </p:cNvSpPr>
          <p:nvPr/>
        </p:nvSpPr>
        <p:spPr bwMode="auto">
          <a:xfrm>
            <a:off x="0" y="4457700"/>
            <a:ext cx="9144000" cy="1105431"/>
          </a:xfrm>
          <a:prstGeom prst="rect">
            <a:avLst/>
          </a:prstGeom>
          <a:noFill/>
          <a:ln w="12700">
            <a:noFill/>
            <a:miter lim="800000"/>
            <a:headEnd/>
            <a:tailEnd/>
          </a:ln>
          <a:effectLst/>
        </p:spPr>
        <p:txBody>
          <a:bodyPr lIns="90487" tIns="44450" rIns="90487" bIns="44450">
            <a:spAutoFit/>
          </a:bodyPr>
          <a:lstStyle/>
          <a:p>
            <a:pPr algn="ctr">
              <a:defRPr/>
            </a:pPr>
            <a:r>
              <a:rPr lang="en-US" sz="4800" dirty="0">
                <a:solidFill>
                  <a:srgbClr val="00FF00"/>
                </a:solidFill>
                <a:effectLst>
                  <a:outerShdw blurRad="50800" dist="88900" dir="2700000" algn="tl" rotWithShape="0">
                    <a:srgbClr val="000000"/>
                  </a:outerShdw>
                </a:effectLst>
                <a:latin typeface="Helvetica" charset="0"/>
              </a:rPr>
              <a:t> </a:t>
            </a:r>
            <a:r>
              <a:rPr lang="th-TH" sz="4800" dirty="0">
                <a:solidFill>
                  <a:srgbClr val="00FF00"/>
                </a:solidFill>
                <a:effectLst>
                  <a:outerShdw blurRad="50800" dist="88900" dir="2700000" algn="tl" rotWithShape="0">
                    <a:srgbClr val="000000"/>
                  </a:outerShdw>
                </a:effectLst>
                <a:latin typeface="Helvetica" charset="0"/>
              </a:rPr>
              <a:t>การจัดเตรียม</a:t>
            </a:r>
            <a:r>
              <a:rPr lang="th-TH" sz="6600" dirty="0">
                <a:effectLst>
                  <a:outerShdw blurRad="50800" dist="88900" dir="2700000" algn="tl" rotWithShape="0">
                    <a:srgbClr val="000000"/>
                  </a:outerShdw>
                </a:effectLst>
                <a:latin typeface="Helvetica" charset="0"/>
              </a:rPr>
              <a:t>นี้</a:t>
            </a:r>
            <a:r>
              <a:rPr lang="th-TH" sz="4800" dirty="0">
                <a:solidFill>
                  <a:srgbClr val="00FF00"/>
                </a:solidFill>
                <a:effectLst>
                  <a:outerShdw blurRad="50800" dist="88900" dir="2700000" algn="tl" rotWithShape="0">
                    <a:srgbClr val="000000"/>
                  </a:outerShdw>
                </a:effectLst>
                <a:latin typeface="Helvetica" charset="0"/>
              </a:rPr>
              <a:t>เกี่ยวกับอะไร</a:t>
            </a:r>
            <a:r>
              <a:rPr lang="en-US" sz="4800" dirty="0">
                <a:solidFill>
                  <a:srgbClr val="00FF00"/>
                </a:solidFill>
                <a:effectLst>
                  <a:outerShdw blurRad="50800" dist="88900" dir="2700000" algn="tl" rotWithShape="0">
                    <a:srgbClr val="000000"/>
                  </a:outerShdw>
                </a:effectLst>
                <a:latin typeface="Helvetica" charset="0"/>
              </a:rPr>
              <a:t>?</a:t>
            </a:r>
            <a:endParaRPr lang="en-US" sz="4800" dirty="0">
              <a:effectLst>
                <a:outerShdw blurRad="50800" dist="88900" dir="2700000" algn="tl" rotWithShape="0">
                  <a:srgbClr val="000000"/>
                </a:outerShdw>
              </a:effectLst>
              <a:latin typeface="Helvetica" charset="0"/>
            </a:endParaRP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3"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4"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6"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7"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268" name="Rectangle 6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8269" name="Rectangle 85"/>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8257"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00799" name="Rectangle 95"/>
          <p:cNvSpPr>
            <a:spLocks noChangeArrowheads="1"/>
          </p:cNvSpPr>
          <p:nvPr/>
        </p:nvSpPr>
        <p:spPr bwMode="auto">
          <a:xfrm>
            <a:off x="81375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138259"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138260"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31" name="Text Box 31"/>
          <p:cNvSpPr txBox="1">
            <a:spLocks noChangeArrowheads="1"/>
          </p:cNvSpPr>
          <p:nvPr/>
        </p:nvSpPr>
        <p:spPr bwMode="auto">
          <a:xfrm>
            <a:off x="4763" y="2403922"/>
            <a:ext cx="4633913" cy="646331"/>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3600" dirty="0">
                <a:solidFill>
                  <a:srgbClr val="FFFF00"/>
                </a:solidFill>
                <a:ea typeface="+mn-ea"/>
                <a:cs typeface="+mn-cs"/>
              </a:rPr>
              <a:t>คู่มือช่วยเรียน </a:t>
            </a:r>
            <a:r>
              <a:rPr lang="en-US" sz="3200" dirty="0">
                <a:solidFill>
                  <a:srgbClr val="FFFF00"/>
                </a:solidFill>
                <a:ea typeface="+mn-ea"/>
                <a:cs typeface="+mn-cs"/>
              </a:rPr>
              <a:t>#15</a:t>
            </a:r>
          </a:p>
        </p:txBody>
      </p:sp>
    </p:spTree>
    <p:extLst>
      <p:ext uri="{BB962C8B-B14F-4D97-AF65-F5344CB8AC3E}">
        <p14:creationId xmlns:p14="http://schemas.microsoft.com/office/powerpoint/2010/main" val="3193980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0-#ppt_w/2"/>
                                          </p:val>
                                        </p:tav>
                                        <p:tav tm="100000">
                                          <p:val>
                                            <p:strVal val="#ppt_x"/>
                                          </p:val>
                                        </p:tav>
                                      </p:tavLst>
                                    </p:anim>
                                    <p:anim calcmode="lin" valueType="num">
                                      <p:cBhvr additive="base">
                                        <p:cTn id="4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P spid="31"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99200"/>
            <a:ext cx="9144000" cy="558800"/>
          </a:xfrm>
        </p:spPr>
        <p:txBody>
          <a:bodyPr/>
          <a:lstStyle/>
          <a:p>
            <a:pPr eaLnBrk="1" hangingPunct="1">
              <a:defRPr/>
            </a:pPr>
            <a:r>
              <a:rPr lang="th-TH" sz="4000" b="1" dirty="0">
                <a:solidFill>
                  <a:srgbClr val="FFFFFF"/>
                </a:solidFill>
                <a:latin typeface="Arial" panose="020B0604020202020204" pitchFamily="34" charset="0"/>
                <a:ea typeface="ＭＳ Ｐゴシック" charset="0"/>
              </a:rPr>
              <a:t>พระคัมภีร์จากพื้นฐาน</a:t>
            </a:r>
            <a:r>
              <a:rPr lang="en-US" sz="40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th-TH"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ดาวน์โหลดเอกสารฟรี</a:t>
            </a: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25002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1314" name="Rectangle 3">
            <a:hlinkClick r:id="rId3"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5864" name="Rectangle 8"/>
          <p:cNvSpPr>
            <a:spLocks noChangeArrowheads="1"/>
          </p:cNvSpPr>
          <p:nvPr/>
        </p:nvSpPr>
        <p:spPr bwMode="auto">
          <a:xfrm>
            <a:off x="8113713" y="6516688"/>
            <a:ext cx="339725"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141316"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5868" name="Rectangle 12"/>
          <p:cNvSpPr>
            <a:spLocks noChangeArrowheads="1"/>
          </p:cNvSpPr>
          <p:nvPr/>
        </p:nvSpPr>
        <p:spPr bwMode="auto">
          <a:xfrm>
            <a:off x="74850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5602" name="Group 4"/>
          <p:cNvGrpSpPr>
            <a:grpSpLocks/>
          </p:cNvGrpSpPr>
          <p:nvPr/>
        </p:nvGrpSpPr>
        <p:grpSpPr bwMode="auto">
          <a:xfrm>
            <a:off x="8146346" y="4983671"/>
            <a:ext cx="169428" cy="177800"/>
            <a:chOff x="4315" y="870"/>
            <a:chExt cx="147" cy="700"/>
          </a:xfrm>
        </p:grpSpPr>
        <p:sp>
          <p:nvSpPr>
            <p:cNvPr id="25653" name="Rectangle 5"/>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54" name="Rectangle 6"/>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5603" name="Group 7"/>
          <p:cNvGrpSpPr>
            <a:grpSpLocks/>
          </p:cNvGrpSpPr>
          <p:nvPr/>
        </p:nvGrpSpPr>
        <p:grpSpPr bwMode="auto">
          <a:xfrm>
            <a:off x="1627188" y="2182813"/>
            <a:ext cx="6045200" cy="3983037"/>
            <a:chOff x="610" y="1163"/>
            <a:chExt cx="4583" cy="2701"/>
          </a:xfrm>
        </p:grpSpPr>
        <p:sp>
          <p:nvSpPr>
            <p:cNvPr id="25649"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50"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51"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52"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5604" name="Group 12"/>
          <p:cNvGrpSpPr>
            <a:grpSpLocks/>
          </p:cNvGrpSpPr>
          <p:nvPr/>
        </p:nvGrpSpPr>
        <p:grpSpPr bwMode="auto">
          <a:xfrm>
            <a:off x="8146346" y="4983671"/>
            <a:ext cx="169428" cy="177800"/>
            <a:chOff x="4315" y="870"/>
            <a:chExt cx="147" cy="700"/>
          </a:xfrm>
        </p:grpSpPr>
        <p:sp>
          <p:nvSpPr>
            <p:cNvPr id="25647" name="Rectangle 13"/>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48"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98031"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32"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5607" name="Group 32"/>
          <p:cNvGrpSpPr>
            <a:grpSpLocks/>
          </p:cNvGrpSpPr>
          <p:nvPr/>
        </p:nvGrpSpPr>
        <p:grpSpPr bwMode="auto">
          <a:xfrm>
            <a:off x="1949450" y="2236788"/>
            <a:ext cx="5273675" cy="3898900"/>
            <a:chOff x="1228" y="1409"/>
            <a:chExt cx="3322" cy="2456"/>
          </a:xfrm>
        </p:grpSpPr>
        <p:grpSp>
          <p:nvGrpSpPr>
            <p:cNvPr id="25615"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5616"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7" name="AutoShape 51"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8" name="AutoShape 52"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69" name="AutoShape 53"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0" name="AutoShape 54"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1" name="AutoShape 55"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2" name="AutoShape 56"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3" name="AutoShape 57"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4" name="AutoShape 58"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5" name="AutoShape 59"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6" name="AutoShape 60"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7" name="AutoShape 61"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8" name="AutoShape 62"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79" name="AutoShape 63"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80" name="AutoShape 64"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598081" name="Text Box 65"/>
          <p:cNvSpPr txBox="1">
            <a:spLocks noChangeArrowheads="1"/>
          </p:cNvSpPr>
          <p:nvPr/>
        </p:nvSpPr>
        <p:spPr bwMode="auto">
          <a:xfrm>
            <a:off x="739775" y="216092"/>
            <a:ext cx="7759700" cy="193899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จินตนาการณ์ว่าคุณกำลัง  </a:t>
            </a:r>
            <a:endParaRPr lang="en-US" sz="48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50000"/>
              </a:spcBef>
              <a:defRPr/>
            </a:pPr>
            <a:r>
              <a:rPr lang="th-TH" sz="48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ถักทอผืนผ้า</a:t>
            </a:r>
            <a:r>
              <a:rPr lang="en-US" sz="36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32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09"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8083" name="Text Box 67"/>
          <p:cNvSpPr txBox="1">
            <a:spLocks noChangeArrowheads="1"/>
          </p:cNvSpPr>
          <p:nvPr/>
        </p:nvSpPr>
        <p:spPr bwMode="auto">
          <a:xfrm>
            <a:off x="465138" y="6108055"/>
            <a:ext cx="2998787" cy="46166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US" sz="20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#08</a:t>
            </a:r>
          </a:p>
        </p:txBody>
      </p:sp>
      <p:sp>
        <p:nvSpPr>
          <p:cNvPr id="598019" name="Text Box 3"/>
          <p:cNvSpPr txBox="1">
            <a:spLocks noChangeArrowheads="1"/>
          </p:cNvSpPr>
          <p:nvPr/>
        </p:nvSpPr>
        <p:spPr bwMode="auto">
          <a:xfrm>
            <a:off x="2024063" y="3079750"/>
            <a:ext cx="5059362" cy="212365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ผืนผ้าของเรื่องราวลำดับเหตุการณ์    </a:t>
            </a:r>
            <a:r>
              <a:rPr lang="en-US" sz="4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4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ในพระคัมภีร์</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12"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598087" name="Rectangle 71"/>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98088" name="Rectangle 72"/>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05</a:t>
            </a:r>
          </a:p>
        </p:txBody>
      </p:sp>
    </p:spTree>
    <p:extLst>
      <p:ext uri="{BB962C8B-B14F-4D97-AF65-F5344CB8AC3E}">
        <p14:creationId xmlns:p14="http://schemas.microsoft.com/office/powerpoint/2010/main" val="1652611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980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7650" name="Group 3"/>
          <p:cNvGrpSpPr>
            <a:grpSpLocks/>
          </p:cNvGrpSpPr>
          <p:nvPr/>
        </p:nvGrpSpPr>
        <p:grpSpPr bwMode="auto">
          <a:xfrm>
            <a:off x="8146346" y="4983671"/>
            <a:ext cx="169428" cy="177800"/>
            <a:chOff x="4315" y="870"/>
            <a:chExt cx="147" cy="700"/>
          </a:xfrm>
        </p:grpSpPr>
        <p:sp>
          <p:nvSpPr>
            <p:cNvPr id="27734" name="Rectangle 4"/>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5" name="Rectangle 5"/>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7651" name="Group 6"/>
          <p:cNvGrpSpPr>
            <a:grpSpLocks/>
          </p:cNvGrpSpPr>
          <p:nvPr/>
        </p:nvGrpSpPr>
        <p:grpSpPr bwMode="auto">
          <a:xfrm>
            <a:off x="1627188" y="2182813"/>
            <a:ext cx="6045200" cy="3983037"/>
            <a:chOff x="610" y="1163"/>
            <a:chExt cx="4583" cy="2701"/>
          </a:xfrm>
        </p:grpSpPr>
        <p:sp>
          <p:nvSpPr>
            <p:cNvPr id="2773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653" name="Group 12"/>
          <p:cNvGrpSpPr>
            <a:grpSpLocks/>
          </p:cNvGrpSpPr>
          <p:nvPr/>
        </p:nvGrpSpPr>
        <p:grpSpPr bwMode="auto">
          <a:xfrm>
            <a:off x="8146346" y="4983671"/>
            <a:ext cx="169428" cy="177800"/>
            <a:chOff x="4315" y="870"/>
            <a:chExt cx="147" cy="700"/>
          </a:xfrm>
        </p:grpSpPr>
        <p:sp>
          <p:nvSpPr>
            <p:cNvPr id="27728" name="Rectangle 13"/>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29"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71"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72"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8273" name="Picture 17"/>
          <p:cNvPicPr>
            <a:picLocks noChangeAspect="1" noChangeArrowheads="1"/>
          </p:cNvPicPr>
          <p:nvPr/>
        </p:nvPicPr>
        <p:blipFill>
          <a:blip r:embed="rId6"/>
          <a:srcRect/>
          <a:stretch>
            <a:fillRect/>
          </a:stretch>
        </p:blipFill>
        <p:spPr bwMode="auto">
          <a:xfrm rot="5361337">
            <a:off x="-304006" y="4123531"/>
            <a:ext cx="4605338" cy="301625"/>
          </a:xfrm>
          <a:prstGeom prst="rect">
            <a:avLst/>
          </a:prstGeom>
          <a:noFill/>
          <a:effectLst>
            <a:outerShdw blurRad="63500" dist="38099" dir="2700000" algn="ctr" rotWithShape="0">
              <a:schemeClr val="accent2">
                <a:alpha val="74998"/>
              </a:schemeClr>
            </a:outerShdw>
          </a:effectLst>
        </p:spPr>
      </p:pic>
      <p:sp>
        <p:nvSpPr>
          <p:cNvPr id="608274" name="Text Box 18"/>
          <p:cNvSpPr txBox="1">
            <a:spLocks noChangeArrowheads="1"/>
          </p:cNvSpPr>
          <p:nvPr/>
        </p:nvSpPr>
        <p:spPr bwMode="auto">
          <a:xfrm>
            <a:off x="5067602" y="1556872"/>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19"/>
          <p:cNvGrpSpPr>
            <a:grpSpLocks/>
          </p:cNvGrpSpPr>
          <p:nvPr/>
        </p:nvGrpSpPr>
        <p:grpSpPr bwMode="auto">
          <a:xfrm>
            <a:off x="2601912" y="1039812"/>
            <a:ext cx="1889125" cy="738188"/>
            <a:chOff x="1639" y="655"/>
            <a:chExt cx="1190" cy="465"/>
          </a:xfrm>
        </p:grpSpPr>
        <p:sp>
          <p:nvSpPr>
            <p:cNvPr id="608276" name="Rectangle 20"/>
            <p:cNvSpPr>
              <a:spLocks noChangeArrowheads="1"/>
            </p:cNvSpPr>
            <p:nvPr/>
          </p:nvSpPr>
          <p:spPr bwMode="auto">
            <a:xfrm>
              <a:off x="1639" y="655"/>
              <a:ext cx="416" cy="4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40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48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54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77" name="Rectangle 21"/>
            <p:cNvSpPr>
              <a:spLocks noChangeArrowheads="1"/>
            </p:cNvSpPr>
            <p:nvPr/>
          </p:nvSpPr>
          <p:spPr bwMode="auto">
            <a:xfrm>
              <a:off x="2302" y="692"/>
              <a:ext cx="527" cy="42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a:t>
              </a:r>
              <a:r>
                <a:rPr lang="th-TH" sz="44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22"/>
          <p:cNvGrpSpPr>
            <a:grpSpLocks/>
          </p:cNvGrpSpPr>
          <p:nvPr/>
        </p:nvGrpSpPr>
        <p:grpSpPr bwMode="auto">
          <a:xfrm>
            <a:off x="1790700" y="1709742"/>
            <a:ext cx="3246439" cy="611189"/>
            <a:chOff x="1128" y="1077"/>
            <a:chExt cx="2045" cy="385"/>
          </a:xfrm>
        </p:grpSpPr>
        <p:grpSp>
          <p:nvGrpSpPr>
            <p:cNvPr id="27716" name="Group 23"/>
            <p:cNvGrpSpPr>
              <a:grpSpLocks/>
            </p:cNvGrpSpPr>
            <p:nvPr/>
          </p:nvGrpSpPr>
          <p:grpSpPr bwMode="auto">
            <a:xfrm>
              <a:off x="1128" y="1118"/>
              <a:ext cx="1800" cy="344"/>
              <a:chOff x="1128" y="1118"/>
              <a:chExt cx="1800" cy="344"/>
            </a:xfrm>
          </p:grpSpPr>
          <p:sp>
            <p:nvSpPr>
              <p:cNvPr id="608280" name="Rectangle 24"/>
              <p:cNvSpPr>
                <a:spLocks noChangeArrowheads="1"/>
              </p:cNvSpPr>
              <p:nvPr/>
            </p:nvSpPr>
            <p:spPr bwMode="auto">
              <a:xfrm>
                <a:off x="1128" y="1118"/>
                <a:ext cx="148" cy="31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200"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1" name="Rectangle 25"/>
              <p:cNvSpPr>
                <a:spLocks noChangeArrowheads="1"/>
              </p:cNvSpPr>
              <p:nvPr/>
            </p:nvSpPr>
            <p:spPr bwMode="auto">
              <a:xfrm>
                <a:off x="1415" y="1179"/>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2" name="Rectangle 26"/>
              <p:cNvSpPr>
                <a:spLocks noChangeArrowheads="1"/>
              </p:cNvSpPr>
              <p:nvPr/>
            </p:nvSpPr>
            <p:spPr bwMode="auto">
              <a:xfrm>
                <a:off x="1665" y="1181"/>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3" name="Rectangle 27"/>
              <p:cNvSpPr>
                <a:spLocks noChangeArrowheads="1"/>
              </p:cNvSpPr>
              <p:nvPr/>
            </p:nvSpPr>
            <p:spPr bwMode="auto">
              <a:xfrm>
                <a:off x="1867" y="1179"/>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4" name="Rectangle 28"/>
              <p:cNvSpPr>
                <a:spLocks noChangeArrowheads="1"/>
              </p:cNvSpPr>
              <p:nvPr/>
            </p:nvSpPr>
            <p:spPr bwMode="auto">
              <a:xfrm>
                <a:off x="2101" y="1174"/>
                <a:ext cx="13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5" name="Rectangle 29"/>
              <p:cNvSpPr>
                <a:spLocks noChangeArrowheads="1"/>
              </p:cNvSpPr>
              <p:nvPr/>
            </p:nvSpPr>
            <p:spPr bwMode="auto">
              <a:xfrm>
                <a:off x="2335" y="1183"/>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6" name="Rectangle 30"/>
              <p:cNvSpPr>
                <a:spLocks noChangeArrowheads="1"/>
              </p:cNvSpPr>
              <p:nvPr/>
            </p:nvSpPr>
            <p:spPr bwMode="auto">
              <a:xfrm>
                <a:off x="2552" y="1183"/>
                <a:ext cx="13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7" name="Rectangle 31"/>
              <p:cNvSpPr>
                <a:spLocks noChangeArrowheads="1"/>
              </p:cNvSpPr>
              <p:nvPr/>
            </p:nvSpPr>
            <p:spPr bwMode="auto">
              <a:xfrm>
                <a:off x="2781" y="1191"/>
                <a:ext cx="147"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88" name="Rectangle 32"/>
            <p:cNvSpPr>
              <a:spLocks noChangeArrowheads="1"/>
            </p:cNvSpPr>
            <p:nvPr/>
          </p:nvSpPr>
          <p:spPr bwMode="auto">
            <a:xfrm>
              <a:off x="3036" y="1077"/>
              <a:ext cx="137"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6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48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8" name="Group 94"/>
          <p:cNvGrpSpPr>
            <a:grpSpLocks/>
          </p:cNvGrpSpPr>
          <p:nvPr/>
        </p:nvGrpSpPr>
        <p:grpSpPr bwMode="auto">
          <a:xfrm>
            <a:off x="3392488" y="549275"/>
            <a:ext cx="722312" cy="1098550"/>
            <a:chOff x="2137" y="346"/>
            <a:chExt cx="455" cy="692"/>
          </a:xfrm>
        </p:grpSpPr>
        <p:grpSp>
          <p:nvGrpSpPr>
            <p:cNvPr id="27712"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93" name="Line 37"/>
            <p:cNvSpPr>
              <a:spLocks noChangeShapeType="1"/>
            </p:cNvSpPr>
            <p:nvPr/>
          </p:nvSpPr>
          <p:spPr bwMode="auto">
            <a:xfrm>
              <a:off x="231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94" name="Rectangle 38"/>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95" name="Rectangle 39"/>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01" name="Text Box 45"/>
          <p:cNvSpPr txBox="1">
            <a:spLocks noChangeArrowheads="1"/>
          </p:cNvSpPr>
          <p:nvPr/>
        </p:nvSpPr>
        <p:spPr bwMode="auto">
          <a:xfrm>
            <a:off x="120650" y="1063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4"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27665"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8304" name="Rectangle 48"/>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676" name="Group 58"/>
          <p:cNvGrpSpPr>
            <a:grpSpLocks/>
          </p:cNvGrpSpPr>
          <p:nvPr/>
        </p:nvGrpSpPr>
        <p:grpSpPr bwMode="auto">
          <a:xfrm>
            <a:off x="1949450" y="2236788"/>
            <a:ext cx="5273675" cy="3898900"/>
            <a:chOff x="1228" y="1409"/>
            <a:chExt cx="3322" cy="2456"/>
          </a:xfrm>
        </p:grpSpPr>
        <p:grpSp>
          <p:nvGrpSpPr>
            <p:cNvPr id="27680"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7681"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grpSp>
        <p:nvGrpSpPr>
          <p:cNvPr id="13" name="Group 95"/>
          <p:cNvGrpSpPr>
            <a:grpSpLocks/>
          </p:cNvGrpSpPr>
          <p:nvPr/>
        </p:nvGrpSpPr>
        <p:grpSpPr bwMode="auto">
          <a:xfrm>
            <a:off x="1876425" y="2779713"/>
            <a:ext cx="3475038" cy="2730500"/>
            <a:chOff x="1182" y="1751"/>
            <a:chExt cx="2189" cy="1720"/>
          </a:xfrm>
        </p:grpSpPr>
        <p:sp>
          <p:nvSpPr>
            <p:cNvPr id="608348" name="AutoShape 9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9" name="Text Box 93"/>
            <p:cNvSpPr txBox="1">
              <a:spLocks noChangeArrowheads="1"/>
            </p:cNvSpPr>
            <p:nvPr/>
          </p:nvSpPr>
          <p:spPr bwMode="auto">
            <a:xfrm>
              <a:off x="1182" y="2090"/>
              <a:ext cx="2142" cy="75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i="1"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สิบคำที่จัดเรียงอย่างดี</a:t>
              </a:r>
              <a:r>
                <a:rPr lang="en-US" sz="3200" i="1" dirty="0">
                  <a:solidFill>
                    <a:srgbClr val="FBF43D"/>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Tree>
    <p:extLst>
      <p:ext uri="{BB962C8B-B14F-4D97-AF65-F5344CB8AC3E}">
        <p14:creationId xmlns:p14="http://schemas.microsoft.com/office/powerpoint/2010/main" val="22662540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273"/>
                                        </p:tgtEl>
                                        <p:attrNameLst>
                                          <p:attrName>style.visibility</p:attrName>
                                        </p:attrNameLst>
                                      </p:cBhvr>
                                      <p:to>
                                        <p:strVal val="visible"/>
                                      </p:to>
                                    </p:set>
                                    <p:animEffect transition="in" filter="wipe(up)">
                                      <p:cBhvr>
                                        <p:cTn id="31" dur="500"/>
                                        <p:tgtEl>
                                          <p:spTgt spid="608273"/>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12"/>
                                        </p:tgtEl>
                                        <p:attrNameLst>
                                          <p:attrName>style.visibility</p:attrName>
                                        </p:attrNameLst>
                                      </p:cBhvr>
                                      <p:to>
                                        <p:strVal val="visible"/>
                                      </p:to>
                                    </p:set>
                                    <p:animEffect transition="in" filter="wipe(up)">
                                      <p:cBhvr>
                                        <p:cTn id="35" dur="500"/>
                                        <p:tgtEl>
                                          <p:spTgt spid="608312"/>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7"/>
                                        </p:tgtEl>
                                        <p:attrNameLst>
                                          <p:attrName>style.visibility</p:attrName>
                                        </p:attrNameLst>
                                      </p:cBhvr>
                                      <p:to>
                                        <p:strVal val="visible"/>
                                      </p:to>
                                    </p:set>
                                    <p:animEffect transition="in" filter="wipe(up)">
                                      <p:cBhvr>
                                        <p:cTn id="39" dur="500"/>
                                        <p:tgtEl>
                                          <p:spTgt spid="608307"/>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3"/>
                                        </p:tgtEl>
                                        <p:attrNameLst>
                                          <p:attrName>style.visibility</p:attrName>
                                        </p:attrNameLst>
                                      </p:cBhvr>
                                      <p:to>
                                        <p:strVal val="visible"/>
                                      </p:to>
                                    </p:set>
                                    <p:animEffect transition="in" filter="wipe(up)">
                                      <p:cBhvr>
                                        <p:cTn id="43" dur="500"/>
                                        <p:tgtEl>
                                          <p:spTgt spid="608313"/>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08"/>
                                        </p:tgtEl>
                                        <p:attrNameLst>
                                          <p:attrName>style.visibility</p:attrName>
                                        </p:attrNameLst>
                                      </p:cBhvr>
                                      <p:to>
                                        <p:strVal val="visible"/>
                                      </p:to>
                                    </p:set>
                                    <p:animEffect transition="in" filter="wipe(up)">
                                      <p:cBhvr>
                                        <p:cTn id="47" dur="500"/>
                                        <p:tgtEl>
                                          <p:spTgt spid="608308"/>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10"/>
                                        </p:tgtEl>
                                        <p:attrNameLst>
                                          <p:attrName>style.visibility</p:attrName>
                                        </p:attrNameLst>
                                      </p:cBhvr>
                                      <p:to>
                                        <p:strVal val="visible"/>
                                      </p:to>
                                    </p:set>
                                    <p:animEffect transition="in" filter="wipe(up)">
                                      <p:cBhvr>
                                        <p:cTn id="51" dur="500"/>
                                        <p:tgtEl>
                                          <p:spTgt spid="608310"/>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11"/>
                                        </p:tgtEl>
                                        <p:attrNameLst>
                                          <p:attrName>style.visibility</p:attrName>
                                        </p:attrNameLst>
                                      </p:cBhvr>
                                      <p:to>
                                        <p:strVal val="visible"/>
                                      </p:to>
                                    </p:set>
                                    <p:animEffect transition="in" filter="wipe(up)">
                                      <p:cBhvr>
                                        <p:cTn id="55" dur="500"/>
                                        <p:tgtEl>
                                          <p:spTgt spid="608311"/>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309"/>
                                        </p:tgtEl>
                                        <p:attrNameLst>
                                          <p:attrName>style.visibility</p:attrName>
                                        </p:attrNameLst>
                                      </p:cBhvr>
                                      <p:to>
                                        <p:strVal val="visible"/>
                                      </p:to>
                                    </p:set>
                                    <p:animEffect transition="in" filter="wipe(up)">
                                      <p:cBhvr>
                                        <p:cTn id="59" dur="500"/>
                                        <p:tgtEl>
                                          <p:spTgt spid="608309"/>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608306"/>
                                        </p:tgtEl>
                                        <p:attrNameLst>
                                          <p:attrName>style.visibility</p:attrName>
                                        </p:attrNameLst>
                                      </p:cBhvr>
                                      <p:to>
                                        <p:strVal val="visible"/>
                                      </p:to>
                                    </p:set>
                                    <p:animEffect transition="in" filter="wipe(up)">
                                      <p:cBhvr>
                                        <p:cTn id="63" dur="500"/>
                                        <p:tgtEl>
                                          <p:spTgt spid="608306"/>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p:cTn id="66" dur="1" fill="hold">
                                          <p:stCondLst>
                                            <p:cond delay="0"/>
                                          </p:stCondLst>
                                        </p:cTn>
                                        <p:tgtEl>
                                          <p:spTgt spid="608267"/>
                                        </p:tgtEl>
                                        <p:attrNameLst>
                                          <p:attrName>style.visibility</p:attrName>
                                        </p:attrNameLst>
                                      </p:cBhvr>
                                      <p:to>
                                        <p:strVal val="visible"/>
                                      </p:to>
                                    </p:set>
                                    <p:animEffect transition="in" filter="wipe(up)">
                                      <p:cBhvr>
                                        <p:cTn id="67" dur="500"/>
                                        <p:tgtEl>
                                          <p:spTgt spid="60826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7650" name="Group 3"/>
          <p:cNvGrpSpPr>
            <a:grpSpLocks/>
          </p:cNvGrpSpPr>
          <p:nvPr/>
        </p:nvGrpSpPr>
        <p:grpSpPr bwMode="auto">
          <a:xfrm>
            <a:off x="8146346" y="4983671"/>
            <a:ext cx="169428" cy="177800"/>
            <a:chOff x="4315" y="870"/>
            <a:chExt cx="147" cy="700"/>
          </a:xfrm>
        </p:grpSpPr>
        <p:sp>
          <p:nvSpPr>
            <p:cNvPr id="27734" name="Rectangle 4"/>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5" name="Rectangle 5"/>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7651" name="Group 6"/>
          <p:cNvGrpSpPr>
            <a:grpSpLocks/>
          </p:cNvGrpSpPr>
          <p:nvPr/>
        </p:nvGrpSpPr>
        <p:grpSpPr bwMode="auto">
          <a:xfrm>
            <a:off x="1627188" y="2182813"/>
            <a:ext cx="6045200" cy="3983037"/>
            <a:chOff x="610" y="1163"/>
            <a:chExt cx="4583" cy="2701"/>
          </a:xfrm>
        </p:grpSpPr>
        <p:sp>
          <p:nvSpPr>
            <p:cNvPr id="2773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3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653" name="Group 12"/>
          <p:cNvGrpSpPr>
            <a:grpSpLocks/>
          </p:cNvGrpSpPr>
          <p:nvPr/>
        </p:nvGrpSpPr>
        <p:grpSpPr bwMode="auto">
          <a:xfrm>
            <a:off x="8146346" y="4983671"/>
            <a:ext cx="169428" cy="177800"/>
            <a:chOff x="4315" y="870"/>
            <a:chExt cx="147" cy="700"/>
          </a:xfrm>
        </p:grpSpPr>
        <p:sp>
          <p:nvSpPr>
            <p:cNvPr id="27728" name="Rectangle 13"/>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729"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71"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72"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08273" name="Picture 17"/>
          <p:cNvPicPr>
            <a:picLocks noChangeAspect="1" noChangeArrowheads="1"/>
          </p:cNvPicPr>
          <p:nvPr/>
        </p:nvPicPr>
        <p:blipFill>
          <a:blip r:embed="rId6"/>
          <a:srcRect/>
          <a:stretch>
            <a:fillRect/>
          </a:stretch>
        </p:blipFill>
        <p:spPr bwMode="auto">
          <a:xfrm rot="5361337">
            <a:off x="-304006" y="4123531"/>
            <a:ext cx="4605338" cy="301625"/>
          </a:xfrm>
          <a:prstGeom prst="rect">
            <a:avLst/>
          </a:prstGeom>
          <a:noFill/>
          <a:effectLst>
            <a:outerShdw blurRad="63500" dist="38099" dir="2700000" algn="ctr" rotWithShape="0">
              <a:schemeClr val="accent2">
                <a:alpha val="74998"/>
              </a:schemeClr>
            </a:outerShdw>
          </a:effectLst>
        </p:spPr>
      </p:pic>
      <p:sp>
        <p:nvSpPr>
          <p:cNvPr id="608274" name="Text Box 18"/>
          <p:cNvSpPr txBox="1">
            <a:spLocks noChangeArrowheads="1"/>
          </p:cNvSpPr>
          <p:nvPr/>
        </p:nvSpPr>
        <p:spPr bwMode="auto">
          <a:xfrm>
            <a:off x="5067602" y="1556872"/>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4800" dirty="0">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19"/>
          <p:cNvGrpSpPr>
            <a:grpSpLocks/>
          </p:cNvGrpSpPr>
          <p:nvPr/>
        </p:nvGrpSpPr>
        <p:grpSpPr bwMode="auto">
          <a:xfrm>
            <a:off x="2601912" y="1039812"/>
            <a:ext cx="1889125" cy="738188"/>
            <a:chOff x="1639" y="655"/>
            <a:chExt cx="1190" cy="465"/>
          </a:xfrm>
        </p:grpSpPr>
        <p:sp>
          <p:nvSpPr>
            <p:cNvPr id="608276" name="Rectangle 20"/>
            <p:cNvSpPr>
              <a:spLocks noChangeArrowheads="1"/>
            </p:cNvSpPr>
            <p:nvPr/>
          </p:nvSpPr>
          <p:spPr bwMode="auto">
            <a:xfrm>
              <a:off x="1639" y="655"/>
              <a:ext cx="416" cy="4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40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48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US" sz="54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77" name="Rectangle 21"/>
            <p:cNvSpPr>
              <a:spLocks noChangeArrowheads="1"/>
            </p:cNvSpPr>
            <p:nvPr/>
          </p:nvSpPr>
          <p:spPr bwMode="auto">
            <a:xfrm>
              <a:off x="2302" y="692"/>
              <a:ext cx="527" cy="42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a:t>
              </a:r>
              <a:r>
                <a:rPr lang="th-TH" sz="4400"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800" b="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22"/>
          <p:cNvGrpSpPr>
            <a:grpSpLocks/>
          </p:cNvGrpSpPr>
          <p:nvPr/>
        </p:nvGrpSpPr>
        <p:grpSpPr bwMode="auto">
          <a:xfrm>
            <a:off x="1790700" y="1709742"/>
            <a:ext cx="3246439" cy="611189"/>
            <a:chOff x="1128" y="1077"/>
            <a:chExt cx="2045" cy="385"/>
          </a:xfrm>
        </p:grpSpPr>
        <p:grpSp>
          <p:nvGrpSpPr>
            <p:cNvPr id="27716" name="Group 23"/>
            <p:cNvGrpSpPr>
              <a:grpSpLocks/>
            </p:cNvGrpSpPr>
            <p:nvPr/>
          </p:nvGrpSpPr>
          <p:grpSpPr bwMode="auto">
            <a:xfrm>
              <a:off x="1128" y="1118"/>
              <a:ext cx="1800" cy="344"/>
              <a:chOff x="1128" y="1118"/>
              <a:chExt cx="1800" cy="344"/>
            </a:xfrm>
          </p:grpSpPr>
          <p:sp>
            <p:nvSpPr>
              <p:cNvPr id="608280" name="Rectangle 24"/>
              <p:cNvSpPr>
                <a:spLocks noChangeArrowheads="1"/>
              </p:cNvSpPr>
              <p:nvPr/>
            </p:nvSpPr>
            <p:spPr bwMode="auto">
              <a:xfrm>
                <a:off x="1128" y="1118"/>
                <a:ext cx="148" cy="31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200"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US" sz="44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1" name="Rectangle 25"/>
              <p:cNvSpPr>
                <a:spLocks noChangeArrowheads="1"/>
              </p:cNvSpPr>
              <p:nvPr/>
            </p:nvSpPr>
            <p:spPr bwMode="auto">
              <a:xfrm>
                <a:off x="1415" y="1179"/>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2" name="Rectangle 26"/>
              <p:cNvSpPr>
                <a:spLocks noChangeArrowheads="1"/>
              </p:cNvSpPr>
              <p:nvPr/>
            </p:nvSpPr>
            <p:spPr bwMode="auto">
              <a:xfrm>
                <a:off x="1665" y="1181"/>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3" name="Rectangle 27"/>
              <p:cNvSpPr>
                <a:spLocks noChangeArrowheads="1"/>
              </p:cNvSpPr>
              <p:nvPr/>
            </p:nvSpPr>
            <p:spPr bwMode="auto">
              <a:xfrm>
                <a:off x="1867" y="1179"/>
                <a:ext cx="13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4" name="Rectangle 28"/>
              <p:cNvSpPr>
                <a:spLocks noChangeArrowheads="1"/>
              </p:cNvSpPr>
              <p:nvPr/>
            </p:nvSpPr>
            <p:spPr bwMode="auto">
              <a:xfrm>
                <a:off x="2101" y="1174"/>
                <a:ext cx="13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US" sz="4000"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5" name="Rectangle 29"/>
              <p:cNvSpPr>
                <a:spLocks noChangeArrowheads="1"/>
              </p:cNvSpPr>
              <p:nvPr/>
            </p:nvSpPr>
            <p:spPr bwMode="auto">
              <a:xfrm>
                <a:off x="2335" y="1183"/>
                <a:ext cx="13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6" name="Rectangle 30"/>
              <p:cNvSpPr>
                <a:spLocks noChangeArrowheads="1"/>
              </p:cNvSpPr>
              <p:nvPr/>
            </p:nvSpPr>
            <p:spPr bwMode="auto">
              <a:xfrm>
                <a:off x="2552" y="1183"/>
                <a:ext cx="13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87" name="Rectangle 31"/>
              <p:cNvSpPr>
                <a:spLocks noChangeArrowheads="1"/>
              </p:cNvSpPr>
              <p:nvPr/>
            </p:nvSpPr>
            <p:spPr bwMode="auto">
              <a:xfrm>
                <a:off x="2781" y="1191"/>
                <a:ext cx="147"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8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US" sz="4000"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88" name="Rectangle 32"/>
            <p:cNvSpPr>
              <a:spLocks noChangeArrowheads="1"/>
            </p:cNvSpPr>
            <p:nvPr/>
          </p:nvSpPr>
          <p:spPr bwMode="auto">
            <a:xfrm>
              <a:off x="3036" y="1077"/>
              <a:ext cx="137" cy="34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36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US" sz="4800"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8" name="Group 94"/>
          <p:cNvGrpSpPr>
            <a:grpSpLocks/>
          </p:cNvGrpSpPr>
          <p:nvPr/>
        </p:nvGrpSpPr>
        <p:grpSpPr bwMode="auto">
          <a:xfrm>
            <a:off x="3392488" y="549275"/>
            <a:ext cx="722312" cy="1098550"/>
            <a:chOff x="2137" y="346"/>
            <a:chExt cx="455" cy="692"/>
          </a:xfrm>
        </p:grpSpPr>
        <p:grpSp>
          <p:nvGrpSpPr>
            <p:cNvPr id="27712"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93" name="Line 37"/>
            <p:cNvSpPr>
              <a:spLocks noChangeShapeType="1"/>
            </p:cNvSpPr>
            <p:nvPr/>
          </p:nvSpPr>
          <p:spPr bwMode="auto">
            <a:xfrm>
              <a:off x="231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08294" name="Rectangle 38"/>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0">
              <a:solidFill>
                <a:srgbClr val="FDDC0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295" name="Rectangle 39"/>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01" name="Text Box 45"/>
          <p:cNvSpPr txBox="1">
            <a:spLocks noChangeArrowheads="1"/>
          </p:cNvSpPr>
          <p:nvPr/>
        </p:nvSpPr>
        <p:spPr bwMode="auto">
          <a:xfrm>
            <a:off x="120650" y="106363"/>
            <a:ext cx="2794131"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ผืนผ้าของลำดับเหตุการณ์ใน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4"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27665"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US" sz="9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608304" name="Rectangle 48"/>
          <p:cNvSpPr>
            <a:spLocks noChangeArrowheads="1"/>
          </p:cNvSpPr>
          <p:nvPr/>
        </p:nvSpPr>
        <p:spPr bwMode="auto">
          <a:xfrm>
            <a:off x="7576656" y="6525340"/>
            <a:ext cx="723275"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676" name="Group 58"/>
          <p:cNvGrpSpPr>
            <a:grpSpLocks/>
          </p:cNvGrpSpPr>
          <p:nvPr/>
        </p:nvGrpSpPr>
        <p:grpSpPr bwMode="auto">
          <a:xfrm>
            <a:off x="1949450" y="2236788"/>
            <a:ext cx="5273675" cy="3898900"/>
            <a:chOff x="1228" y="1409"/>
            <a:chExt cx="3322" cy="2456"/>
          </a:xfrm>
        </p:grpSpPr>
        <p:grpSp>
          <p:nvGrpSpPr>
            <p:cNvPr id="27680"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7681"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608348" name="AutoShape 92"/>
          <p:cNvSpPr>
            <a:spLocks noChangeArrowheads="1"/>
          </p:cNvSpPr>
          <p:nvPr/>
        </p:nvSpPr>
        <p:spPr bwMode="auto">
          <a:xfrm>
            <a:off x="1995487"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 name="Text Box 89"/>
          <p:cNvSpPr txBox="1">
            <a:spLocks noChangeArrowheads="1"/>
          </p:cNvSpPr>
          <p:nvPr/>
        </p:nvSpPr>
        <p:spPr bwMode="auto">
          <a:xfrm>
            <a:off x="2270625" y="2917597"/>
            <a:ext cx="1860550" cy="2968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th-TH"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สร้าง</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0" name="Text Box 90"/>
          <p:cNvSpPr txBox="1">
            <a:spLocks noChangeArrowheads="1"/>
          </p:cNvSpPr>
          <p:nvPr/>
        </p:nvSpPr>
        <p:spPr bwMode="auto">
          <a:xfrm>
            <a:off x="2200275" y="3211513"/>
            <a:ext cx="1752600" cy="21544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อับรา</a:t>
            </a:r>
            <a:r>
              <a:rPr lang="th-TH" dirty="0" err="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US"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Text Box 92"/>
          <p:cNvSpPr txBox="1">
            <a:spLocks noChangeArrowheads="1"/>
          </p:cNvSpPr>
          <p:nvPr/>
        </p:nvSpPr>
        <p:spPr bwMode="auto">
          <a:xfrm>
            <a:off x="2516188" y="3617913"/>
            <a:ext cx="1457325"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โมเสส</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 name="Text Box 93"/>
          <p:cNvSpPr txBox="1">
            <a:spLocks noChangeArrowheads="1"/>
          </p:cNvSpPr>
          <p:nvPr/>
        </p:nvSpPr>
        <p:spPr bwMode="auto">
          <a:xfrm>
            <a:off x="2725738" y="3865563"/>
            <a:ext cx="1385887"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โยชูวา</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 name="Text Box 94"/>
          <p:cNvSpPr txBox="1">
            <a:spLocks noChangeArrowheads="1"/>
          </p:cNvSpPr>
          <p:nvPr/>
        </p:nvSpPr>
        <p:spPr bwMode="auto">
          <a:xfrm>
            <a:off x="2338388" y="4106863"/>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เอกเทศ</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4" name="Text Box 95"/>
          <p:cNvSpPr txBox="1">
            <a:spLocks noChangeArrowheads="1"/>
          </p:cNvSpPr>
          <p:nvPr/>
        </p:nvSpPr>
        <p:spPr bwMode="auto">
          <a:xfrm>
            <a:off x="3244850" y="4660900"/>
            <a:ext cx="1682750" cy="2476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ทาส</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5" name="Text Box 96"/>
          <p:cNvSpPr txBox="1">
            <a:spLocks noChangeArrowheads="1"/>
          </p:cNvSpPr>
          <p:nvPr/>
        </p:nvSpPr>
        <p:spPr bwMode="auto">
          <a:xfrm>
            <a:off x="3825875" y="4945063"/>
            <a:ext cx="1136650" cy="52501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พระเยซู</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6" name="Text Box 97"/>
          <p:cNvSpPr txBox="1">
            <a:spLocks noChangeArrowheads="1"/>
          </p:cNvSpPr>
          <p:nvPr/>
        </p:nvSpPr>
        <p:spPr bwMode="auto">
          <a:xfrm>
            <a:off x="3438525" y="4921250"/>
            <a:ext cx="1433513" cy="2476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rPr>
              <a:t>เงียบ</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 name="Text Box 98"/>
          <p:cNvSpPr txBox="1">
            <a:spLocks noChangeArrowheads="1"/>
          </p:cNvSpPr>
          <p:nvPr/>
        </p:nvSpPr>
        <p:spPr bwMode="auto">
          <a:xfrm>
            <a:off x="2535238" y="4370388"/>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th-TH" dirty="0">
                <a:solidFill>
                  <a:srgbClr val="1ADE31"/>
                </a:solidFill>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8" name="Text Box 90"/>
          <p:cNvSpPr txBox="1">
            <a:spLocks noChangeArrowheads="1"/>
          </p:cNvSpPr>
          <p:nvPr/>
        </p:nvSpPr>
        <p:spPr bwMode="auto">
          <a:xfrm>
            <a:off x="2224088" y="3440113"/>
            <a:ext cx="1752600" cy="21544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โยเซฟ</a:t>
            </a:r>
            <a:endParaRPr lang="en-US" dirty="0">
              <a:solidFill>
                <a:srgbClr val="00DFC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370970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273"/>
                                        </p:tgtEl>
                                        <p:attrNameLst>
                                          <p:attrName>style.visibility</p:attrName>
                                        </p:attrNameLst>
                                      </p:cBhvr>
                                      <p:to>
                                        <p:strVal val="visible"/>
                                      </p:to>
                                    </p:set>
                                    <p:animEffect transition="in" filter="wipe(up)">
                                      <p:cBhvr>
                                        <p:cTn id="31" dur="500"/>
                                        <p:tgtEl>
                                          <p:spTgt spid="608273"/>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12"/>
                                        </p:tgtEl>
                                        <p:attrNameLst>
                                          <p:attrName>style.visibility</p:attrName>
                                        </p:attrNameLst>
                                      </p:cBhvr>
                                      <p:to>
                                        <p:strVal val="visible"/>
                                      </p:to>
                                    </p:set>
                                    <p:animEffect transition="in" filter="wipe(up)">
                                      <p:cBhvr>
                                        <p:cTn id="35" dur="500"/>
                                        <p:tgtEl>
                                          <p:spTgt spid="608312"/>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7"/>
                                        </p:tgtEl>
                                        <p:attrNameLst>
                                          <p:attrName>style.visibility</p:attrName>
                                        </p:attrNameLst>
                                      </p:cBhvr>
                                      <p:to>
                                        <p:strVal val="visible"/>
                                      </p:to>
                                    </p:set>
                                    <p:animEffect transition="in" filter="wipe(up)">
                                      <p:cBhvr>
                                        <p:cTn id="39" dur="500"/>
                                        <p:tgtEl>
                                          <p:spTgt spid="608307"/>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3"/>
                                        </p:tgtEl>
                                        <p:attrNameLst>
                                          <p:attrName>style.visibility</p:attrName>
                                        </p:attrNameLst>
                                      </p:cBhvr>
                                      <p:to>
                                        <p:strVal val="visible"/>
                                      </p:to>
                                    </p:set>
                                    <p:animEffect transition="in" filter="wipe(up)">
                                      <p:cBhvr>
                                        <p:cTn id="43" dur="500"/>
                                        <p:tgtEl>
                                          <p:spTgt spid="608313"/>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08"/>
                                        </p:tgtEl>
                                        <p:attrNameLst>
                                          <p:attrName>style.visibility</p:attrName>
                                        </p:attrNameLst>
                                      </p:cBhvr>
                                      <p:to>
                                        <p:strVal val="visible"/>
                                      </p:to>
                                    </p:set>
                                    <p:animEffect transition="in" filter="wipe(up)">
                                      <p:cBhvr>
                                        <p:cTn id="47" dur="500"/>
                                        <p:tgtEl>
                                          <p:spTgt spid="608308"/>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10"/>
                                        </p:tgtEl>
                                        <p:attrNameLst>
                                          <p:attrName>style.visibility</p:attrName>
                                        </p:attrNameLst>
                                      </p:cBhvr>
                                      <p:to>
                                        <p:strVal val="visible"/>
                                      </p:to>
                                    </p:set>
                                    <p:animEffect transition="in" filter="wipe(up)">
                                      <p:cBhvr>
                                        <p:cTn id="51" dur="500"/>
                                        <p:tgtEl>
                                          <p:spTgt spid="608310"/>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11"/>
                                        </p:tgtEl>
                                        <p:attrNameLst>
                                          <p:attrName>style.visibility</p:attrName>
                                        </p:attrNameLst>
                                      </p:cBhvr>
                                      <p:to>
                                        <p:strVal val="visible"/>
                                      </p:to>
                                    </p:set>
                                    <p:animEffect transition="in" filter="wipe(up)">
                                      <p:cBhvr>
                                        <p:cTn id="55" dur="500"/>
                                        <p:tgtEl>
                                          <p:spTgt spid="608311"/>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309"/>
                                        </p:tgtEl>
                                        <p:attrNameLst>
                                          <p:attrName>style.visibility</p:attrName>
                                        </p:attrNameLst>
                                      </p:cBhvr>
                                      <p:to>
                                        <p:strVal val="visible"/>
                                      </p:to>
                                    </p:set>
                                    <p:animEffect transition="in" filter="wipe(up)">
                                      <p:cBhvr>
                                        <p:cTn id="59" dur="500"/>
                                        <p:tgtEl>
                                          <p:spTgt spid="608309"/>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608306"/>
                                        </p:tgtEl>
                                        <p:attrNameLst>
                                          <p:attrName>style.visibility</p:attrName>
                                        </p:attrNameLst>
                                      </p:cBhvr>
                                      <p:to>
                                        <p:strVal val="visible"/>
                                      </p:to>
                                    </p:set>
                                    <p:animEffect transition="in" filter="wipe(up)">
                                      <p:cBhvr>
                                        <p:cTn id="63" dur="500"/>
                                        <p:tgtEl>
                                          <p:spTgt spid="608306"/>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p:cTn id="66" dur="1" fill="hold">
                                          <p:stCondLst>
                                            <p:cond delay="0"/>
                                          </p:stCondLst>
                                        </p:cTn>
                                        <p:tgtEl>
                                          <p:spTgt spid="608267"/>
                                        </p:tgtEl>
                                        <p:attrNameLst>
                                          <p:attrName>style.visibility</p:attrName>
                                        </p:attrNameLst>
                                      </p:cBhvr>
                                      <p:to>
                                        <p:strVal val="visible"/>
                                      </p:to>
                                    </p:set>
                                    <p:animEffect transition="in" filter="wipe(up)">
                                      <p:cBhvr>
                                        <p:cTn id="67" dur="500"/>
                                        <p:tgtEl>
                                          <p:spTgt spid="608267"/>
                                        </p:tgtEl>
                                      </p:cBhvr>
                                    </p:animEffect>
                                  </p:childTnLst>
                                </p:cTn>
                              </p:par>
                            </p:childTnLst>
                          </p:cTn>
                        </p:par>
                        <p:par>
                          <p:cTn id="68" fill="hold">
                            <p:stCondLst>
                              <p:cond delay="11000"/>
                            </p:stCondLst>
                            <p:childTnLst>
                              <p:par>
                                <p:cTn id="69" presetID="2" presetClass="entr" presetSubtype="8"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 calcmode="lin" valueType="num">
                                      <p:cBhvr additive="base">
                                        <p:cTn id="71" dur="500" fill="hold"/>
                                        <p:tgtEl>
                                          <p:spTgt spid="89"/>
                                        </p:tgtEl>
                                        <p:attrNameLst>
                                          <p:attrName>ppt_x</p:attrName>
                                        </p:attrNameLst>
                                      </p:cBhvr>
                                      <p:tavLst>
                                        <p:tav tm="0">
                                          <p:val>
                                            <p:strVal val="0-#ppt_w/2"/>
                                          </p:val>
                                        </p:tav>
                                        <p:tav tm="100000">
                                          <p:val>
                                            <p:strVal val="#ppt_x"/>
                                          </p:val>
                                        </p:tav>
                                      </p:tavLst>
                                    </p:anim>
                                    <p:anim calcmode="lin" valueType="num">
                                      <p:cBhvr additive="base">
                                        <p:cTn id="72" dur="500" fill="hold"/>
                                        <p:tgtEl>
                                          <p:spTgt spid="89"/>
                                        </p:tgtEl>
                                        <p:attrNameLst>
                                          <p:attrName>ppt_y</p:attrName>
                                        </p:attrNameLst>
                                      </p:cBhvr>
                                      <p:tavLst>
                                        <p:tav tm="0">
                                          <p:val>
                                            <p:strVal val="#ppt_y"/>
                                          </p:val>
                                        </p:tav>
                                        <p:tav tm="100000">
                                          <p:val>
                                            <p:strVal val="#ppt_y"/>
                                          </p:val>
                                        </p:tav>
                                      </p:tavLst>
                                    </p:anim>
                                  </p:childTnLst>
                                </p:cTn>
                              </p:par>
                            </p:childTnLst>
                          </p:cTn>
                        </p:par>
                        <p:par>
                          <p:cTn id="73" fill="hold">
                            <p:stCondLst>
                              <p:cond delay="11500"/>
                            </p:stCondLst>
                            <p:childTnLst>
                              <p:par>
                                <p:cTn id="74" presetID="2" presetClass="entr" presetSubtype="8" fill="hold" grpId="0" nodeType="afterEffect">
                                  <p:stCondLst>
                                    <p:cond delay="0"/>
                                  </p:stCondLst>
                                  <p:childTnLst>
                                    <p:set>
                                      <p:cBhvr>
                                        <p:cTn id="75" dur="1" fill="hold">
                                          <p:stCondLst>
                                            <p:cond delay="0"/>
                                          </p:stCondLst>
                                        </p:cTn>
                                        <p:tgtEl>
                                          <p:spTgt spid="90"/>
                                        </p:tgtEl>
                                        <p:attrNameLst>
                                          <p:attrName>style.visibility</p:attrName>
                                        </p:attrNameLst>
                                      </p:cBhvr>
                                      <p:to>
                                        <p:strVal val="visible"/>
                                      </p:to>
                                    </p:set>
                                    <p:anim calcmode="lin" valueType="num">
                                      <p:cBhvr additive="base">
                                        <p:cTn id="76" dur="500" fill="hold"/>
                                        <p:tgtEl>
                                          <p:spTgt spid="90"/>
                                        </p:tgtEl>
                                        <p:attrNameLst>
                                          <p:attrName>ppt_x</p:attrName>
                                        </p:attrNameLst>
                                      </p:cBhvr>
                                      <p:tavLst>
                                        <p:tav tm="0">
                                          <p:val>
                                            <p:strVal val="0-#ppt_w/2"/>
                                          </p:val>
                                        </p:tav>
                                        <p:tav tm="100000">
                                          <p:val>
                                            <p:strVal val="#ppt_x"/>
                                          </p:val>
                                        </p:tav>
                                      </p:tavLst>
                                    </p:anim>
                                    <p:anim calcmode="lin" valueType="num">
                                      <p:cBhvr additive="base">
                                        <p:cTn id="77" dur="500" fill="hold"/>
                                        <p:tgtEl>
                                          <p:spTgt spid="90"/>
                                        </p:tgtEl>
                                        <p:attrNameLst>
                                          <p:attrName>ppt_y</p:attrName>
                                        </p:attrNameLst>
                                      </p:cBhvr>
                                      <p:tavLst>
                                        <p:tav tm="0">
                                          <p:val>
                                            <p:strVal val="#ppt_y"/>
                                          </p:val>
                                        </p:tav>
                                        <p:tav tm="100000">
                                          <p:val>
                                            <p:strVal val="#ppt_y"/>
                                          </p:val>
                                        </p:tav>
                                      </p:tavLst>
                                    </p:anim>
                                  </p:childTnLst>
                                </p:cTn>
                              </p:par>
                            </p:childTnLst>
                          </p:cTn>
                        </p:par>
                        <p:par>
                          <p:cTn id="78" fill="hold">
                            <p:stCondLst>
                              <p:cond delay="12000"/>
                            </p:stCondLst>
                            <p:childTnLst>
                              <p:par>
                                <p:cTn id="79" presetID="2" presetClass="entr" presetSubtype="8" fill="hold" grpId="0" nodeType="afterEffect">
                                  <p:stCondLst>
                                    <p:cond delay="0"/>
                                  </p:stCondLst>
                                  <p:childTnLst>
                                    <p:set>
                                      <p:cBhvr>
                                        <p:cTn id="80" dur="1" fill="hold">
                                          <p:stCondLst>
                                            <p:cond delay="0"/>
                                          </p:stCondLst>
                                        </p:cTn>
                                        <p:tgtEl>
                                          <p:spTgt spid="98"/>
                                        </p:tgtEl>
                                        <p:attrNameLst>
                                          <p:attrName>style.visibility</p:attrName>
                                        </p:attrNameLst>
                                      </p:cBhvr>
                                      <p:to>
                                        <p:strVal val="visible"/>
                                      </p:to>
                                    </p:set>
                                    <p:anim calcmode="lin" valueType="num">
                                      <p:cBhvr additive="base">
                                        <p:cTn id="81" dur="500" fill="hold"/>
                                        <p:tgtEl>
                                          <p:spTgt spid="98"/>
                                        </p:tgtEl>
                                        <p:attrNameLst>
                                          <p:attrName>ppt_x</p:attrName>
                                        </p:attrNameLst>
                                      </p:cBhvr>
                                      <p:tavLst>
                                        <p:tav tm="0">
                                          <p:val>
                                            <p:strVal val="0-#ppt_w/2"/>
                                          </p:val>
                                        </p:tav>
                                        <p:tav tm="100000">
                                          <p:val>
                                            <p:strVal val="#ppt_x"/>
                                          </p:val>
                                        </p:tav>
                                      </p:tavLst>
                                    </p:anim>
                                    <p:anim calcmode="lin" valueType="num">
                                      <p:cBhvr additive="base">
                                        <p:cTn id="82" dur="500" fill="hold"/>
                                        <p:tgtEl>
                                          <p:spTgt spid="98"/>
                                        </p:tgtEl>
                                        <p:attrNameLst>
                                          <p:attrName>ppt_y</p:attrName>
                                        </p:attrNameLst>
                                      </p:cBhvr>
                                      <p:tavLst>
                                        <p:tav tm="0">
                                          <p:val>
                                            <p:strVal val="#ppt_y"/>
                                          </p:val>
                                        </p:tav>
                                        <p:tav tm="100000">
                                          <p:val>
                                            <p:strVal val="#ppt_y"/>
                                          </p:val>
                                        </p:tav>
                                      </p:tavLst>
                                    </p:anim>
                                  </p:childTnLst>
                                </p:cTn>
                              </p:par>
                            </p:childTnLst>
                          </p:cTn>
                        </p:par>
                        <p:par>
                          <p:cTn id="83" fill="hold">
                            <p:stCondLst>
                              <p:cond delay="12500"/>
                            </p:stCondLst>
                            <p:childTnLst>
                              <p:par>
                                <p:cTn id="84" presetID="2" presetClass="entr" presetSubtype="8" fill="hold" grpId="0" nodeType="afterEffect">
                                  <p:stCondLst>
                                    <p:cond delay="0"/>
                                  </p:stCondLst>
                                  <p:childTnLst>
                                    <p:set>
                                      <p:cBhvr>
                                        <p:cTn id="85" dur="1" fill="hold">
                                          <p:stCondLst>
                                            <p:cond delay="0"/>
                                          </p:stCondLst>
                                        </p:cTn>
                                        <p:tgtEl>
                                          <p:spTgt spid="91"/>
                                        </p:tgtEl>
                                        <p:attrNameLst>
                                          <p:attrName>style.visibility</p:attrName>
                                        </p:attrNameLst>
                                      </p:cBhvr>
                                      <p:to>
                                        <p:strVal val="visible"/>
                                      </p:to>
                                    </p:set>
                                    <p:anim calcmode="lin" valueType="num">
                                      <p:cBhvr additive="base">
                                        <p:cTn id="86" dur="500" fill="hold"/>
                                        <p:tgtEl>
                                          <p:spTgt spid="91"/>
                                        </p:tgtEl>
                                        <p:attrNameLst>
                                          <p:attrName>ppt_x</p:attrName>
                                        </p:attrNameLst>
                                      </p:cBhvr>
                                      <p:tavLst>
                                        <p:tav tm="0">
                                          <p:val>
                                            <p:strVal val="0-#ppt_w/2"/>
                                          </p:val>
                                        </p:tav>
                                        <p:tav tm="100000">
                                          <p:val>
                                            <p:strVal val="#ppt_x"/>
                                          </p:val>
                                        </p:tav>
                                      </p:tavLst>
                                    </p:anim>
                                    <p:anim calcmode="lin" valueType="num">
                                      <p:cBhvr additive="base">
                                        <p:cTn id="87" dur="500" fill="hold"/>
                                        <p:tgtEl>
                                          <p:spTgt spid="91"/>
                                        </p:tgtEl>
                                        <p:attrNameLst>
                                          <p:attrName>ppt_y</p:attrName>
                                        </p:attrNameLst>
                                      </p:cBhvr>
                                      <p:tavLst>
                                        <p:tav tm="0">
                                          <p:val>
                                            <p:strVal val="#ppt_y"/>
                                          </p:val>
                                        </p:tav>
                                        <p:tav tm="100000">
                                          <p:val>
                                            <p:strVal val="#ppt_y"/>
                                          </p:val>
                                        </p:tav>
                                      </p:tavLst>
                                    </p:anim>
                                  </p:childTnLst>
                                </p:cTn>
                              </p:par>
                            </p:childTnLst>
                          </p:cTn>
                        </p:par>
                        <p:par>
                          <p:cTn id="88" fill="hold">
                            <p:stCondLst>
                              <p:cond delay="13000"/>
                            </p:stCondLst>
                            <p:childTnLst>
                              <p:par>
                                <p:cTn id="89" presetID="2" presetClass="entr" presetSubtype="8" fill="hold" grpId="0" nodeType="afterEffect">
                                  <p:stCondLst>
                                    <p:cond delay="0"/>
                                  </p:stCondLst>
                                  <p:childTnLst>
                                    <p:set>
                                      <p:cBhvr>
                                        <p:cTn id="90" dur="1" fill="hold">
                                          <p:stCondLst>
                                            <p:cond delay="0"/>
                                          </p:stCondLst>
                                        </p:cTn>
                                        <p:tgtEl>
                                          <p:spTgt spid="92"/>
                                        </p:tgtEl>
                                        <p:attrNameLst>
                                          <p:attrName>style.visibility</p:attrName>
                                        </p:attrNameLst>
                                      </p:cBhvr>
                                      <p:to>
                                        <p:strVal val="visible"/>
                                      </p:to>
                                    </p:set>
                                    <p:anim calcmode="lin" valueType="num">
                                      <p:cBhvr additive="base">
                                        <p:cTn id="91" dur="500" fill="hold"/>
                                        <p:tgtEl>
                                          <p:spTgt spid="92"/>
                                        </p:tgtEl>
                                        <p:attrNameLst>
                                          <p:attrName>ppt_x</p:attrName>
                                        </p:attrNameLst>
                                      </p:cBhvr>
                                      <p:tavLst>
                                        <p:tav tm="0">
                                          <p:val>
                                            <p:strVal val="0-#ppt_w/2"/>
                                          </p:val>
                                        </p:tav>
                                        <p:tav tm="100000">
                                          <p:val>
                                            <p:strVal val="#ppt_x"/>
                                          </p:val>
                                        </p:tav>
                                      </p:tavLst>
                                    </p:anim>
                                    <p:anim calcmode="lin" valueType="num">
                                      <p:cBhvr additive="base">
                                        <p:cTn id="92" dur="500" fill="hold"/>
                                        <p:tgtEl>
                                          <p:spTgt spid="92"/>
                                        </p:tgtEl>
                                        <p:attrNameLst>
                                          <p:attrName>ppt_y</p:attrName>
                                        </p:attrNameLst>
                                      </p:cBhvr>
                                      <p:tavLst>
                                        <p:tav tm="0">
                                          <p:val>
                                            <p:strVal val="#ppt_y"/>
                                          </p:val>
                                        </p:tav>
                                        <p:tav tm="100000">
                                          <p:val>
                                            <p:strVal val="#ppt_y"/>
                                          </p:val>
                                        </p:tav>
                                      </p:tavLst>
                                    </p:anim>
                                  </p:childTnLst>
                                </p:cTn>
                              </p:par>
                            </p:childTnLst>
                          </p:cTn>
                        </p:par>
                        <p:par>
                          <p:cTn id="93" fill="hold">
                            <p:stCondLst>
                              <p:cond delay="13500"/>
                            </p:stCondLst>
                            <p:childTnLst>
                              <p:par>
                                <p:cTn id="94" presetID="2" presetClass="entr" presetSubtype="8" fill="hold" grpId="0" nodeType="afterEffect">
                                  <p:stCondLst>
                                    <p:cond delay="0"/>
                                  </p:stCondLst>
                                  <p:childTnLst>
                                    <p:set>
                                      <p:cBhvr>
                                        <p:cTn id="95" dur="1" fill="hold">
                                          <p:stCondLst>
                                            <p:cond delay="0"/>
                                          </p:stCondLst>
                                        </p:cTn>
                                        <p:tgtEl>
                                          <p:spTgt spid="93"/>
                                        </p:tgtEl>
                                        <p:attrNameLst>
                                          <p:attrName>style.visibility</p:attrName>
                                        </p:attrNameLst>
                                      </p:cBhvr>
                                      <p:to>
                                        <p:strVal val="visible"/>
                                      </p:to>
                                    </p:set>
                                    <p:anim calcmode="lin" valueType="num">
                                      <p:cBhvr additive="base">
                                        <p:cTn id="96" dur="500" fill="hold"/>
                                        <p:tgtEl>
                                          <p:spTgt spid="93"/>
                                        </p:tgtEl>
                                        <p:attrNameLst>
                                          <p:attrName>ppt_x</p:attrName>
                                        </p:attrNameLst>
                                      </p:cBhvr>
                                      <p:tavLst>
                                        <p:tav tm="0">
                                          <p:val>
                                            <p:strVal val="0-#ppt_w/2"/>
                                          </p:val>
                                        </p:tav>
                                        <p:tav tm="100000">
                                          <p:val>
                                            <p:strVal val="#ppt_x"/>
                                          </p:val>
                                        </p:tav>
                                      </p:tavLst>
                                    </p:anim>
                                    <p:anim calcmode="lin" valueType="num">
                                      <p:cBhvr additive="base">
                                        <p:cTn id="97" dur="500" fill="hold"/>
                                        <p:tgtEl>
                                          <p:spTgt spid="93"/>
                                        </p:tgtEl>
                                        <p:attrNameLst>
                                          <p:attrName>ppt_y</p:attrName>
                                        </p:attrNameLst>
                                      </p:cBhvr>
                                      <p:tavLst>
                                        <p:tav tm="0">
                                          <p:val>
                                            <p:strVal val="#ppt_y"/>
                                          </p:val>
                                        </p:tav>
                                        <p:tav tm="100000">
                                          <p:val>
                                            <p:strVal val="#ppt_y"/>
                                          </p:val>
                                        </p:tav>
                                      </p:tavLst>
                                    </p:anim>
                                  </p:childTnLst>
                                </p:cTn>
                              </p:par>
                            </p:childTnLst>
                          </p:cTn>
                        </p:par>
                        <p:par>
                          <p:cTn id="98" fill="hold">
                            <p:stCondLst>
                              <p:cond delay="14000"/>
                            </p:stCondLst>
                            <p:childTnLst>
                              <p:par>
                                <p:cTn id="99" presetID="2" presetClass="entr" presetSubtype="8" fill="hold" grpId="0" nodeType="afterEffect">
                                  <p:stCondLst>
                                    <p:cond delay="0"/>
                                  </p:stCondLst>
                                  <p:childTnLst>
                                    <p:set>
                                      <p:cBhvr>
                                        <p:cTn id="100" dur="1" fill="hold">
                                          <p:stCondLst>
                                            <p:cond delay="0"/>
                                          </p:stCondLst>
                                        </p:cTn>
                                        <p:tgtEl>
                                          <p:spTgt spid="97"/>
                                        </p:tgtEl>
                                        <p:attrNameLst>
                                          <p:attrName>style.visibility</p:attrName>
                                        </p:attrNameLst>
                                      </p:cBhvr>
                                      <p:to>
                                        <p:strVal val="visible"/>
                                      </p:to>
                                    </p:set>
                                    <p:anim calcmode="lin" valueType="num">
                                      <p:cBhvr additive="base">
                                        <p:cTn id="101" dur="500" fill="hold"/>
                                        <p:tgtEl>
                                          <p:spTgt spid="97"/>
                                        </p:tgtEl>
                                        <p:attrNameLst>
                                          <p:attrName>ppt_x</p:attrName>
                                        </p:attrNameLst>
                                      </p:cBhvr>
                                      <p:tavLst>
                                        <p:tav tm="0">
                                          <p:val>
                                            <p:strVal val="0-#ppt_w/2"/>
                                          </p:val>
                                        </p:tav>
                                        <p:tav tm="100000">
                                          <p:val>
                                            <p:strVal val="#ppt_x"/>
                                          </p:val>
                                        </p:tav>
                                      </p:tavLst>
                                    </p:anim>
                                    <p:anim calcmode="lin" valueType="num">
                                      <p:cBhvr additive="base">
                                        <p:cTn id="102" dur="500" fill="hold"/>
                                        <p:tgtEl>
                                          <p:spTgt spid="97"/>
                                        </p:tgtEl>
                                        <p:attrNameLst>
                                          <p:attrName>ppt_y</p:attrName>
                                        </p:attrNameLst>
                                      </p:cBhvr>
                                      <p:tavLst>
                                        <p:tav tm="0">
                                          <p:val>
                                            <p:strVal val="#ppt_y"/>
                                          </p:val>
                                        </p:tav>
                                        <p:tav tm="100000">
                                          <p:val>
                                            <p:strVal val="#ppt_y"/>
                                          </p:val>
                                        </p:tav>
                                      </p:tavLst>
                                    </p:anim>
                                  </p:childTnLst>
                                </p:cTn>
                              </p:par>
                            </p:childTnLst>
                          </p:cTn>
                        </p:par>
                        <p:par>
                          <p:cTn id="103" fill="hold">
                            <p:stCondLst>
                              <p:cond delay="14500"/>
                            </p:stCondLst>
                            <p:childTnLst>
                              <p:par>
                                <p:cTn id="104" presetID="2" presetClass="entr" presetSubtype="8" fill="hold" grpId="0" nodeType="afterEffect">
                                  <p:stCondLst>
                                    <p:cond delay="0"/>
                                  </p:stCondLst>
                                  <p:childTnLst>
                                    <p:set>
                                      <p:cBhvr>
                                        <p:cTn id="105" dur="1" fill="hold">
                                          <p:stCondLst>
                                            <p:cond delay="0"/>
                                          </p:stCondLst>
                                        </p:cTn>
                                        <p:tgtEl>
                                          <p:spTgt spid="94"/>
                                        </p:tgtEl>
                                        <p:attrNameLst>
                                          <p:attrName>style.visibility</p:attrName>
                                        </p:attrNameLst>
                                      </p:cBhvr>
                                      <p:to>
                                        <p:strVal val="visible"/>
                                      </p:to>
                                    </p:set>
                                    <p:anim calcmode="lin" valueType="num">
                                      <p:cBhvr additive="base">
                                        <p:cTn id="106" dur="500" fill="hold"/>
                                        <p:tgtEl>
                                          <p:spTgt spid="94"/>
                                        </p:tgtEl>
                                        <p:attrNameLst>
                                          <p:attrName>ppt_x</p:attrName>
                                        </p:attrNameLst>
                                      </p:cBhvr>
                                      <p:tavLst>
                                        <p:tav tm="0">
                                          <p:val>
                                            <p:strVal val="0-#ppt_w/2"/>
                                          </p:val>
                                        </p:tav>
                                        <p:tav tm="100000">
                                          <p:val>
                                            <p:strVal val="#ppt_x"/>
                                          </p:val>
                                        </p:tav>
                                      </p:tavLst>
                                    </p:anim>
                                    <p:anim calcmode="lin" valueType="num">
                                      <p:cBhvr additive="base">
                                        <p:cTn id="107" dur="500" fill="hold"/>
                                        <p:tgtEl>
                                          <p:spTgt spid="94"/>
                                        </p:tgtEl>
                                        <p:attrNameLst>
                                          <p:attrName>ppt_y</p:attrName>
                                        </p:attrNameLst>
                                      </p:cBhvr>
                                      <p:tavLst>
                                        <p:tav tm="0">
                                          <p:val>
                                            <p:strVal val="#ppt_y"/>
                                          </p:val>
                                        </p:tav>
                                        <p:tav tm="100000">
                                          <p:val>
                                            <p:strVal val="#ppt_y"/>
                                          </p:val>
                                        </p:tav>
                                      </p:tavLst>
                                    </p:anim>
                                  </p:childTnLst>
                                </p:cTn>
                              </p:par>
                            </p:childTnLst>
                          </p:cTn>
                        </p:par>
                        <p:par>
                          <p:cTn id="108" fill="hold">
                            <p:stCondLst>
                              <p:cond delay="15000"/>
                            </p:stCondLst>
                            <p:childTnLst>
                              <p:par>
                                <p:cTn id="109" presetID="2" presetClass="entr" presetSubtype="8" fill="hold" grpId="0" nodeType="afterEffect">
                                  <p:stCondLst>
                                    <p:cond delay="0"/>
                                  </p:stCondLst>
                                  <p:childTnLst>
                                    <p:set>
                                      <p:cBhvr>
                                        <p:cTn id="110" dur="1" fill="hold">
                                          <p:stCondLst>
                                            <p:cond delay="0"/>
                                          </p:stCondLst>
                                        </p:cTn>
                                        <p:tgtEl>
                                          <p:spTgt spid="96"/>
                                        </p:tgtEl>
                                        <p:attrNameLst>
                                          <p:attrName>style.visibility</p:attrName>
                                        </p:attrNameLst>
                                      </p:cBhvr>
                                      <p:to>
                                        <p:strVal val="visible"/>
                                      </p:to>
                                    </p:set>
                                    <p:anim calcmode="lin" valueType="num">
                                      <p:cBhvr additive="base">
                                        <p:cTn id="111" dur="500" fill="hold"/>
                                        <p:tgtEl>
                                          <p:spTgt spid="96"/>
                                        </p:tgtEl>
                                        <p:attrNameLst>
                                          <p:attrName>ppt_x</p:attrName>
                                        </p:attrNameLst>
                                      </p:cBhvr>
                                      <p:tavLst>
                                        <p:tav tm="0">
                                          <p:val>
                                            <p:strVal val="0-#ppt_w/2"/>
                                          </p:val>
                                        </p:tav>
                                        <p:tav tm="100000">
                                          <p:val>
                                            <p:strVal val="#ppt_x"/>
                                          </p:val>
                                        </p:tav>
                                      </p:tavLst>
                                    </p:anim>
                                    <p:anim calcmode="lin" valueType="num">
                                      <p:cBhvr additive="base">
                                        <p:cTn id="112" dur="500" fill="hold"/>
                                        <p:tgtEl>
                                          <p:spTgt spid="96"/>
                                        </p:tgtEl>
                                        <p:attrNameLst>
                                          <p:attrName>ppt_y</p:attrName>
                                        </p:attrNameLst>
                                      </p:cBhvr>
                                      <p:tavLst>
                                        <p:tav tm="0">
                                          <p:val>
                                            <p:strVal val="#ppt_y"/>
                                          </p:val>
                                        </p:tav>
                                        <p:tav tm="100000">
                                          <p:val>
                                            <p:strVal val="#ppt_y"/>
                                          </p:val>
                                        </p:tav>
                                      </p:tavLst>
                                    </p:anim>
                                  </p:childTnLst>
                                </p:cTn>
                              </p:par>
                            </p:childTnLst>
                          </p:cTn>
                        </p:par>
                        <p:par>
                          <p:cTn id="113" fill="hold">
                            <p:stCondLst>
                              <p:cond delay="15500"/>
                            </p:stCondLst>
                            <p:childTnLst>
                              <p:par>
                                <p:cTn id="114" presetID="2" presetClass="entr" presetSubtype="8" fill="hold" grpId="0" nodeType="afterEffect">
                                  <p:stCondLst>
                                    <p:cond delay="0"/>
                                  </p:stCondLst>
                                  <p:childTnLst>
                                    <p:set>
                                      <p:cBhvr>
                                        <p:cTn id="115" dur="1" fill="hold">
                                          <p:stCondLst>
                                            <p:cond delay="0"/>
                                          </p:stCondLst>
                                        </p:cTn>
                                        <p:tgtEl>
                                          <p:spTgt spid="95"/>
                                        </p:tgtEl>
                                        <p:attrNameLst>
                                          <p:attrName>style.visibility</p:attrName>
                                        </p:attrNameLst>
                                      </p:cBhvr>
                                      <p:to>
                                        <p:strVal val="visible"/>
                                      </p:to>
                                    </p:set>
                                    <p:anim calcmode="lin" valueType="num">
                                      <p:cBhvr additive="base">
                                        <p:cTn id="116" dur="500" fill="hold"/>
                                        <p:tgtEl>
                                          <p:spTgt spid="95"/>
                                        </p:tgtEl>
                                        <p:attrNameLst>
                                          <p:attrName>ppt_x</p:attrName>
                                        </p:attrNameLst>
                                      </p:cBhvr>
                                      <p:tavLst>
                                        <p:tav tm="0">
                                          <p:val>
                                            <p:strVal val="0-#ppt_w/2"/>
                                          </p:val>
                                        </p:tav>
                                        <p:tav tm="100000">
                                          <p:val>
                                            <p:strVal val="#ppt_x"/>
                                          </p:val>
                                        </p:tav>
                                      </p:tavLst>
                                    </p:anim>
                                    <p:anim calcmode="lin" valueType="num">
                                      <p:cBhvr additive="base">
                                        <p:cTn id="117"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P spid="89" grpId="0" autoUpdateAnimBg="0"/>
      <p:bldP spid="90" grpId="0" autoUpdateAnimBg="0"/>
      <p:bldP spid="91" grpId="0" autoUpdateAnimBg="0"/>
      <p:bldP spid="92" grpId="0" autoUpdateAnimBg="0"/>
      <p:bldP spid="93" grpId="0" autoUpdateAnimBg="0"/>
      <p:bldP spid="94" grpId="0" autoUpdateAnimBg="0"/>
      <p:bldP spid="95" grpId="0" autoUpdateAnimBg="0"/>
      <p:bldP spid="96" grpId="0" autoUpdateAnimBg="0"/>
      <p:bldP spid="97" grpId="0" autoUpdateAnimBg="0"/>
      <p:bldP spid="9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14857</TotalTime>
  <Words>9475</Words>
  <Application>Microsoft Macintosh PowerPoint</Application>
  <PresentationFormat>On-screen Show (4:3)</PresentationFormat>
  <Paragraphs>1115</Paragraphs>
  <Slides>67</Slides>
  <Notes>66</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67</vt:i4>
      </vt:variant>
    </vt:vector>
  </HeadingPairs>
  <TitlesOfParts>
    <vt:vector size="86" baseType="lpstr">
      <vt:lpstr>Arial Unicode MS</vt:lpstr>
      <vt:lpstr>Chicago</vt:lpstr>
      <vt:lpstr>Kosher-Normal</vt:lpstr>
      <vt:lpstr>Krone</vt:lpstr>
      <vt:lpstr>ＭＳ Ｐゴシック</vt:lpstr>
      <vt:lpstr>Times</vt:lpstr>
      <vt:lpstr>Angsana New</vt:lpstr>
      <vt:lpstr>Arial</vt:lpstr>
      <vt:lpstr>Comic Sans MS</vt:lpstr>
      <vt:lpstr>Helvetica</vt:lpstr>
      <vt:lpstr>Monotype Sorts</vt:lpstr>
      <vt:lpstr>Skia</vt:lpstr>
      <vt:lpstr>Times New Roman</vt:lpstr>
      <vt:lpstr>Wingdings</vt:lpstr>
      <vt:lpstr>Pulse</vt:lpstr>
      <vt:lpstr>untitled 1</vt:lpstr>
      <vt:lpstr>untitled 2</vt:lpstr>
      <vt:lpstr>1_Orbit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พระคัมภีร์จากพื้นฐาน • BibleStudyDownloads.org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495</cp:revision>
  <cp:lastPrinted>2003-03-25T22:37:11Z</cp:lastPrinted>
  <dcterms:created xsi:type="dcterms:W3CDTF">2000-11-12T00:20:10Z</dcterms:created>
  <dcterms:modified xsi:type="dcterms:W3CDTF">2025-01-02T16:03:47Z</dcterms:modified>
</cp:coreProperties>
</file>