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7.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4" r:id="rId3"/>
  </p:sldMasterIdLst>
  <p:notesMasterIdLst>
    <p:notesMasterId r:id="rId101"/>
  </p:notesMasterIdLst>
  <p:handoutMasterIdLst>
    <p:handoutMasterId r:id="rId102"/>
  </p:handoutMasterIdLst>
  <p:sldIdLst>
    <p:sldId id="820" r:id="rId4"/>
    <p:sldId id="818" r:id="rId5"/>
    <p:sldId id="256" r:id="rId6"/>
    <p:sldId id="530" r:id="rId7"/>
    <p:sldId id="416" r:id="rId8"/>
    <p:sldId id="624" r:id="rId9"/>
    <p:sldId id="696" r:id="rId10"/>
    <p:sldId id="732" r:id="rId11"/>
    <p:sldId id="414" r:id="rId12"/>
    <p:sldId id="426" r:id="rId13"/>
    <p:sldId id="439" r:id="rId14"/>
    <p:sldId id="417" r:id="rId15"/>
    <p:sldId id="646" r:id="rId16"/>
    <p:sldId id="631" r:id="rId17"/>
    <p:sldId id="427" r:id="rId18"/>
    <p:sldId id="428" r:id="rId19"/>
    <p:sldId id="715" r:id="rId20"/>
    <p:sldId id="716" r:id="rId21"/>
    <p:sldId id="717" r:id="rId22"/>
    <p:sldId id="718" r:id="rId23"/>
    <p:sldId id="719" r:id="rId24"/>
    <p:sldId id="720" r:id="rId25"/>
    <p:sldId id="721" r:id="rId26"/>
    <p:sldId id="729" r:id="rId27"/>
    <p:sldId id="722" r:id="rId28"/>
    <p:sldId id="723" r:id="rId29"/>
    <p:sldId id="724" r:id="rId30"/>
    <p:sldId id="591" r:id="rId31"/>
    <p:sldId id="725" r:id="rId32"/>
    <p:sldId id="726" r:id="rId33"/>
    <p:sldId id="727" r:id="rId34"/>
    <p:sldId id="728" r:id="rId35"/>
    <p:sldId id="748" r:id="rId36"/>
    <p:sldId id="749" r:id="rId37"/>
    <p:sldId id="731" r:id="rId38"/>
    <p:sldId id="730" r:id="rId39"/>
    <p:sldId id="733" r:id="rId40"/>
    <p:sldId id="735" r:id="rId41"/>
    <p:sldId id="736" r:id="rId42"/>
    <p:sldId id="734" r:id="rId43"/>
    <p:sldId id="437" r:id="rId44"/>
    <p:sldId id="737" r:id="rId45"/>
    <p:sldId id="438" r:id="rId46"/>
    <p:sldId id="690" r:id="rId47"/>
    <p:sldId id="429" r:id="rId48"/>
    <p:sldId id="681" r:id="rId49"/>
    <p:sldId id="430" r:id="rId50"/>
    <p:sldId id="772" r:id="rId51"/>
    <p:sldId id="563" r:id="rId52"/>
    <p:sldId id="419" r:id="rId53"/>
    <p:sldId id="622" r:id="rId54"/>
    <p:sldId id="623" r:id="rId55"/>
    <p:sldId id="420" r:id="rId56"/>
    <p:sldId id="641" r:id="rId57"/>
    <p:sldId id="814" r:id="rId58"/>
    <p:sldId id="519" r:id="rId59"/>
    <p:sldId id="643" r:id="rId60"/>
    <p:sldId id="644" r:id="rId61"/>
    <p:sldId id="645" r:id="rId62"/>
    <p:sldId id="629" r:id="rId63"/>
    <p:sldId id="802" r:id="rId64"/>
    <p:sldId id="813" r:id="rId65"/>
    <p:sldId id="803" r:id="rId66"/>
    <p:sldId id="808" r:id="rId67"/>
    <p:sldId id="810" r:id="rId68"/>
    <p:sldId id="707" r:id="rId69"/>
    <p:sldId id="759" r:id="rId70"/>
    <p:sldId id="708" r:id="rId71"/>
    <p:sldId id="709" r:id="rId72"/>
    <p:sldId id="712" r:id="rId73"/>
    <p:sldId id="710" r:id="rId74"/>
    <p:sldId id="684" r:id="rId75"/>
    <p:sldId id="745" r:id="rId76"/>
    <p:sldId id="774" r:id="rId77"/>
    <p:sldId id="792" r:id="rId78"/>
    <p:sldId id="775" r:id="rId79"/>
    <p:sldId id="776" r:id="rId80"/>
    <p:sldId id="777" r:id="rId81"/>
    <p:sldId id="778" r:id="rId82"/>
    <p:sldId id="779" r:id="rId83"/>
    <p:sldId id="780" r:id="rId84"/>
    <p:sldId id="793" r:id="rId85"/>
    <p:sldId id="782" r:id="rId86"/>
    <p:sldId id="783" r:id="rId87"/>
    <p:sldId id="784" r:id="rId88"/>
    <p:sldId id="785" r:id="rId89"/>
    <p:sldId id="786" r:id="rId90"/>
    <p:sldId id="787" r:id="rId91"/>
    <p:sldId id="788" r:id="rId92"/>
    <p:sldId id="789" r:id="rId93"/>
    <p:sldId id="811" r:id="rId94"/>
    <p:sldId id="746" r:id="rId95"/>
    <p:sldId id="747" r:id="rId96"/>
    <p:sldId id="688" r:id="rId97"/>
    <p:sldId id="544" r:id="rId98"/>
    <p:sldId id="407" r:id="rId99"/>
    <p:sldId id="691" r:id="rId100"/>
  </p:sldIdLst>
  <p:sldSz cx="9144000" cy="6858000" type="screen4x3"/>
  <p:notesSz cx="6858000" cy="9144000"/>
  <p:defaultTextStyle>
    <a:defPPr>
      <a:defRPr lang="en-US"/>
    </a:defPPr>
    <a:lvl1pPr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2">
          <p15:clr>
            <a:srgbClr val="A4A3A4"/>
          </p15:clr>
        </p15:guide>
        <p15:guide id="2" orient="horz" pos="3072">
          <p15:clr>
            <a:srgbClr val="A4A3A4"/>
          </p15:clr>
        </p15:guide>
        <p15:guide id="3" orient="horz" pos="4212">
          <p15:clr>
            <a:srgbClr val="A4A3A4"/>
          </p15:clr>
        </p15:guide>
        <p15:guide id="4" pos="5487">
          <p15:clr>
            <a:srgbClr val="A4A3A4"/>
          </p15:clr>
        </p15:guide>
        <p15:guide id="5" pos="5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00CCFF"/>
    <a:srgbClr val="B35A17"/>
    <a:srgbClr val="F09F32"/>
    <a:srgbClr val="000000"/>
    <a:srgbClr val="FF0000"/>
    <a:srgbClr val="FF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33" autoAdjust="0"/>
    <p:restoredTop sz="81224" autoAdjust="0"/>
  </p:normalViewPr>
  <p:slideViewPr>
    <p:cSldViewPr snapToGrid="0">
      <p:cViewPr>
        <p:scale>
          <a:sx n="93" d="100"/>
          <a:sy n="93" d="100"/>
        </p:scale>
        <p:origin x="2560" y="408"/>
      </p:cViewPr>
      <p:guideLst>
        <p:guide orient="horz" pos="2162"/>
        <p:guide orient="horz" pos="3072"/>
        <p:guide orient="horz" pos="4212"/>
        <p:guide pos="5487"/>
        <p:guide pos="5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A0AD141E-A253-AE41-9323-92FB849938C8}"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1160868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C22BA8EA-D8AE-C44C-B4F5-451121A5A2A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243386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044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Then superimpose that thistle shape over a map of ancient Israel -- with regions on that map named as they were in the Roman times of the Messiah.  </a:t>
            </a:r>
          </a:p>
          <a:p>
            <a:r>
              <a:rPr lang="en-US" b="0" dirty="0">
                <a:solidFill>
                  <a:srgbClr val="000000"/>
                </a:solidFill>
                <a:latin typeface="Times New Roman" charset="0"/>
                <a:ea typeface="ＭＳ Ｐゴシック" charset="0"/>
                <a:cs typeface="ＭＳ Ｐゴシック" charset="0"/>
              </a:rPr>
              <a:t>////	JUDEA…SAMARIA…and GALILEE.  These are the Palestinian provincial regions by which Rome administered the government and economy of the Land 2,000 years ago.</a:t>
            </a:r>
          </a:p>
        </p:txBody>
      </p:sp>
    </p:spTree>
    <p:extLst>
      <p:ext uri="{BB962C8B-B14F-4D97-AF65-F5344CB8AC3E}">
        <p14:creationId xmlns:p14="http://schemas.microsoft.com/office/powerpoint/2010/main" val="3329854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Using Study Help #7, around the oval of that thistle shape we can map out the route of Jesus</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travels during his life -- and get yet another handle on organizing what we already know or will ever learn about his life and ministry.</a:t>
            </a:r>
          </a:p>
          <a:p>
            <a:r>
              <a:rPr lang="en-US" b="0" dirty="0">
                <a:solidFill>
                  <a:srgbClr val="000000"/>
                </a:solidFill>
                <a:latin typeface="Times New Roman" charset="0"/>
                <a:ea typeface="ＭＳ Ｐゴシック" charset="0"/>
                <a:cs typeface="ＭＳ Ｐゴシック" charset="0"/>
              </a:rPr>
              <a:t>////	Begin at the base of the thistle, in the city of Jerusalem where the Lord began his ministry...called The First Jerusalem Ministry.</a:t>
            </a:r>
          </a:p>
        </p:txBody>
      </p:sp>
    </p:spTree>
    <p:extLst>
      <p:ext uri="{BB962C8B-B14F-4D97-AF65-F5344CB8AC3E}">
        <p14:creationId xmlns:p14="http://schemas.microsoft.com/office/powerpoint/2010/main" val="224249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What was life like then?  Here is a model of the Great Jerusalem Temple, built by Herod the Great – where Jesus, the rabbi, taught the multitudes –– on the same Mt. Moriah site as Solomon</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Temple 1,000 years earlier…the same Mt. Moriah on which Abraham was about to sacrifice his son, Isaac, before the Lord stopped him.  This one building had become the tightly focused point of all theology and all politics in ancient Israel.  Look at the building and the city behind it...and conceive in your mind…</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5978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 social infrastructure...the economic base that must be present to allow operation of such an enormous complex as the Great Temple.  And there you have some idea of ancient Jerusalem</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society –– propelled by the remarkable technologies and social forms of the new Roman society.</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113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These new ideas confronted Jesus</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early ministry.  The Gospels indicate that he quickly realized his message would be better received were he to move from Jerusalem to some other location.</a:t>
            </a:r>
          </a:p>
        </p:txBody>
      </p:sp>
    </p:spTree>
    <p:extLst>
      <p:ext uri="{BB962C8B-B14F-4D97-AF65-F5344CB8AC3E}">
        <p14:creationId xmlns:p14="http://schemas.microsoft.com/office/powerpoint/2010/main" val="394161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On his way north to plant his new ministry headquarters, </a:t>
            </a:r>
          </a:p>
          <a:p>
            <a:r>
              <a:rPr lang="en-US" b="0">
                <a:solidFill>
                  <a:srgbClr val="000000"/>
                </a:solidFill>
                <a:latin typeface="Times New Roman" charset="0"/>
                <a:ea typeface="ＭＳ Ｐゴシック" charset="0"/>
                <a:cs typeface="ＭＳ Ｐゴシック" charset="0"/>
              </a:rPr>
              <a:t>////	he passed from Judea through the region north of Jerusalem known as Samaria.  Historically, this is the region where, 1000 years earlier, the Northern Kingdom of Israel had planted its capital after the nation split apart following Solomon</a:t>
            </a:r>
            <a:r>
              <a:rPr lang="fr-FR" b="0">
                <a:solidFill>
                  <a:srgbClr val="000000"/>
                </a:solidFill>
                <a:latin typeface="Times New Roman" charset="0"/>
                <a:ea typeface="ＭＳ Ｐゴシック" charset="0"/>
                <a:cs typeface="ＭＳ Ｐゴシック" charset="0"/>
              </a:rPr>
              <a:t>'</a:t>
            </a:r>
            <a:r>
              <a:rPr lang="en-US" b="0">
                <a:solidFill>
                  <a:srgbClr val="000000"/>
                </a:solidFill>
                <a:latin typeface="Times New Roman" charset="0"/>
                <a:ea typeface="ＭＳ Ｐゴシック" charset="0"/>
                <a:cs typeface="ＭＳ Ｐゴシック" charset="0"/>
              </a:rPr>
              <a:t>s death. That was during the ROYALTY period.  </a:t>
            </a:r>
          </a:p>
          <a:p>
            <a:r>
              <a:rPr lang="en-US" b="0">
                <a:solidFill>
                  <a:srgbClr val="000000"/>
                </a:solidFill>
                <a:latin typeface="Times New Roman" charset="0"/>
                <a:ea typeface="ＭＳ Ｐゴシック" charset="0"/>
                <a:cs typeface="ＭＳ Ｐゴシック" charset="0"/>
              </a:rPr>
              <a:t>////	Remember Samaria following Israel</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NATIONAL SPLIT?</a:t>
            </a:r>
          </a:p>
          <a:p>
            <a:r>
              <a:rPr lang="en-US" b="0">
                <a:solidFill>
                  <a:srgbClr val="000000"/>
                </a:solidFill>
                <a:latin typeface="Times New Roman" charset="0"/>
                <a:ea typeface="ＭＳ Ｐゴシック" charset="0"/>
                <a:cs typeface="ＭＳ Ｐゴシック" charset="0"/>
              </a:rPr>
              <a:t>This is "the Lord</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Samaritan transit" and here he had the famous conversation with the Samaritan woman at the well.  </a:t>
            </a:r>
          </a:p>
          <a:p>
            <a:r>
              <a:rPr lang="en-US" b="0">
                <a:solidFill>
                  <a:srgbClr val="000000"/>
                </a:solidFill>
                <a:latin typeface="Times New Roman" charset="0"/>
                <a:ea typeface="ＭＳ Ｐゴシック" charset="0"/>
                <a:cs typeface="ＭＳ Ｐゴシック" charset="0"/>
              </a:rPr>
              <a:t>////	He was also very near the site at Shiloh -- where Israel</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ancient Tabernacle had stood prior to construction of Solomon</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great new Temple in Jerusalem a thousand years later.</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6270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b="0" kern="1200" dirty="0">
              <a:solidFill>
                <a:schemeClr val="tx1"/>
              </a:solidFill>
              <a:effectLst/>
              <a:latin typeface="Times" pitchFamily="-108" charset="0"/>
              <a:ea typeface="ＭＳ Ｐゴシック" pitchFamily="-111" charset="-128"/>
              <a:cs typeface="ＭＳ Ｐゴシック" pitchFamily="-111" charset="-128"/>
            </a:endParaRPr>
          </a:p>
          <a:p>
            <a:r>
              <a:rPr lang="en-US" sz="1200" b="0" kern="1200" dirty="0">
                <a:solidFill>
                  <a:schemeClr val="tx1"/>
                </a:solidFill>
                <a:effectLst/>
                <a:latin typeface="Times" pitchFamily="-108" charset="0"/>
                <a:ea typeface="ＭＳ Ｐゴシック" pitchFamily="-111" charset="-128"/>
                <a:cs typeface="ＭＳ Ｐゴシック" pitchFamily="-111" charset="-128"/>
              </a:rPr>
              <a:t>The Lord finally arrived in the beautiful and well-watered region of northern Galilee, eventually taking up residence in the simple fishing village of Capernaum…on the shores of the Sea of Galilee</a:t>
            </a:r>
            <a:r>
              <a:rPr lang="en-SG" sz="1200" b="0" kern="1200" dirty="0">
                <a:solidFill>
                  <a:schemeClr val="tx1"/>
                </a:solidFill>
                <a:effectLst/>
                <a:latin typeface="Times" pitchFamily="-108" charset="0"/>
                <a:ea typeface="ＭＳ Ｐゴシック" pitchFamily="-111" charset="-128"/>
                <a:cs typeface="ＭＳ Ｐゴシック" pitchFamily="-111" charset="-128"/>
              </a:rPr>
              <a:t>.</a:t>
            </a:r>
            <a:endParaRPr lang="en-US" b="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73725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200" b="0" kern="1200" dirty="0">
              <a:solidFill>
                <a:schemeClr val="tx1"/>
              </a:solidFill>
              <a:effectLst/>
              <a:latin typeface="Times" pitchFamily="-108" charset="0"/>
              <a:ea typeface="ＭＳ Ｐゴシック" pitchFamily="-111" charset="-128"/>
              <a:cs typeface="ＭＳ Ｐゴシック" pitchFamily="-111" charset="-128"/>
            </a:endParaRPr>
          </a:p>
          <a:p>
            <a:r>
              <a:rPr lang="en-US" sz="1200" b="0" kern="1200" dirty="0">
                <a:solidFill>
                  <a:schemeClr val="tx1"/>
                </a:solidFill>
                <a:effectLst/>
                <a:latin typeface="Times" pitchFamily="-108" charset="0"/>
                <a:ea typeface="ＭＳ Ｐゴシック" pitchFamily="-111" charset="-128"/>
                <a:cs typeface="ＭＳ Ｐゴシック" pitchFamily="-111" charset="-128"/>
              </a:rPr>
              <a:t>Scripture indicates he lived in the home of Simon Peter in Capernaum.</a:t>
            </a:r>
            <a:endParaRPr lang="en-SG" sz="1200" b="0" kern="1200" dirty="0">
              <a:solidFill>
                <a:schemeClr val="tx1"/>
              </a:solidFill>
              <a:effectLst/>
              <a:latin typeface="Times" pitchFamily="-108" charset="0"/>
              <a:ea typeface="ＭＳ Ｐゴシック" pitchFamily="-111" charset="-128"/>
              <a:cs typeface="ＭＳ Ｐゴシック" pitchFamily="-111" charset="-128"/>
            </a:endParaRPr>
          </a:p>
          <a:p>
            <a:r>
              <a:rPr lang="en-US" sz="1200" b="0" kern="1200" dirty="0">
                <a:solidFill>
                  <a:schemeClr val="tx1"/>
                </a:solidFill>
                <a:effectLst/>
                <a:latin typeface="Times" pitchFamily="-108" charset="0"/>
                <a:ea typeface="ＭＳ Ｐゴシック" pitchFamily="-111" charset="-128"/>
                <a:cs typeface="ＭＳ Ｐゴシック" pitchFamily="-111" charset="-128"/>
              </a:rPr>
              <a:t>Here we are approaching Capernaum on the northwestern shore of the Sea of Galilee…</a:t>
            </a:r>
            <a:endParaRPr lang="en-SG" sz="1200" b="0" kern="1200" dirty="0">
              <a:solidFill>
                <a:schemeClr val="tx1"/>
              </a:solidFill>
              <a:effectLst/>
              <a:latin typeface="Times" pitchFamily="-108"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61403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From the east, approaching the village, the gentle highlands of the Galilee rise in the distance…</a:t>
            </a:r>
          </a:p>
        </p:txBody>
      </p:sp>
    </p:spTree>
    <p:extLst>
      <p:ext uri="{BB962C8B-B14F-4D97-AF65-F5344CB8AC3E}">
        <p14:creationId xmlns:p14="http://schemas.microsoft.com/office/powerpoint/2010/main" val="52110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We begin to see the old synagogue…and the gray concrete structure that now covers and protects the ruins of Peter</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house.</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559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901999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…as here…pulling closer to the archeological site preserved and restored by the Roman Catholic Franciscan archeologists.</a:t>
            </a:r>
          </a:p>
        </p:txBody>
      </p:sp>
    </p:spTree>
    <p:extLst>
      <p:ext uri="{BB962C8B-B14F-4D97-AF65-F5344CB8AC3E}">
        <p14:creationId xmlns:p14="http://schemas.microsoft.com/office/powerpoint/2010/main" val="28238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If you approach by water from the south…the rising fields and orchards show the fertility of the Galilee and its ancient volcanic soil…</a:t>
            </a:r>
          </a:p>
        </p:txBody>
      </p:sp>
    </p:spTree>
    <p:extLst>
      <p:ext uri="{BB962C8B-B14F-4D97-AF65-F5344CB8AC3E}">
        <p14:creationId xmlns:p14="http://schemas.microsoft.com/office/powerpoint/2010/main" val="604887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we pull closer still…</a:t>
            </a:r>
          </a:p>
        </p:txBody>
      </p:sp>
    </p:spTree>
    <p:extLst>
      <p:ext uri="{BB962C8B-B14F-4D97-AF65-F5344CB8AC3E}">
        <p14:creationId xmlns:p14="http://schemas.microsoft.com/office/powerpoint/2010/main" val="2923731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…finally coming to dockside to visit the ancient site…</a:t>
            </a:r>
          </a:p>
        </p:txBody>
      </p:sp>
    </p:spTree>
    <p:extLst>
      <p:ext uri="{BB962C8B-B14F-4D97-AF65-F5344CB8AC3E}">
        <p14:creationId xmlns:p14="http://schemas.microsoft.com/office/powerpoint/2010/main" val="987989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…and to explore the very streets where the Lord walked.  As many as 10,000 Galileans are thought to have lived in Capernaum in Jesus</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 time.</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2743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Today</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city gates of Capernaum look a bit different than those of Jesus</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day.  The city</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black stone is characteristic of the volcanic basalt that underlies most of the lands here.  Gentle Capernaum…what a contrast with busy, chaotic and noisy Jerusalem in the South.</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389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The restored Synagogue in Capernaum…not the one, however, in which Jesus taught.  This one was built in the Second Century after Christ</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birth.  We do know, however, that the earlier synagogue –– the one in which Jesus did teach –– was located on this same site, the highest point in the city.   Notice the Greek flavor of the architecture…</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801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sz="1200" b="0" kern="1200" dirty="0">
                <a:solidFill>
                  <a:schemeClr val="tx1"/>
                </a:solidFill>
                <a:effectLst/>
                <a:latin typeface="Times" pitchFamily="-108" charset="0"/>
                <a:ea typeface="ＭＳ Ｐゴシック" pitchFamily="-111" charset="-128"/>
                <a:cs typeface="ＭＳ Ｐゴシック" pitchFamily="-111" charset="-128"/>
              </a:rPr>
              <a:t>That’s the influence of Alexander’s Hellenism…doing things the Greek way made obvious in this restoration of that Capernaum synagogue.  There is no doubt, however, that this is the very ground on which the synagogue of Jesus’ day was located.  He taught on this very spot!</a:t>
            </a:r>
            <a:r>
              <a:rPr lang="en-SG" b="0" dirty="0">
                <a:effectLst/>
              </a:rPr>
              <a:t> </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8323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More evidence of Greek styling, even though paid for by a local Roman centurion and built with Roman construction methods.</a:t>
            </a:r>
          </a:p>
        </p:txBody>
      </p:sp>
    </p:spTree>
    <p:extLst>
      <p:ext uri="{BB962C8B-B14F-4D97-AF65-F5344CB8AC3E}">
        <p14:creationId xmlns:p14="http://schemas.microsoft.com/office/powerpoint/2010/main" val="3003561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Next to the synagogue are these basalt-paved streets, many original stones still in place today…</a:t>
            </a:r>
          </a:p>
        </p:txBody>
      </p:sp>
    </p:spTree>
    <p:extLst>
      <p:ext uri="{BB962C8B-B14F-4D97-AF65-F5344CB8AC3E}">
        <p14:creationId xmlns:p14="http://schemas.microsoft.com/office/powerpoint/2010/main" val="405564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Two thousand years after His promise to Abraham…</a:t>
            </a:r>
          </a:p>
          <a:p>
            <a:r>
              <a:rPr lang="en-US" b="0">
                <a:solidFill>
                  <a:srgbClr val="000000"/>
                </a:solidFill>
                <a:latin typeface="Times New Roman" charset="0"/>
                <a:ea typeface="ＭＳ Ｐゴシック" charset="0"/>
                <a:cs typeface="ＭＳ Ｐゴシック" charset="0"/>
              </a:rPr>
              <a:t>////	…the Creator</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timetable progresses to the grand climax of the Bible</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chronology. This is the time determined by the Father as appropriate to bring to the Earth His Own Son to present the Gospel to all men…</a:t>
            </a:r>
            <a:endParaRPr lang="en-US" altLang="ja-JP" b="0">
              <a:solidFill>
                <a:srgbClr val="9933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	…In its vast Biblical story line, the tenth and last folder in THE BIBLE FILE is the one toward which all of our work has been directed.</a:t>
            </a:r>
          </a:p>
          <a:p>
            <a:r>
              <a:rPr lang="en-US" b="0">
                <a:solidFill>
                  <a:srgbClr val="000000"/>
                </a:solidFill>
                <a:latin typeface="Times New Roman" charset="0"/>
                <a:ea typeface="ＭＳ Ｐゴシック" charset="0"/>
                <a:cs typeface="ＭＳ Ｐゴシック" charset="0"/>
              </a:rPr>
              <a:t>History progresses toward…</a:t>
            </a:r>
          </a:p>
          <a:p>
            <a:r>
              <a:rPr lang="en-US" b="0">
                <a:solidFill>
                  <a:srgbClr val="000000"/>
                </a:solidFill>
                <a:latin typeface="Times New Roman" charset="0"/>
                <a:ea typeface="ＭＳ Ｐゴシック" charset="0"/>
                <a:cs typeface="ＭＳ Ｐゴシック" charset="0"/>
              </a:rPr>
              <a:t>////	…the culmination of God</a:t>
            </a:r>
            <a:r>
              <a:rPr lang="fr-FR" b="0">
                <a:solidFill>
                  <a:srgbClr val="000000"/>
                </a:solidFill>
                <a:latin typeface="Times New Roman" charset="0"/>
                <a:ea typeface="ＭＳ Ｐゴシック" charset="0"/>
                <a:cs typeface="ＭＳ Ｐゴシック" charset="0"/>
              </a:rPr>
              <a:t>'</a:t>
            </a:r>
            <a:r>
              <a:rPr lang="en-US" b="0">
                <a:solidFill>
                  <a:srgbClr val="000000"/>
                </a:solidFill>
                <a:latin typeface="Times New Roman" charset="0"/>
                <a:ea typeface="ＭＳ Ｐゴシック" charset="0"/>
                <a:cs typeface="ＭＳ Ｐゴシック" charset="0"/>
              </a:rPr>
              <a:t>s new program with man, the appearance of the Lord Jesus Christ.…the JESUS file.  Through this Good News, every one can reclaim for eternity that close, intimate relationship to the Creator lost by our early parents. Salvation is to be made known to all mankind through the Gospel of the Lord Jesus Christ.  </a:t>
            </a:r>
          </a:p>
          <a:p>
            <a:r>
              <a:rPr lang="en-US" b="0">
                <a:solidFill>
                  <a:srgbClr val="000000"/>
                </a:solidFill>
                <a:latin typeface="Times New Roman" charset="0"/>
                <a:ea typeface="ＭＳ Ｐゴシック" charset="0"/>
                <a:cs typeface="ＭＳ Ｐゴシック" charset="0"/>
              </a:rPr>
              <a:t>This is the point where all the pieces come together in the appearance of the Messiah and the inauguration of God</a:t>
            </a:r>
            <a:r>
              <a:rPr lang="fr-FR" b="0">
                <a:solidFill>
                  <a:srgbClr val="000000"/>
                </a:solidFill>
                <a:latin typeface="Times New Roman" charset="0"/>
                <a:ea typeface="ＭＳ Ｐゴシック" charset="0"/>
                <a:cs typeface="ＭＳ Ｐゴシック" charset="0"/>
              </a:rPr>
              <a:t>'</a:t>
            </a:r>
            <a:r>
              <a:rPr lang="en-US" b="0">
                <a:solidFill>
                  <a:srgbClr val="000000"/>
                </a:solidFill>
                <a:latin typeface="Times New Roman" charset="0"/>
                <a:ea typeface="ＭＳ Ｐゴシック" charset="0"/>
                <a:cs typeface="ＭＳ Ｐゴシック" charset="0"/>
              </a:rPr>
              <a:t>s New Program with Man, begun with his ancient promise to Abraham.</a:t>
            </a:r>
          </a:p>
        </p:txBody>
      </p:sp>
    </p:spTree>
    <p:extLst>
      <p:ext uri="{BB962C8B-B14F-4D97-AF65-F5344CB8AC3E}">
        <p14:creationId xmlns:p14="http://schemas.microsoft.com/office/powerpoint/2010/main" val="3703842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where </a:t>
            </a:r>
            <a:r>
              <a:rPr lang="en-US" b="1" dirty="0">
                <a:solidFill>
                  <a:srgbClr val="000000"/>
                </a:solidFill>
                <a:latin typeface="Times New Roman" charset="0"/>
                <a:ea typeface="ＭＳ Ｐゴシック" charset="0"/>
                <a:cs typeface="ＭＳ Ｐゴシック" charset="0"/>
              </a:rPr>
              <a:t>the Lord walked and ministered to his disciples and to all the others from the region who came to hear his teaching.</a:t>
            </a:r>
          </a:p>
        </p:txBody>
      </p:sp>
    </p:spTree>
    <p:extLst>
      <p:ext uri="{BB962C8B-B14F-4D97-AF65-F5344CB8AC3E}">
        <p14:creationId xmlns:p14="http://schemas.microsoft.com/office/powerpoint/2010/main" val="1725766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This is a Catholic church built in this unusual shape in order to protect the home of the Lord…over the preserved remains of an ancient octagonal church.  The design of this current Catholic church above the ruins remembers that ancient shape.</a:t>
            </a:r>
          </a:p>
        </p:txBody>
      </p:sp>
    </p:spTree>
    <p:extLst>
      <p:ext uri="{BB962C8B-B14F-4D97-AF65-F5344CB8AC3E}">
        <p14:creationId xmlns:p14="http://schemas.microsoft.com/office/powerpoint/2010/main" val="2933604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…which lies underneath.  The ruins of the home of Peter.  Scholars believe Jesus lived here for about two years.</a:t>
            </a:r>
          </a:p>
        </p:txBody>
      </p:sp>
    </p:spTree>
    <p:extLst>
      <p:ext uri="{BB962C8B-B14F-4D97-AF65-F5344CB8AC3E}">
        <p14:creationId xmlns:p14="http://schemas.microsoft.com/office/powerpoint/2010/main" val="944762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 would have seen many sunsets just like this at the end of a long day of ministry in Capernaum…</a:t>
            </a:r>
          </a:p>
        </p:txBody>
      </p:sp>
    </p:spTree>
    <p:extLst>
      <p:ext uri="{BB962C8B-B14F-4D97-AF65-F5344CB8AC3E}">
        <p14:creationId xmlns:p14="http://schemas.microsoft.com/office/powerpoint/2010/main" val="221858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This natural amphitheater, a site east of Capernaum out on the surrounding hillsides, is today</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Mount of the Beatitudes.  We know that Jesus attracted huge crowds on these gentle slopes...delivering his great Sermon on the Mount...The Beatitudes…feeding the many thousands.  Truly a place of rare significance in the history of early Christianity and the lessons of ministry and the training of his followers.</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7935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Scripture recounts how Jesus traveled widely during his ministry years...through these highlands above the Sea of Galilee.</a:t>
            </a:r>
          </a:p>
        </p:txBody>
      </p:sp>
    </p:spTree>
    <p:extLst>
      <p:ext uri="{BB962C8B-B14F-4D97-AF65-F5344CB8AC3E}">
        <p14:creationId xmlns:p14="http://schemas.microsoft.com/office/powerpoint/2010/main" val="3094811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Travel was difficult and time consuming…requiring many days to arrive at distant places of ministry.</a:t>
            </a:r>
          </a:p>
        </p:txBody>
      </p:sp>
    </p:spTree>
    <p:extLst>
      <p:ext uri="{BB962C8B-B14F-4D97-AF65-F5344CB8AC3E}">
        <p14:creationId xmlns:p14="http://schemas.microsoft.com/office/powerpoint/2010/main" val="247899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…such as this natural spring at Caesarea Philippi, the Biblical site where Jesus promised Peter that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upon this rock</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He would build his church.</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9229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 abundant waters of the Upper Jordan became a familiar metaphor for Jesus as he supplied the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water of life</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to all who would listen and follow.</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9669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here the Jordan moves south toward Samaria, through Judea on toward the Dead Sea.</a:t>
            </a:r>
          </a:p>
        </p:txBody>
      </p:sp>
    </p:spTree>
    <p:extLst>
      <p:ext uri="{BB962C8B-B14F-4D97-AF65-F5344CB8AC3E}">
        <p14:creationId xmlns:p14="http://schemas.microsoft.com/office/powerpoint/2010/main" val="93407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The New Testament opens directly with the birth of JESUS, the Savior. We begin to see the further development of </a:t>
            </a:r>
          </a:p>
          <a:p>
            <a:r>
              <a:rPr lang="en-US" b="0">
                <a:solidFill>
                  <a:srgbClr val="000000"/>
                </a:solidFill>
                <a:latin typeface="Times New Roman" charset="0"/>
                <a:ea typeface="ＭＳ Ｐゴシック" charset="0"/>
                <a:cs typeface="ＭＳ Ｐゴシック" charset="0"/>
              </a:rPr>
              <a:t>////	the unconditional promises of THE ABRAHAMIC COVENANT 2,000 years earlier.  A question: how can we mentally process and organize all the facts and details,  all the implications, all the instruction, everything…absolutely everything  that we ought to know about the Lord?  </a:t>
            </a:r>
          </a:p>
          <a:p>
            <a:r>
              <a:rPr lang="en-US" b="0">
                <a:solidFill>
                  <a:srgbClr val="000000"/>
                </a:solidFill>
                <a:latin typeface="Times New Roman" charset="0"/>
                <a:ea typeface="ＭＳ Ｐゴシック" charset="0"/>
                <a:cs typeface="ＭＳ Ｐゴシック" charset="0"/>
              </a:rPr>
              <a:t>////	Don</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t forget that this study is NOT a journey into detail,  but a directory for organizing all that we may know and all that we will ever know.  Again, only the overview…no details!</a:t>
            </a:r>
          </a:p>
          <a:p>
            <a:r>
              <a:rPr lang="en-US" b="0">
                <a:solidFill>
                  <a:srgbClr val="000000"/>
                </a:solidFill>
                <a:latin typeface="Times New Roman" charset="0"/>
                <a:ea typeface="ＭＳ Ｐゴシック" charset="0"/>
                <a:cs typeface="ＭＳ Ｐゴシック" charset="0"/>
              </a:rPr>
              <a:t>////	The JESUS file can be divided into three main parts: </a:t>
            </a:r>
          </a:p>
          <a:p>
            <a:r>
              <a:rPr lang="en-US" b="0">
                <a:solidFill>
                  <a:srgbClr val="000000"/>
                </a:solidFill>
                <a:latin typeface="Times New Roman" charset="0"/>
                <a:ea typeface="ＭＳ Ｐゴシック" charset="0"/>
                <a:cs typeface="ＭＳ Ｐゴシック" charset="0"/>
              </a:rPr>
              <a:t>	 His LIFE, </a:t>
            </a:r>
          </a:p>
          <a:p>
            <a:r>
              <a:rPr lang="en-US" b="0">
                <a:solidFill>
                  <a:srgbClr val="000000"/>
                </a:solidFill>
                <a:latin typeface="Times New Roman" charset="0"/>
                <a:ea typeface="ＭＳ Ｐゴシック" charset="0"/>
                <a:cs typeface="ＭＳ Ｐゴシック" charset="0"/>
              </a:rPr>
              <a:t>////	 His experience at and the implications of the CROSS, and</a:t>
            </a:r>
          </a:p>
          <a:p>
            <a:r>
              <a:rPr lang="en-US" b="0">
                <a:solidFill>
                  <a:srgbClr val="000000"/>
                </a:solidFill>
                <a:latin typeface="Times New Roman" charset="0"/>
                <a:ea typeface="ＭＳ Ｐゴシック" charset="0"/>
                <a:cs typeface="ＭＳ Ｐゴシック" charset="0"/>
              </a:rPr>
              <a:t>////	 The resulting mysterious new organism, the CHURCH.</a:t>
            </a:r>
          </a:p>
        </p:txBody>
      </p:sp>
    </p:spTree>
    <p:extLst>
      <p:ext uri="{BB962C8B-B14F-4D97-AF65-F5344CB8AC3E}">
        <p14:creationId xmlns:p14="http://schemas.microsoft.com/office/powerpoint/2010/main" val="1926381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Here and there along the way, he encountered lovely waterfalls and sites of incredible natural beauty.</a:t>
            </a:r>
          </a:p>
        </p:txBody>
      </p:sp>
    </p:spTree>
    <p:extLst>
      <p:ext uri="{BB962C8B-B14F-4D97-AF65-F5344CB8AC3E}">
        <p14:creationId xmlns:p14="http://schemas.microsoft.com/office/powerpoint/2010/main" val="3168886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From time to time, the Lord would make forays into the surrounding country for teaching and ministry…</a:t>
            </a:r>
          </a:p>
          <a:p>
            <a:r>
              <a:rPr lang="en-US" b="0" dirty="0">
                <a:solidFill>
                  <a:srgbClr val="000000"/>
                </a:solidFill>
                <a:latin typeface="Times New Roman" charset="0"/>
                <a:ea typeface="ＭＳ Ｐゴシック" charset="0"/>
                <a:cs typeface="ＭＳ Ｐゴシック" charset="0"/>
              </a:rPr>
              <a:t>//// ….north into Phoenicia…</a:t>
            </a:r>
          </a:p>
          <a:p>
            <a:r>
              <a:rPr lang="en-US" b="0" dirty="0">
                <a:solidFill>
                  <a:srgbClr val="000000"/>
                </a:solidFill>
                <a:latin typeface="Times New Roman" charset="0"/>
                <a:ea typeface="ＭＳ Ｐゴシック" charset="0"/>
                <a:cs typeface="ＭＳ Ｐゴシック" charset="0"/>
              </a:rPr>
              <a:t>//// ….and into the region known as the Decapolis…ten cities…built and organized along Hellenistic or Greek styles of living…it was THE thing to do…</a:t>
            </a:r>
          </a:p>
        </p:txBody>
      </p:sp>
    </p:spTree>
    <p:extLst>
      <p:ext uri="{BB962C8B-B14F-4D97-AF65-F5344CB8AC3E}">
        <p14:creationId xmlns:p14="http://schemas.microsoft.com/office/powerpoint/2010/main" val="292158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…such as the city of Gadara.  Even the columns in this restoration show the Corinthian style typical of the influence of Greek architecture.</a:t>
            </a:r>
          </a:p>
        </p:txBody>
      </p:sp>
    </p:spTree>
    <p:extLst>
      <p:ext uri="{BB962C8B-B14F-4D97-AF65-F5344CB8AC3E}">
        <p14:creationId xmlns:p14="http://schemas.microsoft.com/office/powerpoint/2010/main" val="3260379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Jesus made many trips out into the surrounding country...teaching... healing...and ministering….</a:t>
            </a:r>
          </a:p>
          <a:p>
            <a:r>
              <a:rPr lang="en-US" b="0" dirty="0">
                <a:solidFill>
                  <a:srgbClr val="000000"/>
                </a:solidFill>
                <a:latin typeface="Times New Roman" charset="0"/>
                <a:ea typeface="ＭＳ Ｐゴシック" charset="0"/>
                <a:cs typeface="ＭＳ Ｐゴシック" charset="0"/>
              </a:rPr>
              <a:t>////	….from Capernaum and the Galilee down to Jerusalem...fulfilling every aspect of the Mosaic regulations.</a:t>
            </a:r>
          </a:p>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Which included his faithful attendance throughout every Jewish calendar of annual feasts in the Jerusalem temple.  Jesus would travel to the great city probably ON FOOT…</a:t>
            </a:r>
          </a:p>
        </p:txBody>
      </p:sp>
    </p:spTree>
    <p:extLst>
      <p:ext uri="{BB962C8B-B14F-4D97-AF65-F5344CB8AC3E}">
        <p14:creationId xmlns:p14="http://schemas.microsoft.com/office/powerpoint/2010/main" val="2785013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To give you an idea of these distances…for traveling on foot or on the back and of a donkey…</a:t>
            </a:r>
          </a:p>
          <a:p>
            <a:r>
              <a:rPr lang="en-US" b="0" dirty="0">
                <a:solidFill>
                  <a:srgbClr val="000000"/>
                </a:solidFill>
                <a:latin typeface="Times New Roman" charset="0"/>
                <a:ea typeface="ＭＳ Ｐゴシック" charset="0"/>
                <a:cs typeface="ＭＳ Ｐゴシック" charset="0"/>
              </a:rPr>
              <a:t>////	…from Capernaum to Jerusalem…80 miles…or 129 kilometers.</a:t>
            </a:r>
          </a:p>
          <a:p>
            <a:r>
              <a:rPr lang="en-US" b="0" dirty="0">
                <a:solidFill>
                  <a:srgbClr val="000000"/>
                </a:solidFill>
                <a:latin typeface="Times New Roman" charset="0"/>
                <a:ea typeface="ＭＳ Ｐゴシック" charset="0"/>
                <a:cs typeface="ＭＳ Ｐゴシック" charset="0"/>
              </a:rPr>
              <a:t>////	from the Sea of Galilee outlet of the Jordan River to the Dead Sea…75 miles….or 121 kilometers.</a:t>
            </a:r>
          </a:p>
          <a:p>
            <a:r>
              <a:rPr lang="en-US" b="0" dirty="0">
                <a:solidFill>
                  <a:srgbClr val="000000"/>
                </a:solidFill>
                <a:latin typeface="Times New Roman" charset="0"/>
                <a:ea typeface="ＭＳ Ｐゴシック" charset="0"/>
                <a:cs typeface="ＭＳ Ｐゴシック" charset="0"/>
              </a:rPr>
              <a:t>Travel was no easy task in the days of our Lord</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ministry on earth!</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4028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then as His time was drawing near...he left Galilee permanently, to return to Jerusalem through the region of Perea...specifically we know…</a:t>
            </a:r>
          </a:p>
        </p:txBody>
      </p:sp>
    </p:spTree>
    <p:extLst>
      <p:ext uri="{BB962C8B-B14F-4D97-AF65-F5344CB8AC3E}">
        <p14:creationId xmlns:p14="http://schemas.microsoft.com/office/powerpoint/2010/main" val="3962285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 moved through ancient Jericho…that historic oasis city through which Joshua entered the Land to subdue it some 1500 years earlier!</a:t>
            </a:r>
          </a:p>
          <a:p>
            <a:r>
              <a:rPr lang="en-US" b="0" dirty="0">
                <a:solidFill>
                  <a:srgbClr val="000000"/>
                </a:solidFill>
                <a:latin typeface="Times New Roman" charset="0"/>
                <a:ea typeface="ＭＳ Ｐゴシック" charset="0"/>
                <a:cs typeface="ＭＳ Ｐゴシック" charset="0"/>
              </a:rPr>
              <a:t>////	There -- in this city of Jericho … ...Jesus had his famous encounter with small Zacchaeus hiding in a sycamore tree such as this.</a:t>
            </a:r>
          </a:p>
        </p:txBody>
      </p:sp>
    </p:spTree>
    <p:extLst>
      <p:ext uri="{BB962C8B-B14F-4D97-AF65-F5344CB8AC3E}">
        <p14:creationId xmlns:p14="http://schemas.microsoft.com/office/powerpoint/2010/main" val="1158170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finally...the time had come for his return to Jerusalem, to face the inevitable events that were beginning to unfold.  Thus...his final Jerusalem ministry.</a:t>
            </a:r>
          </a:p>
        </p:txBody>
      </p:sp>
    </p:spTree>
    <p:extLst>
      <p:ext uri="{BB962C8B-B14F-4D97-AF65-F5344CB8AC3E}">
        <p14:creationId xmlns:p14="http://schemas.microsoft.com/office/powerpoint/2010/main" val="672616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On that famous Palm Sunday of his last week, he entered this city, moving toward the great Herodian Temple on Mt. Moriah, the </a:t>
            </a:r>
          </a:p>
          <a:p>
            <a:r>
              <a:rPr lang="en-US" b="0" dirty="0">
                <a:solidFill>
                  <a:srgbClr val="000000"/>
                </a:solidFill>
                <a:latin typeface="Times New Roman" charset="0"/>
                <a:ea typeface="ＭＳ Ｐゴシック" charset="0"/>
                <a:cs typeface="ＭＳ Ｐゴシック" charset="0"/>
              </a:rPr>
              <a:t>Temple Mount, where the Dome of the Rock stands today…</a:t>
            </a:r>
          </a:p>
          <a:p>
            <a:r>
              <a:rPr lang="en-US" b="0" dirty="0">
                <a:solidFill>
                  <a:srgbClr val="000000"/>
                </a:solidFill>
                <a:latin typeface="Times New Roman" charset="0"/>
                <a:ea typeface="ＭＳ Ｐゴシック" charset="0"/>
                <a:cs typeface="ＭＳ Ｐゴシック" charset="0"/>
              </a:rPr>
              <a:t>////	…a crowd expected him to become Israel</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new King and political ruler.  You</a:t>
            </a:r>
            <a:r>
              <a:rPr lang="fr-FR" altLang="ja-JP" b="0" dirty="0">
                <a:solidFill>
                  <a:srgbClr val="000000"/>
                </a:solidFill>
                <a:latin typeface="Times New Roman" charset="0"/>
                <a:ea typeface="ＭＳ Ｐゴシック" charset="0"/>
                <a:cs typeface="ＭＳ Ｐゴシック" charset="0"/>
              </a:rPr>
              <a:t>'</a:t>
            </a:r>
            <a:r>
              <a:rPr lang="en-US" altLang="ja-JP" b="0" dirty="0" err="1">
                <a:solidFill>
                  <a:srgbClr val="000000"/>
                </a:solidFill>
                <a:latin typeface="Times New Roman" charset="0"/>
                <a:ea typeface="ＭＳ Ｐゴシック" charset="0"/>
                <a:cs typeface="ＭＳ Ｐゴシック" charset="0"/>
              </a:rPr>
              <a:t>ll</a:t>
            </a:r>
            <a:r>
              <a:rPr lang="en-US" altLang="ja-JP" b="0" dirty="0">
                <a:solidFill>
                  <a:srgbClr val="000000"/>
                </a:solidFill>
                <a:latin typeface="Times New Roman" charset="0"/>
                <a:ea typeface="ＭＳ Ｐゴシック" charset="0"/>
                <a:cs typeface="ＭＳ Ｐゴシック" charset="0"/>
              </a:rPr>
              <a:t> recall from the ROYALTY file folder this enormous pavement on which stood Solomon</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and later –– this one –– Herod</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great Temple during Jesus</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day.</a:t>
            </a:r>
          </a:p>
          <a:p>
            <a:r>
              <a:rPr lang="en-US" b="0" dirty="0">
                <a:solidFill>
                  <a:srgbClr val="000000"/>
                </a:solidFill>
                <a:latin typeface="Times New Roman" charset="0"/>
                <a:ea typeface="ＭＳ Ｐゴシック" charset="0"/>
                <a:cs typeface="ＭＳ Ｐゴシック" charset="0"/>
              </a:rPr>
              <a:t>////	Scholars tell us that he would have entered the Temple Mount area through the Eastern Gate...now rebuilt and closed by later conquerors and occupants of the Temple Mount.</a:t>
            </a:r>
          </a:p>
        </p:txBody>
      </p:sp>
    </p:spTree>
    <p:extLst>
      <p:ext uri="{BB962C8B-B14F-4D97-AF65-F5344CB8AC3E}">
        <p14:creationId xmlns:p14="http://schemas.microsoft.com/office/powerpoint/2010/main" val="3734752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what if...just what if...that great Temple as known in Jesus</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time were occupying that same site in today</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Jerusalem?  One artist has conceived that it would look like this.  In this way...we can realize more easily the vastness of the Temple complex and the brittle, unyielding corporate, political and theological structure confronting Jesus. Within hours of entering the city, the Lord was brought before both Jewish and Roman authorities, setting in motion those tragic events that would eventually lead to…</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7894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About his LIFE: it is helpful to divide your view of Our Lord</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LIFE into: </a:t>
            </a:r>
          </a:p>
          <a:p>
            <a:r>
              <a:rPr lang="en-US" b="0" dirty="0">
                <a:solidFill>
                  <a:srgbClr val="000000"/>
                </a:solidFill>
                <a:latin typeface="Times New Roman" charset="0"/>
                <a:ea typeface="ＭＳ Ｐゴシック" charset="0"/>
                <a:cs typeface="ＭＳ Ｐゴシック" charset="0"/>
              </a:rPr>
              <a:t>////	his childhood, born and brought up as a </a:t>
            </a:r>
            <a:r>
              <a:rPr lang="ja-JP" altLang="en-US"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Galilean,</a:t>
            </a:r>
            <a:r>
              <a:rPr lang="ja-JP" altLang="en-US" b="0" dirty="0">
                <a:solidFill>
                  <a:srgbClr val="000000"/>
                </a:solidFill>
                <a:latin typeface="Times New Roman" charset="0"/>
                <a:ea typeface="ＭＳ Ｐゴシック" charset="0"/>
                <a:cs typeface="ＭＳ Ｐゴシック" charset="0"/>
              </a:rPr>
              <a:t>”</a:t>
            </a:r>
            <a:endParaRPr lang="en-US" altLang="ja-JP"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his early or first ministry in Jerusalem, </a:t>
            </a:r>
          </a:p>
          <a:p>
            <a:r>
              <a:rPr lang="en-US" b="0" dirty="0">
                <a:solidFill>
                  <a:srgbClr val="000000"/>
                </a:solidFill>
                <a:latin typeface="Times New Roman" charset="0"/>
                <a:ea typeface="ＭＳ Ｐゴシック" charset="0"/>
                <a:cs typeface="ＭＳ Ｐゴシック" charset="0"/>
              </a:rPr>
              <a:t>////	his movements north toward and into Galilee, </a:t>
            </a:r>
          </a:p>
          <a:p>
            <a:r>
              <a:rPr lang="en-US" b="0" dirty="0">
                <a:solidFill>
                  <a:srgbClr val="000000"/>
                </a:solidFill>
                <a:latin typeface="Times New Roman" charset="0"/>
                <a:ea typeface="ＭＳ Ｐゴシック" charset="0"/>
                <a:cs typeface="ＭＳ Ｐゴシック" charset="0"/>
              </a:rPr>
              <a:t>////	his long Galilean ministry centered at Capernaum, </a:t>
            </a:r>
          </a:p>
          <a:p>
            <a:r>
              <a:rPr lang="en-US" b="0" dirty="0">
                <a:solidFill>
                  <a:srgbClr val="000000"/>
                </a:solidFill>
                <a:latin typeface="Times New Roman" charset="0"/>
                <a:ea typeface="ＭＳ Ｐゴシック" charset="0"/>
                <a:cs typeface="ＭＳ Ｐゴシック" charset="0"/>
              </a:rPr>
              <a:t>////	the brief </a:t>
            </a:r>
            <a:r>
              <a:rPr lang="en-US" b="0" dirty="0" err="1">
                <a:solidFill>
                  <a:srgbClr val="000000"/>
                </a:solidFill>
                <a:latin typeface="Times New Roman" charset="0"/>
                <a:ea typeface="ＭＳ Ｐゴシック" charset="0"/>
                <a:cs typeface="ＭＳ Ｐゴシック" charset="0"/>
              </a:rPr>
              <a:t>Perean</a:t>
            </a:r>
            <a:r>
              <a:rPr lang="en-US" b="0" dirty="0">
                <a:solidFill>
                  <a:srgbClr val="000000"/>
                </a:solidFill>
                <a:latin typeface="Times New Roman" charset="0"/>
                <a:ea typeface="ＭＳ Ｐゴシック" charset="0"/>
                <a:cs typeface="ＭＳ Ｐゴシック" charset="0"/>
              </a:rPr>
              <a:t> ministry, and finally, </a:t>
            </a:r>
          </a:p>
          <a:p>
            <a:r>
              <a:rPr lang="en-US" b="0" dirty="0">
                <a:solidFill>
                  <a:srgbClr val="000000"/>
                </a:solidFill>
                <a:latin typeface="Times New Roman" charset="0"/>
                <a:ea typeface="ＭＳ Ｐゴシック" charset="0"/>
                <a:cs typeface="ＭＳ Ｐゴシック" charset="0"/>
              </a:rPr>
              <a:t>////	that last week of His life, the second or last Jerusalem ministry.</a:t>
            </a:r>
          </a:p>
        </p:txBody>
      </p:sp>
    </p:spTree>
    <p:extLst>
      <p:ext uri="{BB962C8B-B14F-4D97-AF65-F5344CB8AC3E}">
        <p14:creationId xmlns:p14="http://schemas.microsoft.com/office/powerpoint/2010/main" val="2172408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 CROSS.  This element of the JESUS file is well summarized by his announcement at the Last Supper –– the beginning of THE NEW COVENANT.</a:t>
            </a:r>
          </a:p>
        </p:txBody>
      </p:sp>
    </p:spTree>
    <p:extLst>
      <p:ext uri="{BB962C8B-B14F-4D97-AF65-F5344CB8AC3E}">
        <p14:creationId xmlns:p14="http://schemas.microsoft.com/office/powerpoint/2010/main" val="1216370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Here in this ancient olive grove, today</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Garden of Gethsemane, across the Kidron Valley from the Herodian Temple, Jesus went to pray when He knew his moment was approaching.  There he implored,</a:t>
            </a:r>
          </a:p>
          <a:p>
            <a:r>
              <a:rPr lang="en-US" b="0" dirty="0">
                <a:solidFill>
                  <a:srgbClr val="000000"/>
                </a:solidFill>
                <a:latin typeface="Times New Roman" charset="0"/>
                <a:ea typeface="ＭＳ Ｐゴシック" charset="0"/>
                <a:cs typeface="ＭＳ Ｐゴシック" charset="0"/>
              </a:rPr>
              <a:t>////  "Father, if you are willing, take this cup from me; yet not my will, but yours be done."</a:t>
            </a:r>
          </a:p>
        </p:txBody>
      </p:sp>
    </p:spTree>
    <p:extLst>
      <p:ext uri="{BB962C8B-B14F-4D97-AF65-F5344CB8AC3E}">
        <p14:creationId xmlns:p14="http://schemas.microsoft.com/office/powerpoint/2010/main" val="1855177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Here we also encounter all the events of the last hours of JESUS</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ministry leading to his death on the Cross…</a:t>
            </a:r>
          </a:p>
          <a:p>
            <a:r>
              <a:rPr lang="en-US" b="0" dirty="0">
                <a:solidFill>
                  <a:srgbClr val="000000"/>
                </a:solidFill>
                <a:latin typeface="Times New Roman" charset="0"/>
                <a:ea typeface="ＭＳ Ｐゴシック" charset="0"/>
                <a:cs typeface="ＭＳ Ｐゴシック" charset="0"/>
              </a:rPr>
              <a:t>////	The phenomenal implications of his final statement, "IT IS FINISHED</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 much more on this later!</a:t>
            </a:r>
          </a:p>
          <a:p>
            <a:r>
              <a:rPr lang="en-US" b="0" dirty="0">
                <a:solidFill>
                  <a:srgbClr val="000000"/>
                </a:solidFill>
                <a:latin typeface="Times New Roman" charset="0"/>
                <a:ea typeface="ＭＳ Ｐゴシック" charset="0"/>
                <a:cs typeface="ＭＳ Ｐゴシック" charset="0"/>
              </a:rPr>
              <a:t>////	 His death and </a:t>
            </a:r>
          </a:p>
          <a:p>
            <a:r>
              <a:rPr lang="en-US" b="0" dirty="0">
                <a:solidFill>
                  <a:srgbClr val="000000"/>
                </a:solidFill>
                <a:latin typeface="Times New Roman" charset="0"/>
                <a:ea typeface="ＭＳ Ｐゴシック" charset="0"/>
                <a:cs typeface="ＭＳ Ｐゴシック" charset="0"/>
              </a:rPr>
              <a:t>////	burial…and </a:t>
            </a:r>
          </a:p>
          <a:p>
            <a:r>
              <a:rPr lang="en-US" b="0" dirty="0">
                <a:solidFill>
                  <a:srgbClr val="000000"/>
                </a:solidFill>
                <a:latin typeface="Times New Roman" charset="0"/>
                <a:ea typeface="ＭＳ Ｐゴシック" charset="0"/>
                <a:cs typeface="ＭＳ Ｐゴシック" charset="0"/>
              </a:rPr>
              <a:t>////	His glorious resurrection.</a:t>
            </a:r>
          </a:p>
          <a:p>
            <a:r>
              <a:rPr lang="en-US" b="0" dirty="0">
                <a:solidFill>
                  <a:srgbClr val="000000"/>
                </a:solidFill>
                <a:latin typeface="Times New Roman" charset="0"/>
                <a:ea typeface="ＭＳ Ｐゴシック" charset="0"/>
                <a:cs typeface="ＭＳ Ｐゴシック" charset="0"/>
              </a:rPr>
              <a:t>We are witnesses to his unfathomable sacrifice and condescension from his everlasting place with the Father…far beyond any of our attempts to understand its total implications for our lives now and eternally in the presence of God.</a:t>
            </a:r>
          </a:p>
        </p:txBody>
      </p:sp>
    </p:spTree>
    <p:extLst>
      <p:ext uri="{BB962C8B-B14F-4D97-AF65-F5344CB8AC3E}">
        <p14:creationId xmlns:p14="http://schemas.microsoft.com/office/powerpoint/2010/main" val="1843394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endParaRPr lang="en-US" b="0">
              <a:latin typeface="Times New Roman" charset="0"/>
              <a:ea typeface="ＭＳ Ｐゴシック" charset="0"/>
            </a:endParaRPr>
          </a:p>
          <a:p>
            <a:pPr lvl="1"/>
            <a:r>
              <a:rPr lang="en-US" b="0">
                <a:latin typeface="Times New Roman" charset="0"/>
                <a:ea typeface="ＭＳ Ｐゴシック" charset="0"/>
              </a:rPr>
              <a:t>Finally, the CHURCH element...containing all those world-changing events signaled by </a:t>
            </a:r>
          </a:p>
          <a:p>
            <a:r>
              <a:rPr lang="en-US" b="0">
                <a:solidFill>
                  <a:srgbClr val="000000"/>
                </a:solidFill>
                <a:latin typeface="Times New Roman" charset="0"/>
                <a:ea typeface="ＭＳ Ｐゴシック" charset="0"/>
                <a:cs typeface="ＭＳ Ｐゴシック" charset="0"/>
              </a:rPr>
              <a:t>////	the formation of the ecclesia, </a:t>
            </a:r>
          </a:p>
          <a:p>
            <a:r>
              <a:rPr lang="en-US" b="0">
                <a:solidFill>
                  <a:srgbClr val="000000"/>
                </a:solidFill>
                <a:latin typeface="Times New Roman" charset="0"/>
                <a:ea typeface="ＭＳ Ｐゴシック" charset="0"/>
                <a:cs typeface="ＭＳ Ｐゴシック" charset="0"/>
              </a:rPr>
              <a:t>////	— the called-out ones, </a:t>
            </a:r>
          </a:p>
          <a:p>
            <a:r>
              <a:rPr lang="en-US" b="0">
                <a:solidFill>
                  <a:srgbClr val="000000"/>
                </a:solidFill>
                <a:latin typeface="Times New Roman" charset="0"/>
                <a:ea typeface="ＭＳ Ｐゴシック" charset="0"/>
                <a:cs typeface="ＭＳ Ｐゴシック" charset="0"/>
              </a:rPr>
              <a:t>////	…beginning in Jerusalem with James and Peter and their devoted associates, </a:t>
            </a:r>
          </a:p>
          <a:p>
            <a:r>
              <a:rPr lang="en-US" b="0">
                <a:solidFill>
                  <a:srgbClr val="000000"/>
                </a:solidFill>
                <a:latin typeface="Times New Roman" charset="0"/>
                <a:ea typeface="ＭＳ Ｐゴシック" charset="0"/>
                <a:cs typeface="ＭＳ Ｐゴシック" charset="0"/>
              </a:rPr>
              <a:t>////	and then out into the world, with Paul, Luke, Barnabas and all the others.</a:t>
            </a:r>
          </a:p>
        </p:txBody>
      </p:sp>
    </p:spTree>
    <p:extLst>
      <p:ext uri="{BB962C8B-B14F-4D97-AF65-F5344CB8AC3E}">
        <p14:creationId xmlns:p14="http://schemas.microsoft.com/office/powerpoint/2010/main" val="1176171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here we find ourselves...discovering our own role in the great Plan of the Ages that God initiated through old Abraham.  Here...</a:t>
            </a:r>
          </a:p>
          <a:p>
            <a:r>
              <a:rPr lang="en-US" b="0" dirty="0">
                <a:solidFill>
                  <a:srgbClr val="000000"/>
                </a:solidFill>
                <a:latin typeface="Times New Roman" charset="0"/>
                <a:ea typeface="ＭＳ Ｐゴシック" charset="0"/>
                <a:cs typeface="ＭＳ Ｐゴシック" charset="0"/>
              </a:rPr>
              <a:t>////	in the church today...the contemporary Body of Christ.  </a:t>
            </a:r>
          </a:p>
          <a:p>
            <a:r>
              <a:rPr lang="en-US" b="0" dirty="0">
                <a:solidFill>
                  <a:srgbClr val="000000"/>
                </a:solidFill>
                <a:latin typeface="Times New Roman" charset="0"/>
                <a:ea typeface="ＭＳ Ｐゴシック" charset="0"/>
                <a:cs typeface="ＭＳ Ｐゴシック" charset="0"/>
              </a:rPr>
              <a:t>////	We are the crest of that wave! For which the monumental question arises:</a:t>
            </a:r>
          </a:p>
        </p:txBody>
      </p:sp>
    </p:spTree>
    <p:extLst>
      <p:ext uri="{BB962C8B-B14F-4D97-AF65-F5344CB8AC3E}">
        <p14:creationId xmlns:p14="http://schemas.microsoft.com/office/powerpoint/2010/main" val="215477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WHAT ARE WE DOING ABOUT IT?  Are we just coming to church, soaking it up and going away for the next seven days?  Or...are we accepting the dynamic challenge of Our Lord to take the message to the farthest corner of each one</a:t>
            </a:r>
            <a:r>
              <a:rPr lang="fr-FR" b="0">
                <a:solidFill>
                  <a:srgbClr val="000000"/>
                </a:solidFill>
                <a:latin typeface="Times New Roman" charset="0"/>
                <a:ea typeface="ＭＳ Ｐゴシック" charset="0"/>
                <a:cs typeface="ＭＳ Ｐゴシック" charset="0"/>
              </a:rPr>
              <a:t>'</a:t>
            </a:r>
            <a:r>
              <a:rPr lang="en-US" b="0">
                <a:solidFill>
                  <a:srgbClr val="000000"/>
                </a:solidFill>
                <a:latin typeface="Times New Roman" charset="0"/>
                <a:ea typeface="ＭＳ Ｐゴシック" charset="0"/>
                <a:cs typeface="ＭＳ Ｐゴシック" charset="0"/>
              </a:rPr>
              <a:t>s own world?</a:t>
            </a:r>
          </a:p>
          <a:p>
            <a:r>
              <a:rPr lang="en-US" b="0">
                <a:solidFill>
                  <a:srgbClr val="000000"/>
                </a:solidFill>
                <a:latin typeface="Times New Roman" charset="0"/>
                <a:ea typeface="ＭＳ Ｐゴシック" charset="0"/>
                <a:cs typeface="ＭＳ Ｐゴシック" charset="0"/>
              </a:rPr>
              <a:t>////	Remember His parting words: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…and you will be my witnesses in Jerusalem, and in all Judea and Samaria, and to the ends of the earth.</a:t>
            </a:r>
            <a:r>
              <a:rPr lang="ja-JP" altLang="en-US" b="0">
                <a:solidFill>
                  <a:srgbClr val="000000"/>
                </a:solidFill>
                <a:latin typeface="Times New Roman" charset="0"/>
                <a:ea typeface="ＭＳ Ｐゴシック" charset="0"/>
                <a:cs typeface="ＭＳ Ｐゴシック" charset="0"/>
              </a:rPr>
              <a:t>”</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923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All these titanic events are recounted, first, in the Gospels as ...</a:t>
            </a:r>
          </a:p>
          <a:p>
            <a:r>
              <a:rPr lang="en-US" b="0" dirty="0">
                <a:solidFill>
                  <a:srgbClr val="000000"/>
                </a:solidFill>
                <a:latin typeface="Times New Roman" charset="0"/>
                <a:ea typeface="ＭＳ Ｐゴシック" charset="0"/>
                <a:cs typeface="ＭＳ Ｐゴシック" charset="0"/>
              </a:rPr>
              <a:t>THE FACTS AND THEOLOGY OF THE NEW ERA OF JESUS CHRIST.</a:t>
            </a:r>
          </a:p>
        </p:txBody>
      </p:sp>
    </p:spTree>
    <p:extLst>
      <p:ext uri="{BB962C8B-B14F-4D97-AF65-F5344CB8AC3E}">
        <p14:creationId xmlns:p14="http://schemas.microsoft.com/office/powerpoint/2010/main" val="1649072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Immediately following is CHURCH HISTORY...as recounted in the Acts,</a:t>
            </a:r>
          </a:p>
        </p:txBody>
      </p:sp>
    </p:spTree>
    <p:extLst>
      <p:ext uri="{BB962C8B-B14F-4D97-AF65-F5344CB8AC3E}">
        <p14:creationId xmlns:p14="http://schemas.microsoft.com/office/powerpoint/2010/main" val="1551320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…followed by an extensive collection of writings – the Epistles – concerning the Issues OF THE EARLY CHURCH ...the many Epistles or usually circular letters of the apostles to that early and hitherto unknown organism, the church. These are letters to the early churches, giving us insight and instruction into how the infant CHURCH was to operate in that early time AND in our own.</a:t>
            </a:r>
          </a:p>
        </p:txBody>
      </p:sp>
    </p:spTree>
    <p:extLst>
      <p:ext uri="{BB962C8B-B14F-4D97-AF65-F5344CB8AC3E}">
        <p14:creationId xmlns:p14="http://schemas.microsoft.com/office/powerpoint/2010/main" val="285984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finally...THE REVELATION...the Biblical finale...giving us a brief glimpse into the mystery and grandeur of ETERNITY FUTURE…</a:t>
            </a:r>
          </a:p>
        </p:txBody>
      </p:sp>
    </p:spTree>
    <p:extLst>
      <p:ext uri="{BB962C8B-B14F-4D97-AF65-F5344CB8AC3E}">
        <p14:creationId xmlns:p14="http://schemas.microsoft.com/office/powerpoint/2010/main" val="214328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The backdrop of Our Lord</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life was the Land in which he lived…</a:t>
            </a:r>
          </a:p>
          <a:p>
            <a:r>
              <a:rPr lang="en-US" b="0">
                <a:solidFill>
                  <a:srgbClr val="000000"/>
                </a:solidFill>
                <a:latin typeface="Times New Roman" charset="0"/>
                <a:ea typeface="ＭＳ Ｐゴシック" charset="0"/>
                <a:cs typeface="ＭＳ Ｐゴシック" charset="0"/>
              </a:rPr>
              <a:t>…the Land of Abraham</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Promise.  These are views He would have seen with his own eyes! Experience proves that our knowledge of geography is also a powerful tool toward organizing vast amounts of information. This makes it easily available for mental recall and processing and helps in teaching or witnessing to others.  The Lord walked in these places.</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4661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About the Revelation, the beloved late theologian, John Walvoord wrote this: "Such is the scenario as the Bible reaches its glorious conclusion in the Book of the Revelation.  </a:t>
            </a:r>
          </a:p>
          <a:p>
            <a:r>
              <a:rPr lang="en-US" b="0" dirty="0">
                <a:solidFill>
                  <a:srgbClr val="000000"/>
                </a:solidFill>
                <a:latin typeface="Times New Roman" charset="0"/>
                <a:ea typeface="ＭＳ Ｐゴシック" charset="0"/>
                <a:cs typeface="ＭＳ Ｐゴシック" charset="0"/>
              </a:rPr>
              <a:t>////	There, in the millennial context, all the many streams of history and God</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unconditional covenants flow together toward completion. </a:t>
            </a:r>
          </a:p>
          <a:p>
            <a:r>
              <a:rPr lang="en-US" b="0" dirty="0">
                <a:solidFill>
                  <a:srgbClr val="000000"/>
                </a:solidFill>
                <a:latin typeface="Times New Roman" charset="0"/>
                <a:ea typeface="ＭＳ Ｐゴシック" charset="0"/>
                <a:cs typeface="ＭＳ Ｐゴシック" charset="0"/>
              </a:rPr>
              <a:t>////	All that was promised has been fulfilled. </a:t>
            </a:r>
          </a:p>
          <a:p>
            <a:r>
              <a:rPr lang="en-US" b="0" dirty="0">
                <a:solidFill>
                  <a:srgbClr val="000000"/>
                </a:solidFill>
                <a:latin typeface="Times New Roman" charset="0"/>
                <a:ea typeface="ＭＳ Ｐゴシック" charset="0"/>
                <a:cs typeface="ＭＳ Ｐゴシック" charset="0"/>
              </a:rPr>
              <a:t>////	That ancient understanding between God and his friend, ABRAHAM, is accomplished."</a:t>
            </a:r>
          </a:p>
        </p:txBody>
      </p:sp>
    </p:spTree>
    <p:extLst>
      <p:ext uri="{BB962C8B-B14F-4D97-AF65-F5344CB8AC3E}">
        <p14:creationId xmlns:p14="http://schemas.microsoft.com/office/powerpoint/2010/main" val="3992309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xfrm>
            <a:off x="1150938" y="692150"/>
            <a:ext cx="4556125" cy="3416300"/>
          </a:xfrm>
          <a:ln/>
        </p:spPr>
      </p:sp>
      <p:sp>
        <p:nvSpPr>
          <p:cNvPr id="1239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so…THE ABRAHAMIC COVENANT progresses with fulfillment of the LAND, SEED, and BLESSING promises:</a:t>
            </a:r>
          </a:p>
        </p:txBody>
      </p:sp>
    </p:spTree>
    <p:extLst>
      <p:ext uri="{BB962C8B-B14F-4D97-AF65-F5344CB8AC3E}">
        <p14:creationId xmlns:p14="http://schemas.microsoft.com/office/powerpoint/2010/main" val="2266787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In that millennial context,</a:t>
            </a:r>
          </a:p>
          <a:p>
            <a:r>
              <a:rPr lang="en-US" b="0">
                <a:solidFill>
                  <a:srgbClr val="000000"/>
                </a:solidFill>
                <a:latin typeface="Times New Roman" charset="0"/>
                <a:ea typeface="ＭＳ Ｐゴシック" charset="0"/>
                <a:cs typeface="ＭＳ Ｐゴシック" charset="0"/>
              </a:rPr>
              <a:t>Israel is seen permanently settled in The LAND for all time-</a:t>
            </a:r>
          </a:p>
          <a:p>
            <a:r>
              <a:rPr lang="en-US" b="0">
                <a:solidFill>
                  <a:srgbClr val="000000"/>
                </a:solidFill>
                <a:latin typeface="Times New Roman" charset="0"/>
                <a:ea typeface="ＭＳ Ｐゴシック" charset="0"/>
                <a:cs typeface="ＭＳ Ｐゴシック" charset="0"/>
              </a:rPr>
              <a:t>and so completing the LAND COVENANT;</a:t>
            </a:r>
          </a:p>
        </p:txBody>
      </p:sp>
    </p:spTree>
    <p:extLst>
      <p:ext uri="{BB962C8B-B14F-4D97-AF65-F5344CB8AC3E}">
        <p14:creationId xmlns:p14="http://schemas.microsoft.com/office/powerpoint/2010/main" val="27601246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JESUS CHRIST, the righteous SEED of DAVID, is seen reigning permanently on the Throne of DAVID in Jerusalem — completing the DAVIDIC COVENANT; and</a:t>
            </a:r>
          </a:p>
        </p:txBody>
      </p:sp>
    </p:spTree>
    <p:extLst>
      <p:ext uri="{BB962C8B-B14F-4D97-AF65-F5344CB8AC3E}">
        <p14:creationId xmlns:p14="http://schemas.microsoft.com/office/powerpoint/2010/main" val="38483856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All men are seen living in the light of the BLESSING that emerges from this future time when, once again, Our Lord is living upon the earth — thus completing THE NEW COVENANT.</a:t>
            </a:r>
          </a:p>
          <a:p>
            <a:r>
              <a:rPr lang="en-US" b="0" dirty="0">
                <a:solidFill>
                  <a:srgbClr val="000000"/>
                </a:solidFill>
                <a:latin typeface="Times New Roman" charset="0"/>
                <a:ea typeface="ＭＳ Ｐゴシック" charset="0"/>
                <a:cs typeface="ＭＳ Ｐゴシック" charset="0"/>
              </a:rPr>
              <a:t>////	Bringing completion to every element of the great Abrahamic Promises of Genesis 12:1-3...that contractual arrangement between God and Abraham that laid the ancient groundwork for the appearance and ministry of the Lord Jesus Christ.</a:t>
            </a:r>
          </a:p>
        </p:txBody>
      </p:sp>
    </p:spTree>
    <p:extLst>
      <p:ext uri="{BB962C8B-B14F-4D97-AF65-F5344CB8AC3E}">
        <p14:creationId xmlns:p14="http://schemas.microsoft.com/office/powerpoint/2010/main" val="12113324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So…into your mental JESUS file now go all things connected with the Christian life, all of your studies, all of your reading, thinking, prayer life, and life</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experiences as you grow and mature in your faith.</a:t>
            </a:r>
          </a:p>
          <a:p>
            <a:r>
              <a:rPr lang="en-US" b="0" dirty="0">
                <a:solidFill>
                  <a:srgbClr val="000000"/>
                </a:solidFill>
                <a:latin typeface="Times New Roman" charset="0"/>
                <a:ea typeface="ＭＳ Ｐゴシック" charset="0"/>
                <a:cs typeface="ＭＳ Ｐゴシック" charset="0"/>
              </a:rPr>
              <a:t>	Here is the organized location for all those great persons of the New Testament, for the incomparable events of the Savior</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life, and for the founding and expanding of His CHURCH.</a:t>
            </a:r>
          </a:p>
          <a:p>
            <a:r>
              <a:rPr lang="en-US" b="0" dirty="0">
                <a:solidFill>
                  <a:srgbClr val="000000"/>
                </a:solidFill>
                <a:latin typeface="Times New Roman" charset="0"/>
                <a:ea typeface="ＭＳ Ｐゴシック" charset="0"/>
                <a:cs typeface="ＭＳ Ｐゴシック" charset="0"/>
              </a:rPr>
              <a:t>////	An absolute core realization from the JESUS file is this: connectedness and outgrowth from ALL THE OTHER FILES that have preceded it. </a:t>
            </a:r>
            <a:r>
              <a:rPr lang="en-US" b="0" i="1" u="sng" dirty="0">
                <a:solidFill>
                  <a:srgbClr val="000000"/>
                </a:solidFill>
                <a:latin typeface="Times New Roman" charset="0"/>
                <a:ea typeface="ＭＳ Ｐゴシック" charset="0"/>
                <a:cs typeface="ＭＳ Ｐゴシック" charset="0"/>
              </a:rPr>
              <a:t>Scripture is a unity –– a grand program is seen in operation.</a:t>
            </a:r>
            <a:r>
              <a:rPr lang="en-US" b="0" i="1" dirty="0">
                <a:solidFill>
                  <a:srgbClr val="000000"/>
                </a:solidFill>
                <a:latin typeface="Times New Roman" charset="0"/>
                <a:ea typeface="ＭＳ Ｐゴシック" charset="0"/>
                <a:cs typeface="ＭＳ Ｐゴシック" charset="0"/>
              </a:rPr>
              <a:t>  </a:t>
            </a:r>
            <a:r>
              <a:rPr lang="en-US" b="0" dirty="0">
                <a:solidFill>
                  <a:srgbClr val="000000"/>
                </a:solidFill>
                <a:latin typeface="Times New Roman" charset="0"/>
                <a:ea typeface="ＭＳ Ｐゴシック" charset="0"/>
                <a:cs typeface="ＭＳ Ｐゴシック" charset="0"/>
              </a:rPr>
              <a:t>With a comprehension of that unity there follows a personal and spiritual connection for every one of us to all that has gone before ––– and all that will come after.</a:t>
            </a:r>
          </a:p>
        </p:txBody>
      </p:sp>
    </p:spTree>
    <p:extLst>
      <p:ext uri="{BB962C8B-B14F-4D97-AF65-F5344CB8AC3E}">
        <p14:creationId xmlns:p14="http://schemas.microsoft.com/office/powerpoint/2010/main" val="3866171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As we look at these ancient olive trees in the place where Christ gave his impassioned prayer of relinquishment…we can boil it all down to a set of simple statements. Beginning with a…</a:t>
            </a:r>
          </a:p>
          <a:p>
            <a:r>
              <a:rPr lang="en-US" b="0" dirty="0">
                <a:solidFill>
                  <a:srgbClr val="000000"/>
                </a:solidFill>
                <a:latin typeface="Times New Roman" charset="0"/>
                <a:ea typeface="ＭＳ Ｐゴシック" charset="0"/>
                <a:cs typeface="ＭＳ Ｐゴシック" charset="0"/>
              </a:rPr>
              <a:t>////	…crucial question:  a big SO WHAT?  What is the meaning of all this in the life of plain people…not the theologians…not the historians…but the people…those all around us on all sides?</a:t>
            </a:r>
          </a:p>
        </p:txBody>
      </p:sp>
    </p:spTree>
    <p:extLst>
      <p:ext uri="{BB962C8B-B14F-4D97-AF65-F5344CB8AC3E}">
        <p14:creationId xmlns:p14="http://schemas.microsoft.com/office/powerpoint/2010/main" val="882602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What was Jesus saying to us?  In Matthew</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fourth chapter, we are told that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Jesus began to preach and say: </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Repent, for the kingdom of heaven is at hand…Jesus was going throughout all Galilee, teaching in their synagogues and proclaiming the gospel of the Kingdom…</a:t>
            </a:r>
            <a:r>
              <a:rPr lang="fr-FR" altLang="ja-JP" b="0">
                <a:solidFill>
                  <a:srgbClr val="000000"/>
                </a:solidFill>
                <a:latin typeface="Times New Roman" charset="0"/>
                <a:ea typeface="ＭＳ Ｐゴシック" charset="0"/>
                <a:cs typeface="ＭＳ Ｐゴシック" charset="0"/>
              </a:rPr>
              <a:t>'</a:t>
            </a:r>
            <a:r>
              <a:rPr lang="ja-JP" altLang="en-US" b="0">
                <a:solidFill>
                  <a:srgbClr val="000000"/>
                </a:solidFill>
                <a:latin typeface="Times New Roman" charset="0"/>
                <a:ea typeface="ＭＳ Ｐゴシック" charset="0"/>
                <a:cs typeface="ＭＳ Ｐゴシック" charset="0"/>
              </a:rPr>
              <a:t>”</a:t>
            </a:r>
            <a:endParaRPr lang="en-US" altLang="ja-JP"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What is that Kingdom?  What did he mean?</a:t>
            </a:r>
          </a:p>
        </p:txBody>
      </p:sp>
    </p:spTree>
    <p:extLst>
      <p:ext uri="{BB962C8B-B14F-4D97-AF65-F5344CB8AC3E}">
        <p14:creationId xmlns:p14="http://schemas.microsoft.com/office/powerpoint/2010/main" val="3958577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Two chapters later, Matthew reports Jesus saying,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But seek first His Kingdom and His righteousness, and all these things will be added to you.</a:t>
            </a:r>
            <a:r>
              <a:rPr lang="ja-JP" altLang="en-US" b="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82128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Paul then writes in his Colossian letter: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For He has rescued us from the domain of darkness, and transferred us to the kingdom of His beloved Son.</a:t>
            </a:r>
            <a:r>
              <a:rPr lang="ja-JP" altLang="en-US" b="0">
                <a:solidFill>
                  <a:srgbClr val="000000"/>
                </a:solidFill>
                <a:latin typeface="Times New Roman" charset="0"/>
                <a:ea typeface="ＭＳ Ｐゴシック" charset="0"/>
                <a:cs typeface="ＭＳ Ｐゴシック" charset="0"/>
              </a:rPr>
              <a:t>”</a:t>
            </a:r>
            <a:endParaRPr lang="en-US" altLang="ja-JP"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This Kingdom…where is that and how do we get there?</a:t>
            </a:r>
          </a:p>
        </p:txBody>
      </p:sp>
    </p:spTree>
    <p:extLst>
      <p:ext uri="{BB962C8B-B14F-4D97-AF65-F5344CB8AC3E}">
        <p14:creationId xmlns:p14="http://schemas.microsoft.com/office/powerpoint/2010/main" val="2791191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Because of the importance of geography…we</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ll focus on Jesus</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 travels around the Israel of his day…helping to organize his life for easier mental recall.  </a:t>
            </a:r>
          </a:p>
          <a:p>
            <a:r>
              <a:rPr lang="en-US" b="0">
                <a:solidFill>
                  <a:srgbClr val="000000"/>
                </a:solidFill>
                <a:latin typeface="Times New Roman" charset="0"/>
                <a:ea typeface="ＭＳ Ｐゴシック" charset="0"/>
                <a:cs typeface="ＭＳ Ｐゴシック" charset="0"/>
              </a:rPr>
              <a:t>There are six geographic focal points to remember.  Beginning at…</a:t>
            </a:r>
            <a:endParaRPr lang="en-US" b="0">
              <a:solidFill>
                <a:srgbClr val="9933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	Bethlehem, his birthplace, the ancient city of David, south of Jerusalem;</a:t>
            </a:r>
          </a:p>
          <a:p>
            <a:r>
              <a:rPr lang="en-US" b="0">
                <a:solidFill>
                  <a:srgbClr val="000000"/>
                </a:solidFill>
                <a:latin typeface="Times New Roman" charset="0"/>
                <a:ea typeface="ＭＳ Ｐゴシック" charset="0"/>
                <a:cs typeface="ＭＳ Ｐゴシック" charset="0"/>
              </a:rPr>
              <a:t>////	Nazareth, where he was raised into his adult life and the site of the very beginnings of his ministry,</a:t>
            </a:r>
          </a:p>
          <a:p>
            <a:r>
              <a:rPr lang="en-US" b="0">
                <a:solidFill>
                  <a:srgbClr val="000000"/>
                </a:solidFill>
                <a:latin typeface="Times New Roman" charset="0"/>
                <a:ea typeface="ＭＳ Ｐゴシック" charset="0"/>
                <a:cs typeface="ＭＳ Ｐゴシック" charset="0"/>
              </a:rPr>
              <a:t>////	Capernaum, where most of his ministry years were headquartered…</a:t>
            </a:r>
          </a:p>
          <a:p>
            <a:r>
              <a:rPr lang="en-US" b="0">
                <a:solidFill>
                  <a:srgbClr val="000000"/>
                </a:solidFill>
                <a:latin typeface="Times New Roman" charset="0"/>
                <a:ea typeface="ＭＳ Ｐゴシック" charset="0"/>
                <a:cs typeface="ＭＳ Ｐゴシック" charset="0"/>
              </a:rPr>
              <a:t>////	and, of course, Jerusalem, the theological and political focal point of Judaism, its history and traditions and the birthplace of early Christianity 		and the Church.</a:t>
            </a:r>
          </a:p>
          <a:p>
            <a:r>
              <a:rPr lang="en-US" b="0">
                <a:solidFill>
                  <a:srgbClr val="000000"/>
                </a:solidFill>
                <a:latin typeface="Times New Roman" charset="0"/>
                <a:ea typeface="ＭＳ Ｐゴシック" charset="0"/>
                <a:cs typeface="ＭＳ Ｐゴシック" charset="0"/>
              </a:rPr>
              <a:t>////	Do remember, though, that Jesus Christ was first and foremost a Galilean, a man NOT of Jerusalem and its worldly sophistication, but a Galilean of the people, from a place in Israel with a reputation for its willingness to entertain new ideas... new philosophies.</a:t>
            </a:r>
          </a:p>
          <a:p>
            <a:r>
              <a:rPr lang="en-US" b="0">
                <a:solidFill>
                  <a:srgbClr val="000000"/>
                </a:solidFill>
                <a:latin typeface="Times New Roman" charset="0"/>
                <a:ea typeface="ＭＳ Ｐゴシック" charset="0"/>
                <a:cs typeface="ＭＳ Ｐゴシック" charset="0"/>
              </a:rPr>
              <a:t>////	And there was Cana…where the Lord</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ministry had its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official</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 beginning.</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76366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We are instructed by two overarching messages of Scripture…first</a:t>
            </a:r>
          </a:p>
          <a:p>
            <a:r>
              <a:rPr lang="en-US" b="0" dirty="0">
                <a:solidFill>
                  <a:srgbClr val="000000"/>
                </a:solidFill>
                <a:latin typeface="Times New Roman" charset="0"/>
                <a:ea typeface="ＭＳ Ｐゴシック" charset="0"/>
                <a:cs typeface="ＭＳ Ｐゴシック" charset="0"/>
              </a:rPr>
              <a:t>////	the message of the Book portrays for us in words we can clearly strive to comprehend, celebrate and demonstrate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THE GLORY OF GOD!</a:t>
            </a:r>
            <a:r>
              <a:rPr lang="ja-JP" altLang="en-US" b="0">
                <a:solidFill>
                  <a:srgbClr val="000000"/>
                </a:solidFill>
                <a:latin typeface="Times New Roman" charset="0"/>
                <a:ea typeface="ＭＳ Ｐゴシック" charset="0"/>
                <a:cs typeface="ＭＳ Ｐゴシック" charset="0"/>
              </a:rPr>
              <a:t>”</a:t>
            </a:r>
            <a:endParaRPr lang="en-US" altLang="ja-JP"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Upon our understanding and upon our surrendering to the leadership of the Holy Spirit…we are lead steadily toward the Kingdom of God…which is simply regaining that close and intimate relationship that was surrendered by our original parents in that ancient Garden.</a:t>
            </a:r>
          </a:p>
        </p:txBody>
      </p:sp>
    </p:spTree>
    <p:extLst>
      <p:ext uri="{BB962C8B-B14F-4D97-AF65-F5344CB8AC3E}">
        <p14:creationId xmlns:p14="http://schemas.microsoft.com/office/powerpoint/2010/main" val="3223522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Scripture says flatly that…</a:t>
            </a:r>
          </a:p>
          <a:p>
            <a:r>
              <a:rPr lang="en-US" b="0" dirty="0">
                <a:solidFill>
                  <a:srgbClr val="000000"/>
                </a:solidFill>
                <a:latin typeface="Times New Roman" charset="0"/>
                <a:ea typeface="ＭＳ Ｐゴシック" charset="0"/>
                <a:cs typeface="ＭＳ Ｐゴシック" charset="0"/>
              </a:rPr>
              <a:t>Jesus Christ came to save that which was lost…and that to acquire eternal life, one must come to it through belief in the gospel message of the Messiah.</a:t>
            </a:r>
          </a:p>
          <a:p>
            <a:r>
              <a:rPr lang="en-US" b="0" dirty="0">
                <a:solidFill>
                  <a:srgbClr val="000000"/>
                </a:solidFill>
                <a:latin typeface="Times New Roman" charset="0"/>
                <a:ea typeface="ＭＳ Ｐゴシック" charset="0"/>
                <a:cs typeface="ＭＳ Ｐゴシック" charset="0"/>
              </a:rPr>
              <a:t>If we believe…if we truly believe the words of our Book…then our commission is very simple: </a:t>
            </a:r>
          </a:p>
          <a:p>
            <a:r>
              <a:rPr lang="en-US" b="0" dirty="0">
                <a:solidFill>
                  <a:srgbClr val="000000"/>
                </a:solidFill>
                <a:latin typeface="Times New Roman" charset="0"/>
                <a:ea typeface="ＭＳ Ｐゴシック" charset="0"/>
                <a:cs typeface="ＭＳ Ｐゴシック" charset="0"/>
              </a:rPr>
              <a:t>////	WE MUST GO AND TELL!  We must be willing to share our faith with others, to offer to them the assurance of the life everlasting that, if believers, we hold ourselves.  NOT TO DO THAT is to disobey and disregard the clear command of Our Lord as He left his disciples for His heavenly throne…leaving his blessing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to all families of the earth</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just as had been promised to old Abraham 2,000 years earlier.</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37397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Now...to sum up...on Study Helps Number 4 and 31…</a:t>
            </a:r>
          </a:p>
          <a:p>
            <a:r>
              <a:rPr lang="en-US" b="0" dirty="0">
                <a:solidFill>
                  <a:srgbClr val="000000"/>
                </a:solidFill>
                <a:latin typeface="Times New Roman" charset="0"/>
                <a:ea typeface="ＭＳ Ｐゴシック" charset="0"/>
                <a:cs typeface="ＭＳ Ｐゴシック" charset="0"/>
              </a:rPr>
              <a:t>The bare skeleton of your entire Bible is now revealed in a digestible form…arranged here as a mental filing system…awaiting only your own mental application, recall, and attention.</a:t>
            </a:r>
          </a:p>
          <a:p>
            <a:r>
              <a:rPr lang="en-US" b="0" dirty="0">
                <a:solidFill>
                  <a:srgbClr val="000000"/>
                </a:solidFill>
                <a:latin typeface="Times New Roman" charset="0"/>
                <a:ea typeface="ＭＳ Ｐゴシック" charset="0"/>
                <a:cs typeface="ＭＳ Ｐゴシック" charset="0"/>
              </a:rPr>
              <a:t>FIRST…</a:t>
            </a:r>
          </a:p>
          <a:p>
            <a:r>
              <a:rPr lang="en-US" b="0" dirty="0">
                <a:solidFill>
                  <a:srgbClr val="000000"/>
                </a:solidFill>
                <a:latin typeface="Times New Roman" charset="0"/>
                <a:ea typeface="ＭＳ Ｐゴシック" charset="0"/>
                <a:cs typeface="ＭＳ Ｐゴシック" charset="0"/>
              </a:rPr>
              <a:t>////	CREATION</a:t>
            </a:r>
          </a:p>
          <a:p>
            <a:r>
              <a:rPr lang="en-US" b="0" dirty="0">
                <a:solidFill>
                  <a:srgbClr val="000000"/>
                </a:solidFill>
                <a:latin typeface="Times New Roman" charset="0"/>
                <a:ea typeface="ＭＳ Ｐゴシック" charset="0"/>
                <a:cs typeface="ＭＳ Ｐゴシック" charset="0"/>
              </a:rPr>
              <a:t>////	4 PEOPLE</a:t>
            </a:r>
          </a:p>
          <a:p>
            <a:r>
              <a:rPr lang="en-US" b="0" dirty="0">
                <a:solidFill>
                  <a:srgbClr val="000000"/>
                </a:solidFill>
                <a:latin typeface="Times New Roman" charset="0"/>
                <a:ea typeface="ＭＳ Ｐゴシック" charset="0"/>
                <a:cs typeface="ＭＳ Ｐゴシック" charset="0"/>
              </a:rPr>
              <a:t>////	3 SOCIETIES</a:t>
            </a:r>
          </a:p>
          <a:p>
            <a:r>
              <a:rPr lang="en-US" b="0" dirty="0">
                <a:solidFill>
                  <a:srgbClr val="000000"/>
                </a:solidFill>
                <a:latin typeface="Times New Roman" charset="0"/>
                <a:ea typeface="ＭＳ Ｐゴシック" charset="0"/>
                <a:cs typeface="ＭＳ Ｐゴシック" charset="0"/>
              </a:rPr>
              <a:t>////	SILENCE</a:t>
            </a:r>
          </a:p>
          <a:p>
            <a:r>
              <a:rPr lang="en-US" b="0" dirty="0">
                <a:solidFill>
                  <a:srgbClr val="000000"/>
                </a:solidFill>
                <a:latin typeface="Times New Roman" charset="0"/>
                <a:ea typeface="ＭＳ Ｐゴシック" charset="0"/>
                <a:cs typeface="ＭＳ Ｐゴシック" charset="0"/>
              </a:rPr>
              <a:t>////	JESUS</a:t>
            </a:r>
          </a:p>
          <a:p>
            <a:r>
              <a:rPr lang="en-US" b="0" dirty="0">
                <a:solidFill>
                  <a:srgbClr val="000000"/>
                </a:solidFill>
                <a:latin typeface="Times New Roman" charset="0"/>
                <a:ea typeface="ＭＳ Ｐゴシック" charset="0"/>
                <a:cs typeface="ＭＳ Ｐゴシック" charset="0"/>
              </a:rPr>
              <a:t>SECOND… The names of ten Bible File folders…they are:</a:t>
            </a:r>
          </a:p>
          <a:p>
            <a:r>
              <a:rPr lang="en-US" b="0" dirty="0">
                <a:solidFill>
                  <a:srgbClr val="000000"/>
                </a:solidFill>
                <a:latin typeface="Times New Roman" charset="0"/>
                <a:ea typeface="ＭＳ Ｐゴシック" charset="0"/>
                <a:cs typeface="ＭＳ Ｐゴシック" charset="0"/>
              </a:rPr>
              <a:t>////	CREATION</a:t>
            </a:r>
          </a:p>
          <a:p>
            <a:r>
              <a:rPr lang="en-US" b="0" dirty="0">
                <a:solidFill>
                  <a:srgbClr val="000000"/>
                </a:solidFill>
                <a:latin typeface="Times New Roman" charset="0"/>
                <a:ea typeface="ＭＳ Ｐゴシック" charset="0"/>
                <a:cs typeface="ＭＳ Ｐゴシック" charset="0"/>
              </a:rPr>
              <a:t>////	ABRAHAM</a:t>
            </a:r>
          </a:p>
          <a:p>
            <a:r>
              <a:rPr lang="en-US" b="0" dirty="0">
                <a:solidFill>
                  <a:srgbClr val="000000"/>
                </a:solidFill>
                <a:latin typeface="Times New Roman" charset="0"/>
                <a:ea typeface="ＭＳ Ｐゴシック" charset="0"/>
                <a:cs typeface="ＭＳ Ｐゴシック" charset="0"/>
              </a:rPr>
              <a:t>////	JOSEPH</a:t>
            </a:r>
          </a:p>
          <a:p>
            <a:r>
              <a:rPr lang="en-US" b="0" dirty="0">
                <a:solidFill>
                  <a:srgbClr val="000000"/>
                </a:solidFill>
                <a:latin typeface="Times New Roman" charset="0"/>
                <a:ea typeface="ＭＳ Ｐゴシック" charset="0"/>
                <a:cs typeface="ＭＳ Ｐゴシック" charset="0"/>
              </a:rPr>
              <a:t>////	MOSES</a:t>
            </a:r>
          </a:p>
          <a:p>
            <a:r>
              <a:rPr lang="en-US" b="0" dirty="0">
                <a:solidFill>
                  <a:srgbClr val="000000"/>
                </a:solidFill>
                <a:latin typeface="Times New Roman" charset="0"/>
                <a:ea typeface="ＭＳ Ｐゴシック" charset="0"/>
                <a:cs typeface="ＭＳ Ｐゴシック" charset="0"/>
              </a:rPr>
              <a:t>////	JOSHUA</a:t>
            </a:r>
          </a:p>
          <a:p>
            <a:r>
              <a:rPr lang="en-US" b="0" dirty="0">
                <a:solidFill>
                  <a:srgbClr val="000000"/>
                </a:solidFill>
                <a:latin typeface="Times New Roman" charset="0"/>
                <a:ea typeface="ＭＳ Ｐゴシック" charset="0"/>
                <a:cs typeface="ＭＳ Ｐゴシック" charset="0"/>
              </a:rPr>
              <a:t>////	ANARCHY</a:t>
            </a:r>
          </a:p>
          <a:p>
            <a:r>
              <a:rPr lang="en-US" b="0" dirty="0">
                <a:solidFill>
                  <a:srgbClr val="000000"/>
                </a:solidFill>
                <a:latin typeface="Times New Roman" charset="0"/>
                <a:ea typeface="ＭＳ Ｐゴシック" charset="0"/>
                <a:cs typeface="ＭＳ Ｐゴシック" charset="0"/>
              </a:rPr>
              <a:t>////	ROYALTY</a:t>
            </a:r>
          </a:p>
          <a:p>
            <a:r>
              <a:rPr lang="en-US" b="0" dirty="0">
                <a:solidFill>
                  <a:srgbClr val="000000"/>
                </a:solidFill>
                <a:latin typeface="Times New Roman" charset="0"/>
                <a:ea typeface="ＭＳ Ｐゴシック" charset="0"/>
                <a:cs typeface="ＭＳ Ｐゴシック" charset="0"/>
              </a:rPr>
              <a:t>////	CAPTIVITY</a:t>
            </a:r>
          </a:p>
          <a:p>
            <a:r>
              <a:rPr lang="en-US" b="0" dirty="0">
                <a:solidFill>
                  <a:srgbClr val="000000"/>
                </a:solidFill>
                <a:latin typeface="Times New Roman" charset="0"/>
                <a:ea typeface="ＭＳ Ｐゴシック" charset="0"/>
                <a:cs typeface="ＭＳ Ｐゴシック" charset="0"/>
              </a:rPr>
              <a:t>////	SILENCE</a:t>
            </a:r>
          </a:p>
          <a:p>
            <a:r>
              <a:rPr lang="en-US" b="0" dirty="0">
                <a:solidFill>
                  <a:srgbClr val="000000"/>
                </a:solidFill>
                <a:latin typeface="Times New Roman" charset="0"/>
                <a:ea typeface="ＭＳ Ｐゴシック" charset="0"/>
                <a:cs typeface="ＭＳ Ｐゴシック" charset="0"/>
              </a:rPr>
              <a:t>////	and JESUS.</a:t>
            </a:r>
          </a:p>
          <a:p>
            <a:r>
              <a:rPr lang="en-US" b="0" dirty="0">
                <a:solidFill>
                  <a:srgbClr val="000000"/>
                </a:solidFill>
                <a:latin typeface="Times New Roman" charset="0"/>
                <a:ea typeface="ＭＳ Ｐゴシック" charset="0"/>
                <a:cs typeface="ＭＳ Ｐゴシック" charset="0"/>
              </a:rPr>
              <a:t>THIRD…with all these events bound together by the four unconditional covenants </a:t>
            </a:r>
            <a:r>
              <a:rPr lang="en-US" b="0" i="1" u="sng" dirty="0">
                <a:solidFill>
                  <a:srgbClr val="000000"/>
                </a:solidFill>
                <a:latin typeface="Times New Roman" charset="0"/>
                <a:ea typeface="ＭＳ Ｐゴシック" charset="0"/>
                <a:cs typeface="ＭＳ Ｐゴシック" charset="0"/>
              </a:rPr>
              <a:t>found in your own Bible!</a:t>
            </a:r>
          </a:p>
          <a:p>
            <a:r>
              <a:rPr lang="en-US" b="0" dirty="0">
                <a:solidFill>
                  <a:srgbClr val="000000"/>
                </a:solidFill>
                <a:latin typeface="Times New Roman" charset="0"/>
                <a:ea typeface="ＭＳ Ｐゴシック" charset="0"/>
                <a:cs typeface="ＭＳ Ｐゴシック" charset="0"/>
              </a:rPr>
              <a:t>////	THE ABRAHAMIC COVENANT of Genesis…</a:t>
            </a:r>
          </a:p>
          <a:p>
            <a:r>
              <a:rPr lang="en-US" b="0" dirty="0">
                <a:solidFill>
                  <a:srgbClr val="000000"/>
                </a:solidFill>
                <a:latin typeface="Times New Roman" charset="0"/>
                <a:ea typeface="ＭＳ Ｐゴシック" charset="0"/>
                <a:cs typeface="ＭＳ Ｐゴシック" charset="0"/>
              </a:rPr>
              <a:t>ITS AMPLIFIED SUBCOVENANTS:</a:t>
            </a:r>
          </a:p>
          <a:p>
            <a:r>
              <a:rPr lang="en-US" b="0" dirty="0">
                <a:solidFill>
                  <a:srgbClr val="000000"/>
                </a:solidFill>
                <a:latin typeface="Times New Roman" charset="0"/>
                <a:ea typeface="ＭＳ Ｐゴシック" charset="0"/>
                <a:cs typeface="ＭＳ Ｐゴシック" charset="0"/>
              </a:rPr>
              <a:t>////	THE LAND COVENANT of Deuteronomy…</a:t>
            </a:r>
          </a:p>
          <a:p>
            <a:r>
              <a:rPr lang="en-US" b="0" dirty="0">
                <a:solidFill>
                  <a:srgbClr val="000000"/>
                </a:solidFill>
                <a:latin typeface="Times New Roman" charset="0"/>
                <a:ea typeface="ＭＳ Ｐゴシック" charset="0"/>
                <a:cs typeface="ＭＳ Ｐゴシック" charset="0"/>
              </a:rPr>
              <a:t>////	THE DAVIDIC COVENANT of Second Samuel…</a:t>
            </a:r>
          </a:p>
          <a:p>
            <a:r>
              <a:rPr lang="en-US" b="0" dirty="0">
                <a:solidFill>
                  <a:srgbClr val="000000"/>
                </a:solidFill>
                <a:latin typeface="Times New Roman" charset="0"/>
                <a:ea typeface="ＭＳ Ｐゴシック" charset="0"/>
                <a:cs typeface="ＭＳ Ｐゴシック" charset="0"/>
              </a:rPr>
              <a:t>////	AND THE NEW COVENANT of Jeremiah.</a:t>
            </a:r>
          </a:p>
        </p:txBody>
      </p:sp>
    </p:spTree>
    <p:extLst>
      <p:ext uri="{BB962C8B-B14F-4D97-AF65-F5344CB8AC3E}">
        <p14:creationId xmlns:p14="http://schemas.microsoft.com/office/powerpoint/2010/main" val="768891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All of it culminating…REACHING ITS CAPSTONE…in the life and gospel ministry of the Lord Jesus Christ in ancient Israel.</a:t>
            </a:r>
          </a:p>
        </p:txBody>
      </p:sp>
    </p:spTree>
    <p:extLst>
      <p:ext uri="{BB962C8B-B14F-4D97-AF65-F5344CB8AC3E}">
        <p14:creationId xmlns:p14="http://schemas.microsoft.com/office/powerpoint/2010/main" val="10227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One final illustration...Study Help #8…its purpose to bind everything together and to provide a strong and sturdy intellectual basis for the credibility of our faith.  Here is a loom…familiar to all of us.  On it is a piece of woven cloth…from Israel, by the way.</a:t>
            </a:r>
          </a:p>
          <a:p>
            <a:r>
              <a:rPr lang="en-US" b="0">
                <a:solidFill>
                  <a:srgbClr val="000000"/>
                </a:solidFill>
                <a:latin typeface="Times New Roman" charset="0"/>
                <a:ea typeface="ＭＳ Ｐゴシック" charset="0"/>
                <a:cs typeface="ＭＳ Ｐゴシック" charset="0"/>
              </a:rPr>
              <a:t>////	What about this woven fabric from the Holy Land?  It</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a handy illustration.  Just watch as we develop it.</a:t>
            </a:r>
          </a:p>
          <a:p>
            <a:r>
              <a:rPr lang="en-US" b="0">
                <a:solidFill>
                  <a:srgbClr val="000000"/>
                </a:solidFill>
                <a:latin typeface="Times New Roman" charset="0"/>
                <a:ea typeface="ＭＳ Ｐゴシック" charset="0"/>
                <a:cs typeface="ＭＳ Ｐゴシック" charset="0"/>
              </a:rPr>
              <a:t>////	As we know,  weaving a cloth requires strings or threads going in one direction…then another set woven between them in a direction perpendicular to the first set.</a:t>
            </a:r>
          </a:p>
        </p:txBody>
      </p:sp>
    </p:spTree>
    <p:extLst>
      <p:ext uri="{BB962C8B-B14F-4D97-AF65-F5344CB8AC3E}">
        <p14:creationId xmlns:p14="http://schemas.microsoft.com/office/powerpoint/2010/main" val="3330077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xfrm>
            <a:off x="1150938" y="692150"/>
            <a:ext cx="4556125" cy="3416300"/>
          </a:xfrm>
          <a:ln/>
        </p:spPr>
      </p:sp>
      <p:sp>
        <p:nvSpPr>
          <p:cNvPr id="152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Here</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a close-up of that same cloth.</a:t>
            </a:r>
          </a:p>
          <a:p>
            <a:r>
              <a:rPr lang="en-US" b="0" dirty="0">
                <a:solidFill>
                  <a:srgbClr val="000000"/>
                </a:solidFill>
                <a:latin typeface="Times New Roman" charset="0"/>
                <a:ea typeface="ＭＳ Ｐゴシック" charset="0"/>
                <a:cs typeface="ＭＳ Ｐゴシック" charset="0"/>
              </a:rPr>
              <a:t>////	Now think about this strong loom-woven Israeli cloth.</a:t>
            </a:r>
          </a:p>
          <a:p>
            <a:r>
              <a:rPr lang="en-US" b="0" dirty="0">
                <a:solidFill>
                  <a:srgbClr val="000000"/>
                </a:solidFill>
                <a:latin typeface="Times New Roman" charset="0"/>
                <a:ea typeface="ＭＳ Ｐゴシック" charset="0"/>
                <a:cs typeface="ＭＳ Ｐゴシック" charset="0"/>
              </a:rPr>
              <a:t>////	What is it that holds it together?  What is it that allows us to stretch it and pull it...but yet the cloth remains in one secure piece?</a:t>
            </a:r>
          </a:p>
          <a:p>
            <a:r>
              <a:rPr lang="en-US" b="0" dirty="0">
                <a:solidFill>
                  <a:srgbClr val="000000"/>
                </a:solidFill>
                <a:latin typeface="Times New Roman" charset="0"/>
                <a:ea typeface="ＭＳ Ｐゴシック" charset="0"/>
                <a:cs typeface="ＭＳ Ｐゴシック" charset="0"/>
              </a:rPr>
              <a:t>////	Simply because there is a set of threads strung vertically and another set strung horizontally and locked together by each other!  That</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why!</a:t>
            </a:r>
          </a:p>
          <a:p>
            <a:r>
              <a:rPr lang="en-US" b="0" dirty="0">
                <a:solidFill>
                  <a:srgbClr val="000000"/>
                </a:solidFill>
                <a:latin typeface="Times New Roman" charset="0"/>
                <a:ea typeface="ＭＳ Ｐゴシック" charset="0"/>
                <a:cs typeface="ＭＳ Ｐゴシック" charset="0"/>
              </a:rPr>
              <a:t>////	The vertical threads…we call the WARP of the loom.</a:t>
            </a:r>
          </a:p>
          <a:p>
            <a:r>
              <a:rPr lang="en-US" b="0" dirty="0">
                <a:solidFill>
                  <a:srgbClr val="000000"/>
                </a:solidFill>
                <a:latin typeface="Times New Roman" charset="0"/>
                <a:ea typeface="ＭＳ Ｐゴシック" charset="0"/>
                <a:cs typeface="ＭＳ Ｐゴシック" charset="0"/>
              </a:rPr>
              <a:t>////	The horizontal set…called the WEFT…sometimes referred to as the WOOF.   The WARP AND THE WEFT OF THE LOOM.</a:t>
            </a:r>
          </a:p>
        </p:txBody>
      </p:sp>
    </p:spTree>
    <p:extLst>
      <p:ext uri="{BB962C8B-B14F-4D97-AF65-F5344CB8AC3E}">
        <p14:creationId xmlns:p14="http://schemas.microsoft.com/office/powerpoint/2010/main" val="2884894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xfrm>
            <a:off x="1150938" y="692150"/>
            <a:ext cx="4556125" cy="3416300"/>
          </a:xfrm>
          <a:ln/>
        </p:spPr>
      </p:sp>
      <p:sp>
        <p:nvSpPr>
          <p:cNvPr id="154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Now…imagine you are threading a loom on which to weave </a:t>
            </a:r>
          </a:p>
          <a:p>
            <a:r>
              <a:rPr lang="en-US" b="0">
                <a:latin typeface="Times New Roman" charset="0"/>
                <a:ea typeface="ＭＳ Ｐゴシック" charset="0"/>
                <a:cs typeface="ＭＳ Ｐゴシック" charset="0"/>
              </a:rPr>
              <a:t>a piece of work called </a:t>
            </a:r>
          </a:p>
          <a:p>
            <a:r>
              <a:rPr lang="en-US" b="0">
                <a:latin typeface="Times New Roman" charset="0"/>
                <a:ea typeface="ＭＳ Ｐゴシック" charset="0"/>
                <a:cs typeface="ＭＳ Ｐゴシック" charset="0"/>
              </a:rPr>
              <a:t>////	A FABRIC OF THE BIBLE</a:t>
            </a:r>
            <a:r>
              <a:rPr lang="fr-FR" altLang="ja-JP" b="0">
                <a:latin typeface="Times New Roman" charset="0"/>
                <a:ea typeface="ＭＳ Ｐゴシック" charset="0"/>
                <a:cs typeface="ＭＳ Ｐゴシック" charset="0"/>
              </a:rPr>
              <a:t>'</a:t>
            </a:r>
            <a:r>
              <a:rPr lang="en-US" altLang="ja-JP" b="0">
                <a:latin typeface="Times New Roman" charset="0"/>
                <a:ea typeface="ＭＳ Ｐゴシック" charset="0"/>
                <a:cs typeface="ＭＳ Ｐゴシック" charset="0"/>
              </a:rPr>
              <a:t>S CHRONOLOGY.  The pegs are there…just waiting for you to do the weaving…the WARP and the WEFT.</a:t>
            </a:r>
            <a:endParaRPr lang="en-US" b="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925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1150938" y="692150"/>
            <a:ext cx="4556125" cy="3416300"/>
          </a:xfrm>
          <a:ln/>
        </p:spPr>
      </p:sp>
      <p:sp>
        <p:nvSpPr>
          <p:cNvPr id="156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So let</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thread this loom and get ready to weave a MENTAL fabric of the Bible</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great story!</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07857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noTextEdit="1"/>
          </p:cNvSpPr>
          <p:nvPr>
            <p:ph type="sldImg"/>
          </p:nvPr>
        </p:nvSpPr>
        <p:spPr>
          <a:xfrm>
            <a:off x="1150938" y="692150"/>
            <a:ext cx="4556125" cy="3416300"/>
          </a:xfrm>
          <a:ln/>
        </p:spPr>
      </p:sp>
      <p:sp>
        <p:nvSpPr>
          <p:cNvPr id="158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latin typeface="Times New Roman" charset="0"/>
              <a:ea typeface="ＭＳ Ｐゴシック" charset="0"/>
              <a:cs typeface="ＭＳ Ｐゴシック" charset="0"/>
            </a:endParaRPr>
          </a:p>
          <a:p>
            <a:r>
              <a:rPr lang="en-US" b="0">
                <a:latin typeface="Times New Roman" charset="0"/>
                <a:ea typeface="ＭＳ Ｐゴシック" charset="0"/>
                <a:cs typeface="ＭＳ Ｐゴシック" charset="0"/>
              </a:rPr>
              <a:t>It will be a fabric of 15 threads in the WARP…TEN threads of one color, FIVE threads of a second color…with more colors yet to come!</a:t>
            </a:r>
          </a:p>
        </p:txBody>
      </p:sp>
    </p:spTree>
    <p:extLst>
      <p:ext uri="{BB962C8B-B14F-4D97-AF65-F5344CB8AC3E}">
        <p14:creationId xmlns:p14="http://schemas.microsoft.com/office/powerpoint/2010/main" val="31369959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xfrm>
            <a:off x="1150938" y="692150"/>
            <a:ext cx="4556125" cy="3416300"/>
          </a:xfrm>
          <a:ln/>
        </p:spPr>
      </p:sp>
      <p:sp>
        <p:nvSpPr>
          <p:cNvPr id="1607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Like this one.  Keep an eye on it.  Its thread color stands out from all the rest!</a:t>
            </a:r>
          </a:p>
          <a:p>
            <a:r>
              <a:rPr lang="en-US" b="0">
                <a:solidFill>
                  <a:srgbClr val="000000"/>
                </a:solidFill>
                <a:latin typeface="Times New Roman" charset="0"/>
                <a:ea typeface="ＭＳ Ｐゴシック" charset="0"/>
                <a:cs typeface="ＭＳ Ｐゴシック" charset="0"/>
              </a:rPr>
              <a:t>////	The first ten threads will represent the ten words of the BIBLE FILE: representing CREATION, ABRAHAM, JOSEPH, MOSES, JOSHUA, ANARCHY, ROYALTY, CAPTIVITY, SILENCE, and JESUS.  </a:t>
            </a:r>
          </a:p>
          <a:p>
            <a:r>
              <a:rPr lang="en-US" b="0">
                <a:latin typeface="Times New Roman" charset="0"/>
                <a:ea typeface="ＭＳ Ｐゴシック" charset="0"/>
                <a:cs typeface="ＭＳ Ｐゴシック" charset="0"/>
              </a:rPr>
              <a:t>////	While </a:t>
            </a:r>
            <a:r>
              <a:rPr lang="en-US" b="0">
                <a:solidFill>
                  <a:srgbClr val="000000"/>
                </a:solidFill>
                <a:latin typeface="Times New Roman" charset="0"/>
                <a:ea typeface="ＭＳ Ｐゴシック" charset="0"/>
                <a:cs typeface="ＭＳ Ｐゴシック" charset="0"/>
              </a:rPr>
              <a:t>the final five threads represent that future time when world history will be concluded…many believers call it THE END TIMES.</a:t>
            </a:r>
          </a:p>
        </p:txBody>
      </p:sp>
    </p:spTree>
    <p:extLst>
      <p:ext uri="{BB962C8B-B14F-4D97-AF65-F5344CB8AC3E}">
        <p14:creationId xmlns:p14="http://schemas.microsoft.com/office/powerpoint/2010/main" val="374922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The remains of Cana lie beneath this Israeli </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tell,</a:t>
            </a:r>
            <a:r>
              <a:rPr lang="ja-JP" altLang="en-US" b="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 an archeological mound -- the ruins of centuries of earlier civilizations, stacked on top of each other much like a layer cake.</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63448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ChangeArrowheads="1" noTextEdit="1"/>
          </p:cNvSpPr>
          <p:nvPr>
            <p:ph type="sldImg"/>
          </p:nvPr>
        </p:nvSpPr>
        <p:spPr>
          <a:xfrm>
            <a:off x="1150938" y="692150"/>
            <a:ext cx="4556125" cy="3416300"/>
          </a:xfrm>
          <a:ln/>
        </p:spPr>
      </p:sp>
      <p:sp>
        <p:nvSpPr>
          <p:cNvPr id="1628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First let</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develop the ten threads on the left…there is the familiar 7 with the dash through the stem…</a:t>
            </a:r>
          </a:p>
          <a:p>
            <a:r>
              <a:rPr lang="en-US" b="0" dirty="0">
                <a:solidFill>
                  <a:srgbClr val="000000"/>
                </a:solidFill>
                <a:latin typeface="Times New Roman" charset="0"/>
                <a:ea typeface="ＭＳ Ｐゴシック" charset="0"/>
                <a:cs typeface="ＭＳ Ｐゴシック" charset="0"/>
              </a:rPr>
              <a:t>////	And there you see the C-7-S-J idea…</a:t>
            </a:r>
          </a:p>
          <a:p>
            <a:r>
              <a:rPr lang="en-US" b="0" dirty="0">
                <a:solidFill>
                  <a:srgbClr val="000000"/>
                </a:solidFill>
                <a:latin typeface="Times New Roman" charset="0"/>
                <a:ea typeface="ＭＳ Ｐゴシック" charset="0"/>
                <a:cs typeface="ＭＳ Ｐゴシック" charset="0"/>
              </a:rPr>
              <a:t>////	…then the 4 PEOPLE and 3 SOCIETIES…</a:t>
            </a:r>
          </a:p>
          <a:p>
            <a:r>
              <a:rPr lang="en-US" b="0" dirty="0">
                <a:solidFill>
                  <a:srgbClr val="000000"/>
                </a:solidFill>
                <a:latin typeface="Times New Roman" charset="0"/>
                <a:ea typeface="ＭＳ Ｐゴシック" charset="0"/>
                <a:cs typeface="ＭＳ Ｐゴシック" charset="0"/>
              </a:rPr>
              <a:t>////	….single letters representing the first nine BIBLE FILE FOLDERS…CREATION through SILENCE…</a:t>
            </a:r>
          </a:p>
          <a:p>
            <a:r>
              <a:rPr lang="en-US" b="0" dirty="0">
                <a:solidFill>
                  <a:srgbClr val="000000"/>
                </a:solidFill>
                <a:latin typeface="Times New Roman" charset="0"/>
                <a:ea typeface="ＭＳ Ｐゴシック" charset="0"/>
                <a:cs typeface="ＭＳ Ｐゴシック" charset="0"/>
              </a:rPr>
              <a:t>////	…with the final J for JESUS.</a:t>
            </a:r>
          </a:p>
        </p:txBody>
      </p:sp>
    </p:spTree>
    <p:extLst>
      <p:ext uri="{BB962C8B-B14F-4D97-AF65-F5344CB8AC3E}">
        <p14:creationId xmlns:p14="http://schemas.microsoft.com/office/powerpoint/2010/main" val="2197069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xfrm>
            <a:off x="1150938" y="692150"/>
            <a:ext cx="4556125" cy="3416300"/>
          </a:xfrm>
          <a:ln/>
        </p:spPr>
      </p:sp>
      <p:sp>
        <p:nvSpPr>
          <p:cNvPr id="1648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Next…just for a moment we will remove three of the threads…then replace them…as you</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ll see…right now.</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11655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a:xfrm>
            <a:off x="1150938" y="692150"/>
            <a:ext cx="4556125" cy="3416300"/>
          </a:xfrm>
          <a:ln/>
        </p:spPr>
      </p:sp>
      <p:sp>
        <p:nvSpPr>
          <p:cNvPr id="1669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Into the WEFT of the loom – horizontally through the vertical threads – we</a:t>
            </a:r>
            <a:r>
              <a:rPr lang="fr-FR" altLang="ja-JP" b="0" dirty="0">
                <a:solidFill>
                  <a:srgbClr val="000000"/>
                </a:solidFill>
                <a:latin typeface="Times New Roman" charset="0"/>
                <a:ea typeface="ＭＳ Ｐゴシック" charset="0"/>
                <a:cs typeface="ＭＳ Ｐゴシック" charset="0"/>
              </a:rPr>
              <a:t>'</a:t>
            </a:r>
            <a:r>
              <a:rPr lang="en-US" altLang="ja-JP" b="0" dirty="0" err="1">
                <a:solidFill>
                  <a:srgbClr val="000000"/>
                </a:solidFill>
                <a:latin typeface="Times New Roman" charset="0"/>
                <a:ea typeface="ＭＳ Ｐゴシック" charset="0"/>
                <a:cs typeface="ＭＳ Ｐゴシック" charset="0"/>
              </a:rPr>
              <a:t>ll</a:t>
            </a:r>
            <a:r>
              <a:rPr lang="en-US" altLang="ja-JP" b="0" dirty="0">
                <a:solidFill>
                  <a:srgbClr val="000000"/>
                </a:solidFill>
                <a:latin typeface="Times New Roman" charset="0"/>
                <a:ea typeface="ＭＳ Ｐゴシック" charset="0"/>
                <a:cs typeface="ＭＳ Ｐゴシック" charset="0"/>
              </a:rPr>
              <a:t> weave a wide, sturdy cloth band.</a:t>
            </a:r>
          </a:p>
          <a:p>
            <a:r>
              <a:rPr lang="en-US" b="0" dirty="0">
                <a:solidFill>
                  <a:srgbClr val="000000"/>
                </a:solidFill>
                <a:latin typeface="Times New Roman" charset="0"/>
                <a:ea typeface="ＭＳ Ｐゴシック" charset="0"/>
                <a:cs typeface="ＭＳ Ｐゴシック" charset="0"/>
              </a:rPr>
              <a:t>////	We</a:t>
            </a:r>
            <a:r>
              <a:rPr lang="fr-FR" altLang="ja-JP" b="0" dirty="0">
                <a:solidFill>
                  <a:srgbClr val="000000"/>
                </a:solidFill>
                <a:latin typeface="Times New Roman" charset="0"/>
                <a:ea typeface="ＭＳ Ｐゴシック" charset="0"/>
                <a:cs typeface="ＭＳ Ｐゴシック" charset="0"/>
              </a:rPr>
              <a:t>'</a:t>
            </a:r>
            <a:r>
              <a:rPr lang="en-US" altLang="ja-JP" b="0" dirty="0" err="1">
                <a:solidFill>
                  <a:srgbClr val="000000"/>
                </a:solidFill>
                <a:latin typeface="Times New Roman" charset="0"/>
                <a:ea typeface="ＭＳ Ｐゴシック" charset="0"/>
                <a:cs typeface="ＭＳ Ｐゴシック" charset="0"/>
              </a:rPr>
              <a:t>ll</a:t>
            </a:r>
            <a:r>
              <a:rPr lang="en-US" altLang="ja-JP" b="0" dirty="0">
                <a:solidFill>
                  <a:srgbClr val="000000"/>
                </a:solidFill>
                <a:latin typeface="Times New Roman" charset="0"/>
                <a:ea typeface="ＭＳ Ｐゴシック" charset="0"/>
                <a:cs typeface="ＭＳ Ｐゴシック" charset="0"/>
              </a:rPr>
              <a:t> label it: THE ABRAHAMIC COVENANT.</a:t>
            </a:r>
          </a:p>
          <a:p>
            <a:r>
              <a:rPr lang="en-US" b="0" dirty="0">
                <a:solidFill>
                  <a:srgbClr val="000000"/>
                </a:solidFill>
                <a:latin typeface="Times New Roman" charset="0"/>
                <a:ea typeface="ＭＳ Ｐゴシック" charset="0"/>
                <a:cs typeface="ＭＳ Ｐゴシック" charset="0"/>
              </a:rPr>
              <a:t>////	Weaving it in at the ABRAHAM thread…just as we find it Biblically at Genesis 12 and 15.</a:t>
            </a:r>
          </a:p>
        </p:txBody>
      </p:sp>
    </p:spTree>
    <p:extLst>
      <p:ext uri="{BB962C8B-B14F-4D97-AF65-F5344CB8AC3E}">
        <p14:creationId xmlns:p14="http://schemas.microsoft.com/office/powerpoint/2010/main" val="300571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xfrm>
            <a:off x="1150938" y="692150"/>
            <a:ext cx="4556125" cy="3416300"/>
          </a:xfrm>
          <a:ln/>
        </p:spPr>
      </p:sp>
      <p:sp>
        <p:nvSpPr>
          <p:cNvPr id="1689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Next, at the MOSES thread, we weave in another band…</a:t>
            </a:r>
          </a:p>
          <a:p>
            <a:r>
              <a:rPr lang="en-US" b="0" dirty="0">
                <a:solidFill>
                  <a:srgbClr val="000000"/>
                </a:solidFill>
                <a:latin typeface="Times New Roman" charset="0"/>
                <a:ea typeface="ＭＳ Ｐゴシック" charset="0"/>
                <a:cs typeface="ＭＳ Ｐゴシック" charset="0"/>
              </a:rPr>
              <a:t>////	This is the LAND COVENANT band at the MOSES thread...</a:t>
            </a:r>
          </a:p>
          <a:p>
            <a:r>
              <a:rPr lang="en-US" b="0" dirty="0">
                <a:solidFill>
                  <a:srgbClr val="000000"/>
                </a:solidFill>
                <a:latin typeface="Times New Roman" charset="0"/>
                <a:ea typeface="ＭＳ Ｐゴシック" charset="0"/>
                <a:cs typeface="ＭＳ Ｐゴシック" charset="0"/>
              </a:rPr>
              <a:t>////	…we know now that that arrangement is found in Deuteronomy 30.</a:t>
            </a:r>
          </a:p>
        </p:txBody>
      </p:sp>
    </p:spTree>
    <p:extLst>
      <p:ext uri="{BB962C8B-B14F-4D97-AF65-F5344CB8AC3E}">
        <p14:creationId xmlns:p14="http://schemas.microsoft.com/office/powerpoint/2010/main" val="20773693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a:xfrm>
            <a:off x="1150938" y="692150"/>
            <a:ext cx="4556125" cy="3416300"/>
          </a:xfrm>
          <a:ln/>
        </p:spPr>
      </p:sp>
      <p:sp>
        <p:nvSpPr>
          <p:cNvPr id="1710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Followed in order, at the ROYALTY THREAD… </a:t>
            </a:r>
          </a:p>
          <a:p>
            <a:r>
              <a:rPr lang="en-US" b="0">
                <a:solidFill>
                  <a:srgbClr val="000000"/>
                </a:solidFill>
                <a:latin typeface="Times New Roman" charset="0"/>
                <a:ea typeface="ＭＳ Ｐゴシック" charset="0"/>
                <a:cs typeface="ＭＳ Ｐゴシック" charset="0"/>
              </a:rPr>
              <a:t>////	…by the DAVIDIC COVENANT…</a:t>
            </a:r>
          </a:p>
          <a:p>
            <a:r>
              <a:rPr lang="en-US" b="0">
                <a:solidFill>
                  <a:srgbClr val="000000"/>
                </a:solidFill>
                <a:latin typeface="Times New Roman" charset="0"/>
                <a:ea typeface="ＭＳ Ｐゴシック" charset="0"/>
                <a:cs typeface="ＭＳ Ｐゴシック" charset="0"/>
              </a:rPr>
              <a:t>////	…with its Biblical reference at 2 Samuel 7.</a:t>
            </a:r>
          </a:p>
        </p:txBody>
      </p:sp>
    </p:spTree>
    <p:extLst>
      <p:ext uri="{BB962C8B-B14F-4D97-AF65-F5344CB8AC3E}">
        <p14:creationId xmlns:p14="http://schemas.microsoft.com/office/powerpoint/2010/main" val="28586395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1150938" y="692150"/>
            <a:ext cx="4556125" cy="3416300"/>
          </a:xfrm>
          <a:ln/>
        </p:spPr>
      </p:sp>
      <p:sp>
        <p:nvSpPr>
          <p:cNvPr id="1730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And finally…still at the ROYALTY thread of the loom, we weave in</a:t>
            </a:r>
          </a:p>
          <a:p>
            <a:r>
              <a:rPr lang="en-US" b="0" dirty="0">
                <a:solidFill>
                  <a:srgbClr val="000000"/>
                </a:solidFill>
                <a:latin typeface="Times New Roman" charset="0"/>
                <a:ea typeface="ＭＳ Ｐゴシック" charset="0"/>
                <a:cs typeface="ＭＳ Ｐゴシック" charset="0"/>
              </a:rPr>
              <a:t> ////	…the NEW COVENANT… </a:t>
            </a:r>
          </a:p>
          <a:p>
            <a:r>
              <a:rPr lang="en-US" b="0" dirty="0">
                <a:solidFill>
                  <a:srgbClr val="000000"/>
                </a:solidFill>
                <a:latin typeface="Times New Roman" charset="0"/>
                <a:ea typeface="ＭＳ Ｐゴシック" charset="0"/>
                <a:cs typeface="ＭＳ Ｐゴシック" charset="0"/>
              </a:rPr>
              <a:t>////	…found in the 31</a:t>
            </a:r>
            <a:r>
              <a:rPr lang="en-US" b="0" baseline="30000" dirty="0">
                <a:solidFill>
                  <a:srgbClr val="000000"/>
                </a:solidFill>
                <a:latin typeface="Times New Roman" charset="0"/>
                <a:ea typeface="ＭＳ Ｐゴシック" charset="0"/>
                <a:cs typeface="ＭＳ Ｐゴシック" charset="0"/>
              </a:rPr>
              <a:t>st</a:t>
            </a:r>
            <a:r>
              <a:rPr lang="en-US" b="0" dirty="0">
                <a:solidFill>
                  <a:srgbClr val="000000"/>
                </a:solidFill>
                <a:latin typeface="Times New Roman" charset="0"/>
                <a:ea typeface="ＭＳ Ｐゴシック" charset="0"/>
                <a:cs typeface="ＭＳ Ｐゴシック" charset="0"/>
              </a:rPr>
              <a:t> chapter of the prophet Jeremiah.  It is clear that both the DAVIDIC AND NEW COVENANT bands are woven into the fabric at the same crossing point…</a:t>
            </a:r>
          </a:p>
          <a:p>
            <a:r>
              <a:rPr lang="en-US" b="0" dirty="0">
                <a:solidFill>
                  <a:srgbClr val="000000"/>
                </a:solidFill>
                <a:latin typeface="Times New Roman" charset="0"/>
                <a:ea typeface="ＭＳ Ｐゴシック" charset="0"/>
                <a:cs typeface="ＭＳ Ｐゴシック" charset="0"/>
              </a:rPr>
              <a:t>////	…of the ROYALTY thread.  Taken together, we can see that the four covenant bands of the fabric illustrate how the covenant promises of the Old Testament become the historic engines that drive the progress of every Biblical event, setting the stage for the appearance of the Lord Jesus Christ.  You can see that the thick covenant bands continue to run through the fabric beyond that JESUS thread.</a:t>
            </a:r>
          </a:p>
          <a:p>
            <a:r>
              <a:rPr lang="en-US" b="0" dirty="0">
                <a:solidFill>
                  <a:srgbClr val="000000"/>
                </a:solidFill>
                <a:latin typeface="Times New Roman" charset="0"/>
                <a:ea typeface="ＭＳ Ｐゴシック" charset="0"/>
                <a:cs typeface="ＭＳ Ｐゴシック" charset="0"/>
              </a:rPr>
              <a:t>Why?  Because, from the time of Abraham right on up to, through and beyond this moment of our own lives those promises continue in effect.  THEY WILL COME TO PASS IN COMPLETE FULFILLMENT!  Much more on this later.</a:t>
            </a:r>
          </a:p>
        </p:txBody>
      </p:sp>
    </p:spTree>
    <p:extLst>
      <p:ext uri="{BB962C8B-B14F-4D97-AF65-F5344CB8AC3E}">
        <p14:creationId xmlns:p14="http://schemas.microsoft.com/office/powerpoint/2010/main" val="20662386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xfrm>
            <a:off x="1150938" y="692150"/>
            <a:ext cx="4556125" cy="3416300"/>
          </a:xfrm>
          <a:ln/>
        </p:spPr>
      </p:sp>
      <p:sp>
        <p:nvSpPr>
          <p:cNvPr id="1751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Now…about THE END TIMES. There are widely varying views of that end-time scenario...but the order of events shown here in THE BIBLE...BASICALLY is generally agreed upon by a vast majority of Christian believers, teachers and scholars.  They are reported in the final chapters of The Revelation to the Apostle John in the New Testament.</a:t>
            </a:r>
          </a:p>
          <a:p>
            <a:r>
              <a:rPr lang="en-US" b="0" dirty="0">
                <a:solidFill>
                  <a:srgbClr val="000000"/>
                </a:solidFill>
                <a:latin typeface="Times New Roman" charset="0"/>
                <a:ea typeface="ＭＳ Ｐゴシック" charset="0"/>
                <a:cs typeface="ＭＳ Ｐゴシック" charset="0"/>
              </a:rPr>
              <a:t>Those five threads of the fabric…the END TIMES…beyond the JESUS thread…are labeled in order…</a:t>
            </a:r>
          </a:p>
          <a:p>
            <a:r>
              <a:rPr lang="en-US" b="0" dirty="0">
                <a:solidFill>
                  <a:srgbClr val="000000"/>
                </a:solidFill>
                <a:latin typeface="Times New Roman" charset="0"/>
                <a:ea typeface="ＭＳ Ｐゴシック" charset="0"/>
                <a:cs typeface="ＭＳ Ｐゴシック" charset="0"/>
              </a:rPr>
              <a:t>////	THE MARRIAGE SUPPER OF THE LAMB…</a:t>
            </a:r>
          </a:p>
          <a:p>
            <a:r>
              <a:rPr lang="en-US" b="0" dirty="0">
                <a:solidFill>
                  <a:srgbClr val="000000"/>
                </a:solidFill>
                <a:latin typeface="Times New Roman" charset="0"/>
                <a:ea typeface="ＭＳ Ｐゴシック" charset="0"/>
                <a:cs typeface="ＭＳ Ｐゴシック" charset="0"/>
              </a:rPr>
              <a:t>////	THE SECOND COMING OF OUR LORD…</a:t>
            </a:r>
          </a:p>
          <a:p>
            <a:r>
              <a:rPr lang="en-US" b="0" dirty="0">
                <a:solidFill>
                  <a:srgbClr val="000000"/>
                </a:solidFill>
                <a:latin typeface="Times New Roman" charset="0"/>
                <a:ea typeface="ＭＳ Ｐゴシック" charset="0"/>
                <a:cs typeface="ＭＳ Ｐゴシック" charset="0"/>
              </a:rPr>
              <a:t>////	THE THOUSAND YEAR REIGN OF CHRIST…</a:t>
            </a:r>
          </a:p>
          <a:p>
            <a:r>
              <a:rPr lang="en-US" b="0" dirty="0">
                <a:solidFill>
                  <a:srgbClr val="000000"/>
                </a:solidFill>
                <a:latin typeface="Times New Roman" charset="0"/>
                <a:ea typeface="ＭＳ Ｐゴシック" charset="0"/>
                <a:cs typeface="ＭＳ Ｐゴシック" charset="0"/>
              </a:rPr>
              <a:t>////	THE GREAT WHITE THRONE JUDGMENT…</a:t>
            </a:r>
          </a:p>
          <a:p>
            <a:r>
              <a:rPr lang="en-US" b="0" dirty="0">
                <a:solidFill>
                  <a:srgbClr val="000000"/>
                </a:solidFill>
                <a:latin typeface="Times New Roman" charset="0"/>
                <a:ea typeface="ＭＳ Ｐゴシック" charset="0"/>
                <a:cs typeface="ＭＳ Ｐゴシック" charset="0"/>
              </a:rPr>
              <a:t>////	AND FINALLY…THE NEW HEAVEN AND THE NEW EARTH.</a:t>
            </a:r>
          </a:p>
        </p:txBody>
      </p:sp>
    </p:spTree>
    <p:extLst>
      <p:ext uri="{BB962C8B-B14F-4D97-AF65-F5344CB8AC3E}">
        <p14:creationId xmlns:p14="http://schemas.microsoft.com/office/powerpoint/2010/main" val="25541228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a:xfrm>
            <a:off x="1150938" y="692150"/>
            <a:ext cx="4556125" cy="3416300"/>
          </a:xfrm>
          <a:ln/>
        </p:spPr>
      </p:sp>
      <p:sp>
        <p:nvSpPr>
          <p:cNvPr id="1771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Each of those covenants then...being LITERAL, ETERNAL AND UNCONDITIONAL…are running at this very moment...and will continue to do so until earth history is concluded...until after the END TIME events….</a:t>
            </a:r>
          </a:p>
          <a:p>
            <a:r>
              <a:rPr lang="en-US" b="0" dirty="0">
                <a:solidFill>
                  <a:srgbClr val="000000"/>
                </a:solidFill>
                <a:latin typeface="Times New Roman" charset="0"/>
                <a:ea typeface="ＭＳ Ｐゴシック" charset="0"/>
                <a:cs typeface="ＭＳ Ｐゴシック" charset="0"/>
              </a:rPr>
              <a:t>////	…when they will be finished...and the fabric of the chronology stitched up and completed.  </a:t>
            </a:r>
          </a:p>
          <a:p>
            <a:r>
              <a:rPr lang="en-US" b="0" dirty="0">
                <a:solidFill>
                  <a:srgbClr val="000000"/>
                </a:solidFill>
                <a:latin typeface="Times New Roman" charset="0"/>
                <a:ea typeface="ＭＳ Ｐゴシック" charset="0"/>
                <a:cs typeface="ＭＳ Ｐゴシック" charset="0"/>
              </a:rPr>
              <a:t>////	The NEW HEAVEN AND THE NEW EARTH will then begin.</a:t>
            </a:r>
          </a:p>
          <a:p>
            <a:r>
              <a:rPr lang="en-US" b="0" dirty="0">
                <a:solidFill>
                  <a:srgbClr val="000000"/>
                </a:solidFill>
                <a:latin typeface="Times New Roman" charset="0"/>
                <a:ea typeface="ＭＳ Ｐゴシック" charset="0"/>
                <a:cs typeface="ＭＳ Ｐゴシック" charset="0"/>
              </a:rPr>
              <a:t>And THAT is something about which we know very little.  Which is probably a good thing…else we would be more captivated by – and curious about -- the life ahead than the life we live here on Earth…while carrying out our own assignment to spread the Gospel of the Lord Jesus Christ to the very ends of the earth!</a:t>
            </a:r>
          </a:p>
          <a:p>
            <a:r>
              <a:rPr lang="en-US" b="0" dirty="0">
                <a:solidFill>
                  <a:srgbClr val="000000"/>
                </a:solidFill>
                <a:latin typeface="Times New Roman" charset="0"/>
                <a:ea typeface="ＭＳ Ｐゴシック" charset="0"/>
                <a:cs typeface="ＭＳ Ｐゴシック" charset="0"/>
              </a:rPr>
              <a:t>////	But what is very clear is this: SOMETHING IS GOING ON HERE.  Seen in the context of Biblical chronology, backed by the four foundational covenants or legal agreements between God and man…THERE IS A PROGRAM AT WORK HERE…a program in which each of us has his own particular assignment.</a:t>
            </a:r>
          </a:p>
        </p:txBody>
      </p:sp>
    </p:spTree>
    <p:extLst>
      <p:ext uri="{BB962C8B-B14F-4D97-AF65-F5344CB8AC3E}">
        <p14:creationId xmlns:p14="http://schemas.microsoft.com/office/powerpoint/2010/main" val="25832680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1150938" y="692150"/>
            <a:ext cx="4556125" cy="3416300"/>
          </a:xfrm>
          <a:ln/>
        </p:spPr>
      </p:sp>
      <p:sp>
        <p:nvSpPr>
          <p:cNvPr id="1792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So then…the vertical threads of this loom illustrate in order THE WHAT of the Biblical Chronology...the TEN WORDS of the Bible File  At the same time…</a:t>
            </a:r>
          </a:p>
          <a:p>
            <a:r>
              <a:rPr lang="en-US" b="0" dirty="0">
                <a:solidFill>
                  <a:srgbClr val="000000"/>
                </a:solidFill>
                <a:latin typeface="Times New Roman" charset="0"/>
                <a:ea typeface="ＭＳ Ｐゴシック" charset="0"/>
                <a:cs typeface="ＭＳ Ｐゴシック" charset="0"/>
              </a:rPr>
              <a:t>////	…the horizontal threads put in place the WHY of that chronology.  The WHAT and the WHY give an enormous boost to the credibility of the Biblical record…and our witness to others about it!</a:t>
            </a:r>
          </a:p>
        </p:txBody>
      </p:sp>
    </p:spTree>
    <p:extLst>
      <p:ext uri="{BB962C8B-B14F-4D97-AF65-F5344CB8AC3E}">
        <p14:creationId xmlns:p14="http://schemas.microsoft.com/office/powerpoint/2010/main" val="22156914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150938" y="692150"/>
            <a:ext cx="4556125" cy="3416300"/>
          </a:xfrm>
          <a:ln/>
        </p:spPr>
      </p:sp>
      <p:sp>
        <p:nvSpPr>
          <p:cNvPr id="1812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So the WARP…</a:t>
            </a:r>
          </a:p>
          <a:p>
            <a:r>
              <a:rPr lang="en-US" b="0">
                <a:solidFill>
                  <a:srgbClr val="000000"/>
                </a:solidFill>
                <a:latin typeface="Times New Roman" charset="0"/>
                <a:ea typeface="ＭＳ Ｐゴシック" charset="0"/>
                <a:cs typeface="ＭＳ Ｐゴシック" charset="0"/>
              </a:rPr>
              <a:t>////	…and the WEFT…come together to build your mental fabric of the Bible</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chronology.  Which means…</a:t>
            </a:r>
            <a:endParaRPr lang="en-US" b="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654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So now…with geography in mind…think of the shape of a thistle...rather round and prickly.</a:t>
            </a:r>
          </a:p>
          <a:p>
            <a:r>
              <a:rPr lang="en-US" b="0" dirty="0">
                <a:solidFill>
                  <a:srgbClr val="000000"/>
                </a:solidFill>
                <a:latin typeface="Times New Roman" charset="0"/>
                <a:ea typeface="ＭＳ Ｐゴシック" charset="0"/>
                <a:cs typeface="ＭＳ Ｐゴシック" charset="0"/>
              </a:rPr>
              <a:t>////	On top of that shape overlay a sketch of the basic outline of a thistle that might look like this…</a:t>
            </a:r>
          </a:p>
        </p:txBody>
      </p:sp>
    </p:spTree>
    <p:extLst>
      <p:ext uri="{BB962C8B-B14F-4D97-AF65-F5344CB8AC3E}">
        <p14:creationId xmlns:p14="http://schemas.microsoft.com/office/powerpoint/2010/main" val="5368511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….that every time you see a piece of cloth…you are reminded that the cloth is hard to tear apart because it is woven of the threads of the WARP and WEFT.  </a:t>
            </a:r>
          </a:p>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In that every same way…in our minds…when we weave together the WHAT of the chronological events…even in their briefest form…together with the WHY…the unconditional covenants…your faith in the credibility of Scripture will be enormously enhanced!  </a:t>
            </a:r>
          </a:p>
          <a:p>
            <a:endParaRPr lang="en-US"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Your witness before others will be made unassailable!  We have woven a strong and sturdy view of history and the credibility of Scripture…a view not easily torn apart by doubt and uncertainty …by those arrows and spears of doubt and uncertainty which the world and the enemy of our souls is certain to throw into the belief systems of us all.  Now we can see…</a:t>
            </a:r>
          </a:p>
        </p:txBody>
      </p:sp>
    </p:spTree>
    <p:extLst>
      <p:ext uri="{BB962C8B-B14F-4D97-AF65-F5344CB8AC3E}">
        <p14:creationId xmlns:p14="http://schemas.microsoft.com/office/powerpoint/2010/main" val="35018490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	THE GREAT PLAN OF THE AGES IS MOVING FORWARD!  THERE IS MEANING TO THE PLAN -- EACH OF US HAS A UNIQUE AND PARTICULAR ROLE TO PLAY AS THAT GREAT PLAN IS REALIZED!  But always bear in mind the central message of the chronology…a program is at work…THE GREAT PLAN OF THE AGES.  Its capstone is the timeless gospel ministry and message of the Lord Jesus Christ…backed by His marching orders to us…to take His Gospel to every corner of the earth!</a:t>
            </a:r>
          </a:p>
        </p:txBody>
      </p:sp>
    </p:spTree>
    <p:extLst>
      <p:ext uri="{BB962C8B-B14F-4D97-AF65-F5344CB8AC3E}">
        <p14:creationId xmlns:p14="http://schemas.microsoft.com/office/powerpoint/2010/main" val="37431664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Ω9.65.03F.90 [1]	(ANIMATED BEADS REASSEMBLE)</a:t>
            </a:r>
            <a:endParaRPr lang="en-US" b="0">
              <a:solidFill>
                <a:srgbClr val="9933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And here again is Our Book...THE BASIC DOCUMENT OF OUR FAITH…with all of its scattered parts coming together with new meaning and continuity. We have suggested a limited number of events, a limited number of people and verses, few dates, each person, place, and event seen in its proper relationship to every other event or action on the great planetary stage.</a:t>
            </a:r>
          </a:p>
          <a:p>
            <a:r>
              <a:rPr lang="en-US" b="0">
                <a:solidFill>
                  <a:srgbClr val="000000"/>
                </a:solidFill>
                <a:latin typeface="Times New Roman" charset="0"/>
                <a:ea typeface="ＭＳ Ｐゴシック" charset="0"/>
                <a:cs typeface="ＭＳ Ｐゴシック" charset="0"/>
              </a:rPr>
              <a:t>Here forming before us…that string of  Henrietta</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pearls now complete…a coherent view of the marvelous, redemptive story line of Scripture, perhaps for you a new view of the Bible</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timeless message of faith, hope and promise…a message from the Father that stretches with continuity and logic from Genesis all the way through to the Revelation.  And there, in that grand letter to the seven churches…and to us… it closes with a heartfelt appeal… </a:t>
            </a:r>
          </a:p>
          <a:p>
            <a:r>
              <a:rPr lang="en-US" b="0">
                <a:solidFill>
                  <a:srgbClr val="000000"/>
                </a:solidFill>
                <a:latin typeface="Times New Roman" charset="0"/>
                <a:ea typeface="ＭＳ Ｐゴシック" charset="0"/>
                <a:cs typeface="ＭＳ Ｐゴシック" charset="0"/>
              </a:rPr>
              <a:t>////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Come, Lord Jesus!</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  We join that request…</a:t>
            </a:r>
          </a:p>
          <a:p>
            <a:r>
              <a:rPr lang="en-US" b="0">
                <a:solidFill>
                  <a:srgbClr val="000000"/>
                </a:solidFill>
                <a:latin typeface="Times New Roman" charset="0"/>
                <a:ea typeface="ＭＳ Ｐゴシック" charset="0"/>
                <a:cs typeface="ＭＳ Ｐゴシック" charset="0"/>
              </a:rPr>
              <a:t>YES, LORD JESUS….COME QUICKLY!</a:t>
            </a:r>
          </a:p>
        </p:txBody>
      </p:sp>
    </p:spTree>
    <p:extLst>
      <p:ext uri="{BB962C8B-B14F-4D97-AF65-F5344CB8AC3E}">
        <p14:creationId xmlns:p14="http://schemas.microsoft.com/office/powerpoint/2010/main" val="19141355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Finally…to further help you…Study Help #9 provides a useful set of flash cards to cut apart and use to master the chronological event sequences of THE QUICK CHRONOLOGY.</a:t>
            </a:r>
          </a:p>
        </p:txBody>
      </p:sp>
    </p:spTree>
    <p:extLst>
      <p:ext uri="{BB962C8B-B14F-4D97-AF65-F5344CB8AC3E}">
        <p14:creationId xmlns:p14="http://schemas.microsoft.com/office/powerpoint/2010/main" val="29190864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Now…by this time in the study…you have the idea called THE BIBLE FILE…THE MENTAL KEY TO OPEN IT…THE ABILITY TO MAKE YOUR OWN MAP OF THE MIDDLE EAST FROM MEMORY…AND NOW…THE BIBLE</a:t>
            </a:r>
            <a:r>
              <a:rPr lang="fr-FR" altLang="ja-JP"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S STORY CORE… </a:t>
            </a:r>
            <a:r>
              <a:rPr lang="ja-JP" altLang="en-US" b="0">
                <a:solidFill>
                  <a:srgbClr val="000000"/>
                </a:solidFill>
                <a:latin typeface="Times New Roman" charset="0"/>
                <a:ea typeface="ＭＳ Ｐゴシック" charset="0"/>
                <a:cs typeface="ＭＳ Ｐゴシック" charset="0"/>
              </a:rPr>
              <a:t>“</a:t>
            </a:r>
            <a:r>
              <a:rPr lang="en-US" altLang="ja-JP" b="0">
                <a:solidFill>
                  <a:srgbClr val="000000"/>
                </a:solidFill>
                <a:latin typeface="Times New Roman" charset="0"/>
                <a:ea typeface="ＭＳ Ｐゴシック" charset="0"/>
                <a:cs typeface="ＭＳ Ｐゴシック" charset="0"/>
              </a:rPr>
              <a:t>THE QUICK CHRONOLOGY.</a:t>
            </a:r>
            <a:r>
              <a:rPr lang="ja-JP" altLang="en-US" b="0">
                <a:solidFill>
                  <a:srgbClr val="000000"/>
                </a:solidFill>
                <a:latin typeface="Times New Roman" charset="0"/>
                <a:ea typeface="ＭＳ Ｐゴシック" charset="0"/>
                <a:cs typeface="ＭＳ Ｐゴシック" charset="0"/>
              </a:rPr>
              <a:t>”</a:t>
            </a:r>
            <a:endParaRPr lang="en-US" altLang="ja-JP" b="0">
              <a:solidFill>
                <a:srgbClr val="000000"/>
              </a:solidFill>
              <a:latin typeface="Times New Roman" charset="0"/>
              <a:ea typeface="ＭＳ Ｐゴシック" charset="0"/>
              <a:cs typeface="ＭＳ Ｐゴシック" charset="0"/>
            </a:endParaRPr>
          </a:p>
          <a:p>
            <a:r>
              <a:rPr lang="en-US" b="0">
                <a:solidFill>
                  <a:srgbClr val="000000"/>
                </a:solidFill>
                <a:latin typeface="Times New Roman" charset="0"/>
                <a:ea typeface="ＭＳ Ｐゴシック" charset="0"/>
                <a:cs typeface="ＭＳ Ｐゴシック" charset="0"/>
              </a:rPr>
              <a:t>Next we will answer the question: what holds all this together with meaning and purpose across more than 4,000 years?  Because… </a:t>
            </a:r>
          </a:p>
          <a:p>
            <a:r>
              <a:rPr lang="en-US" b="0">
                <a:solidFill>
                  <a:srgbClr val="000000"/>
                </a:solidFill>
                <a:latin typeface="Times New Roman" charset="0"/>
                <a:ea typeface="ＭＳ Ｐゴシック" charset="0"/>
                <a:cs typeface="ＭＳ Ｐゴシック" charset="0"/>
              </a:rPr>
              <a:t>////	…There is meaning…</a:t>
            </a:r>
          </a:p>
          <a:p>
            <a:r>
              <a:rPr lang="en-US" b="0">
                <a:solidFill>
                  <a:srgbClr val="000000"/>
                </a:solidFill>
                <a:latin typeface="Times New Roman" charset="0"/>
                <a:ea typeface="ＭＳ Ｐゴシック" charset="0"/>
                <a:cs typeface="ＭＳ Ｐゴシック" charset="0"/>
              </a:rPr>
              <a:t>////	…there is a reason…</a:t>
            </a:r>
          </a:p>
          <a:p>
            <a:r>
              <a:rPr lang="en-US" b="0">
                <a:solidFill>
                  <a:srgbClr val="000000"/>
                </a:solidFill>
                <a:latin typeface="Times New Roman" charset="0"/>
                <a:ea typeface="ＭＳ Ｐゴシック" charset="0"/>
                <a:cs typeface="ＭＳ Ｐゴシック" charset="0"/>
              </a:rPr>
              <a:t>////	…there is a purpose…</a:t>
            </a:r>
          </a:p>
          <a:p>
            <a:r>
              <a:rPr lang="en-US" b="0">
                <a:solidFill>
                  <a:srgbClr val="000000"/>
                </a:solidFill>
                <a:latin typeface="Times New Roman" charset="0"/>
                <a:ea typeface="ＭＳ Ｐゴシック" charset="0"/>
                <a:cs typeface="ＭＳ Ｐゴシック" charset="0"/>
              </a:rPr>
              <a:t>////	…there is assurance…in every word, verse, chapter and book of Scripture in its full context!  And we find it all in the ministry of the Lord Jesus Christ backed by the unconditional covenant agreements between God and man.  What an adventure!  </a:t>
            </a:r>
          </a:p>
          <a:p>
            <a:r>
              <a:rPr lang="en-US" b="0">
                <a:solidFill>
                  <a:srgbClr val="000000"/>
                </a:solidFill>
                <a:latin typeface="Times New Roman" charset="0"/>
                <a:ea typeface="ＭＳ Ｐゴシック" charset="0"/>
                <a:cs typeface="ＭＳ Ｐゴシック" charset="0"/>
              </a:rPr>
              <a:t>Now…we move on to study more and to dig in deeper!</a:t>
            </a:r>
          </a:p>
        </p:txBody>
      </p:sp>
    </p:spTree>
    <p:extLst>
      <p:ext uri="{BB962C8B-B14F-4D97-AF65-F5344CB8AC3E}">
        <p14:creationId xmlns:p14="http://schemas.microsoft.com/office/powerpoint/2010/main" val="28493447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a:xfrm>
            <a:off x="1150938" y="692150"/>
            <a:ext cx="4556125" cy="3416300"/>
          </a:xfrm>
          <a:ln/>
        </p:spPr>
      </p:sp>
      <p:sp>
        <p:nvSpPr>
          <p:cNvPr id="1935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5046327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xfrm>
            <a:off x="1150938" y="692150"/>
            <a:ext cx="4556125" cy="3416300"/>
          </a:xfrm>
          <a:ln/>
        </p:spPr>
      </p:sp>
      <p:sp>
        <p:nvSpPr>
          <p:cNvPr id="1955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53099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8246155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13421768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305012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7339936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642149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333101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977811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315239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569384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27150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6645654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2704276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606763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4421166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6098825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396051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168702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198978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8345735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862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5279673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219352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6858000"/>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27" name="Group 26"/>
          <p:cNvGrpSpPr>
            <a:grpSpLocks/>
          </p:cNvGrpSpPr>
          <p:nvPr/>
        </p:nvGrpSpPr>
        <p:grpSpPr bwMode="auto">
          <a:xfrm>
            <a:off x="390525" y="323850"/>
            <a:ext cx="8378825" cy="6186488"/>
            <a:chOff x="246" y="204"/>
            <a:chExt cx="5271" cy="3889"/>
          </a:xfrm>
        </p:grpSpPr>
        <p:sp>
          <p:nvSpPr>
            <p:cNvPr id="1034" name="Rectangle 3"/>
            <p:cNvSpPr>
              <a:spLocks noChangeArrowheads="1"/>
            </p:cNvSpPr>
            <p:nvPr/>
          </p:nvSpPr>
          <p:spPr bwMode="auto">
            <a:xfrm>
              <a:off x="294" y="228"/>
              <a:ext cx="5217" cy="3850"/>
            </a:xfrm>
            <a:prstGeom prst="rect">
              <a:avLst/>
            </a:prstGeom>
            <a:solidFill>
              <a:srgbClr val="53535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5"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6"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6"/>
            <p:cNvSpPr>
              <a:spLocks/>
            </p:cNvSpPr>
            <p:nvPr/>
          </p:nvSpPr>
          <p:spPr bwMode="auto">
            <a:xfrm>
              <a:off x="4384" y="399"/>
              <a:ext cx="1048" cy="1764"/>
            </a:xfrm>
            <a:custGeom>
              <a:avLst/>
              <a:gdLst>
                <a:gd name="T0" fmla="*/ 995 w 1042"/>
                <a:gd name="T1" fmla="*/ 76 h 1764"/>
                <a:gd name="T2" fmla="*/ 922 w 1042"/>
                <a:gd name="T3" fmla="*/ 152 h 1764"/>
                <a:gd name="T4" fmla="*/ 841 w 1042"/>
                <a:gd name="T5" fmla="*/ 131 h 1764"/>
                <a:gd name="T6" fmla="*/ 757 w 1042"/>
                <a:gd name="T7" fmla="*/ 152 h 1764"/>
                <a:gd name="T8" fmla="*/ 697 w 1042"/>
                <a:gd name="T9" fmla="*/ 229 h 1764"/>
                <a:gd name="T10" fmla="*/ 614 w 1042"/>
                <a:gd name="T11" fmla="*/ 250 h 1764"/>
                <a:gd name="T12" fmla="*/ 533 w 1042"/>
                <a:gd name="T13" fmla="*/ 283 h 1764"/>
                <a:gd name="T14" fmla="*/ 452 w 1042"/>
                <a:gd name="T15" fmla="*/ 348 h 1764"/>
                <a:gd name="T16" fmla="*/ 389 w 1042"/>
                <a:gd name="T17" fmla="*/ 435 h 1764"/>
                <a:gd name="T18" fmla="*/ 349 w 1042"/>
                <a:gd name="T19" fmla="*/ 511 h 1764"/>
                <a:gd name="T20" fmla="*/ 308 w 1042"/>
                <a:gd name="T21" fmla="*/ 599 h 1764"/>
                <a:gd name="T22" fmla="*/ 225 w 1042"/>
                <a:gd name="T23" fmla="*/ 599 h 1764"/>
                <a:gd name="T24" fmla="*/ 144 w 1042"/>
                <a:gd name="T25" fmla="*/ 653 h 1764"/>
                <a:gd name="T26" fmla="*/ 60 w 1042"/>
                <a:gd name="T27" fmla="*/ 653 h 1764"/>
                <a:gd name="T28" fmla="*/ 0 w 1042"/>
                <a:gd name="T29" fmla="*/ 707 h 1764"/>
                <a:gd name="T30" fmla="*/ 81 w 1042"/>
                <a:gd name="T31" fmla="*/ 729 h 1764"/>
                <a:gd name="T32" fmla="*/ 144 w 1042"/>
                <a:gd name="T33" fmla="*/ 816 h 1764"/>
                <a:gd name="T34" fmla="*/ 225 w 1042"/>
                <a:gd name="T35" fmla="*/ 816 h 1764"/>
                <a:gd name="T36" fmla="*/ 308 w 1042"/>
                <a:gd name="T37" fmla="*/ 860 h 1764"/>
                <a:gd name="T38" fmla="*/ 389 w 1042"/>
                <a:gd name="T39" fmla="*/ 914 h 1764"/>
                <a:gd name="T40" fmla="*/ 472 w 1042"/>
                <a:gd name="T41" fmla="*/ 914 h 1764"/>
                <a:gd name="T42" fmla="*/ 533 w 1042"/>
                <a:gd name="T43" fmla="*/ 882 h 1764"/>
                <a:gd name="T44" fmla="*/ 593 w 1042"/>
                <a:gd name="T45" fmla="*/ 816 h 1764"/>
                <a:gd name="T46" fmla="*/ 667 w 1042"/>
                <a:gd name="T47" fmla="*/ 784 h 1764"/>
                <a:gd name="T48" fmla="*/ 717 w 1042"/>
                <a:gd name="T49" fmla="*/ 871 h 1764"/>
                <a:gd name="T50" fmla="*/ 747 w 1042"/>
                <a:gd name="T51" fmla="*/ 958 h 1764"/>
                <a:gd name="T52" fmla="*/ 811 w 1042"/>
                <a:gd name="T53" fmla="*/ 1088 h 1764"/>
                <a:gd name="T54" fmla="*/ 861 w 1042"/>
                <a:gd name="T55" fmla="*/ 1186 h 1764"/>
                <a:gd name="T56" fmla="*/ 891 w 1042"/>
                <a:gd name="T57" fmla="*/ 1273 h 1764"/>
                <a:gd name="T58" fmla="*/ 922 w 1042"/>
                <a:gd name="T59" fmla="*/ 1360 h 1764"/>
                <a:gd name="T60" fmla="*/ 932 w 1042"/>
                <a:gd name="T61" fmla="*/ 1447 h 1764"/>
                <a:gd name="T62" fmla="*/ 975 w 1042"/>
                <a:gd name="T63" fmla="*/ 1534 h 1764"/>
                <a:gd name="T64" fmla="*/ 995 w 1042"/>
                <a:gd name="T65" fmla="*/ 1622 h 1764"/>
                <a:gd name="T66" fmla="*/ 1035 w 1042"/>
                <a:gd name="T67" fmla="*/ 1709 h 1764"/>
                <a:gd name="T68" fmla="*/ 1059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7"/>
            <p:cNvSpPr>
              <a:spLocks/>
            </p:cNvSpPr>
            <p:nvPr/>
          </p:nvSpPr>
          <p:spPr bwMode="auto">
            <a:xfrm>
              <a:off x="502" y="1226"/>
              <a:ext cx="4888" cy="1403"/>
            </a:xfrm>
            <a:custGeom>
              <a:avLst/>
              <a:gdLst>
                <a:gd name="T0" fmla="*/ 151 w 4882"/>
                <a:gd name="T1" fmla="*/ 54 h 1403"/>
                <a:gd name="T2" fmla="*/ 282 w 4882"/>
                <a:gd name="T3" fmla="*/ 250 h 1403"/>
                <a:gd name="T4" fmla="*/ 527 w 4882"/>
                <a:gd name="T5" fmla="*/ 261 h 1403"/>
                <a:gd name="T6" fmla="*/ 689 w 4882"/>
                <a:gd name="T7" fmla="*/ 467 h 1403"/>
                <a:gd name="T8" fmla="*/ 769 w 4882"/>
                <a:gd name="T9" fmla="*/ 706 h 1403"/>
                <a:gd name="T10" fmla="*/ 921 w 4882"/>
                <a:gd name="T11" fmla="*/ 739 h 1403"/>
                <a:gd name="T12" fmla="*/ 1011 w 4882"/>
                <a:gd name="T13" fmla="*/ 815 h 1403"/>
                <a:gd name="T14" fmla="*/ 1213 w 4882"/>
                <a:gd name="T15" fmla="*/ 869 h 1403"/>
                <a:gd name="T16" fmla="*/ 1337 w 4882"/>
                <a:gd name="T17" fmla="*/ 772 h 1403"/>
                <a:gd name="T18" fmla="*/ 1418 w 4882"/>
                <a:gd name="T19" fmla="*/ 565 h 1403"/>
                <a:gd name="T20" fmla="*/ 1297 w 4882"/>
                <a:gd name="T21" fmla="*/ 359 h 1403"/>
                <a:gd name="T22" fmla="*/ 1418 w 4882"/>
                <a:gd name="T23" fmla="*/ 163 h 1403"/>
                <a:gd name="T24" fmla="*/ 1609 w 4882"/>
                <a:gd name="T25" fmla="*/ 206 h 1403"/>
                <a:gd name="T26" fmla="*/ 1791 w 4882"/>
                <a:gd name="T27" fmla="*/ 250 h 1403"/>
                <a:gd name="T28" fmla="*/ 1973 w 4882"/>
                <a:gd name="T29" fmla="*/ 250 h 1403"/>
                <a:gd name="T30" fmla="*/ 2097 w 4882"/>
                <a:gd name="T31" fmla="*/ 217 h 1403"/>
                <a:gd name="T32" fmla="*/ 2228 w 4882"/>
                <a:gd name="T33" fmla="*/ 120 h 1403"/>
                <a:gd name="T34" fmla="*/ 2429 w 4882"/>
                <a:gd name="T35" fmla="*/ 261 h 1403"/>
                <a:gd name="T36" fmla="*/ 2621 w 4882"/>
                <a:gd name="T37" fmla="*/ 348 h 1403"/>
                <a:gd name="T38" fmla="*/ 2792 w 4882"/>
                <a:gd name="T39" fmla="*/ 478 h 1403"/>
                <a:gd name="T40" fmla="*/ 2997 w 4882"/>
                <a:gd name="T41" fmla="*/ 576 h 1403"/>
                <a:gd name="T42" fmla="*/ 3189 w 4882"/>
                <a:gd name="T43" fmla="*/ 652 h 1403"/>
                <a:gd name="T44" fmla="*/ 3390 w 4882"/>
                <a:gd name="T45" fmla="*/ 772 h 1403"/>
                <a:gd name="T46" fmla="*/ 3592 w 4882"/>
                <a:gd name="T47" fmla="*/ 706 h 1403"/>
                <a:gd name="T48" fmla="*/ 3797 w 4882"/>
                <a:gd name="T49" fmla="*/ 772 h 1403"/>
                <a:gd name="T50" fmla="*/ 3998 w 4882"/>
                <a:gd name="T51" fmla="*/ 706 h 1403"/>
                <a:gd name="T52" fmla="*/ 4210 w 4882"/>
                <a:gd name="T53" fmla="*/ 696 h 1403"/>
                <a:gd name="T54" fmla="*/ 4412 w 4882"/>
                <a:gd name="T55" fmla="*/ 783 h 1403"/>
                <a:gd name="T56" fmla="*/ 4617 w 4882"/>
                <a:gd name="T57" fmla="*/ 783 h 1403"/>
                <a:gd name="T58" fmla="*/ 4818 w 4882"/>
                <a:gd name="T59" fmla="*/ 761 h 1403"/>
                <a:gd name="T60" fmla="*/ 4778 w 4882"/>
                <a:gd name="T61" fmla="*/ 848 h 1403"/>
                <a:gd name="T62" fmla="*/ 4516 w 4882"/>
                <a:gd name="T63" fmla="*/ 924 h 1403"/>
                <a:gd name="T64" fmla="*/ 4311 w 4882"/>
                <a:gd name="T65" fmla="*/ 978 h 1403"/>
                <a:gd name="T66" fmla="*/ 4291 w 4882"/>
                <a:gd name="T67" fmla="*/ 1130 h 1403"/>
                <a:gd name="T68" fmla="*/ 4180 w 4882"/>
                <a:gd name="T69" fmla="*/ 1293 h 1403"/>
                <a:gd name="T70" fmla="*/ 3948 w 4882"/>
                <a:gd name="T71" fmla="*/ 1337 h 1403"/>
                <a:gd name="T72" fmla="*/ 3632 w 4882"/>
                <a:gd name="T73" fmla="*/ 1185 h 1403"/>
                <a:gd name="T74" fmla="*/ 3421 w 4882"/>
                <a:gd name="T75" fmla="*/ 1011 h 1403"/>
                <a:gd name="T76" fmla="*/ 3189 w 4882"/>
                <a:gd name="T77" fmla="*/ 978 h 1403"/>
                <a:gd name="T78" fmla="*/ 2967 w 4882"/>
                <a:gd name="T79" fmla="*/ 859 h 1403"/>
                <a:gd name="T80" fmla="*/ 2712 w 4882"/>
                <a:gd name="T81" fmla="*/ 848 h 1403"/>
                <a:gd name="T82" fmla="*/ 2480 w 4882"/>
                <a:gd name="T83" fmla="*/ 924 h 1403"/>
                <a:gd name="T84" fmla="*/ 2248 w 4882"/>
                <a:gd name="T85" fmla="*/ 859 h 1403"/>
                <a:gd name="T86" fmla="*/ 2033 w 4882"/>
                <a:gd name="T87" fmla="*/ 772 h 1403"/>
                <a:gd name="T88" fmla="*/ 1932 w 4882"/>
                <a:gd name="T89" fmla="*/ 946 h 1403"/>
                <a:gd name="T90" fmla="*/ 1922 w 4882"/>
                <a:gd name="T91" fmla="*/ 1163 h 1403"/>
                <a:gd name="T92" fmla="*/ 1811 w 4882"/>
                <a:gd name="T93" fmla="*/ 1359 h 1403"/>
                <a:gd name="T94" fmla="*/ 1599 w 4882"/>
                <a:gd name="T95" fmla="*/ 1402 h 1403"/>
                <a:gd name="T96" fmla="*/ 1388 w 4882"/>
                <a:gd name="T97" fmla="*/ 1326 h 1403"/>
                <a:gd name="T98" fmla="*/ 1183 w 4882"/>
                <a:gd name="T99" fmla="*/ 1239 h 1403"/>
                <a:gd name="T100" fmla="*/ 981 w 4882"/>
                <a:gd name="T101" fmla="*/ 1217 h 1403"/>
                <a:gd name="T102" fmla="*/ 780 w 4882"/>
                <a:gd name="T103" fmla="*/ 1337 h 1403"/>
                <a:gd name="T104" fmla="*/ 628 w 4882"/>
                <a:gd name="T105" fmla="*/ 1250 h 1403"/>
                <a:gd name="T106" fmla="*/ 507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8"/>
            <p:cNvSpPr>
              <a:spLocks/>
            </p:cNvSpPr>
            <p:nvPr/>
          </p:nvSpPr>
          <p:spPr bwMode="auto">
            <a:xfrm>
              <a:off x="418" y="549"/>
              <a:ext cx="4993" cy="3247"/>
            </a:xfrm>
            <a:custGeom>
              <a:avLst/>
              <a:gdLst>
                <a:gd name="T0" fmla="*/ 968 w 4993"/>
                <a:gd name="T1" fmla="*/ 2671 h 3253"/>
                <a:gd name="T2" fmla="*/ 766 w 4993"/>
                <a:gd name="T3" fmla="*/ 3027 h 3253"/>
                <a:gd name="T4" fmla="*/ 474 w 4993"/>
                <a:gd name="T5" fmla="*/ 3103 h 3253"/>
                <a:gd name="T6" fmla="*/ 161 w 4993"/>
                <a:gd name="T7" fmla="*/ 3049 h 3253"/>
                <a:gd name="T8" fmla="*/ 182 w 4993"/>
                <a:gd name="T9" fmla="*/ 2878 h 3253"/>
                <a:gd name="T10" fmla="*/ 504 w 4993"/>
                <a:gd name="T11" fmla="*/ 2813 h 3253"/>
                <a:gd name="T12" fmla="*/ 807 w 4993"/>
                <a:gd name="T13" fmla="*/ 2693 h 3253"/>
                <a:gd name="T14" fmla="*/ 958 w 4993"/>
                <a:gd name="T15" fmla="*/ 2433 h 3253"/>
                <a:gd name="T16" fmla="*/ 645 w 4993"/>
                <a:gd name="T17" fmla="*/ 2174 h 3253"/>
                <a:gd name="T18" fmla="*/ 303 w 4993"/>
                <a:gd name="T19" fmla="*/ 1989 h 3253"/>
                <a:gd name="T20" fmla="*/ 444 w 4993"/>
                <a:gd name="T21" fmla="*/ 2000 h 3253"/>
                <a:gd name="T22" fmla="*/ 837 w 4993"/>
                <a:gd name="T23" fmla="*/ 2065 h 3253"/>
                <a:gd name="T24" fmla="*/ 1190 w 4993"/>
                <a:gd name="T25" fmla="*/ 2174 h 3253"/>
                <a:gd name="T26" fmla="*/ 1291 w 4993"/>
                <a:gd name="T27" fmla="*/ 2218 h 3253"/>
                <a:gd name="T28" fmla="*/ 1553 w 4993"/>
                <a:gd name="T29" fmla="*/ 1978 h 3253"/>
                <a:gd name="T30" fmla="*/ 1896 w 4993"/>
                <a:gd name="T31" fmla="*/ 1786 h 3253"/>
                <a:gd name="T32" fmla="*/ 2047 w 4993"/>
                <a:gd name="T33" fmla="*/ 1459 h 3253"/>
                <a:gd name="T34" fmla="*/ 2148 w 4993"/>
                <a:gd name="T35" fmla="*/ 1514 h 3253"/>
                <a:gd name="T36" fmla="*/ 2350 w 4993"/>
                <a:gd name="T37" fmla="*/ 1361 h 3253"/>
                <a:gd name="T38" fmla="*/ 2158 w 4993"/>
                <a:gd name="T39" fmla="*/ 1082 h 3253"/>
                <a:gd name="T40" fmla="*/ 2077 w 4993"/>
                <a:gd name="T41" fmla="*/ 650 h 3253"/>
                <a:gd name="T42" fmla="*/ 1876 w 4993"/>
                <a:gd name="T43" fmla="*/ 356 h 3253"/>
                <a:gd name="T44" fmla="*/ 1674 w 4993"/>
                <a:gd name="T45" fmla="*/ 65 h 3253"/>
                <a:gd name="T46" fmla="*/ 1967 w 4993"/>
                <a:gd name="T47" fmla="*/ 131 h 3253"/>
                <a:gd name="T48" fmla="*/ 2198 w 4993"/>
                <a:gd name="T49" fmla="*/ 345 h 3253"/>
                <a:gd name="T50" fmla="*/ 2188 w 4993"/>
                <a:gd name="T51" fmla="*/ 671 h 3253"/>
                <a:gd name="T52" fmla="*/ 2309 w 4993"/>
                <a:gd name="T53" fmla="*/ 908 h 3253"/>
                <a:gd name="T54" fmla="*/ 2562 w 4993"/>
                <a:gd name="T55" fmla="*/ 704 h 3253"/>
                <a:gd name="T56" fmla="*/ 2400 w 4993"/>
                <a:gd name="T57" fmla="*/ 323 h 3253"/>
                <a:gd name="T58" fmla="*/ 2794 w 4993"/>
                <a:gd name="T59" fmla="*/ 163 h 3253"/>
                <a:gd name="T60" fmla="*/ 3207 w 4993"/>
                <a:gd name="T61" fmla="*/ 196 h 3253"/>
                <a:gd name="T62" fmla="*/ 3247 w 4993"/>
                <a:gd name="T63" fmla="*/ 552 h 3253"/>
                <a:gd name="T64" fmla="*/ 3086 w 4993"/>
                <a:gd name="T65" fmla="*/ 780 h 3253"/>
                <a:gd name="T66" fmla="*/ 2783 w 4993"/>
                <a:gd name="T67" fmla="*/ 875 h 3253"/>
                <a:gd name="T68" fmla="*/ 3096 w 4993"/>
                <a:gd name="T69" fmla="*/ 1049 h 3253"/>
                <a:gd name="T70" fmla="*/ 3499 w 4993"/>
                <a:gd name="T71" fmla="*/ 1027 h 3253"/>
                <a:gd name="T72" fmla="*/ 3741 w 4993"/>
                <a:gd name="T73" fmla="*/ 1277 h 3253"/>
                <a:gd name="T74" fmla="*/ 3661 w 4993"/>
                <a:gd name="T75" fmla="*/ 1655 h 3253"/>
                <a:gd name="T76" fmla="*/ 3873 w 4993"/>
                <a:gd name="T77" fmla="*/ 1892 h 3253"/>
                <a:gd name="T78" fmla="*/ 4175 w 4993"/>
                <a:gd name="T79" fmla="*/ 1775 h 3253"/>
                <a:gd name="T80" fmla="*/ 4468 w 4993"/>
                <a:gd name="T81" fmla="*/ 1622 h 3253"/>
                <a:gd name="T82" fmla="*/ 4720 w 4993"/>
                <a:gd name="T83" fmla="*/ 1383 h 3253"/>
                <a:gd name="T84" fmla="*/ 4992 w 4993"/>
                <a:gd name="T85" fmla="*/ 1481 h 3253"/>
                <a:gd name="T86" fmla="*/ 4730 w 4993"/>
                <a:gd name="T87" fmla="*/ 1753 h 3253"/>
                <a:gd name="T88" fmla="*/ 4518 w 4993"/>
                <a:gd name="T89" fmla="*/ 2120 h 3253"/>
                <a:gd name="T90" fmla="*/ 4266 w 4993"/>
                <a:gd name="T91" fmla="*/ 2476 h 3253"/>
                <a:gd name="T92" fmla="*/ 3812 w 4993"/>
                <a:gd name="T93" fmla="*/ 2454 h 3253"/>
                <a:gd name="T94" fmla="*/ 3560 w 4993"/>
                <a:gd name="T95" fmla="*/ 2305 h 3253"/>
                <a:gd name="T96" fmla="*/ 3550 w 4993"/>
                <a:gd name="T97" fmla="*/ 1840 h 3253"/>
                <a:gd name="T98" fmla="*/ 3348 w 4993"/>
                <a:gd name="T99" fmla="*/ 1557 h 3253"/>
                <a:gd name="T100" fmla="*/ 3005 w 4993"/>
                <a:gd name="T101" fmla="*/ 1764 h 3253"/>
                <a:gd name="T102" fmla="*/ 2824 w 4993"/>
                <a:gd name="T103" fmla="*/ 1557 h 3253"/>
                <a:gd name="T104" fmla="*/ 2582 w 4993"/>
                <a:gd name="T105" fmla="*/ 1288 h 3253"/>
                <a:gd name="T106" fmla="*/ 2279 w 4993"/>
                <a:gd name="T107" fmla="*/ 1568 h 3253"/>
                <a:gd name="T108" fmla="*/ 2158 w 4993"/>
                <a:gd name="T109" fmla="*/ 1989 h 3253"/>
                <a:gd name="T110" fmla="*/ 1896 w 4993"/>
                <a:gd name="T111" fmla="*/ 2316 h 3253"/>
                <a:gd name="T112" fmla="*/ 1755 w 4993"/>
                <a:gd name="T113" fmla="*/ 2628 h 3253"/>
                <a:gd name="T114" fmla="*/ 1392 w 4993"/>
                <a:gd name="T115" fmla="*/ 2424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10"/>
            <p:cNvSpPr>
              <a:spLocks/>
            </p:cNvSpPr>
            <p:nvPr/>
          </p:nvSpPr>
          <p:spPr bwMode="auto">
            <a:xfrm>
              <a:off x="502" y="378"/>
              <a:ext cx="1136" cy="2546"/>
            </a:xfrm>
            <a:custGeom>
              <a:avLst/>
              <a:gdLst>
                <a:gd name="T0" fmla="*/ 1122 w 1136"/>
                <a:gd name="T1" fmla="*/ 87 h 2540"/>
                <a:gd name="T2" fmla="*/ 1095 w 1136"/>
                <a:gd name="T3" fmla="*/ 210 h 2540"/>
                <a:gd name="T4" fmla="*/ 1054 w 1136"/>
                <a:gd name="T5" fmla="*/ 322 h 2540"/>
                <a:gd name="T6" fmla="*/ 1034 w 1136"/>
                <a:gd name="T7" fmla="*/ 409 h 2540"/>
                <a:gd name="T8" fmla="*/ 1075 w 1136"/>
                <a:gd name="T9" fmla="*/ 525 h 2540"/>
                <a:gd name="T10" fmla="*/ 1054 w 1136"/>
                <a:gd name="T11" fmla="*/ 644 h 2540"/>
                <a:gd name="T12" fmla="*/ 1028 w 1136"/>
                <a:gd name="T13" fmla="*/ 760 h 2540"/>
                <a:gd name="T14" fmla="*/ 947 w 1136"/>
                <a:gd name="T15" fmla="*/ 869 h 2540"/>
                <a:gd name="T16" fmla="*/ 913 w 1136"/>
                <a:gd name="T17" fmla="*/ 985 h 2540"/>
                <a:gd name="T18" fmla="*/ 860 w 1136"/>
                <a:gd name="T19" fmla="*/ 1112 h 2540"/>
                <a:gd name="T20" fmla="*/ 813 w 1136"/>
                <a:gd name="T21" fmla="*/ 1228 h 2540"/>
                <a:gd name="T22" fmla="*/ 719 w 1136"/>
                <a:gd name="T23" fmla="*/ 1322 h 2540"/>
                <a:gd name="T24" fmla="*/ 611 w 1136"/>
                <a:gd name="T25" fmla="*/ 1329 h 2540"/>
                <a:gd name="T26" fmla="*/ 504 w 1136"/>
                <a:gd name="T27" fmla="*/ 1329 h 2540"/>
                <a:gd name="T28" fmla="*/ 396 w 1136"/>
                <a:gd name="T29" fmla="*/ 1373 h 2540"/>
                <a:gd name="T30" fmla="*/ 316 w 1136"/>
                <a:gd name="T31" fmla="*/ 1257 h 2540"/>
                <a:gd name="T32" fmla="*/ 208 w 1136"/>
                <a:gd name="T33" fmla="*/ 1184 h 2540"/>
                <a:gd name="T34" fmla="*/ 101 w 1136"/>
                <a:gd name="T35" fmla="*/ 1184 h 2540"/>
                <a:gd name="T36" fmla="*/ 40 w 1136"/>
                <a:gd name="T37" fmla="*/ 1191 h 2540"/>
                <a:gd name="T38" fmla="*/ 141 w 1136"/>
                <a:gd name="T39" fmla="*/ 1249 h 2540"/>
                <a:gd name="T40" fmla="*/ 235 w 1136"/>
                <a:gd name="T41" fmla="*/ 1337 h 2540"/>
                <a:gd name="T42" fmla="*/ 349 w 1136"/>
                <a:gd name="T43" fmla="*/ 1395 h 2540"/>
                <a:gd name="T44" fmla="*/ 356 w 1136"/>
                <a:gd name="T45" fmla="*/ 1543 h 2540"/>
                <a:gd name="T46" fmla="*/ 349 w 1136"/>
                <a:gd name="T47" fmla="*/ 1702 h 2540"/>
                <a:gd name="T48" fmla="*/ 296 w 1136"/>
                <a:gd name="T49" fmla="*/ 1833 h 2540"/>
                <a:gd name="T50" fmla="*/ 235 w 1136"/>
                <a:gd name="T51" fmla="*/ 1966 h 2540"/>
                <a:gd name="T52" fmla="*/ 168 w 1136"/>
                <a:gd name="T53" fmla="*/ 2097 h 2540"/>
                <a:gd name="T54" fmla="*/ 134 w 1136"/>
                <a:gd name="T55" fmla="*/ 2228 h 2540"/>
                <a:gd name="T56" fmla="*/ 67 w 1136"/>
                <a:gd name="T57" fmla="*/ 2347 h 2540"/>
                <a:gd name="T58" fmla="*/ 27 w 1136"/>
                <a:gd name="T59" fmla="*/ 2470 h 2540"/>
                <a:gd name="T60" fmla="*/ 20 w 1136"/>
                <a:gd name="T61" fmla="*/ 2528 h 2540"/>
                <a:gd name="T62" fmla="*/ 81 w 1136"/>
                <a:gd name="T63" fmla="*/ 2405 h 2540"/>
                <a:gd name="T64" fmla="*/ 148 w 1136"/>
                <a:gd name="T65" fmla="*/ 2286 h 2540"/>
                <a:gd name="T66" fmla="*/ 201 w 1136"/>
                <a:gd name="T67" fmla="*/ 2162 h 2540"/>
                <a:gd name="T68" fmla="*/ 242 w 1136"/>
                <a:gd name="T69" fmla="*/ 2017 h 2540"/>
                <a:gd name="T70" fmla="*/ 316 w 1136"/>
                <a:gd name="T71" fmla="*/ 1898 h 2540"/>
                <a:gd name="T72" fmla="*/ 403 w 1136"/>
                <a:gd name="T73" fmla="*/ 1775 h 2540"/>
                <a:gd name="T74" fmla="*/ 430 w 1136"/>
                <a:gd name="T75" fmla="*/ 1651 h 2540"/>
                <a:gd name="T76" fmla="*/ 423 w 1136"/>
                <a:gd name="T77" fmla="*/ 1535 h 2540"/>
                <a:gd name="T78" fmla="*/ 497 w 1136"/>
                <a:gd name="T79" fmla="*/ 1453 h 2540"/>
                <a:gd name="T80" fmla="*/ 651 w 1136"/>
                <a:gd name="T81" fmla="*/ 1416 h 2540"/>
                <a:gd name="T82" fmla="*/ 792 w 1136"/>
                <a:gd name="T83" fmla="*/ 1373 h 2540"/>
                <a:gd name="T84" fmla="*/ 866 w 1136"/>
                <a:gd name="T85" fmla="*/ 1264 h 2540"/>
                <a:gd name="T86" fmla="*/ 907 w 1136"/>
                <a:gd name="T87" fmla="*/ 1083 h 2540"/>
                <a:gd name="T88" fmla="*/ 1014 w 1136"/>
                <a:gd name="T89" fmla="*/ 985 h 2540"/>
                <a:gd name="T90" fmla="*/ 1048 w 1136"/>
                <a:gd name="T91" fmla="*/ 862 h 2540"/>
                <a:gd name="T92" fmla="*/ 1088 w 1136"/>
                <a:gd name="T93" fmla="*/ 739 h 2540"/>
                <a:gd name="T94" fmla="*/ 1115 w 1136"/>
                <a:gd name="T95" fmla="*/ 620 h 2540"/>
                <a:gd name="T96" fmla="*/ 1108 w 1136"/>
                <a:gd name="T97" fmla="*/ 496 h 2540"/>
                <a:gd name="T98" fmla="*/ 1081 w 1136"/>
                <a:gd name="T99" fmla="*/ 380 h 2540"/>
                <a:gd name="T100" fmla="*/ 1088 w 1136"/>
                <a:gd name="T101" fmla="*/ 264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2"/>
            <p:cNvSpPr>
              <a:spLocks/>
            </p:cNvSpPr>
            <p:nvPr/>
          </p:nvSpPr>
          <p:spPr bwMode="auto">
            <a:xfrm>
              <a:off x="3466" y="559"/>
              <a:ext cx="1833" cy="880"/>
            </a:xfrm>
            <a:custGeom>
              <a:avLst/>
              <a:gdLst>
                <a:gd name="T0" fmla="*/ 27 w 1827"/>
                <a:gd name="T1" fmla="*/ 864 h 880"/>
                <a:gd name="T2" fmla="*/ 101 w 1827"/>
                <a:gd name="T3" fmla="*/ 850 h 880"/>
                <a:gd name="T4" fmla="*/ 157 w 1827"/>
                <a:gd name="T5" fmla="*/ 814 h 880"/>
                <a:gd name="T6" fmla="*/ 265 w 1827"/>
                <a:gd name="T7" fmla="*/ 785 h 880"/>
                <a:gd name="T8" fmla="*/ 325 w 1827"/>
                <a:gd name="T9" fmla="*/ 726 h 880"/>
                <a:gd name="T10" fmla="*/ 379 w 1827"/>
                <a:gd name="T11" fmla="*/ 697 h 880"/>
                <a:gd name="T12" fmla="*/ 433 w 1827"/>
                <a:gd name="T13" fmla="*/ 661 h 880"/>
                <a:gd name="T14" fmla="*/ 503 w 1827"/>
                <a:gd name="T15" fmla="*/ 625 h 880"/>
                <a:gd name="T16" fmla="*/ 583 w 1827"/>
                <a:gd name="T17" fmla="*/ 610 h 880"/>
                <a:gd name="T18" fmla="*/ 657 w 1827"/>
                <a:gd name="T19" fmla="*/ 588 h 880"/>
                <a:gd name="T20" fmla="*/ 711 w 1827"/>
                <a:gd name="T21" fmla="*/ 559 h 880"/>
                <a:gd name="T22" fmla="*/ 774 w 1827"/>
                <a:gd name="T23" fmla="*/ 501 h 880"/>
                <a:gd name="T24" fmla="*/ 848 w 1827"/>
                <a:gd name="T25" fmla="*/ 465 h 880"/>
                <a:gd name="T26" fmla="*/ 895 w 1827"/>
                <a:gd name="T27" fmla="*/ 407 h 880"/>
                <a:gd name="T28" fmla="*/ 922 w 1827"/>
                <a:gd name="T29" fmla="*/ 341 h 880"/>
                <a:gd name="T30" fmla="*/ 976 w 1827"/>
                <a:gd name="T31" fmla="*/ 283 h 880"/>
                <a:gd name="T32" fmla="*/ 1036 w 1827"/>
                <a:gd name="T33" fmla="*/ 240 h 880"/>
                <a:gd name="T34" fmla="*/ 1106 w 1827"/>
                <a:gd name="T35" fmla="*/ 203 h 880"/>
                <a:gd name="T36" fmla="*/ 1187 w 1827"/>
                <a:gd name="T37" fmla="*/ 174 h 880"/>
                <a:gd name="T38" fmla="*/ 1254 w 1827"/>
                <a:gd name="T39" fmla="*/ 174 h 880"/>
                <a:gd name="T40" fmla="*/ 1348 w 1827"/>
                <a:gd name="T41" fmla="*/ 145 h 880"/>
                <a:gd name="T42" fmla="*/ 1405 w 1827"/>
                <a:gd name="T43" fmla="*/ 123 h 880"/>
                <a:gd name="T44" fmla="*/ 1458 w 1827"/>
                <a:gd name="T45" fmla="*/ 109 h 880"/>
                <a:gd name="T46" fmla="*/ 1512 w 1827"/>
                <a:gd name="T47" fmla="*/ 94 h 880"/>
                <a:gd name="T48" fmla="*/ 1599 w 1827"/>
                <a:gd name="T49" fmla="*/ 94 h 880"/>
                <a:gd name="T50" fmla="*/ 1653 w 1827"/>
                <a:gd name="T51" fmla="*/ 73 h 880"/>
                <a:gd name="T52" fmla="*/ 1716 w 1827"/>
                <a:gd name="T53" fmla="*/ 44 h 880"/>
                <a:gd name="T54" fmla="*/ 1784 w 1827"/>
                <a:gd name="T55" fmla="*/ 22 h 880"/>
                <a:gd name="T56" fmla="*/ 1844 w 1827"/>
                <a:gd name="T57" fmla="*/ 0 h 880"/>
                <a:gd name="T58" fmla="*/ 1784 w 1827"/>
                <a:gd name="T59" fmla="*/ 22 h 880"/>
                <a:gd name="T60" fmla="*/ 1723 w 1827"/>
                <a:gd name="T61" fmla="*/ 80 h 880"/>
                <a:gd name="T62" fmla="*/ 1640 w 1827"/>
                <a:gd name="T63" fmla="*/ 102 h 880"/>
                <a:gd name="T64" fmla="*/ 1579 w 1827"/>
                <a:gd name="T65" fmla="*/ 116 h 880"/>
                <a:gd name="T66" fmla="*/ 1499 w 1827"/>
                <a:gd name="T67" fmla="*/ 138 h 880"/>
                <a:gd name="T68" fmla="*/ 1445 w 1827"/>
                <a:gd name="T69" fmla="*/ 145 h 880"/>
                <a:gd name="T70" fmla="*/ 1384 w 1827"/>
                <a:gd name="T71" fmla="*/ 160 h 880"/>
                <a:gd name="T72" fmla="*/ 1314 w 1827"/>
                <a:gd name="T73" fmla="*/ 174 h 880"/>
                <a:gd name="T74" fmla="*/ 1254 w 1827"/>
                <a:gd name="T75" fmla="*/ 203 h 880"/>
                <a:gd name="T76" fmla="*/ 1187 w 1827"/>
                <a:gd name="T77" fmla="*/ 218 h 880"/>
                <a:gd name="T78" fmla="*/ 1133 w 1827"/>
                <a:gd name="T79" fmla="*/ 240 h 880"/>
                <a:gd name="T80" fmla="*/ 1079 w 1827"/>
                <a:gd name="T81" fmla="*/ 262 h 880"/>
                <a:gd name="T82" fmla="*/ 1023 w 1827"/>
                <a:gd name="T83" fmla="*/ 298 h 880"/>
                <a:gd name="T84" fmla="*/ 969 w 1827"/>
                <a:gd name="T85" fmla="*/ 327 h 880"/>
                <a:gd name="T86" fmla="*/ 922 w 1827"/>
                <a:gd name="T87" fmla="*/ 370 h 880"/>
                <a:gd name="T88" fmla="*/ 895 w 1827"/>
                <a:gd name="T89" fmla="*/ 443 h 880"/>
                <a:gd name="T90" fmla="*/ 855 w 1827"/>
                <a:gd name="T91" fmla="*/ 509 h 880"/>
                <a:gd name="T92" fmla="*/ 801 w 1827"/>
                <a:gd name="T93" fmla="*/ 545 h 880"/>
                <a:gd name="T94" fmla="*/ 738 w 1827"/>
                <a:gd name="T95" fmla="*/ 567 h 880"/>
                <a:gd name="T96" fmla="*/ 671 w 1827"/>
                <a:gd name="T97" fmla="*/ 588 h 880"/>
                <a:gd name="T98" fmla="*/ 597 w 1827"/>
                <a:gd name="T99" fmla="*/ 610 h 880"/>
                <a:gd name="T100" fmla="*/ 543 w 1827"/>
                <a:gd name="T101" fmla="*/ 647 h 880"/>
                <a:gd name="T102" fmla="*/ 483 w 1827"/>
                <a:gd name="T103" fmla="*/ 654 h 880"/>
                <a:gd name="T104" fmla="*/ 406 w 1827"/>
                <a:gd name="T105" fmla="*/ 676 h 880"/>
                <a:gd name="T106" fmla="*/ 359 w 1827"/>
                <a:gd name="T107" fmla="*/ 734 h 880"/>
                <a:gd name="T108" fmla="*/ 305 w 1827"/>
                <a:gd name="T109" fmla="*/ 777 h 880"/>
                <a:gd name="T110" fmla="*/ 211 w 1827"/>
                <a:gd name="T111" fmla="*/ 799 h 880"/>
                <a:gd name="T112" fmla="*/ 157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3"/>
            <p:cNvSpPr>
              <a:spLocks/>
            </p:cNvSpPr>
            <p:nvPr/>
          </p:nvSpPr>
          <p:spPr bwMode="auto">
            <a:xfrm>
              <a:off x="531" y="356"/>
              <a:ext cx="4818" cy="3462"/>
            </a:xfrm>
            <a:custGeom>
              <a:avLst/>
              <a:gdLst>
                <a:gd name="T0" fmla="*/ 447 w 4812"/>
                <a:gd name="T1" fmla="*/ 348 h 3462"/>
                <a:gd name="T2" fmla="*/ 820 w 4812"/>
                <a:gd name="T3" fmla="*/ 664 h 3462"/>
                <a:gd name="T4" fmla="*/ 1193 w 4812"/>
                <a:gd name="T5" fmla="*/ 925 h 3462"/>
                <a:gd name="T6" fmla="*/ 1620 w 4812"/>
                <a:gd name="T7" fmla="*/ 1252 h 3462"/>
                <a:gd name="T8" fmla="*/ 2067 w 4812"/>
                <a:gd name="T9" fmla="*/ 1611 h 3462"/>
                <a:gd name="T10" fmla="*/ 2430 w 4812"/>
                <a:gd name="T11" fmla="*/ 1926 h 3462"/>
                <a:gd name="T12" fmla="*/ 2682 w 4812"/>
                <a:gd name="T13" fmla="*/ 2362 h 3462"/>
                <a:gd name="T14" fmla="*/ 2258 w 4812"/>
                <a:gd name="T15" fmla="*/ 2318 h 3462"/>
                <a:gd name="T16" fmla="*/ 1821 w 4812"/>
                <a:gd name="T17" fmla="*/ 2307 h 3462"/>
                <a:gd name="T18" fmla="*/ 1317 w 4812"/>
                <a:gd name="T19" fmla="*/ 2373 h 3462"/>
                <a:gd name="T20" fmla="*/ 921 w 4812"/>
                <a:gd name="T21" fmla="*/ 2318 h 3462"/>
                <a:gd name="T22" fmla="*/ 477 w 4812"/>
                <a:gd name="T23" fmla="*/ 2122 h 3462"/>
                <a:gd name="T24" fmla="*/ 30 w 4812"/>
                <a:gd name="T25" fmla="*/ 1752 h 3462"/>
                <a:gd name="T26" fmla="*/ 406 w 4812"/>
                <a:gd name="T27" fmla="*/ 2090 h 3462"/>
                <a:gd name="T28" fmla="*/ 830 w 4812"/>
                <a:gd name="T29" fmla="*/ 2296 h 3462"/>
                <a:gd name="T30" fmla="*/ 638 w 4812"/>
                <a:gd name="T31" fmla="*/ 2416 h 3462"/>
                <a:gd name="T32" fmla="*/ 212 w 4812"/>
                <a:gd name="T33" fmla="*/ 2569 h 3462"/>
                <a:gd name="T34" fmla="*/ 252 w 4812"/>
                <a:gd name="T35" fmla="*/ 2612 h 3462"/>
                <a:gd name="T36" fmla="*/ 679 w 4812"/>
                <a:gd name="T37" fmla="*/ 2438 h 3462"/>
                <a:gd name="T38" fmla="*/ 1092 w 4812"/>
                <a:gd name="T39" fmla="*/ 2405 h 3462"/>
                <a:gd name="T40" fmla="*/ 1559 w 4812"/>
                <a:gd name="T41" fmla="*/ 2569 h 3462"/>
                <a:gd name="T42" fmla="*/ 1630 w 4812"/>
                <a:gd name="T43" fmla="*/ 3004 h 3462"/>
                <a:gd name="T44" fmla="*/ 1072 w 4812"/>
                <a:gd name="T45" fmla="*/ 3189 h 3462"/>
                <a:gd name="T46" fmla="*/ 598 w 4812"/>
                <a:gd name="T47" fmla="*/ 3298 h 3462"/>
                <a:gd name="T48" fmla="*/ 161 w 4812"/>
                <a:gd name="T49" fmla="*/ 3341 h 3462"/>
                <a:gd name="T50" fmla="*/ 292 w 4812"/>
                <a:gd name="T51" fmla="*/ 3320 h 3462"/>
                <a:gd name="T52" fmla="*/ 770 w 4812"/>
                <a:gd name="T53" fmla="*/ 3298 h 3462"/>
                <a:gd name="T54" fmla="*/ 1247 w 4812"/>
                <a:gd name="T55" fmla="*/ 3189 h 3462"/>
                <a:gd name="T56" fmla="*/ 1660 w 4812"/>
                <a:gd name="T57" fmla="*/ 2982 h 3462"/>
                <a:gd name="T58" fmla="*/ 2097 w 4812"/>
                <a:gd name="T59" fmla="*/ 2917 h 3462"/>
                <a:gd name="T60" fmla="*/ 2530 w 4812"/>
                <a:gd name="T61" fmla="*/ 3058 h 3462"/>
                <a:gd name="T62" fmla="*/ 2987 w 4812"/>
                <a:gd name="T63" fmla="*/ 3200 h 3462"/>
                <a:gd name="T64" fmla="*/ 3502 w 4812"/>
                <a:gd name="T65" fmla="*/ 3309 h 3462"/>
                <a:gd name="T66" fmla="*/ 3959 w 4812"/>
                <a:gd name="T67" fmla="*/ 3385 h 3462"/>
                <a:gd name="T68" fmla="*/ 4425 w 4812"/>
                <a:gd name="T69" fmla="*/ 3450 h 3462"/>
                <a:gd name="T70" fmla="*/ 4312 w 4812"/>
                <a:gd name="T71" fmla="*/ 3439 h 3462"/>
                <a:gd name="T72" fmla="*/ 3797 w 4812"/>
                <a:gd name="T73" fmla="*/ 3330 h 3462"/>
                <a:gd name="T74" fmla="*/ 3209 w 4812"/>
                <a:gd name="T75" fmla="*/ 3200 h 3462"/>
                <a:gd name="T76" fmla="*/ 2742 w 4812"/>
                <a:gd name="T77" fmla="*/ 3124 h 3462"/>
                <a:gd name="T78" fmla="*/ 2208 w 4812"/>
                <a:gd name="T79" fmla="*/ 2884 h 3462"/>
                <a:gd name="T80" fmla="*/ 1690 w 4812"/>
                <a:gd name="T81" fmla="*/ 2677 h 3462"/>
                <a:gd name="T82" fmla="*/ 1226 w 4812"/>
                <a:gd name="T83" fmla="*/ 2471 h 3462"/>
                <a:gd name="T84" fmla="*/ 1499 w 4812"/>
                <a:gd name="T85" fmla="*/ 2394 h 3462"/>
                <a:gd name="T86" fmla="*/ 2087 w 4812"/>
                <a:gd name="T87" fmla="*/ 2318 h 3462"/>
                <a:gd name="T88" fmla="*/ 2591 w 4812"/>
                <a:gd name="T89" fmla="*/ 2362 h 3462"/>
                <a:gd name="T90" fmla="*/ 3068 w 4812"/>
                <a:gd name="T91" fmla="*/ 2569 h 3462"/>
                <a:gd name="T92" fmla="*/ 3512 w 4812"/>
                <a:gd name="T93" fmla="*/ 2743 h 3462"/>
                <a:gd name="T94" fmla="*/ 4090 w 4812"/>
                <a:gd name="T95" fmla="*/ 3004 h 3462"/>
                <a:gd name="T96" fmla="*/ 4587 w 4812"/>
                <a:gd name="T97" fmla="*/ 3243 h 3462"/>
                <a:gd name="T98" fmla="*/ 4668 w 4812"/>
                <a:gd name="T99" fmla="*/ 3265 h 3462"/>
                <a:gd name="T100" fmla="*/ 4211 w 4812"/>
                <a:gd name="T101" fmla="*/ 3015 h 3462"/>
                <a:gd name="T102" fmla="*/ 3757 w 4812"/>
                <a:gd name="T103" fmla="*/ 2764 h 3462"/>
                <a:gd name="T104" fmla="*/ 3290 w 4812"/>
                <a:gd name="T105" fmla="*/ 2634 h 3462"/>
                <a:gd name="T106" fmla="*/ 2742 w 4812"/>
                <a:gd name="T107" fmla="*/ 2362 h 3462"/>
                <a:gd name="T108" fmla="*/ 2470 w 4812"/>
                <a:gd name="T109" fmla="*/ 1959 h 3462"/>
                <a:gd name="T110" fmla="*/ 2177 w 4812"/>
                <a:gd name="T111" fmla="*/ 1600 h 3462"/>
                <a:gd name="T112" fmla="*/ 1771 w 4812"/>
                <a:gd name="T113" fmla="*/ 1317 h 3462"/>
                <a:gd name="T114" fmla="*/ 1368 w 4812"/>
                <a:gd name="T115" fmla="*/ 969 h 3462"/>
                <a:gd name="T116" fmla="*/ 941 w 4812"/>
                <a:gd name="T117" fmla="*/ 740 h 3462"/>
                <a:gd name="T118" fmla="*/ 598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20"/>
            <p:cNvSpPr>
              <a:spLocks/>
            </p:cNvSpPr>
            <p:nvPr/>
          </p:nvSpPr>
          <p:spPr bwMode="auto">
            <a:xfrm>
              <a:off x="2773" y="3976"/>
              <a:ext cx="1728" cy="81"/>
            </a:xfrm>
            <a:custGeom>
              <a:avLst/>
              <a:gdLst>
                <a:gd name="T0" fmla="*/ 0 w 1722"/>
                <a:gd name="T1" fmla="*/ 0 h 81"/>
                <a:gd name="T2" fmla="*/ 1739 w 1722"/>
                <a:gd name="T3" fmla="*/ 0 h 81"/>
                <a:gd name="T4" fmla="*/ 1739 w 1722"/>
                <a:gd name="T5" fmla="*/ 0 h 81"/>
                <a:gd name="T6" fmla="*/ 1658 w 1722"/>
                <a:gd name="T7" fmla="*/ 22 h 81"/>
                <a:gd name="T8" fmla="*/ 1631 w 1722"/>
                <a:gd name="T9" fmla="*/ 7 h 81"/>
                <a:gd name="T10" fmla="*/ 1605 w 1722"/>
                <a:gd name="T11" fmla="*/ 0 h 81"/>
                <a:gd name="T12" fmla="*/ 1575 w 1722"/>
                <a:gd name="T13" fmla="*/ 15 h 81"/>
                <a:gd name="T14" fmla="*/ 1548 w 1722"/>
                <a:gd name="T15" fmla="*/ 44 h 81"/>
                <a:gd name="T16" fmla="*/ 1521 w 1722"/>
                <a:gd name="T17" fmla="*/ 58 h 81"/>
                <a:gd name="T18" fmla="*/ 1494 w 1722"/>
                <a:gd name="T19" fmla="*/ 73 h 81"/>
                <a:gd name="T20" fmla="*/ 1433 w 1722"/>
                <a:gd name="T21" fmla="*/ 80 h 81"/>
                <a:gd name="T22" fmla="*/ 1366 w 1722"/>
                <a:gd name="T23" fmla="*/ 80 h 81"/>
                <a:gd name="T24" fmla="*/ 1326 w 1722"/>
                <a:gd name="T25" fmla="*/ 73 h 81"/>
                <a:gd name="T26" fmla="*/ 1297 w 1722"/>
                <a:gd name="T27" fmla="*/ 65 h 81"/>
                <a:gd name="T28" fmla="*/ 1262 w 1722"/>
                <a:gd name="T29" fmla="*/ 73 h 81"/>
                <a:gd name="T30" fmla="*/ 1236 w 1722"/>
                <a:gd name="T31" fmla="*/ 73 h 81"/>
                <a:gd name="T32" fmla="*/ 1182 w 1722"/>
                <a:gd name="T33" fmla="*/ 73 h 81"/>
                <a:gd name="T34" fmla="*/ 1135 w 1722"/>
                <a:gd name="T35" fmla="*/ 65 h 81"/>
                <a:gd name="T36" fmla="*/ 1108 w 1722"/>
                <a:gd name="T37" fmla="*/ 65 h 81"/>
                <a:gd name="T38" fmla="*/ 1067 w 1722"/>
                <a:gd name="T39" fmla="*/ 58 h 81"/>
                <a:gd name="T40" fmla="*/ 1041 w 1722"/>
                <a:gd name="T41" fmla="*/ 58 h 81"/>
                <a:gd name="T42" fmla="*/ 1013 w 1722"/>
                <a:gd name="T43" fmla="*/ 36 h 81"/>
                <a:gd name="T44" fmla="*/ 977 w 1722"/>
                <a:gd name="T45" fmla="*/ 15 h 81"/>
                <a:gd name="T46" fmla="*/ 943 w 1722"/>
                <a:gd name="T47" fmla="*/ 15 h 81"/>
                <a:gd name="T48" fmla="*/ 917 w 1722"/>
                <a:gd name="T49" fmla="*/ 15 h 81"/>
                <a:gd name="T50" fmla="*/ 890 w 1722"/>
                <a:gd name="T51" fmla="*/ 15 h 81"/>
                <a:gd name="T52" fmla="*/ 856 w 1722"/>
                <a:gd name="T53" fmla="*/ 29 h 81"/>
                <a:gd name="T54" fmla="*/ 796 w 1722"/>
                <a:gd name="T55" fmla="*/ 44 h 81"/>
                <a:gd name="T56" fmla="*/ 762 w 1722"/>
                <a:gd name="T57" fmla="*/ 51 h 81"/>
                <a:gd name="T58" fmla="*/ 735 w 1722"/>
                <a:gd name="T59" fmla="*/ 51 h 81"/>
                <a:gd name="T60" fmla="*/ 692 w 1722"/>
                <a:gd name="T61" fmla="*/ 44 h 81"/>
                <a:gd name="T62" fmla="*/ 665 w 1722"/>
                <a:gd name="T63" fmla="*/ 29 h 81"/>
                <a:gd name="T64" fmla="*/ 638 w 1722"/>
                <a:gd name="T65" fmla="*/ 22 h 81"/>
                <a:gd name="T66" fmla="*/ 604 w 1722"/>
                <a:gd name="T67" fmla="*/ 22 h 81"/>
                <a:gd name="T68" fmla="*/ 571 w 1722"/>
                <a:gd name="T69" fmla="*/ 22 h 81"/>
                <a:gd name="T70" fmla="*/ 537 w 1722"/>
                <a:gd name="T71" fmla="*/ 29 h 81"/>
                <a:gd name="T72" fmla="*/ 483 w 1722"/>
                <a:gd name="T73" fmla="*/ 29 h 81"/>
                <a:gd name="T74" fmla="*/ 443 w 1722"/>
                <a:gd name="T75" fmla="*/ 36 h 81"/>
                <a:gd name="T76" fmla="*/ 406 w 1722"/>
                <a:gd name="T77" fmla="*/ 44 h 81"/>
                <a:gd name="T78" fmla="*/ 379 w 1722"/>
                <a:gd name="T79" fmla="*/ 44 h 81"/>
                <a:gd name="T80" fmla="*/ 346 w 1722"/>
                <a:gd name="T81" fmla="*/ 44 h 81"/>
                <a:gd name="T82" fmla="*/ 285 w 1722"/>
                <a:gd name="T83" fmla="*/ 44 h 81"/>
                <a:gd name="T84" fmla="*/ 232 w 1722"/>
                <a:gd name="T85" fmla="*/ 29 h 81"/>
                <a:gd name="T86" fmla="*/ 198 w 1722"/>
                <a:gd name="T87" fmla="*/ 22 h 81"/>
                <a:gd name="T88" fmla="*/ 171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3"/>
            <p:cNvSpPr>
              <a:spLocks/>
            </p:cNvSpPr>
            <p:nvPr/>
          </p:nvSpPr>
          <p:spPr bwMode="auto">
            <a:xfrm>
              <a:off x="260" y="437"/>
              <a:ext cx="93" cy="1701"/>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82 h 1699"/>
                <a:gd name="T18" fmla="*/ 53 w 93"/>
                <a:gd name="T19" fmla="*/ 540 h 1699"/>
                <a:gd name="T20" fmla="*/ 39 w 93"/>
                <a:gd name="T21" fmla="*/ 613 h 1699"/>
                <a:gd name="T22" fmla="*/ 39 w 93"/>
                <a:gd name="T23" fmla="*/ 671 h 1699"/>
                <a:gd name="T24" fmla="*/ 39 w 93"/>
                <a:gd name="T25" fmla="*/ 729 h 1699"/>
                <a:gd name="T26" fmla="*/ 39 w 93"/>
                <a:gd name="T27" fmla="*/ 787 h 1699"/>
                <a:gd name="T28" fmla="*/ 13 w 93"/>
                <a:gd name="T29" fmla="*/ 859 h 1699"/>
                <a:gd name="T30" fmla="*/ 0 w 93"/>
                <a:gd name="T31" fmla="*/ 917 h 1699"/>
                <a:gd name="T32" fmla="*/ 0 w 93"/>
                <a:gd name="T33" fmla="*/ 975 h 1699"/>
                <a:gd name="T34" fmla="*/ 26 w 93"/>
                <a:gd name="T35" fmla="*/ 1033 h 1699"/>
                <a:gd name="T36" fmla="*/ 26 w 93"/>
                <a:gd name="T37" fmla="*/ 1106 h 1699"/>
                <a:gd name="T38" fmla="*/ 13 w 93"/>
                <a:gd name="T39" fmla="*/ 1179 h 1699"/>
                <a:gd name="T40" fmla="*/ 13 w 93"/>
                <a:gd name="T41" fmla="*/ 1237 h 1699"/>
                <a:gd name="T42" fmla="*/ 13 w 93"/>
                <a:gd name="T43" fmla="*/ 1298 h 1699"/>
                <a:gd name="T44" fmla="*/ 13 w 93"/>
                <a:gd name="T45" fmla="*/ 1356 h 1699"/>
                <a:gd name="T46" fmla="*/ 0 w 93"/>
                <a:gd name="T47" fmla="*/ 1414 h 1699"/>
                <a:gd name="T48" fmla="*/ 0 w 93"/>
                <a:gd name="T49" fmla="*/ 1472 h 1699"/>
                <a:gd name="T50" fmla="*/ 13 w 93"/>
                <a:gd name="T51" fmla="*/ 1530 h 1699"/>
                <a:gd name="T52" fmla="*/ 53 w 93"/>
                <a:gd name="T53" fmla="*/ 1588 h 1699"/>
                <a:gd name="T54" fmla="*/ 53 w 93"/>
                <a:gd name="T55" fmla="*/ 1646 h 1699"/>
                <a:gd name="T56" fmla="*/ 26 w 93"/>
                <a:gd name="T57" fmla="*/ 1704 h 1699"/>
                <a:gd name="T58" fmla="*/ 53 w 93"/>
                <a:gd name="T59" fmla="*/ 1646 h 1699"/>
                <a:gd name="T60" fmla="*/ 39 w 93"/>
                <a:gd name="T61" fmla="*/ 1573 h 1699"/>
                <a:gd name="T62" fmla="*/ 26 w 93"/>
                <a:gd name="T63" fmla="*/ 1515 h 1699"/>
                <a:gd name="T64" fmla="*/ 26 w 93"/>
                <a:gd name="T65" fmla="*/ 1443 h 1699"/>
                <a:gd name="T66" fmla="*/ 26 w 93"/>
                <a:gd name="T67" fmla="*/ 1385 h 1699"/>
                <a:gd name="T68" fmla="*/ 26 w 93"/>
                <a:gd name="T69" fmla="*/ 1327 h 1699"/>
                <a:gd name="T70" fmla="*/ 26 w 93"/>
                <a:gd name="T71" fmla="*/ 1266 h 1699"/>
                <a:gd name="T72" fmla="*/ 26 w 93"/>
                <a:gd name="T73" fmla="*/ 1208 h 1699"/>
                <a:gd name="T74" fmla="*/ 53 w 93"/>
                <a:gd name="T75" fmla="*/ 1150 h 1699"/>
                <a:gd name="T76" fmla="*/ 66 w 93"/>
                <a:gd name="T77" fmla="*/ 1091 h 1699"/>
                <a:gd name="T78" fmla="*/ 39 w 93"/>
                <a:gd name="T79" fmla="*/ 1033 h 1699"/>
                <a:gd name="T80" fmla="*/ 13 w 93"/>
                <a:gd name="T81" fmla="*/ 975 h 1699"/>
                <a:gd name="T82" fmla="*/ 13 w 93"/>
                <a:gd name="T83" fmla="*/ 917 h 1699"/>
                <a:gd name="T84" fmla="*/ 26 w 93"/>
                <a:gd name="T85" fmla="*/ 859 h 1699"/>
                <a:gd name="T86" fmla="*/ 39 w 93"/>
                <a:gd name="T87" fmla="*/ 801 h 1699"/>
                <a:gd name="T88" fmla="*/ 39 w 93"/>
                <a:gd name="T89" fmla="*/ 743 h 1699"/>
                <a:gd name="T90" fmla="*/ 53 w 93"/>
                <a:gd name="T91" fmla="*/ 685 h 1699"/>
                <a:gd name="T92" fmla="*/ 66 w 93"/>
                <a:gd name="T93" fmla="*/ 627 h 1699"/>
                <a:gd name="T94" fmla="*/ 66 w 93"/>
                <a:gd name="T95" fmla="*/ 569 h 1699"/>
                <a:gd name="T96" fmla="*/ 53 w 93"/>
                <a:gd name="T97" fmla="*/ 511 h 1699"/>
                <a:gd name="T98" fmla="*/ 39 w 93"/>
                <a:gd name="T99" fmla="*/ 453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4"/>
            <p:cNvSpPr>
              <a:spLocks/>
            </p:cNvSpPr>
            <p:nvPr/>
          </p:nvSpPr>
          <p:spPr bwMode="auto">
            <a:xfrm>
              <a:off x="1161" y="204"/>
              <a:ext cx="2533" cy="117"/>
            </a:xfrm>
            <a:custGeom>
              <a:avLst/>
              <a:gdLst>
                <a:gd name="T0" fmla="*/ 81 w 2527"/>
                <a:gd name="T1" fmla="*/ 73 h 117"/>
                <a:gd name="T2" fmla="*/ 188 w 2527"/>
                <a:gd name="T3" fmla="*/ 44 h 117"/>
                <a:gd name="T4" fmla="*/ 299 w 2527"/>
                <a:gd name="T5" fmla="*/ 58 h 117"/>
                <a:gd name="T6" fmla="*/ 420 w 2527"/>
                <a:gd name="T7" fmla="*/ 87 h 117"/>
                <a:gd name="T8" fmla="*/ 527 w 2527"/>
                <a:gd name="T9" fmla="*/ 87 h 117"/>
                <a:gd name="T10" fmla="*/ 651 w 2527"/>
                <a:gd name="T11" fmla="*/ 73 h 117"/>
                <a:gd name="T12" fmla="*/ 839 w 2527"/>
                <a:gd name="T13" fmla="*/ 58 h 117"/>
                <a:gd name="T14" fmla="*/ 947 w 2527"/>
                <a:gd name="T15" fmla="*/ 44 h 117"/>
                <a:gd name="T16" fmla="*/ 1070 w 2527"/>
                <a:gd name="T17" fmla="*/ 58 h 117"/>
                <a:gd name="T18" fmla="*/ 1218 w 2527"/>
                <a:gd name="T19" fmla="*/ 58 h 117"/>
                <a:gd name="T20" fmla="*/ 1353 w 2527"/>
                <a:gd name="T21" fmla="*/ 44 h 117"/>
                <a:gd name="T22" fmla="*/ 1460 w 2527"/>
                <a:gd name="T23" fmla="*/ 44 h 117"/>
                <a:gd name="T24" fmla="*/ 1571 w 2527"/>
                <a:gd name="T25" fmla="*/ 0 h 117"/>
                <a:gd name="T26" fmla="*/ 2490 w 2527"/>
                <a:gd name="T27" fmla="*/ 0 h 117"/>
                <a:gd name="T28" fmla="*/ 2490 w 2527"/>
                <a:gd name="T29" fmla="*/ 58 h 117"/>
                <a:gd name="T30" fmla="*/ 2369 w 2527"/>
                <a:gd name="T31" fmla="*/ 58 h 117"/>
                <a:gd name="T32" fmla="*/ 2259 w 2527"/>
                <a:gd name="T33" fmla="*/ 58 h 117"/>
                <a:gd name="T34" fmla="*/ 2138 w 2527"/>
                <a:gd name="T35" fmla="*/ 73 h 117"/>
                <a:gd name="T36" fmla="*/ 2030 w 2527"/>
                <a:gd name="T37" fmla="*/ 87 h 117"/>
                <a:gd name="T38" fmla="*/ 1880 w 2527"/>
                <a:gd name="T39" fmla="*/ 73 h 117"/>
                <a:gd name="T40" fmla="*/ 1772 w 2527"/>
                <a:gd name="T41" fmla="*/ 58 h 117"/>
                <a:gd name="T42" fmla="*/ 1651 w 2527"/>
                <a:gd name="T43" fmla="*/ 58 h 117"/>
                <a:gd name="T44" fmla="*/ 1544 w 2527"/>
                <a:gd name="T45" fmla="*/ 73 h 117"/>
                <a:gd name="T46" fmla="*/ 1433 w 2527"/>
                <a:gd name="T47" fmla="*/ 73 h 117"/>
                <a:gd name="T48" fmla="*/ 1326 w 2527"/>
                <a:gd name="T49" fmla="*/ 58 h 117"/>
                <a:gd name="T50" fmla="*/ 1097 w 2527"/>
                <a:gd name="T51" fmla="*/ 73 h 117"/>
                <a:gd name="T52" fmla="*/ 973 w 2527"/>
                <a:gd name="T53" fmla="*/ 73 h 117"/>
                <a:gd name="T54" fmla="*/ 852 w 2527"/>
                <a:gd name="T55" fmla="*/ 87 h 117"/>
                <a:gd name="T56" fmla="*/ 732 w 2527"/>
                <a:gd name="T57" fmla="*/ 73 h 117"/>
                <a:gd name="T58" fmla="*/ 594 w 2527"/>
                <a:gd name="T59" fmla="*/ 73 h 117"/>
                <a:gd name="T60" fmla="*/ 473 w 2527"/>
                <a:gd name="T61" fmla="*/ 73 h 117"/>
                <a:gd name="T62" fmla="*/ 366 w 2527"/>
                <a:gd name="T63" fmla="*/ 73 h 117"/>
                <a:gd name="T64" fmla="*/ 258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28" name="Group 30"/>
          <p:cNvGrpSpPr>
            <a:grpSpLocks/>
          </p:cNvGrpSpPr>
          <p:nvPr/>
        </p:nvGrpSpPr>
        <p:grpSpPr bwMode="auto">
          <a:xfrm>
            <a:off x="0" y="0"/>
            <a:ext cx="1981200" cy="1958975"/>
            <a:chOff x="0" y="0"/>
            <a:chExt cx="1246" cy="1232"/>
          </a:xfrm>
        </p:grpSpPr>
        <p:sp>
          <p:nvSpPr>
            <p:cNvPr id="1031"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2"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029" name="Text Box 3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63" name="Rectangle 39"/>
          <p:cNvSpPr>
            <a:spLocks noChangeArrowheads="1"/>
          </p:cNvSpPr>
          <p:nvPr/>
        </p:nvSpPr>
        <p:spPr bwMode="auto">
          <a:xfrm>
            <a:off x="7470775" y="6510338"/>
            <a:ext cx="801688"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9.65.03f.</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87019659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1.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4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4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image" Target="../media/image1.png"/><Relationship Id="rId12" Type="http://schemas.openxmlformats.org/officeDocument/2006/relationships/image" Target="../media/image1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7.xml"/><Relationship Id="rId11" Type="http://schemas.openxmlformats.org/officeDocument/2006/relationships/image" Target="../media/image12.jpeg"/><Relationship Id="rId5" Type="http://schemas.openxmlformats.org/officeDocument/2006/relationships/slideLayout" Target="../slideLayouts/slideLayout7.xml"/><Relationship Id="rId10" Type="http://schemas.openxmlformats.org/officeDocument/2006/relationships/image" Target="../media/image11.jpeg"/><Relationship Id="rId4" Type="http://schemas.openxmlformats.org/officeDocument/2006/relationships/tags" Target="../tags/tag6.xml"/><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slideLayout" Target="../slideLayouts/slideLayout7.xml"/><Relationship Id="rId7" Type="http://schemas.openxmlformats.org/officeDocument/2006/relationships/image" Target="../media/image70.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notesSlide" Target="../notesSlides/notesSlide73.xml"/><Relationship Id="rId9"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8.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7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8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68.jpeg"/></Relationships>
</file>

<file path=ppt/slides/_rels/slide8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68.jpeg"/><Relationship Id="rId4" Type="http://schemas.openxmlformats.org/officeDocument/2006/relationships/image" Target="../media/image78.jpeg"/><Relationship Id="rId9" Type="http://schemas.openxmlformats.org/officeDocument/2006/relationships/image" Target="../media/image81.png"/></Relationships>
</file>

<file path=ppt/slides/_rels/slide8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68.jpeg"/><Relationship Id="rId5" Type="http://schemas.openxmlformats.org/officeDocument/2006/relationships/image" Target="../media/image79.png"/><Relationship Id="rId10" Type="http://schemas.openxmlformats.org/officeDocument/2006/relationships/image" Target="../media/image81.png"/><Relationship Id="rId4" Type="http://schemas.openxmlformats.org/officeDocument/2006/relationships/image" Target="../media/image78.jpeg"/><Relationship Id="rId9" Type="http://schemas.openxmlformats.org/officeDocument/2006/relationships/image" Target="../media/image84.png"/></Relationships>
</file>

<file path=ppt/slides/_rels/slide8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8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68.jpe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1.png"/><Relationship Id="rId5" Type="http://schemas.openxmlformats.org/officeDocument/2006/relationships/image" Target="../media/image79.png"/><Relationship Id="rId10" Type="http://schemas.openxmlformats.org/officeDocument/2006/relationships/image" Target="../media/image85.png"/><Relationship Id="rId4" Type="http://schemas.openxmlformats.org/officeDocument/2006/relationships/image" Target="../media/image78.jpeg"/><Relationship Id="rId9"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jpeg"/><Relationship Id="rId3" Type="http://schemas.openxmlformats.org/officeDocument/2006/relationships/image" Target="../media/image75.jpeg"/><Relationship Id="rId7" Type="http://schemas.openxmlformats.org/officeDocument/2006/relationships/image" Target="../media/image82.png"/><Relationship Id="rId12"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5.png"/><Relationship Id="rId5" Type="http://schemas.openxmlformats.org/officeDocument/2006/relationships/image" Target="../media/image78.jpeg"/><Relationship Id="rId10" Type="http://schemas.openxmlformats.org/officeDocument/2006/relationships/image" Target="../media/image84.png"/><Relationship Id="rId4" Type="http://schemas.openxmlformats.org/officeDocument/2006/relationships/image" Target="../media/image76.jpeg"/><Relationship Id="rId9" Type="http://schemas.openxmlformats.org/officeDocument/2006/relationships/image" Target="../media/image83.png"/></Relationships>
</file>

<file path=ppt/slides/_rels/slide9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8.jpeg"/><Relationship Id="rId3" Type="http://schemas.openxmlformats.org/officeDocument/2006/relationships/image" Target="../media/image75.jpeg"/><Relationship Id="rId7" Type="http://schemas.openxmlformats.org/officeDocument/2006/relationships/image" Target="../media/image82.png"/><Relationship Id="rId12"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5.png"/><Relationship Id="rId5" Type="http://schemas.openxmlformats.org/officeDocument/2006/relationships/image" Target="../media/image78.jpeg"/><Relationship Id="rId10" Type="http://schemas.openxmlformats.org/officeDocument/2006/relationships/image" Target="../media/image84.png"/><Relationship Id="rId4" Type="http://schemas.openxmlformats.org/officeDocument/2006/relationships/image" Target="../media/image76.jpeg"/><Relationship Id="rId9"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33.xml"/><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rrowheads="1"/>
          </p:cNvPicPr>
          <p:nvPr/>
        </p:nvPicPr>
        <p:blipFill>
          <a:blip r:embed="rId3"/>
          <a:srcRect/>
          <a:stretch>
            <a:fillRect/>
          </a:stretch>
        </p:blipFill>
        <p:spPr bwMode="auto">
          <a:xfrm>
            <a:off x="2765062" y="341404"/>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18434" name="Group 125"/>
          <p:cNvGrpSpPr>
            <a:grpSpLocks/>
          </p:cNvGrpSpPr>
          <p:nvPr/>
        </p:nvGrpSpPr>
        <p:grpSpPr bwMode="auto">
          <a:xfrm>
            <a:off x="4203700" y="1701800"/>
            <a:ext cx="1179513" cy="3009900"/>
            <a:chOff x="2648" y="1072"/>
            <a:chExt cx="743" cy="1896"/>
          </a:xfrm>
        </p:grpSpPr>
        <p:sp>
          <p:nvSpPr>
            <p:cNvPr id="18468" name="Oval 12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69" name="Oval 12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0" name="Oval 12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1" name="Oval 12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36" name="Oval 49"/>
          <p:cNvSpPr>
            <a:spLocks noChangeArrowheads="1"/>
          </p:cNvSpPr>
          <p:nvPr/>
        </p:nvSpPr>
        <p:spPr bwMode="auto">
          <a:xfrm rot="240000">
            <a:off x="4368800" y="1905000"/>
            <a:ext cx="1206500" cy="2446338"/>
          </a:xfrm>
          <a:prstGeom prst="ellipse">
            <a:avLst/>
          </a:pr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437" name="Line 50"/>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38" name="Line 51"/>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39" name="Line 52"/>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40" name="Line 53"/>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41" name="Line 54"/>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1305"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18443" name="AutoShape 10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8444" name="Rectangle 10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45" name="Line 10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6" name="Line 10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7" name="Line 10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8" name="Line 10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9" name="Line 11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1" name="Rectangle 11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2" name="Line 11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3" name="Line 11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4" name="Rectangle 11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5" name="Rectangle 11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7" name="Text Box 11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1378" name="Rectangle 130"/>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sp>
        <p:nvSpPr>
          <p:cNvPr id="18459" name="Text Box 131"/>
          <p:cNvSpPr txBox="1">
            <a:spLocks noChangeArrowheads="1"/>
          </p:cNvSpPr>
          <p:nvPr/>
        </p:nvSpPr>
        <p:spPr bwMode="auto">
          <a:xfrm>
            <a:off x="7048097" y="6283732"/>
            <a:ext cx="15279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181380" name="Text Box 132"/>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mn-ea"/>
                <a:cs typeface="+mn-cs"/>
              </a:rPr>
              <a:t>Acts 9:31</a:t>
            </a:r>
          </a:p>
        </p:txBody>
      </p:sp>
      <p:sp>
        <p:nvSpPr>
          <p:cNvPr id="18461" name="Text Box 133"/>
          <p:cNvSpPr txBox="1">
            <a:spLocks noChangeArrowheads="1"/>
          </p:cNvSpPr>
          <p:nvPr/>
        </p:nvSpPr>
        <p:spPr bwMode="auto">
          <a:xfrm>
            <a:off x="856138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181383" name="AutoShape 135"/>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4" name="AutoShape 136"/>
          <p:cNvSpPr>
            <a:spLocks noChangeArrowheads="1"/>
          </p:cNvSpPr>
          <p:nvPr/>
        </p:nvSpPr>
        <p:spPr bwMode="auto">
          <a:xfrm>
            <a:off x="4451350" y="1797050"/>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5" name="AutoShape 137"/>
          <p:cNvSpPr>
            <a:spLocks noChangeArrowheads="1"/>
          </p:cNvSpPr>
          <p:nvPr/>
        </p:nvSpPr>
        <p:spPr bwMode="auto">
          <a:xfrm>
            <a:off x="4102100" y="30892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grpSp>
        <p:nvGrpSpPr>
          <p:cNvPr id="18465" name="Group 140"/>
          <p:cNvGrpSpPr>
            <a:grpSpLocks/>
          </p:cNvGrpSpPr>
          <p:nvPr/>
        </p:nvGrpSpPr>
        <p:grpSpPr bwMode="auto">
          <a:xfrm>
            <a:off x="519113" y="76200"/>
            <a:ext cx="854075" cy="1704975"/>
            <a:chOff x="327" y="48"/>
            <a:chExt cx="538" cy="1074"/>
          </a:xfrm>
        </p:grpSpPr>
        <p:sp>
          <p:nvSpPr>
            <p:cNvPr id="181389" name="Rectangle 14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1390" name="Line 14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 name="Text Box 30">
            <a:extLst>
              <a:ext uri="{FF2B5EF4-FFF2-40B4-BE49-F238E27FC236}">
                <a16:creationId xmlns:a16="http://schemas.microsoft.com/office/drawing/2014/main" id="{AF0B78CB-5953-2B82-7C14-5C499E9E2D33}"/>
              </a:ext>
            </a:extLst>
          </p:cNvPr>
          <p:cNvSpPr txBox="1">
            <a:spLocks noChangeArrowheads="1"/>
          </p:cNvSpPr>
          <p:nvPr/>
        </p:nvSpPr>
        <p:spPr bwMode="auto">
          <a:xfrm>
            <a:off x="655047" y="1976529"/>
            <a:ext cx="7972425" cy="227754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th-TH" sz="14200" dirty="0">
                <a:solidFill>
                  <a:schemeClr val="hlink"/>
                </a:solidFill>
                <a:latin typeface="Helvetica" charset="0"/>
                <a:ea typeface="+mn-ea"/>
                <a:cs typeface="+mn-cs"/>
              </a:rPr>
              <a:t>พระเยซู</a:t>
            </a:r>
            <a:endParaRPr lang="en-US" sz="14200" dirty="0">
              <a:solidFill>
                <a:schemeClr val="hlink"/>
              </a:solidFill>
              <a:latin typeface="Helvetica" charset="0"/>
              <a:ea typeface="+mn-ea"/>
              <a:cs typeface="+mn-cs"/>
            </a:endParaRPr>
          </a:p>
        </p:txBody>
      </p:sp>
      <p:sp>
        <p:nvSpPr>
          <p:cNvPr id="3" name="Rectangle 2">
            <a:extLst>
              <a:ext uri="{FF2B5EF4-FFF2-40B4-BE49-F238E27FC236}">
                <a16:creationId xmlns:a16="http://schemas.microsoft.com/office/drawing/2014/main" id="{C93AC25B-7523-0BDF-390B-A754EF450A95}"/>
              </a:ext>
            </a:extLst>
          </p:cNvPr>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nchor="ctr"/>
          <a:lstStyle/>
          <a:p>
            <a:pPr algn="ctr" eaLnBrk="1" hangingPunct="1">
              <a:spcBef>
                <a:spcPct val="20000"/>
              </a:spcBef>
              <a:spcAft>
                <a:spcPts val="0"/>
              </a:spcAft>
              <a:buClr>
                <a:srgbClr val="FFCC00"/>
              </a:buClr>
              <a:buSzPct val="70000"/>
              <a:defRPr/>
            </a:pPr>
            <a:r>
              <a:rPr lang="th-TH" sz="2000" kern="0" dirty="0">
                <a:solidFill>
                  <a:srgbClr val="FFFFFF"/>
                </a:solidFill>
                <a:effectLst>
                  <a:outerShdw blurRad="38100" dist="38100" dir="2700000" algn="tl">
                    <a:srgbClr val="000000"/>
                  </a:outerShdw>
                </a:effectLst>
                <a:latin typeface="Arial"/>
                <a:cs typeface="Arial"/>
              </a:rPr>
              <a:t>ออกแบบโดย</a:t>
            </a:r>
            <a:r>
              <a:rPr lang="en-US" sz="2000" kern="0" dirty="0">
                <a:solidFill>
                  <a:srgbClr val="FFFFFF"/>
                </a:solidFill>
                <a:effectLst>
                  <a:outerShdw blurRad="38100" dist="38100" dir="2700000" algn="tl">
                    <a:srgbClr val="000000"/>
                  </a:outerShdw>
                </a:effectLst>
                <a:latin typeface="Arial"/>
                <a:cs typeface="Arial"/>
              </a:rPr>
              <a:t> Dr. John Fryman, Texas, USA</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สอนโดย</a:t>
            </a:r>
            <a:r>
              <a:rPr lang="en-US" sz="2000" kern="0" dirty="0">
                <a:solidFill>
                  <a:srgbClr val="FFFFFF"/>
                </a:solidFill>
                <a:effectLst>
                  <a:outerShdw blurRad="38100" dist="38100" dir="2700000" algn="tl">
                    <a:srgbClr val="000000"/>
                  </a:outerShdw>
                </a:effectLst>
                <a:latin typeface="Arial"/>
                <a:cs typeface="Arial"/>
              </a:rPr>
              <a:t>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th-TH" sz="2000" kern="0" dirty="0">
                <a:solidFill>
                  <a:srgbClr val="FFFFFF"/>
                </a:solidFill>
                <a:effectLst>
                  <a:outerShdw blurRad="38100" dist="38100" dir="2700000" algn="tl">
                    <a:srgbClr val="000000"/>
                  </a:outerShdw>
                </a:effectLst>
                <a:latin typeface="Arial"/>
                <a:cs typeface="Arial"/>
              </a:rPr>
              <a:t>เอกสารแปลเป็นหลายภาษาสามารถดาวน์โหลดได้ฟรีที่</a:t>
            </a:r>
            <a:r>
              <a:rPr lang="en-US" sz="2000" kern="0" dirty="0">
                <a:solidFill>
                  <a:srgbClr val="FFFFFF"/>
                </a:solidFill>
                <a:effectLst>
                  <a:outerShdw blurRad="38100" dist="38100" dir="2700000" algn="tl">
                    <a:srgbClr val="000000"/>
                  </a:outerShdw>
                </a:effectLst>
                <a:latin typeface="Arial"/>
                <a:cs typeface="Arial"/>
              </a:rPr>
              <a:t> BibleStudyDownloads.org</a:t>
            </a:r>
          </a:p>
        </p:txBody>
      </p:sp>
    </p:spTree>
    <p:extLst>
      <p:ext uri="{BB962C8B-B14F-4D97-AF65-F5344CB8AC3E}">
        <p14:creationId xmlns:p14="http://schemas.microsoft.com/office/powerpoint/2010/main" val="1330682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83" grpId="0" animBg="1"/>
      <p:bldP spid="181384" grpId="0" animBg="1"/>
      <p:bldP spid="181385" grpId="0" animBg="1"/>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18434" name="Group 125"/>
          <p:cNvGrpSpPr>
            <a:grpSpLocks/>
          </p:cNvGrpSpPr>
          <p:nvPr/>
        </p:nvGrpSpPr>
        <p:grpSpPr bwMode="auto">
          <a:xfrm>
            <a:off x="4203700" y="1701800"/>
            <a:ext cx="1179513" cy="3009900"/>
            <a:chOff x="2648" y="1072"/>
            <a:chExt cx="743" cy="1896"/>
          </a:xfrm>
        </p:grpSpPr>
        <p:sp>
          <p:nvSpPr>
            <p:cNvPr id="18468" name="Oval 12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69" name="Oval 12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0" name="Oval 12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18471" name="Oval 12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36" name="Oval 49"/>
          <p:cNvSpPr>
            <a:spLocks noChangeArrowheads="1"/>
          </p:cNvSpPr>
          <p:nvPr/>
        </p:nvSpPr>
        <p:spPr bwMode="auto">
          <a:xfrm rot="240000">
            <a:off x="4368800" y="1905000"/>
            <a:ext cx="1206500" cy="2446338"/>
          </a:xfrm>
          <a:prstGeom prst="ellipse">
            <a:avLst/>
          </a:prstGeom>
          <a:noFill/>
          <a:ln w="508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437" name="Line 50"/>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38" name="Line 51"/>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39" name="Line 52"/>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40" name="Line 53"/>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41" name="Line 54"/>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1305"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18443" name="AutoShape 10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8444" name="Rectangle 10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45" name="Line 10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6" name="Line 10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7" name="Line 10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8" name="Line 10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9" name="Line 11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1" name="Rectangle 11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2" name="Line 11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3" name="Line 11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54" name="Rectangle 11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5" name="Rectangle 11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57" name="Text Box 11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1378" name="Rectangle 130"/>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sp>
        <p:nvSpPr>
          <p:cNvPr id="18459" name="Text Box 131"/>
          <p:cNvSpPr txBox="1">
            <a:spLocks noChangeArrowheads="1"/>
          </p:cNvSpPr>
          <p:nvPr/>
        </p:nvSpPr>
        <p:spPr bwMode="auto">
          <a:xfrm>
            <a:off x="7048097" y="6283732"/>
            <a:ext cx="15279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181380" name="Text Box 132"/>
          <p:cNvSpPr txBox="1">
            <a:spLocks noChangeArrowheads="1"/>
          </p:cNvSpPr>
          <p:nvPr/>
        </p:nvSpPr>
        <p:spPr bwMode="auto">
          <a:xfrm>
            <a:off x="1801813" y="23813"/>
            <a:ext cx="595788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200">
                <a:solidFill>
                  <a:schemeClr val="tx1"/>
                </a:solidFill>
                <a:ea typeface="+mn-ea"/>
                <a:cs typeface="+mn-cs"/>
              </a:rPr>
              <a:t>Acts 9:31</a:t>
            </a:r>
          </a:p>
        </p:txBody>
      </p:sp>
      <p:sp>
        <p:nvSpPr>
          <p:cNvPr id="18461" name="Text Box 133"/>
          <p:cNvSpPr txBox="1">
            <a:spLocks noChangeArrowheads="1"/>
          </p:cNvSpPr>
          <p:nvPr/>
        </p:nvSpPr>
        <p:spPr bwMode="auto">
          <a:xfrm>
            <a:off x="856138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181383" name="AutoShape 135"/>
          <p:cNvSpPr>
            <a:spLocks noChangeArrowheads="1"/>
          </p:cNvSpPr>
          <p:nvPr/>
        </p:nvSpPr>
        <p:spPr bwMode="auto">
          <a:xfrm>
            <a:off x="3884613" y="47275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4" name="AutoShape 136"/>
          <p:cNvSpPr>
            <a:spLocks noChangeArrowheads="1"/>
          </p:cNvSpPr>
          <p:nvPr/>
        </p:nvSpPr>
        <p:spPr bwMode="auto">
          <a:xfrm>
            <a:off x="4451350" y="1797050"/>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sp>
        <p:nvSpPr>
          <p:cNvPr id="181385" name="AutoShape 137"/>
          <p:cNvSpPr>
            <a:spLocks noChangeArrowheads="1"/>
          </p:cNvSpPr>
          <p:nvPr/>
        </p:nvSpPr>
        <p:spPr bwMode="auto">
          <a:xfrm>
            <a:off x="4102100" y="3089275"/>
            <a:ext cx="930275" cy="339725"/>
          </a:xfrm>
          <a:prstGeom prst="roundRect">
            <a:avLst>
              <a:gd name="adj" fmla="val 16667"/>
            </a:avLst>
          </a:prstGeom>
          <a:noFill/>
          <a:ln w="38100">
            <a:solidFill>
              <a:srgbClr val="FFFF00"/>
            </a:solidFill>
            <a:round/>
            <a:headEnd/>
            <a:tailEnd/>
          </a:ln>
          <a:effectLst>
            <a:outerShdw blurRad="63500" dist="53882" dir="2700000" algn="ctr" rotWithShape="0">
              <a:schemeClr val="bg1">
                <a:alpha val="74998"/>
              </a:schemeClr>
            </a:outerShdw>
          </a:effectLst>
        </p:spPr>
        <p:txBody>
          <a:bodyPr wrap="none" anchor="ctr"/>
          <a:lstStyle/>
          <a:p>
            <a:pPr>
              <a:defRPr/>
            </a:pPr>
            <a:endParaRPr lang="en-US">
              <a:ea typeface="+mn-ea"/>
              <a:cs typeface="+mn-cs"/>
            </a:endParaRPr>
          </a:p>
        </p:txBody>
      </p:sp>
      <p:grpSp>
        <p:nvGrpSpPr>
          <p:cNvPr id="18465" name="Group 140"/>
          <p:cNvGrpSpPr>
            <a:grpSpLocks/>
          </p:cNvGrpSpPr>
          <p:nvPr/>
        </p:nvGrpSpPr>
        <p:grpSpPr bwMode="auto">
          <a:xfrm>
            <a:off x="519113" y="76200"/>
            <a:ext cx="854075" cy="1704975"/>
            <a:chOff x="327" y="48"/>
            <a:chExt cx="538" cy="1074"/>
          </a:xfrm>
        </p:grpSpPr>
        <p:sp>
          <p:nvSpPr>
            <p:cNvPr id="181389" name="Rectangle 14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1390" name="Line 14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1383"/>
                                        </p:tgtEl>
                                        <p:attrNameLst>
                                          <p:attrName>style.visibility</p:attrName>
                                        </p:attrNameLst>
                                      </p:cBhvr>
                                      <p:to>
                                        <p:strVal val="visible"/>
                                      </p:to>
                                    </p:set>
                                    <p:anim calcmode="lin" valueType="num">
                                      <p:cBhvr additive="base">
                                        <p:cTn id="7" dur="500" fill="hold"/>
                                        <p:tgtEl>
                                          <p:spTgt spid="181383"/>
                                        </p:tgtEl>
                                        <p:attrNameLst>
                                          <p:attrName>ppt_x</p:attrName>
                                        </p:attrNameLst>
                                      </p:cBhvr>
                                      <p:tavLst>
                                        <p:tav tm="0">
                                          <p:val>
                                            <p:strVal val="0-#ppt_w/2"/>
                                          </p:val>
                                        </p:tav>
                                        <p:tav tm="100000">
                                          <p:val>
                                            <p:strVal val="#ppt_x"/>
                                          </p:val>
                                        </p:tav>
                                      </p:tavLst>
                                    </p:anim>
                                    <p:anim calcmode="lin" valueType="num">
                                      <p:cBhvr additive="base">
                                        <p:cTn id="8" dur="500" fill="hold"/>
                                        <p:tgtEl>
                                          <p:spTgt spid="1813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1385"/>
                                        </p:tgtEl>
                                        <p:attrNameLst>
                                          <p:attrName>style.visibility</p:attrName>
                                        </p:attrNameLst>
                                      </p:cBhvr>
                                      <p:to>
                                        <p:strVal val="visible"/>
                                      </p:to>
                                    </p:set>
                                    <p:anim calcmode="lin" valueType="num">
                                      <p:cBhvr additive="base">
                                        <p:cTn id="12" dur="500" fill="hold"/>
                                        <p:tgtEl>
                                          <p:spTgt spid="181385"/>
                                        </p:tgtEl>
                                        <p:attrNameLst>
                                          <p:attrName>ppt_x</p:attrName>
                                        </p:attrNameLst>
                                      </p:cBhvr>
                                      <p:tavLst>
                                        <p:tav tm="0">
                                          <p:val>
                                            <p:strVal val="0-#ppt_w/2"/>
                                          </p:val>
                                        </p:tav>
                                        <p:tav tm="100000">
                                          <p:val>
                                            <p:strVal val="#ppt_x"/>
                                          </p:val>
                                        </p:tav>
                                      </p:tavLst>
                                    </p:anim>
                                    <p:anim calcmode="lin" valueType="num">
                                      <p:cBhvr additive="base">
                                        <p:cTn id="13" dur="500" fill="hold"/>
                                        <p:tgtEl>
                                          <p:spTgt spid="18138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1384"/>
                                        </p:tgtEl>
                                        <p:attrNameLst>
                                          <p:attrName>style.visibility</p:attrName>
                                        </p:attrNameLst>
                                      </p:cBhvr>
                                      <p:to>
                                        <p:strVal val="visible"/>
                                      </p:to>
                                    </p:set>
                                    <p:anim calcmode="lin" valueType="num">
                                      <p:cBhvr additive="base">
                                        <p:cTn id="17" dur="500" fill="hold"/>
                                        <p:tgtEl>
                                          <p:spTgt spid="181384"/>
                                        </p:tgtEl>
                                        <p:attrNameLst>
                                          <p:attrName>ppt_x</p:attrName>
                                        </p:attrNameLst>
                                      </p:cBhvr>
                                      <p:tavLst>
                                        <p:tav tm="0">
                                          <p:val>
                                            <p:strVal val="0-#ppt_w/2"/>
                                          </p:val>
                                        </p:tav>
                                        <p:tav tm="100000">
                                          <p:val>
                                            <p:strVal val="#ppt_x"/>
                                          </p:val>
                                        </p:tav>
                                      </p:tavLst>
                                    </p:anim>
                                    <p:anim calcmode="lin" valueType="num">
                                      <p:cBhvr additive="base">
                                        <p:cTn id="18" dur="500" fill="hold"/>
                                        <p:tgtEl>
                                          <p:spTgt spid="1813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83" grpId="0" animBg="1"/>
      <p:bldP spid="181384" grpId="0" animBg="1"/>
      <p:bldP spid="1813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02"/>
          <p:cNvGrpSpPr>
            <a:grpSpLocks/>
          </p:cNvGrpSpPr>
          <p:nvPr/>
        </p:nvGrpSpPr>
        <p:grpSpPr bwMode="auto">
          <a:xfrm>
            <a:off x="519113" y="76200"/>
            <a:ext cx="854075" cy="1704975"/>
            <a:chOff x="327" y="48"/>
            <a:chExt cx="538" cy="1074"/>
          </a:xfrm>
        </p:grpSpPr>
        <p:sp>
          <p:nvSpPr>
            <p:cNvPr id="194663" name="Rectangle 103"/>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94664" name="Line 104"/>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pic>
        <p:nvPicPr>
          <p:cNvPr id="194659" name="Picture 99"/>
          <p:cNvPicPr>
            <a:picLocks noChangeArrowheads="1"/>
          </p:cNvPicPr>
          <p:nvPr/>
        </p:nvPicPr>
        <p:blipFill>
          <a:blip r:embed="rId3"/>
          <a:srcRect/>
          <a:stretch>
            <a:fillRect/>
          </a:stretch>
        </p:blipFill>
        <p:spPr bwMode="auto">
          <a:xfrm>
            <a:off x="2778125" y="681038"/>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grpSp>
        <p:nvGrpSpPr>
          <p:cNvPr id="20483" name="Group 92"/>
          <p:cNvGrpSpPr>
            <a:grpSpLocks/>
          </p:cNvGrpSpPr>
          <p:nvPr/>
        </p:nvGrpSpPr>
        <p:grpSpPr bwMode="auto">
          <a:xfrm>
            <a:off x="4203700" y="1701800"/>
            <a:ext cx="1179513" cy="3009900"/>
            <a:chOff x="2648" y="1072"/>
            <a:chExt cx="743" cy="1896"/>
          </a:xfrm>
        </p:grpSpPr>
        <p:sp>
          <p:nvSpPr>
            <p:cNvPr id="20512" name="Oval 9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3" name="Oval 9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4" name="Oval 9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0515" name="Oval 9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048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48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94568" name="Rectangle 8"/>
          <p:cNvSpPr>
            <a:spLocks noChangeArrowheads="1"/>
          </p:cNvSpPr>
          <p:nvPr/>
        </p:nvSpPr>
        <p:spPr bwMode="auto">
          <a:xfrm>
            <a:off x="277813" y="4043363"/>
            <a:ext cx="2405062" cy="90537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marL="457200" indent="-457200" algn="r">
              <a:lnSpc>
                <a:spcPct val="55000"/>
              </a:lnSpc>
              <a:spcBef>
                <a:spcPct val="50000"/>
              </a:spcBef>
              <a:buAutoNum type="arabicPeriod"/>
              <a:defRPr/>
            </a:pPr>
            <a:r>
              <a:rPr lang="th-TH" sz="2000" dirty="0" err="1">
                <a:solidFill>
                  <a:schemeClr val="tx1"/>
                </a:solidFill>
                <a:latin typeface="Krone" charset="0"/>
                <a:ea typeface="+mn-ea"/>
                <a:cs typeface="+mn-cs"/>
              </a:rPr>
              <a:t>พันธ</a:t>
            </a:r>
            <a:r>
              <a:rPr lang="th-TH" sz="2000" dirty="0">
                <a:solidFill>
                  <a:schemeClr val="tx1"/>
                </a:solidFill>
                <a:latin typeface="Krone" charset="0"/>
                <a:ea typeface="+mn-ea"/>
                <a:cs typeface="+mn-cs"/>
              </a:rPr>
              <a:t>กิจครั้งแรก </a:t>
            </a:r>
          </a:p>
          <a:p>
            <a:pPr algn="r">
              <a:lnSpc>
                <a:spcPct val="55000"/>
              </a:lnSpc>
              <a:spcBef>
                <a:spcPct val="50000"/>
              </a:spcBef>
              <a:defRPr/>
            </a:pPr>
            <a:r>
              <a:rPr lang="th-TH" sz="2000" dirty="0">
                <a:solidFill>
                  <a:schemeClr val="tx1"/>
                </a:solidFill>
                <a:latin typeface="Krone" charset="0"/>
                <a:ea typeface="+mn-ea"/>
                <a:cs typeface="+mn-cs"/>
              </a:rPr>
              <a:t>ของพระเยซู ณ</a:t>
            </a:r>
          </a:p>
          <a:p>
            <a:pPr algn="r">
              <a:lnSpc>
                <a:spcPct val="55000"/>
              </a:lnSpc>
              <a:spcBef>
                <a:spcPct val="50000"/>
              </a:spcBef>
              <a:defRPr/>
            </a:pPr>
            <a:r>
              <a:rPr lang="th-TH" sz="2000" dirty="0">
                <a:solidFill>
                  <a:srgbClr val="FFFF00"/>
                </a:solidFill>
                <a:latin typeface="Krone" charset="0"/>
                <a:ea typeface="+mn-ea"/>
                <a:cs typeface="+mn-cs"/>
              </a:rPr>
              <a:t>กรุงเยรูซาเล็ม</a:t>
            </a:r>
          </a:p>
        </p:txBody>
      </p:sp>
      <p:sp>
        <p:nvSpPr>
          <p:cNvPr id="194569" name="Oval 9"/>
          <p:cNvSpPr>
            <a:spLocks noChangeArrowheads="1"/>
          </p:cNvSpPr>
          <p:nvPr/>
        </p:nvSpPr>
        <p:spPr bwMode="auto">
          <a:xfrm>
            <a:off x="280238" y="3825912"/>
            <a:ext cx="549275" cy="550862"/>
          </a:xfrm>
          <a:prstGeom prst="ellipse">
            <a:avLst/>
          </a:prstGeom>
          <a:noFill/>
          <a:ln w="57150">
            <a:solidFill>
              <a:srgbClr val="D8310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4570" name="Oval 10"/>
          <p:cNvSpPr>
            <a:spLocks noChangeArrowheads="1"/>
          </p:cNvSpPr>
          <p:nvPr/>
        </p:nvSpPr>
        <p:spPr bwMode="auto">
          <a:xfrm>
            <a:off x="4356100" y="40005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0489" name="Line 11"/>
          <p:cNvSpPr>
            <a:spLocks noChangeShapeType="1"/>
          </p:cNvSpPr>
          <p:nvPr/>
        </p:nvSpPr>
        <p:spPr bwMode="auto">
          <a:xfrm flipV="1">
            <a:off x="2565400" y="43640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91" name="Text Box 51"/>
          <p:cNvSpPr txBox="1">
            <a:spLocks noChangeArrowheads="1"/>
          </p:cNvSpPr>
          <p:nvPr/>
        </p:nvSpPr>
        <p:spPr bwMode="auto">
          <a:xfrm>
            <a:off x="1773238" y="9525"/>
            <a:ext cx="33210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400">
                <a:solidFill>
                  <a:schemeClr val="tx1"/>
                </a:solidFill>
              </a:rPr>
              <a:t>John 2:13-25</a:t>
            </a:r>
          </a:p>
        </p:txBody>
      </p:sp>
      <p:sp>
        <p:nvSpPr>
          <p:cNvPr id="20492"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0493"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494"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5"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6"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7"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8"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00"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501"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02"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03"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504"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506" name="Text Box 8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4645" name="Text Box 85"/>
          <p:cNvSpPr txBox="1">
            <a:spLocks noChangeArrowheads="1"/>
          </p:cNvSpPr>
          <p:nvPr/>
        </p:nvSpPr>
        <p:spPr bwMode="auto">
          <a:xfrm>
            <a:off x="0" y="452944"/>
            <a:ext cx="4548188"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3200" dirty="0">
                <a:solidFill>
                  <a:srgbClr val="FFFF00"/>
                </a:solidFill>
                <a:ea typeface="+mn-ea"/>
                <a:cs typeface="+mn-cs"/>
              </a:rPr>
              <a:t>คู่มือช่วยศึกษา </a:t>
            </a:r>
            <a:r>
              <a:rPr lang="en-US" sz="3200" dirty="0">
                <a:solidFill>
                  <a:srgbClr val="FFFF00"/>
                </a:solidFill>
                <a:ea typeface="+mn-ea"/>
                <a:cs typeface="+mn-cs"/>
              </a:rPr>
              <a:t>#07</a:t>
            </a:r>
          </a:p>
        </p:txBody>
      </p:sp>
      <p:sp>
        <p:nvSpPr>
          <p:cNvPr id="194646" name="Oval 86"/>
          <p:cNvSpPr>
            <a:spLocks noChangeArrowheads="1"/>
          </p:cNvSpPr>
          <p:nvPr/>
        </p:nvSpPr>
        <p:spPr bwMode="auto">
          <a:xfrm>
            <a:off x="787400" y="4550398"/>
            <a:ext cx="2047875" cy="493712"/>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94657" name="Rectangle 9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sp>
        <p:nvSpPr>
          <p:cNvPr id="20510" name="Text Box 98"/>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20511" name="Text Box 101"/>
          <p:cNvSpPr txBox="1">
            <a:spLocks noChangeArrowheads="1"/>
          </p:cNvSpPr>
          <p:nvPr/>
        </p:nvSpPr>
        <p:spPr bwMode="auto">
          <a:xfrm>
            <a:off x="85645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39"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40"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94645"/>
                                        </p:tgtEl>
                                        <p:attrNameLst>
                                          <p:attrName>style.visibility</p:attrName>
                                        </p:attrNameLst>
                                      </p:cBhvr>
                                      <p:to>
                                        <p:strVal val="visible"/>
                                      </p:to>
                                    </p:set>
                                    <p:anim calcmode="lin" valueType="num">
                                      <p:cBhvr additive="base">
                                        <p:cTn id="7" dur="500" fill="hold"/>
                                        <p:tgtEl>
                                          <p:spTgt spid="194645"/>
                                        </p:tgtEl>
                                        <p:attrNameLst>
                                          <p:attrName>ppt_x</p:attrName>
                                        </p:attrNameLst>
                                      </p:cBhvr>
                                      <p:tavLst>
                                        <p:tav tm="0">
                                          <p:val>
                                            <p:strVal val="0-#ppt_w/2"/>
                                          </p:val>
                                        </p:tav>
                                        <p:tav tm="100000">
                                          <p:val>
                                            <p:strVal val="#ppt_x"/>
                                          </p:val>
                                        </p:tav>
                                      </p:tavLst>
                                    </p:anim>
                                    <p:anim calcmode="lin" valueType="num">
                                      <p:cBhvr additive="base">
                                        <p:cTn id="8" dur="500" fill="hold"/>
                                        <p:tgtEl>
                                          <p:spTgt spid="1946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194646"/>
                                        </p:tgtEl>
                                        <p:attrNameLst>
                                          <p:attrName>style.visibility</p:attrName>
                                        </p:attrNameLst>
                                      </p:cBhvr>
                                      <p:to>
                                        <p:strVal val="visible"/>
                                      </p:to>
                                    </p:set>
                                    <p:anim calcmode="lin" valueType="num">
                                      <p:cBhvr>
                                        <p:cTn id="13" dur="500" fill="hold"/>
                                        <p:tgtEl>
                                          <p:spTgt spid="194646"/>
                                        </p:tgtEl>
                                        <p:attrNameLst>
                                          <p:attrName>ppt_w</p:attrName>
                                        </p:attrNameLst>
                                      </p:cBhvr>
                                      <p:tavLst>
                                        <p:tav tm="0">
                                          <p:val>
                                            <p:fltVal val="0"/>
                                          </p:val>
                                        </p:tav>
                                        <p:tav tm="100000">
                                          <p:val>
                                            <p:strVal val="#ppt_w"/>
                                          </p:val>
                                        </p:tav>
                                      </p:tavLst>
                                    </p:anim>
                                    <p:anim calcmode="lin" valueType="num">
                                      <p:cBhvr>
                                        <p:cTn id="14" dur="500" fill="hold"/>
                                        <p:tgtEl>
                                          <p:spTgt spid="194646"/>
                                        </p:tgtEl>
                                        <p:attrNameLst>
                                          <p:attrName>ppt_h</p:attrName>
                                        </p:attrNameLst>
                                      </p:cBhvr>
                                      <p:tavLst>
                                        <p:tav tm="0">
                                          <p:val>
                                            <p:fltVal val="0"/>
                                          </p:val>
                                        </p:tav>
                                        <p:tav tm="100000">
                                          <p:val>
                                            <p:strVal val="#ppt_h"/>
                                          </p:val>
                                        </p:tav>
                                      </p:tavLst>
                                    </p:anim>
                                    <p:anim calcmode="lin" valueType="num">
                                      <p:cBhvr>
                                        <p:cTn id="15" dur="500" fill="hold"/>
                                        <p:tgtEl>
                                          <p:spTgt spid="194646"/>
                                        </p:tgtEl>
                                        <p:attrNameLst>
                                          <p:attrName>ppt_x</p:attrName>
                                        </p:attrNameLst>
                                      </p:cBhvr>
                                      <p:tavLst>
                                        <p:tav tm="0">
                                          <p:val>
                                            <p:fltVal val="0.5"/>
                                          </p:val>
                                        </p:tav>
                                        <p:tav tm="100000">
                                          <p:val>
                                            <p:strVal val="#ppt_x"/>
                                          </p:val>
                                        </p:tav>
                                      </p:tavLst>
                                    </p:anim>
                                    <p:anim calcmode="lin" valueType="num">
                                      <p:cBhvr>
                                        <p:cTn id="16" dur="500" fill="hold"/>
                                        <p:tgtEl>
                                          <p:spTgt spid="1946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5" grpId="0" animBg="1" autoUpdateAnimBg="0"/>
      <p:bldP spid="1946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11" name="Rectangle 7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172112" name="Line 80"/>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531" name="Text Box 45"/>
          <p:cNvSpPr txBox="1">
            <a:spLocks noChangeArrowheads="1"/>
          </p:cNvSpPr>
          <p:nvPr/>
        </p:nvSpPr>
        <p:spPr bwMode="auto">
          <a:xfrm>
            <a:off x="1793875" y="0"/>
            <a:ext cx="33210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th-TH" sz="1400" dirty="0" err="1">
                <a:solidFill>
                  <a:schemeClr val="tx1"/>
                </a:solidFill>
              </a:rPr>
              <a:t>ยอห์น</a:t>
            </a:r>
            <a:r>
              <a:rPr lang="en-US" sz="1400" dirty="0">
                <a:solidFill>
                  <a:schemeClr val="tx1"/>
                </a:solidFill>
              </a:rPr>
              <a:t> 2:13-25</a:t>
            </a:r>
          </a:p>
        </p:txBody>
      </p:sp>
      <p:sp>
        <p:nvSpPr>
          <p:cNvPr id="22532" name="Text Box 7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2113" name="Rectangle 8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22534" name="Text Box 82"/>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pic>
        <p:nvPicPr>
          <p:cNvPr id="22535" name="Picture 85" descr="Herod's Temple from northeast, tb n02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35000" y="601663"/>
            <a:ext cx="7912100" cy="57007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536" name="AutoShape 6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2537" name="Rectangle 6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38" name="Line 6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9" name="Line 6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0" name="Line 6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1" name="Line 6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2" name="Line 6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4" name="Rectangle 6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45" name="Line 7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6" name="Line 7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7" name="Rectangle 7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48" name="Rectangle 7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50" name="Rectangle 86"/>
          <p:cNvSpPr>
            <a:spLocks noChangeArrowheads="1"/>
          </p:cNvSpPr>
          <p:nvPr/>
        </p:nvSpPr>
        <p:spPr bwMode="auto">
          <a:xfrm>
            <a:off x="596900" y="5664200"/>
            <a:ext cx="7962900" cy="6604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2041" name="Rectangle 9"/>
          <p:cNvSpPr>
            <a:spLocks noChangeArrowheads="1"/>
          </p:cNvSpPr>
          <p:nvPr/>
        </p:nvSpPr>
        <p:spPr bwMode="auto">
          <a:xfrm>
            <a:off x="315913" y="5672138"/>
            <a:ext cx="8408987" cy="58221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วิหารของกษัตริย์เฮ</a:t>
            </a:r>
            <a:r>
              <a:rPr lang="th-TH" sz="3200" dirty="0" err="1">
                <a:solidFill>
                  <a:srgbClr val="FFFF00"/>
                </a:solidFill>
                <a:effectLst>
                  <a:outerShdw blurRad="38100" dist="38100" dir="2700000" algn="tl">
                    <a:srgbClr val="000000"/>
                  </a:outerShdw>
                </a:effectLst>
              </a:rPr>
              <a:t>โรด</a:t>
            </a:r>
            <a:r>
              <a:rPr lang="th-TH" sz="3200" dirty="0">
                <a:solidFill>
                  <a:srgbClr val="FFFF00"/>
                </a:solidFill>
                <a:effectLst>
                  <a:outerShdw blurRad="38100" dist="38100" dir="2700000" algn="tl">
                    <a:srgbClr val="000000"/>
                  </a:outerShdw>
                </a:effectLst>
              </a:rPr>
              <a:t>ผู้ยิ่งใหญ่</a:t>
            </a:r>
            <a:endParaRPr lang="en-US" sz="3200" dirty="0">
              <a:solidFill>
                <a:srgbClr val="FFFF00"/>
              </a:solidFill>
              <a:effectLst>
                <a:outerShdw blurRad="38100" dist="38100" dir="2700000" algn="tl">
                  <a:srgbClr val="000000"/>
                </a:outerShdw>
              </a:effectLst>
            </a:endParaRPr>
          </a:p>
        </p:txBody>
      </p:sp>
      <p:sp>
        <p:nvSpPr>
          <p:cNvPr id="2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9"/>
          <p:cNvSpPr txBox="1">
            <a:spLocks noChangeArrowheads="1"/>
          </p:cNvSpPr>
          <p:nvPr/>
        </p:nvSpPr>
        <p:spPr bwMode="auto">
          <a:xfrm>
            <a:off x="1792288" y="0"/>
            <a:ext cx="33210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th-TH" sz="1400" dirty="0" err="1">
                <a:solidFill>
                  <a:schemeClr val="tx1"/>
                </a:solidFill>
              </a:rPr>
              <a:t>ยอห์น</a:t>
            </a:r>
            <a:r>
              <a:rPr lang="en-US" sz="1400" dirty="0">
                <a:solidFill>
                  <a:schemeClr val="tx1"/>
                </a:solidFill>
              </a:rPr>
              <a:t> 2:13-25</a:t>
            </a:r>
          </a:p>
        </p:txBody>
      </p:sp>
      <p:sp>
        <p:nvSpPr>
          <p:cNvPr id="448535" name="Text Box 23"/>
          <p:cNvSpPr txBox="1">
            <a:spLocks noChangeArrowheads="1"/>
          </p:cNvSpPr>
          <p:nvPr/>
        </p:nvSpPr>
        <p:spPr bwMode="auto">
          <a:xfrm>
            <a:off x="762000" y="5883622"/>
            <a:ext cx="2070100" cy="40011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1000" dirty="0">
                <a:solidFill>
                  <a:srgbClr val="FFFF00"/>
                </a:solidFill>
                <a:ea typeface="+mn-ea"/>
                <a:cs typeface="+mn-cs"/>
              </a:rPr>
              <a:t>ถ่ายภาพจาก</a:t>
            </a:r>
            <a:r>
              <a:rPr lang="en-US" sz="1000" dirty="0">
                <a:solidFill>
                  <a:srgbClr val="FFFF00"/>
                </a:solidFill>
                <a:ea typeface="+mn-ea"/>
                <a:cs typeface="+mn-cs"/>
              </a:rPr>
              <a:t>:                 </a:t>
            </a:r>
            <a:r>
              <a:rPr lang="th-TH" sz="1000" dirty="0">
                <a:solidFill>
                  <a:srgbClr val="FFFF00"/>
                </a:solidFill>
                <a:ea typeface="+mn-ea"/>
                <a:cs typeface="+mn-cs"/>
              </a:rPr>
              <a:t>โรงแรมโฮลี่แลนด์ กรุงเยรูซาเล็ม</a:t>
            </a:r>
            <a:endParaRPr lang="en-US" sz="1000" dirty="0">
              <a:solidFill>
                <a:srgbClr val="FFFF00"/>
              </a:solidFill>
              <a:ea typeface="+mn-ea"/>
              <a:cs typeface="+mn-cs"/>
            </a:endParaRPr>
          </a:p>
        </p:txBody>
      </p:sp>
      <p:sp>
        <p:nvSpPr>
          <p:cNvPr id="24579" name="Text Box 51"/>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8569" name="Rectangle 5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24581" name="Text Box 58"/>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448571" name="Text Box 59"/>
          <p:cNvSpPr txBox="1">
            <a:spLocks noChangeArrowheads="1"/>
          </p:cNvSpPr>
          <p:nvPr/>
        </p:nvSpPr>
        <p:spPr bwMode="auto">
          <a:xfrm>
            <a:off x="5673725" y="808038"/>
            <a:ext cx="2463800" cy="181588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defRPr/>
            </a:pPr>
            <a:r>
              <a:rPr lang="th-TH" sz="2800" dirty="0">
                <a:solidFill>
                  <a:srgbClr val="FFEA18"/>
                </a:solidFill>
                <a:ea typeface="+mn-ea"/>
                <a:cs typeface="+mn-cs"/>
              </a:rPr>
              <a:t>กรุงเยรูซาเล็ม</a:t>
            </a:r>
          </a:p>
          <a:p>
            <a:pPr>
              <a:defRPr/>
            </a:pPr>
            <a:r>
              <a:rPr lang="th-TH" sz="2800" dirty="0">
                <a:solidFill>
                  <a:srgbClr val="FFEA18"/>
                </a:solidFill>
                <a:ea typeface="+mn-ea"/>
                <a:cs typeface="+mn-cs"/>
              </a:rPr>
              <a:t>ในช่วงเวลาของพระเยซูคริสต์</a:t>
            </a:r>
          </a:p>
        </p:txBody>
      </p:sp>
      <p:sp>
        <p:nvSpPr>
          <p:cNvPr id="448572" name="Text Box 60"/>
          <p:cNvSpPr txBox="1">
            <a:spLocks noChangeArrowheads="1"/>
          </p:cNvSpPr>
          <p:nvPr/>
        </p:nvSpPr>
        <p:spPr bwMode="auto">
          <a:xfrm>
            <a:off x="581025" y="3930650"/>
            <a:ext cx="2593975" cy="3667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th-TH" dirty="0">
                <a:solidFill>
                  <a:srgbClr val="FFFF00"/>
                </a:solidFill>
                <a:ea typeface="+mn-ea"/>
                <a:cs typeface="+mn-cs"/>
              </a:rPr>
              <a:t>เมืองรอบข้าง</a:t>
            </a:r>
            <a:endParaRPr lang="en-US" dirty="0">
              <a:solidFill>
                <a:srgbClr val="FFFF00"/>
              </a:solidFill>
              <a:ea typeface="+mn-ea"/>
              <a:cs typeface="+mn-cs"/>
            </a:endParaRPr>
          </a:p>
        </p:txBody>
      </p:sp>
      <p:sp>
        <p:nvSpPr>
          <p:cNvPr id="448573" name="Text Box 61"/>
          <p:cNvSpPr txBox="1">
            <a:spLocks noChangeArrowheads="1"/>
          </p:cNvSpPr>
          <p:nvPr/>
        </p:nvSpPr>
        <p:spPr bwMode="auto">
          <a:xfrm>
            <a:off x="1023938" y="4811713"/>
            <a:ext cx="2633662" cy="78483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th-TH" dirty="0">
                <a:solidFill>
                  <a:srgbClr val="FFFF00"/>
                </a:solidFill>
                <a:ea typeface="+mn-ea"/>
                <a:cs typeface="+mn-cs"/>
              </a:rPr>
              <a:t>วิหารบนภูเขา</a:t>
            </a:r>
            <a:r>
              <a:rPr lang="en-US" dirty="0">
                <a:solidFill>
                  <a:srgbClr val="FFFF00"/>
                </a:solidFill>
                <a:ea typeface="+mn-ea"/>
                <a:cs typeface="+mn-cs"/>
              </a:rPr>
              <a:t>      </a:t>
            </a:r>
            <a:endParaRPr lang="th-TH" dirty="0">
              <a:solidFill>
                <a:srgbClr val="FFFF00"/>
              </a:solidFill>
              <a:ea typeface="+mn-ea"/>
              <a:cs typeface="+mn-cs"/>
            </a:endParaRPr>
          </a:p>
          <a:p>
            <a:pPr algn="r">
              <a:spcBef>
                <a:spcPct val="50000"/>
              </a:spcBef>
              <a:defRPr/>
            </a:pPr>
            <a:r>
              <a:rPr lang="th-TH" dirty="0">
                <a:solidFill>
                  <a:srgbClr val="FFFF00"/>
                </a:solidFill>
                <a:ea typeface="+mn-ea"/>
                <a:cs typeface="+mn-cs"/>
              </a:rPr>
              <a:t>วิหารป้อมแอนโท</a:t>
            </a:r>
            <a:r>
              <a:rPr lang="th-TH" dirty="0" err="1">
                <a:solidFill>
                  <a:srgbClr val="FFFF00"/>
                </a:solidFill>
                <a:ea typeface="+mn-ea"/>
                <a:cs typeface="+mn-cs"/>
              </a:rPr>
              <a:t>เนีย</a:t>
            </a:r>
            <a:endParaRPr lang="en-US" dirty="0">
              <a:solidFill>
                <a:srgbClr val="FFFF00"/>
              </a:solidFill>
              <a:ea typeface="+mn-ea"/>
              <a:cs typeface="+mn-cs"/>
            </a:endParaRPr>
          </a:p>
        </p:txBody>
      </p:sp>
      <p:grpSp>
        <p:nvGrpSpPr>
          <p:cNvPr id="2" name="Group 67"/>
          <p:cNvGrpSpPr>
            <a:grpSpLocks/>
          </p:cNvGrpSpPr>
          <p:nvPr/>
        </p:nvGrpSpPr>
        <p:grpSpPr bwMode="auto">
          <a:xfrm>
            <a:off x="762000" y="660400"/>
            <a:ext cx="4787900" cy="3200400"/>
            <a:chOff x="480" y="416"/>
            <a:chExt cx="3016" cy="2016"/>
          </a:xfrm>
        </p:grpSpPr>
        <p:pic>
          <p:nvPicPr>
            <p:cNvPr id="24603" name="Picture 22"/>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498" y="433"/>
              <a:ext cx="2998" cy="1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48577" name="Rectangle 65"/>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grpSp>
        <p:nvGrpSpPr>
          <p:cNvPr id="3" name="Group 68"/>
          <p:cNvGrpSpPr>
            <a:grpSpLocks/>
          </p:cNvGrpSpPr>
          <p:nvPr/>
        </p:nvGrpSpPr>
        <p:grpSpPr bwMode="auto">
          <a:xfrm>
            <a:off x="3670300" y="3035300"/>
            <a:ext cx="4740275" cy="3200400"/>
            <a:chOff x="2312" y="1912"/>
            <a:chExt cx="2986" cy="2016"/>
          </a:xfrm>
        </p:grpSpPr>
        <p:pic>
          <p:nvPicPr>
            <p:cNvPr id="24601" name="Picture 6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3" y="1932"/>
              <a:ext cx="2975" cy="1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48578" name="Rectangle 66"/>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4587" name="AutoShape 3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4588" name="Rectangle 3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589" name="Line 3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0" name="Line 4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1" name="Line 4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2" name="Line 4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3" name="Line 4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5" name="Rectangle 4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4596" name="Line 4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7" name="Line 47"/>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Rectangle 4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4599" name="Rectangle 4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8572"/>
                                        </p:tgtEl>
                                        <p:attrNameLst>
                                          <p:attrName>style.visibility</p:attrName>
                                        </p:attrNameLst>
                                      </p:cBhvr>
                                      <p:to>
                                        <p:strVal val="visible"/>
                                      </p:to>
                                    </p:set>
                                    <p:animEffect transition="in" filter="wipe(left)">
                                      <p:cBhvr>
                                        <p:cTn id="11" dur="500"/>
                                        <p:tgtEl>
                                          <p:spTgt spid="448572"/>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nodeType="afterGroup">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48573"/>
                                        </p:tgtEl>
                                        <p:attrNameLst>
                                          <p:attrName>style.visibility</p:attrName>
                                        </p:attrNameLst>
                                      </p:cBhvr>
                                      <p:to>
                                        <p:strVal val="visible"/>
                                      </p:to>
                                    </p:set>
                                    <p:animEffect transition="in" filter="wipe(left)">
                                      <p:cBhvr>
                                        <p:cTn id="19" dur="500"/>
                                        <p:tgtEl>
                                          <p:spTgt spid="448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72" grpId="0" autoUpdateAnimBg="0"/>
      <p:bldP spid="44857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30121" name="Text Box 41"/>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มาระโก</a:t>
            </a:r>
            <a:r>
              <a:rPr lang="en-US" sz="1400" dirty="0">
                <a:solidFill>
                  <a:schemeClr val="tx1"/>
                </a:solidFill>
                <a:ea typeface="+mn-ea"/>
                <a:cs typeface="+mn-cs"/>
              </a:rPr>
              <a:t> 11:27</a:t>
            </a:r>
          </a:p>
        </p:txBody>
      </p:sp>
      <p:sp>
        <p:nvSpPr>
          <p:cNvPr id="26627" name="AutoShape 57"/>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6628" name="Rectangle 58"/>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29" name="Line 59"/>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0" name="Line 60"/>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1" name="Line 61"/>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2" name="Line 62"/>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3" name="Line 63"/>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5" name="Rectangle 6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36" name="Line 66"/>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7" name="Line 67"/>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8" name="Rectangle 68"/>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39" name="Rectangle 69"/>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41" name="Text Box 71"/>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57" name="Rectangle 7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26643" name="Text Box 78"/>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grpSp>
        <p:nvGrpSpPr>
          <p:cNvPr id="26645" name="Group 87"/>
          <p:cNvGrpSpPr>
            <a:grpSpLocks/>
          </p:cNvGrpSpPr>
          <p:nvPr/>
        </p:nvGrpSpPr>
        <p:grpSpPr bwMode="auto">
          <a:xfrm>
            <a:off x="760413" y="660400"/>
            <a:ext cx="4738687" cy="3200400"/>
            <a:chOff x="479" y="416"/>
            <a:chExt cx="2985" cy="2016"/>
          </a:xfrm>
        </p:grpSpPr>
        <p:pic>
          <p:nvPicPr>
            <p:cNvPr id="26652" name="Picture 85"/>
            <p:cNvPicPr>
              <a:picLocks noChangeAspect="1" noChangeArrowheads="1"/>
            </p:cNvPicPr>
            <p:nvPr/>
          </p:nvPicPr>
          <p:blipFill>
            <a:blip r:embed="rId3" cstate="screen">
              <a:lum bright="-6000" contrast="30000"/>
              <a:extLst>
                <a:ext uri="{28A0092B-C50C-407E-A947-70E740481C1C}">
                  <a14:useLocalDpi xmlns:a14="http://schemas.microsoft.com/office/drawing/2010/main"/>
                </a:ext>
              </a:extLst>
            </a:blip>
            <a:srcRect/>
            <a:stretch>
              <a:fillRect/>
            </a:stretch>
          </p:blipFill>
          <p:spPr bwMode="auto">
            <a:xfrm>
              <a:off x="479" y="423"/>
              <a:ext cx="2981" cy="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30162" name="Rectangle 82"/>
            <p:cNvSpPr>
              <a:spLocks noChangeArrowheads="1"/>
            </p:cNvSpPr>
            <p:nvPr/>
          </p:nvSpPr>
          <p:spPr bwMode="auto">
            <a:xfrm>
              <a:off x="480" y="416"/>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430169" name="Text Box 89"/>
          <p:cNvSpPr txBox="1">
            <a:spLocks noChangeArrowheads="1"/>
          </p:cNvSpPr>
          <p:nvPr/>
        </p:nvSpPr>
        <p:spPr bwMode="auto">
          <a:xfrm>
            <a:off x="581025" y="3930650"/>
            <a:ext cx="259397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th-TH" dirty="0">
                <a:solidFill>
                  <a:srgbClr val="FFFF00"/>
                </a:solidFill>
                <a:ea typeface="+mn-ea"/>
                <a:cs typeface="+mn-cs"/>
              </a:rPr>
              <a:t>บันไดของวิหารภูเขาด้านทิศใต้</a:t>
            </a:r>
            <a:endParaRPr lang="en-US" dirty="0">
              <a:solidFill>
                <a:srgbClr val="FFFF00"/>
              </a:solidFill>
              <a:ea typeface="+mn-ea"/>
              <a:cs typeface="+mn-cs"/>
            </a:endParaRPr>
          </a:p>
        </p:txBody>
      </p:sp>
      <p:sp>
        <p:nvSpPr>
          <p:cNvPr id="430170" name="Text Box 90"/>
          <p:cNvSpPr txBox="1">
            <a:spLocks noChangeArrowheads="1"/>
          </p:cNvSpPr>
          <p:nvPr/>
        </p:nvSpPr>
        <p:spPr bwMode="auto">
          <a:xfrm>
            <a:off x="1023938" y="5370513"/>
            <a:ext cx="2633662" cy="3667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th-TH" dirty="0">
                <a:solidFill>
                  <a:srgbClr val="FFFF00"/>
                </a:solidFill>
                <a:ea typeface="+mn-ea"/>
                <a:cs typeface="+mn-cs"/>
              </a:rPr>
              <a:t>ประตูตะวันออก</a:t>
            </a:r>
            <a:endParaRPr lang="en-US" dirty="0">
              <a:solidFill>
                <a:srgbClr val="FFFF00"/>
              </a:solidFill>
              <a:ea typeface="+mn-ea"/>
              <a:cs typeface="+mn-cs"/>
            </a:endParaRPr>
          </a:p>
        </p:txBody>
      </p:sp>
      <p:sp>
        <p:nvSpPr>
          <p:cNvPr id="3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grpSp>
        <p:nvGrpSpPr>
          <p:cNvPr id="26646" name="Group 86"/>
          <p:cNvGrpSpPr>
            <a:grpSpLocks/>
          </p:cNvGrpSpPr>
          <p:nvPr/>
        </p:nvGrpSpPr>
        <p:grpSpPr bwMode="auto">
          <a:xfrm>
            <a:off x="3702429" y="3010939"/>
            <a:ext cx="4737100" cy="3200400"/>
            <a:chOff x="2312" y="1912"/>
            <a:chExt cx="2984" cy="2016"/>
          </a:xfrm>
        </p:grpSpPr>
        <p:pic>
          <p:nvPicPr>
            <p:cNvPr id="26650" name="Picture 84"/>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2326" y="1926"/>
              <a:ext cx="2967" cy="1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30163" name="Rectangle 83"/>
            <p:cNvSpPr>
              <a:spLocks noChangeArrowheads="1"/>
            </p:cNvSpPr>
            <p:nvPr/>
          </p:nvSpPr>
          <p:spPr bwMode="auto">
            <a:xfrm>
              <a:off x="2312" y="1912"/>
              <a:ext cx="2984" cy="2016"/>
            </a:xfrm>
            <a:prstGeom prst="rect">
              <a:avLst/>
            </a:prstGeom>
            <a:noFill/>
            <a:ln w="1016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32" name="Text Box 59"/>
          <p:cNvSpPr txBox="1">
            <a:spLocks noChangeArrowheads="1"/>
          </p:cNvSpPr>
          <p:nvPr/>
        </p:nvSpPr>
        <p:spPr bwMode="auto">
          <a:xfrm>
            <a:off x="5673725" y="808038"/>
            <a:ext cx="2463800" cy="181588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defRPr/>
            </a:pPr>
            <a:r>
              <a:rPr lang="th-TH" sz="2800" dirty="0">
                <a:solidFill>
                  <a:srgbClr val="FFEA18"/>
                </a:solidFill>
                <a:ea typeface="+mn-ea"/>
                <a:cs typeface="+mn-cs"/>
              </a:rPr>
              <a:t>กรุงเยรูซาเล็ม</a:t>
            </a:r>
          </a:p>
          <a:p>
            <a:pPr>
              <a:defRPr/>
            </a:pPr>
            <a:r>
              <a:rPr lang="th-TH" sz="2800" dirty="0">
                <a:solidFill>
                  <a:srgbClr val="FFEA18"/>
                </a:solidFill>
                <a:ea typeface="+mn-ea"/>
                <a:cs typeface="+mn-cs"/>
              </a:rPr>
              <a:t>ในช่วงเวลาของพระเยซูคริสต์</a:t>
            </a:r>
          </a:p>
        </p:txBody>
      </p:sp>
      <p:sp>
        <p:nvSpPr>
          <p:cNvPr id="33" name="Text Box 23"/>
          <p:cNvSpPr txBox="1">
            <a:spLocks noChangeArrowheads="1"/>
          </p:cNvSpPr>
          <p:nvPr/>
        </p:nvSpPr>
        <p:spPr bwMode="auto">
          <a:xfrm>
            <a:off x="762000" y="5883622"/>
            <a:ext cx="2070100" cy="40011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1000" dirty="0">
                <a:solidFill>
                  <a:srgbClr val="FFFF00"/>
                </a:solidFill>
                <a:ea typeface="+mn-ea"/>
                <a:cs typeface="+mn-cs"/>
              </a:rPr>
              <a:t>ถ่ายภาพจาก</a:t>
            </a:r>
            <a:r>
              <a:rPr lang="en-US" sz="1000" dirty="0">
                <a:solidFill>
                  <a:srgbClr val="FFFF00"/>
                </a:solidFill>
                <a:ea typeface="+mn-ea"/>
                <a:cs typeface="+mn-cs"/>
              </a:rPr>
              <a:t>:                 </a:t>
            </a:r>
            <a:r>
              <a:rPr lang="th-TH" sz="1000" dirty="0">
                <a:solidFill>
                  <a:srgbClr val="FFFF00"/>
                </a:solidFill>
                <a:ea typeface="+mn-ea"/>
                <a:cs typeface="+mn-cs"/>
              </a:rPr>
              <a:t>โรงแรมโฮลี่แลนด์ กรุงเยรูซาเล็ม</a:t>
            </a:r>
            <a:endParaRPr lang="en-US" sz="1000" dirty="0">
              <a:solidFill>
                <a:srgbClr val="FFFF00"/>
              </a:solidFil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0169"/>
                                        </p:tgtEl>
                                        <p:attrNameLst>
                                          <p:attrName>style.visibility</p:attrName>
                                        </p:attrNameLst>
                                      </p:cBhvr>
                                      <p:to>
                                        <p:strVal val="visible"/>
                                      </p:to>
                                    </p:set>
                                    <p:animEffect transition="in" filter="fade">
                                      <p:cBhvr>
                                        <p:cTn id="7" dur="1000"/>
                                        <p:tgtEl>
                                          <p:spTgt spid="430169"/>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430170"/>
                                        </p:tgtEl>
                                        <p:attrNameLst>
                                          <p:attrName>style.visibility</p:attrName>
                                        </p:attrNameLst>
                                      </p:cBhvr>
                                      <p:to>
                                        <p:strVal val="visible"/>
                                      </p:to>
                                    </p:set>
                                    <p:animEffect transition="in" filter="fade">
                                      <p:cBhvr>
                                        <p:cTn id="11" dur="1000"/>
                                        <p:tgtEl>
                                          <p:spTgt spid="43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9" grpId="0" autoUpdateAnimBg="0"/>
      <p:bldP spid="43017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06" name="Picture 34"/>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28674" name="Group 115"/>
          <p:cNvGrpSpPr>
            <a:grpSpLocks/>
          </p:cNvGrpSpPr>
          <p:nvPr/>
        </p:nvGrpSpPr>
        <p:grpSpPr bwMode="auto">
          <a:xfrm>
            <a:off x="4203700" y="1701800"/>
            <a:ext cx="1179513" cy="3009900"/>
            <a:chOff x="2648" y="1072"/>
            <a:chExt cx="743" cy="1896"/>
          </a:xfrm>
        </p:grpSpPr>
        <p:sp>
          <p:nvSpPr>
            <p:cNvPr id="28718" name="Oval 11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19" name="Oval 11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0" name="Oval 11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28721" name="Oval 11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2867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67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2305" name="Oval 33"/>
          <p:cNvSpPr>
            <a:spLocks noChangeArrowheads="1"/>
          </p:cNvSpPr>
          <p:nvPr/>
        </p:nvSpPr>
        <p:spPr bwMode="auto">
          <a:xfrm>
            <a:off x="3670300" y="2959100"/>
            <a:ext cx="1600200" cy="642938"/>
          </a:xfrm>
          <a:prstGeom prst="ellipse">
            <a:avLst/>
          </a:prstGeom>
          <a:noFill/>
          <a:ln w="57150">
            <a:solidFill>
              <a:srgbClr val="FFFF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pic>
        <p:nvPicPr>
          <p:cNvPr id="182328" name="Picture 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931863"/>
            <a:ext cx="2784475" cy="2087562"/>
          </a:xfrm>
          <a:prstGeom prst="rect">
            <a:avLst/>
          </a:prstGeom>
          <a:noFill/>
          <a:ln w="57150">
            <a:solidFill>
              <a:srgbClr val="33CC33"/>
            </a:solidFill>
            <a:miter lim="800000"/>
            <a:headEnd/>
            <a:tailEnd/>
          </a:ln>
          <a:effectLst>
            <a:outerShdw blurRad="63500" dist="71842"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182346" name="Text Box 74"/>
          <p:cNvSpPr txBox="1">
            <a:spLocks noChangeArrowheads="1"/>
          </p:cNvSpPr>
          <p:nvPr/>
        </p:nvSpPr>
        <p:spPr bwMode="auto">
          <a:xfrm>
            <a:off x="1784350" y="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ยอห์น</a:t>
            </a:r>
            <a:r>
              <a:rPr lang="en-US" sz="1400" dirty="0">
                <a:solidFill>
                  <a:schemeClr val="tx1"/>
                </a:solidFill>
                <a:ea typeface="+mn-ea"/>
                <a:cs typeface="+mn-cs"/>
              </a:rPr>
              <a:t> 4</a:t>
            </a:r>
          </a:p>
        </p:txBody>
      </p:sp>
      <p:grpSp>
        <p:nvGrpSpPr>
          <p:cNvPr id="28681" name="Group 141"/>
          <p:cNvGrpSpPr>
            <a:grpSpLocks/>
          </p:cNvGrpSpPr>
          <p:nvPr/>
        </p:nvGrpSpPr>
        <p:grpSpPr bwMode="auto">
          <a:xfrm>
            <a:off x="8005763" y="3473450"/>
            <a:ext cx="952500" cy="1196975"/>
            <a:chOff x="5043" y="2188"/>
            <a:chExt cx="600" cy="754"/>
          </a:xfrm>
        </p:grpSpPr>
        <p:sp>
          <p:nvSpPr>
            <p:cNvPr id="2870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870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0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0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0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1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12"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713"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14"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15"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716"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8682"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2380" name="Oval 108"/>
          <p:cNvSpPr>
            <a:spLocks noChangeArrowheads="1"/>
          </p:cNvSpPr>
          <p:nvPr/>
        </p:nvSpPr>
        <p:spPr bwMode="auto">
          <a:xfrm>
            <a:off x="1043603" y="2658029"/>
            <a:ext cx="1667848" cy="431179"/>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1" name="Oval 109"/>
          <p:cNvSpPr>
            <a:spLocks noChangeArrowheads="1"/>
          </p:cNvSpPr>
          <p:nvPr/>
        </p:nvSpPr>
        <p:spPr bwMode="auto">
          <a:xfrm>
            <a:off x="3690938" y="4618038"/>
            <a:ext cx="1204912" cy="592137"/>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2382" name="Oval 110"/>
          <p:cNvSpPr>
            <a:spLocks noChangeArrowheads="1"/>
          </p:cNvSpPr>
          <p:nvPr/>
        </p:nvSpPr>
        <p:spPr bwMode="auto">
          <a:xfrm>
            <a:off x="4249738" y="1689100"/>
            <a:ext cx="1204912" cy="592138"/>
          </a:xfrm>
          <a:prstGeom prst="ellipse">
            <a:avLst/>
          </a:prstGeom>
          <a:noFill/>
          <a:ln w="5715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107"/>
          <p:cNvGrpSpPr>
            <a:grpSpLocks/>
          </p:cNvGrpSpPr>
          <p:nvPr/>
        </p:nvGrpSpPr>
        <p:grpSpPr bwMode="auto">
          <a:xfrm>
            <a:off x="584199" y="2249592"/>
            <a:ext cx="3957639" cy="585788"/>
            <a:chOff x="179" y="1707"/>
            <a:chExt cx="2493" cy="369"/>
          </a:xfrm>
        </p:grpSpPr>
        <p:sp>
          <p:nvSpPr>
            <p:cNvPr id="182294" name="Line 22"/>
            <p:cNvSpPr>
              <a:spLocks noChangeShapeType="1"/>
            </p:cNvSpPr>
            <p:nvPr/>
          </p:nvSpPr>
          <p:spPr bwMode="auto">
            <a:xfrm>
              <a:off x="1539" y="1707"/>
              <a:ext cx="1133" cy="298"/>
            </a:xfrm>
            <a:prstGeom prst="line">
              <a:avLst/>
            </a:prstGeom>
            <a:noFill/>
            <a:ln w="76200">
              <a:solidFill>
                <a:srgbClr val="D83104"/>
              </a:solidFill>
              <a:round/>
              <a:headEnd/>
              <a:tailEnd type="triangle" w="med" len="med"/>
            </a:ln>
            <a:effectLst>
              <a:outerShdw blurRad="635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2299" name="Oval 27"/>
            <p:cNvSpPr>
              <a:spLocks noChangeArrowheads="1"/>
            </p:cNvSpPr>
            <p:nvPr/>
          </p:nvSpPr>
          <p:spPr bwMode="auto">
            <a:xfrm>
              <a:off x="179" y="1729"/>
              <a:ext cx="346" cy="347"/>
            </a:xfrm>
            <a:prstGeom prst="ellipse">
              <a:avLst/>
            </a:prstGeom>
            <a:noFill/>
            <a:ln w="5715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28687" name="Text Box 112"/>
          <p:cNvSpPr txBox="1">
            <a:spLocks noChangeArrowheads="1"/>
          </p:cNvSpPr>
          <p:nvPr/>
        </p:nvSpPr>
        <p:spPr bwMode="auto">
          <a:xfrm>
            <a:off x="8555038" y="64373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sp>
        <p:nvSpPr>
          <p:cNvPr id="182395" name="Oval 123"/>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8690" name="Line 124"/>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2397" name="Rectangle 12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28692" name="Text Box 128"/>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grpSp>
        <p:nvGrpSpPr>
          <p:cNvPr id="5" name="Group 144"/>
          <p:cNvGrpSpPr>
            <a:grpSpLocks/>
          </p:cNvGrpSpPr>
          <p:nvPr/>
        </p:nvGrpSpPr>
        <p:grpSpPr bwMode="auto">
          <a:xfrm>
            <a:off x="5021263" y="3751261"/>
            <a:ext cx="2870200" cy="1957386"/>
            <a:chOff x="3163" y="2363"/>
            <a:chExt cx="1808" cy="1233"/>
          </a:xfrm>
        </p:grpSpPr>
        <p:sp>
          <p:nvSpPr>
            <p:cNvPr id="28697" name="Rectangle 137"/>
            <p:cNvSpPr>
              <a:spLocks noChangeArrowheads="1"/>
            </p:cNvSpPr>
            <p:nvPr/>
          </p:nvSpPr>
          <p:spPr bwMode="auto">
            <a:xfrm>
              <a:off x="3194" y="2409"/>
              <a:ext cx="1777" cy="1187"/>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98" name="Group 143"/>
            <p:cNvGrpSpPr>
              <a:grpSpLocks/>
            </p:cNvGrpSpPr>
            <p:nvPr/>
          </p:nvGrpSpPr>
          <p:grpSpPr bwMode="auto">
            <a:xfrm>
              <a:off x="3163" y="2363"/>
              <a:ext cx="1728" cy="1201"/>
              <a:chOff x="3163" y="2363"/>
              <a:chExt cx="1728" cy="1201"/>
            </a:xfrm>
          </p:grpSpPr>
          <p:pic>
            <p:nvPicPr>
              <p:cNvPr id="28699" name="Picture 139"/>
              <p:cNvPicPr>
                <a:picLocks noChangeAspect="1" noChangeArrowheads="1"/>
              </p:cNvPicPr>
              <p:nvPr/>
            </p:nvPicPr>
            <p:blipFill>
              <a:blip r:embed="rId5" cstate="screen">
                <a:extLst>
                  <a:ext uri="{28A0092B-C50C-407E-A947-70E740481C1C}">
                    <a14:useLocalDpi xmlns:a14="http://schemas.microsoft.com/office/drawing/2010/main"/>
                  </a:ext>
                </a:extLst>
              </a:blip>
              <a:srcRect b="9221"/>
              <a:stretch>
                <a:fillRect/>
              </a:stretch>
            </p:blipFill>
            <p:spPr bwMode="auto">
              <a:xfrm>
                <a:off x="3163" y="2363"/>
                <a:ext cx="1728" cy="1147"/>
              </a:xfrm>
              <a:prstGeom prst="rect">
                <a:avLst/>
              </a:prstGeom>
              <a:noFill/>
              <a:ln w="571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182412" name="Text Box 140"/>
              <p:cNvSpPr txBox="1">
                <a:spLocks noChangeArrowheads="1"/>
              </p:cNvSpPr>
              <p:nvPr/>
            </p:nvSpPr>
            <p:spPr bwMode="auto">
              <a:xfrm>
                <a:off x="3357" y="3059"/>
                <a:ext cx="1509" cy="505"/>
              </a:xfrm>
              <a:prstGeom prst="rect">
                <a:avLst/>
              </a:prstGeom>
              <a:noFill/>
              <a:ln w="12700">
                <a:noFill/>
                <a:miter lim="800000"/>
                <a:headEnd/>
                <a:tailEnd/>
              </a:ln>
              <a:effectLst>
                <a:outerShdw blurRad="63500" dist="29783" dir="1514402" algn="ctr" rotWithShape="0">
                  <a:schemeClr val="folHlink">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r">
                  <a:lnSpc>
                    <a:spcPct val="80000"/>
                  </a:lnSpc>
                  <a:spcBef>
                    <a:spcPct val="50000"/>
                  </a:spcBef>
                  <a:defRPr/>
                </a:pPr>
                <a:r>
                  <a:rPr lang="th-TH" sz="2000" i="1" dirty="0" err="1">
                    <a:solidFill>
                      <a:schemeClr val="tx1"/>
                    </a:solidFill>
                    <a:effectLst>
                      <a:glow rad="101600">
                        <a:schemeClr val="bg2">
                          <a:alpha val="75000"/>
                        </a:schemeClr>
                      </a:glow>
                      <a:outerShdw blurRad="50800" dist="76200" dir="2700000" algn="tl" rotWithShape="0">
                        <a:srgbClr val="000000"/>
                      </a:outerShdw>
                    </a:effectLst>
                    <a:latin typeface="Arial" charset="0"/>
                  </a:rPr>
                  <a:t>ชิโลห์</a:t>
                </a:r>
                <a:r>
                  <a:rPr lang="en-US" sz="2000" i="1" dirty="0">
                    <a:solidFill>
                      <a:schemeClr val="tx1"/>
                    </a:solidFill>
                    <a:effectLst>
                      <a:glow rad="101600">
                        <a:schemeClr val="bg2">
                          <a:alpha val="75000"/>
                        </a:schemeClr>
                      </a:glow>
                      <a:outerShdw blurRad="50800" dist="76200" dir="2700000" algn="tl" rotWithShape="0">
                        <a:srgbClr val="000000"/>
                      </a:outerShdw>
                    </a:effectLst>
                    <a:latin typeface="Arial" charset="0"/>
                  </a:rPr>
                  <a:t>:                      </a:t>
                </a:r>
                <a:r>
                  <a:rPr lang="th-TH" sz="2000" i="1" dirty="0">
                    <a:solidFill>
                      <a:schemeClr val="tx1"/>
                    </a:solidFill>
                    <a:effectLst>
                      <a:glow rad="101600">
                        <a:schemeClr val="bg2">
                          <a:alpha val="75000"/>
                        </a:schemeClr>
                      </a:glow>
                      <a:outerShdw blurRad="50800" dist="76200" dir="2700000" algn="tl" rotWithShape="0">
                        <a:srgbClr val="000000"/>
                      </a:outerShdw>
                    </a:effectLst>
                    <a:latin typeface="Arial" charset="0"/>
                  </a:rPr>
                  <a:t>เมืองป้อม</a:t>
                </a:r>
                <a:endParaRPr lang="en-US" sz="1800" i="1" dirty="0">
                  <a:solidFill>
                    <a:schemeClr val="tx1"/>
                  </a:solidFill>
                  <a:effectLst>
                    <a:glow rad="101600">
                      <a:schemeClr val="bg2">
                        <a:alpha val="75000"/>
                      </a:schemeClr>
                    </a:glow>
                    <a:outerShdw blurRad="50800" dist="76200" dir="2700000" algn="tl" rotWithShape="0">
                      <a:srgbClr val="000000"/>
                    </a:outerShdw>
                  </a:effectLst>
                </a:endParaRPr>
              </a:p>
            </p:txBody>
          </p:sp>
        </p:grpSp>
      </p:grpSp>
      <p:grpSp>
        <p:nvGrpSpPr>
          <p:cNvPr id="28694" name="Group 145"/>
          <p:cNvGrpSpPr>
            <a:grpSpLocks/>
          </p:cNvGrpSpPr>
          <p:nvPr/>
        </p:nvGrpSpPr>
        <p:grpSpPr bwMode="auto">
          <a:xfrm>
            <a:off x="519113" y="76200"/>
            <a:ext cx="854075" cy="1704975"/>
            <a:chOff x="327" y="48"/>
            <a:chExt cx="538" cy="1074"/>
          </a:xfrm>
        </p:grpSpPr>
        <p:sp>
          <p:nvSpPr>
            <p:cNvPr id="182418" name="Rectangle 14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82419" name="Line 14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52"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2" name="สี่เหลี่ยมผืนผ้า 1"/>
          <p:cNvSpPr/>
          <p:nvPr/>
        </p:nvSpPr>
        <p:spPr bwMode="auto">
          <a:xfrm>
            <a:off x="6277970" y="949326"/>
            <a:ext cx="2253255" cy="492919"/>
          </a:xfrm>
          <a:prstGeom prst="rect">
            <a:avLst/>
          </a:prstGeom>
          <a:solidFill>
            <a:srgbClr val="00CCFF"/>
          </a:solidFill>
          <a:ln w="127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th-TH" sz="1400" dirty="0">
                <a:solidFill>
                  <a:srgbClr val="FF0000"/>
                </a:solidFill>
                <a:effectLst>
                  <a:outerShdw blurRad="38100" dist="38100" dir="2700000" algn="tl">
                    <a:srgbClr val="000000">
                      <a:alpha val="43137"/>
                    </a:srgbClr>
                  </a:outerShdw>
                </a:effectLst>
                <a:latin typeface="Comic Sans MS" pitchFamily="-108" charset="0"/>
              </a:rPr>
              <a:t>อาณาจักรเหนือ </a:t>
            </a:r>
            <a:r>
              <a:rPr lang="en-US" sz="1400" dirty="0">
                <a:solidFill>
                  <a:srgbClr val="FF0000"/>
                </a:solidFill>
                <a:effectLst>
                  <a:outerShdw blurRad="38100" dist="38100" dir="2700000" algn="tl">
                    <a:srgbClr val="000000">
                      <a:alpha val="43137"/>
                    </a:srgbClr>
                  </a:outerShdw>
                </a:effectLst>
                <a:latin typeface="Comic Sans MS" pitchFamily="-108" charset="0"/>
              </a:rPr>
              <a:t>: </a:t>
            </a:r>
            <a:endParaRPr lang="th-TH" sz="1400" dirty="0">
              <a:solidFill>
                <a:srgbClr val="FF0000"/>
              </a:solidFill>
              <a:effectLst>
                <a:outerShdw blurRad="38100" dist="38100" dir="2700000" algn="tl">
                  <a:srgbClr val="000000">
                    <a:alpha val="43137"/>
                  </a:srgbClr>
                </a:outerShdw>
              </a:effectLst>
              <a:latin typeface="Comic Sans MS" pitchFamily="-10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th-TH" sz="1400" dirty="0">
                <a:solidFill>
                  <a:schemeClr val="tx2"/>
                </a:solidFill>
                <a:effectLst>
                  <a:outerShdw blurRad="38100" dist="38100" dir="2700000" algn="tl">
                    <a:srgbClr val="000000">
                      <a:alpha val="43137"/>
                    </a:srgbClr>
                  </a:outerShdw>
                </a:effectLst>
                <a:latin typeface="Comic Sans MS" pitchFamily="-108" charset="0"/>
              </a:rPr>
              <a:t>อิสราเอล</a:t>
            </a:r>
            <a:endParaRPr kumimoji="0" lang="en-US" sz="1400" b="1" i="0" u="none" strike="noStrike" cap="none" normalizeH="0" baseline="0" dirty="0">
              <a:ln>
                <a:noFill/>
              </a:ln>
              <a:solidFill>
                <a:schemeClr val="tx2"/>
              </a:solidFill>
              <a:effectLst>
                <a:outerShdw blurRad="38100" dist="38100" dir="2700000" algn="tl">
                  <a:srgbClr val="000000">
                    <a:alpha val="43137"/>
                  </a:srgbClr>
                </a:outerShdw>
              </a:effectLst>
              <a:latin typeface="Comic Sans MS" pitchFamily="-108" charset="0"/>
            </a:endParaRPr>
          </a:p>
        </p:txBody>
      </p:sp>
      <p:sp>
        <p:nvSpPr>
          <p:cNvPr id="53" name="สี่เหลี่ยมผืนผ้า 52"/>
          <p:cNvSpPr/>
          <p:nvPr/>
        </p:nvSpPr>
        <p:spPr bwMode="auto">
          <a:xfrm>
            <a:off x="5873750" y="2478330"/>
            <a:ext cx="2287589" cy="492919"/>
          </a:xfrm>
          <a:prstGeom prst="rect">
            <a:avLst/>
          </a:prstGeom>
          <a:solidFill>
            <a:srgbClr val="00CCFF"/>
          </a:solidFill>
          <a:ln w="127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th-TH" sz="1400" dirty="0">
                <a:solidFill>
                  <a:srgbClr val="FF0000"/>
                </a:solidFill>
                <a:effectLst>
                  <a:outerShdw blurRad="38100" dist="38100" dir="2700000" algn="tl">
                    <a:srgbClr val="000000">
                      <a:alpha val="43137"/>
                    </a:srgbClr>
                  </a:outerShdw>
                </a:effectLst>
                <a:latin typeface="Comic Sans MS" pitchFamily="-108" charset="0"/>
              </a:rPr>
              <a:t>อาณาจักรใต้ </a:t>
            </a:r>
            <a:r>
              <a:rPr lang="en-US" sz="1400" dirty="0">
                <a:solidFill>
                  <a:srgbClr val="FF0000"/>
                </a:solidFill>
                <a:effectLst>
                  <a:outerShdw blurRad="38100" dist="38100" dir="2700000" algn="tl">
                    <a:srgbClr val="000000">
                      <a:alpha val="43137"/>
                    </a:srgbClr>
                  </a:outerShdw>
                </a:effectLst>
                <a:latin typeface="Comic Sans MS" pitchFamily="-108" charset="0"/>
              </a:rPr>
              <a:t>: </a:t>
            </a:r>
            <a:endParaRPr lang="th-TH" sz="1400" dirty="0">
              <a:solidFill>
                <a:srgbClr val="FF0000"/>
              </a:solidFill>
              <a:effectLst>
                <a:outerShdw blurRad="38100" dist="38100" dir="2700000" algn="tl">
                  <a:srgbClr val="000000">
                    <a:alpha val="43137"/>
                  </a:srgbClr>
                </a:outerShdw>
              </a:effectLst>
              <a:latin typeface="Comic Sans MS" pitchFamily="-10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th-TH" sz="1400" dirty="0">
                <a:solidFill>
                  <a:schemeClr val="tx2"/>
                </a:solidFill>
                <a:effectLst>
                  <a:outerShdw blurRad="38100" dist="38100" dir="2700000" algn="tl">
                    <a:srgbClr val="000000">
                      <a:alpha val="43137"/>
                    </a:srgbClr>
                  </a:outerShdw>
                </a:effectLst>
                <a:latin typeface="Comic Sans MS" pitchFamily="-108" charset="0"/>
              </a:rPr>
              <a:t>ยู</a:t>
            </a:r>
            <a:r>
              <a:rPr lang="th-TH" sz="1400" dirty="0" err="1">
                <a:solidFill>
                  <a:schemeClr val="tx2"/>
                </a:solidFill>
                <a:effectLst>
                  <a:outerShdw blurRad="38100" dist="38100" dir="2700000" algn="tl">
                    <a:srgbClr val="000000">
                      <a:alpha val="43137"/>
                    </a:srgbClr>
                  </a:outerShdw>
                </a:effectLst>
                <a:latin typeface="Comic Sans MS" pitchFamily="-108" charset="0"/>
              </a:rPr>
              <a:t>ดาห์</a:t>
            </a:r>
            <a:endParaRPr kumimoji="0" lang="en-US" sz="1400" b="1" i="0" u="none" strike="noStrike" cap="none" normalizeH="0" baseline="0" dirty="0">
              <a:ln>
                <a:noFill/>
              </a:ln>
              <a:solidFill>
                <a:schemeClr val="tx2"/>
              </a:solidFill>
              <a:effectLst>
                <a:outerShdw blurRad="38100" dist="38100" dir="2700000" algn="tl">
                  <a:srgbClr val="000000">
                    <a:alpha val="43137"/>
                  </a:srgbClr>
                </a:outerShdw>
              </a:effectLst>
              <a:latin typeface="Comic Sans MS" pitchFamily="-108" charset="0"/>
            </a:endParaRPr>
          </a:p>
        </p:txBody>
      </p:sp>
      <p:sp>
        <p:nvSpPr>
          <p:cNvPr id="3" name="สี่เหลี่ยมผืนผ้า 2"/>
          <p:cNvSpPr/>
          <p:nvPr/>
        </p:nvSpPr>
        <p:spPr bwMode="auto">
          <a:xfrm>
            <a:off x="5969287" y="1579916"/>
            <a:ext cx="615972" cy="201259"/>
          </a:xfrm>
          <a:prstGeom prst="rect">
            <a:avLst/>
          </a:prstGeom>
          <a:solidFill>
            <a:schemeClr val="accent4">
              <a:lumMod val="50000"/>
            </a:schemeClr>
          </a:solidFill>
          <a:ln w="1270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solidFill>
                  <a:srgbClr val="FFFF00"/>
                </a:solidFill>
                <a:latin typeface="Comic Sans MS" pitchFamily="-108" charset="0"/>
              </a:rPr>
              <a:t>10 </a:t>
            </a:r>
            <a:r>
              <a:rPr lang="th-TH" sz="1000" dirty="0">
                <a:solidFill>
                  <a:srgbClr val="FFFF00"/>
                </a:solidFill>
                <a:latin typeface="Comic Sans MS" pitchFamily="-108" charset="0"/>
              </a:rPr>
              <a:t>เผ่า</a:t>
            </a:r>
            <a:endParaRPr kumimoji="0" lang="en-US" sz="1000" b="1" i="0" u="none" strike="noStrike" cap="none" normalizeH="0" baseline="0" dirty="0">
              <a:ln>
                <a:noFill/>
              </a:ln>
              <a:solidFill>
                <a:srgbClr val="FFFF00"/>
              </a:solidFill>
              <a:effectLst/>
              <a:latin typeface="Comic Sans MS" pitchFamily="-108" charset="0"/>
            </a:endParaRPr>
          </a:p>
        </p:txBody>
      </p:sp>
      <p:sp>
        <p:nvSpPr>
          <p:cNvPr id="54" name="สี่เหลี่ยมผืนผ้า 53"/>
          <p:cNvSpPr/>
          <p:nvPr/>
        </p:nvSpPr>
        <p:spPr bwMode="auto">
          <a:xfrm>
            <a:off x="5987081" y="2250458"/>
            <a:ext cx="615972" cy="201259"/>
          </a:xfrm>
          <a:prstGeom prst="rect">
            <a:avLst/>
          </a:prstGeom>
          <a:solidFill>
            <a:schemeClr val="accent4">
              <a:lumMod val="50000"/>
            </a:schemeClr>
          </a:solidFill>
          <a:ln w="12700" cap="flat" cmpd="sng" algn="ctr">
            <a:solidFill>
              <a:schemeClr val="accent4">
                <a:lumMod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000" dirty="0">
                <a:solidFill>
                  <a:srgbClr val="FFFF00"/>
                </a:solidFill>
                <a:latin typeface="Comic Sans MS" pitchFamily="-108" charset="0"/>
              </a:rPr>
              <a:t>2 </a:t>
            </a:r>
            <a:r>
              <a:rPr lang="th-TH" sz="1000" dirty="0">
                <a:solidFill>
                  <a:srgbClr val="FFFF00"/>
                </a:solidFill>
                <a:latin typeface="Comic Sans MS" pitchFamily="-108" charset="0"/>
              </a:rPr>
              <a:t>เผ่า</a:t>
            </a:r>
            <a:endParaRPr kumimoji="0" lang="en-US" sz="1000" b="1" i="0" u="none" strike="noStrike" cap="none" normalizeH="0" baseline="0" dirty="0">
              <a:ln>
                <a:noFill/>
              </a:ln>
              <a:solidFill>
                <a:srgbClr val="FFFF00"/>
              </a:solidFill>
              <a:effectLst/>
              <a:latin typeface="Comic Sans MS" pitchFamily="-108" charset="0"/>
            </a:endParaRPr>
          </a:p>
        </p:txBody>
      </p:sp>
      <p:sp>
        <p:nvSpPr>
          <p:cNvPr id="55"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sp>
        <p:nvSpPr>
          <p:cNvPr id="56"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2381"/>
                                        </p:tgtEl>
                                        <p:attrNameLst>
                                          <p:attrName>style.visibility</p:attrName>
                                        </p:attrNameLst>
                                      </p:cBhvr>
                                      <p:to>
                                        <p:strVal val="visible"/>
                                      </p:to>
                                    </p:set>
                                    <p:anim calcmode="lin" valueType="num">
                                      <p:cBhvr additive="base">
                                        <p:cTn id="7" dur="500" fill="hold"/>
                                        <p:tgtEl>
                                          <p:spTgt spid="182381"/>
                                        </p:tgtEl>
                                        <p:attrNameLst>
                                          <p:attrName>ppt_x</p:attrName>
                                        </p:attrNameLst>
                                      </p:cBhvr>
                                      <p:tavLst>
                                        <p:tav tm="0">
                                          <p:val>
                                            <p:strVal val="0-#ppt_w/2"/>
                                          </p:val>
                                        </p:tav>
                                        <p:tav tm="100000">
                                          <p:val>
                                            <p:strVal val="#ppt_x"/>
                                          </p:val>
                                        </p:tav>
                                      </p:tavLst>
                                    </p:anim>
                                    <p:anim calcmode="lin" valueType="num">
                                      <p:cBhvr additive="base">
                                        <p:cTn id="8" dur="500" fill="hold"/>
                                        <p:tgtEl>
                                          <p:spTgt spid="1823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2305"/>
                                        </p:tgtEl>
                                        <p:attrNameLst>
                                          <p:attrName>style.visibility</p:attrName>
                                        </p:attrNameLst>
                                      </p:cBhvr>
                                      <p:to>
                                        <p:strVal val="visible"/>
                                      </p:to>
                                    </p:set>
                                    <p:anim calcmode="lin" valueType="num">
                                      <p:cBhvr additive="base">
                                        <p:cTn id="12" dur="500" fill="hold"/>
                                        <p:tgtEl>
                                          <p:spTgt spid="182305"/>
                                        </p:tgtEl>
                                        <p:attrNameLst>
                                          <p:attrName>ppt_x</p:attrName>
                                        </p:attrNameLst>
                                      </p:cBhvr>
                                      <p:tavLst>
                                        <p:tav tm="0">
                                          <p:val>
                                            <p:strVal val="0-#ppt_w/2"/>
                                          </p:val>
                                        </p:tav>
                                        <p:tav tm="100000">
                                          <p:val>
                                            <p:strVal val="#ppt_x"/>
                                          </p:val>
                                        </p:tav>
                                      </p:tavLst>
                                    </p:anim>
                                    <p:anim calcmode="lin" valueType="num">
                                      <p:cBhvr additive="base">
                                        <p:cTn id="13" dur="500" fill="hold"/>
                                        <p:tgtEl>
                                          <p:spTgt spid="18230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82382"/>
                                        </p:tgtEl>
                                        <p:attrNameLst>
                                          <p:attrName>style.visibility</p:attrName>
                                        </p:attrNameLst>
                                      </p:cBhvr>
                                      <p:to>
                                        <p:strVal val="visible"/>
                                      </p:to>
                                    </p:set>
                                    <p:anim calcmode="lin" valueType="num">
                                      <p:cBhvr additive="base">
                                        <p:cTn id="17" dur="500" fill="hold"/>
                                        <p:tgtEl>
                                          <p:spTgt spid="182382"/>
                                        </p:tgtEl>
                                        <p:attrNameLst>
                                          <p:attrName>ppt_x</p:attrName>
                                        </p:attrNameLst>
                                      </p:cBhvr>
                                      <p:tavLst>
                                        <p:tav tm="0">
                                          <p:val>
                                            <p:strVal val="0-#ppt_w/2"/>
                                          </p:val>
                                        </p:tav>
                                        <p:tav tm="100000">
                                          <p:val>
                                            <p:strVal val="#ppt_x"/>
                                          </p:val>
                                        </p:tav>
                                      </p:tavLst>
                                    </p:anim>
                                    <p:anim calcmode="lin" valueType="num">
                                      <p:cBhvr additive="base">
                                        <p:cTn id="18" dur="500" fill="hold"/>
                                        <p:tgtEl>
                                          <p:spTgt spid="18238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82328"/>
                                        </p:tgtEl>
                                        <p:attrNameLst>
                                          <p:attrName>style.visibility</p:attrName>
                                        </p:attrNameLst>
                                      </p:cBhvr>
                                      <p:to>
                                        <p:strVal val="visible"/>
                                      </p:to>
                                    </p:set>
                                    <p:animEffect transition="in" filter="wipe(left)">
                                      <p:cBhvr>
                                        <p:cTn id="23" dur="500"/>
                                        <p:tgtEl>
                                          <p:spTgt spid="182328"/>
                                        </p:tgtEl>
                                      </p:cBhvr>
                                    </p:animEffec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nodeType="afterGroup">
                            <p:stCondLst>
                              <p:cond delay="1000"/>
                            </p:stCondLst>
                            <p:childTnLst>
                              <p:par>
                                <p:cTn id="29" presetID="23" presetClass="entr" presetSubtype="528" fill="hold" grpId="0" nodeType="afterEffect">
                                  <p:stCondLst>
                                    <p:cond delay="1000"/>
                                  </p:stCondLst>
                                  <p:childTnLst>
                                    <p:set>
                                      <p:cBhvr>
                                        <p:cTn id="30" dur="1" fill="hold">
                                          <p:stCondLst>
                                            <p:cond delay="0"/>
                                          </p:stCondLst>
                                        </p:cTn>
                                        <p:tgtEl>
                                          <p:spTgt spid="182380"/>
                                        </p:tgtEl>
                                        <p:attrNameLst>
                                          <p:attrName>style.visibility</p:attrName>
                                        </p:attrNameLst>
                                      </p:cBhvr>
                                      <p:to>
                                        <p:strVal val="visible"/>
                                      </p:to>
                                    </p:set>
                                    <p:anim calcmode="lin" valueType="num">
                                      <p:cBhvr>
                                        <p:cTn id="31" dur="500" fill="hold"/>
                                        <p:tgtEl>
                                          <p:spTgt spid="182380"/>
                                        </p:tgtEl>
                                        <p:attrNameLst>
                                          <p:attrName>ppt_w</p:attrName>
                                        </p:attrNameLst>
                                      </p:cBhvr>
                                      <p:tavLst>
                                        <p:tav tm="0">
                                          <p:val>
                                            <p:fltVal val="0"/>
                                          </p:val>
                                        </p:tav>
                                        <p:tav tm="100000">
                                          <p:val>
                                            <p:strVal val="#ppt_w"/>
                                          </p:val>
                                        </p:tav>
                                      </p:tavLst>
                                    </p:anim>
                                    <p:anim calcmode="lin" valueType="num">
                                      <p:cBhvr>
                                        <p:cTn id="32" dur="500" fill="hold"/>
                                        <p:tgtEl>
                                          <p:spTgt spid="182380"/>
                                        </p:tgtEl>
                                        <p:attrNameLst>
                                          <p:attrName>ppt_h</p:attrName>
                                        </p:attrNameLst>
                                      </p:cBhvr>
                                      <p:tavLst>
                                        <p:tav tm="0">
                                          <p:val>
                                            <p:fltVal val="0"/>
                                          </p:val>
                                        </p:tav>
                                        <p:tav tm="100000">
                                          <p:val>
                                            <p:strVal val="#ppt_h"/>
                                          </p:val>
                                        </p:tav>
                                      </p:tavLst>
                                    </p:anim>
                                    <p:anim calcmode="lin" valueType="num">
                                      <p:cBhvr>
                                        <p:cTn id="33" dur="500" fill="hold"/>
                                        <p:tgtEl>
                                          <p:spTgt spid="182380"/>
                                        </p:tgtEl>
                                        <p:attrNameLst>
                                          <p:attrName>ppt_x</p:attrName>
                                        </p:attrNameLst>
                                      </p:cBhvr>
                                      <p:tavLst>
                                        <p:tav tm="0">
                                          <p:val>
                                            <p:fltVal val="0.5"/>
                                          </p:val>
                                        </p:tav>
                                        <p:tav tm="100000">
                                          <p:val>
                                            <p:strVal val="#ppt_x"/>
                                          </p:val>
                                        </p:tav>
                                      </p:tavLst>
                                    </p:anim>
                                    <p:anim calcmode="lin" valueType="num">
                                      <p:cBhvr>
                                        <p:cTn id="34" dur="500" fill="hold"/>
                                        <p:tgtEl>
                                          <p:spTgt spid="182380"/>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05" grpId="0" animBg="1"/>
      <p:bldP spid="182380" grpId="0" animBg="1"/>
      <p:bldP spid="182381" grpId="0" animBg="1"/>
      <p:bldP spid="1823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30" name="Picture 34"/>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30722" name="Group 112"/>
          <p:cNvGrpSpPr>
            <a:grpSpLocks/>
          </p:cNvGrpSpPr>
          <p:nvPr/>
        </p:nvGrpSpPr>
        <p:grpSpPr bwMode="auto">
          <a:xfrm>
            <a:off x="4203700" y="1701800"/>
            <a:ext cx="1179513" cy="3009900"/>
            <a:chOff x="2648" y="1072"/>
            <a:chExt cx="743" cy="1896"/>
          </a:xfrm>
        </p:grpSpPr>
        <p:sp>
          <p:nvSpPr>
            <p:cNvPr id="30758" name="Oval 113"/>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59" name="Oval 114"/>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0" name="Oval 115"/>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30761" name="Oval 116"/>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329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30724"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725"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0727" name="Line 21"/>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7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3314" name="Rectangle 18"/>
          <p:cNvSpPr>
            <a:spLocks noChangeArrowheads="1"/>
          </p:cNvSpPr>
          <p:nvPr/>
        </p:nvSpPr>
        <p:spPr bwMode="auto">
          <a:xfrm>
            <a:off x="14288" y="822325"/>
            <a:ext cx="2608262" cy="9053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a:t>
            </a:r>
            <a:r>
              <a:rPr lang="th-TH" sz="2000" dirty="0">
                <a:solidFill>
                  <a:schemeClr val="tx1"/>
                </a:solidFill>
                <a:latin typeface="Krone" charset="0"/>
              </a:rPr>
              <a:t>ชาวกาลิลีทำ</a:t>
            </a:r>
          </a:p>
          <a:p>
            <a:pPr algn="r">
              <a:lnSpc>
                <a:spcPct val="55000"/>
              </a:lnSpc>
              <a:spcBef>
                <a:spcPct val="50000"/>
              </a:spcBef>
              <a:defRPr/>
            </a:pPr>
            <a:r>
              <a:rPr lang="th-TH" sz="2000" dirty="0" err="1">
                <a:solidFill>
                  <a:schemeClr val="tx1"/>
                </a:solidFill>
                <a:latin typeface="Krone" charset="0"/>
              </a:rPr>
              <a:t>พันธ</a:t>
            </a:r>
            <a:r>
              <a:rPr lang="th-TH" sz="2000" dirty="0">
                <a:solidFill>
                  <a:schemeClr val="tx1"/>
                </a:solidFill>
                <a:latin typeface="Krone" charset="0"/>
              </a:rPr>
              <a:t>กิจที่ </a:t>
            </a:r>
            <a:endParaRPr lang="th-TH" sz="2000" dirty="0">
              <a:solidFill>
                <a:srgbClr val="FFFF00"/>
              </a:solidFill>
              <a:latin typeface="Krone" charset="0"/>
            </a:endParaRPr>
          </a:p>
          <a:p>
            <a:pPr algn="r">
              <a:lnSpc>
                <a:spcPct val="55000"/>
              </a:lnSpc>
              <a:spcBef>
                <a:spcPct val="50000"/>
              </a:spcBef>
              <a:defRPr/>
            </a:pPr>
            <a:r>
              <a:rPr lang="th-TH" sz="2000" dirty="0" err="1">
                <a:solidFill>
                  <a:srgbClr val="FFFF00"/>
                </a:solidFill>
                <a:latin typeface="Krone" charset="0"/>
              </a:rPr>
              <a:t>คาเป</a:t>
            </a:r>
            <a:r>
              <a:rPr lang="th-TH" sz="2000" dirty="0">
                <a:solidFill>
                  <a:srgbClr val="FFFF00"/>
                </a:solidFill>
                <a:latin typeface="Krone" charset="0"/>
              </a:rPr>
              <a:t>อรนา</a:t>
            </a:r>
            <a:r>
              <a:rPr lang="th-TH" sz="2000" dirty="0" err="1">
                <a:solidFill>
                  <a:srgbClr val="FFFF00"/>
                </a:solidFill>
                <a:latin typeface="Krone" charset="0"/>
              </a:rPr>
              <a:t>อุม</a:t>
            </a:r>
            <a:endParaRPr lang="en-US" sz="2000" dirty="0">
              <a:solidFill>
                <a:schemeClr val="tx1"/>
              </a:solidFill>
              <a:latin typeface="Krone" charset="0"/>
            </a:endParaRPr>
          </a:p>
        </p:txBody>
      </p:sp>
      <p:sp>
        <p:nvSpPr>
          <p:cNvPr id="30730" name="Line 23"/>
          <p:cNvSpPr>
            <a:spLocks noChangeShapeType="1"/>
          </p:cNvSpPr>
          <p:nvPr/>
        </p:nvSpPr>
        <p:spPr bwMode="auto">
          <a:xfrm>
            <a:off x="2566988" y="1236663"/>
            <a:ext cx="2581275" cy="592137"/>
          </a:xfrm>
          <a:prstGeom prst="line">
            <a:avLst/>
          </a:prstGeom>
          <a:noFill/>
          <a:ln w="76200">
            <a:solidFill>
              <a:srgbClr val="D83104"/>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3324" name="Oval 28"/>
          <p:cNvSpPr>
            <a:spLocks noChangeArrowheads="1"/>
          </p:cNvSpPr>
          <p:nvPr/>
        </p:nvSpPr>
        <p:spPr bwMode="auto">
          <a:xfrm>
            <a:off x="681346" y="678206"/>
            <a:ext cx="476132" cy="510431"/>
          </a:xfrm>
          <a:prstGeom prst="ellipse">
            <a:avLst/>
          </a:prstGeom>
          <a:noFill/>
          <a:ln w="5715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000" b="0">
              <a:solidFill>
                <a:srgbClr val="FF0000"/>
              </a:solidFill>
              <a:ea typeface="+mn-ea"/>
              <a:cs typeface="+mn-cs"/>
            </a:endParaRPr>
          </a:p>
        </p:txBody>
      </p:sp>
      <p:sp>
        <p:nvSpPr>
          <p:cNvPr id="183329" name="Oval 33"/>
          <p:cNvSpPr>
            <a:spLocks noChangeArrowheads="1"/>
          </p:cNvSpPr>
          <p:nvPr/>
        </p:nvSpPr>
        <p:spPr bwMode="auto">
          <a:xfrm>
            <a:off x="4191000" y="1371600"/>
            <a:ext cx="1828800" cy="1752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83369" name="Text Box 73"/>
          <p:cNvSpPr txBox="1">
            <a:spLocks noChangeArrowheads="1"/>
          </p:cNvSpPr>
          <p:nvPr/>
        </p:nvSpPr>
        <p:spPr bwMode="auto">
          <a:xfrm>
            <a:off x="1773238" y="0"/>
            <a:ext cx="3571875"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4:13-16; 9:1</a:t>
            </a:r>
          </a:p>
        </p:txBody>
      </p:sp>
      <p:sp>
        <p:nvSpPr>
          <p:cNvPr id="3073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3404" name="Oval 108"/>
          <p:cNvSpPr>
            <a:spLocks noChangeArrowheads="1"/>
          </p:cNvSpPr>
          <p:nvPr/>
        </p:nvSpPr>
        <p:spPr bwMode="auto">
          <a:xfrm>
            <a:off x="654050" y="1296988"/>
            <a:ext cx="204787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3416" name="Oval 120"/>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0740" name="Line 121"/>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3418" name="Rectangle 1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42" name="Text Box 123"/>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grpSp>
        <p:nvGrpSpPr>
          <p:cNvPr id="43" name="Group 141"/>
          <p:cNvGrpSpPr>
            <a:grpSpLocks/>
          </p:cNvGrpSpPr>
          <p:nvPr/>
        </p:nvGrpSpPr>
        <p:grpSpPr bwMode="auto">
          <a:xfrm>
            <a:off x="8005763" y="3473450"/>
            <a:ext cx="952500" cy="1196975"/>
            <a:chOff x="5043" y="2188"/>
            <a:chExt cx="600" cy="754"/>
          </a:xfrm>
        </p:grpSpPr>
        <p:sp>
          <p:nvSpPr>
            <p:cNvPr id="44" name="AutoShape 9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5" name="Rectangle 9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 name="Line 9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9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9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9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9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9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2" name="Line 10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10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Rectangle 10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5" name="Rectangle 10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57"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42"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sp>
        <p:nvSpPr>
          <p:cNvPr id="58"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329"/>
                                        </p:tgtEl>
                                        <p:attrNameLst>
                                          <p:attrName>style.visibility</p:attrName>
                                        </p:attrNameLst>
                                      </p:cBhvr>
                                      <p:to>
                                        <p:strVal val="visible"/>
                                      </p:to>
                                    </p:set>
                                    <p:animEffect transition="in" filter="dissolve">
                                      <p:cBhvr>
                                        <p:cTn id="7" dur="500"/>
                                        <p:tgtEl>
                                          <p:spTgt spid="183329"/>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3404"/>
                                        </p:tgtEl>
                                        <p:attrNameLst>
                                          <p:attrName>style.visibility</p:attrName>
                                        </p:attrNameLst>
                                      </p:cBhvr>
                                      <p:to>
                                        <p:strVal val="visible"/>
                                      </p:to>
                                    </p:set>
                                    <p:anim calcmode="lin" valueType="num">
                                      <p:cBhvr>
                                        <p:cTn id="11" dur="500" fill="hold"/>
                                        <p:tgtEl>
                                          <p:spTgt spid="183404"/>
                                        </p:tgtEl>
                                        <p:attrNameLst>
                                          <p:attrName>ppt_w</p:attrName>
                                        </p:attrNameLst>
                                      </p:cBhvr>
                                      <p:tavLst>
                                        <p:tav tm="0">
                                          <p:val>
                                            <p:fltVal val="0"/>
                                          </p:val>
                                        </p:tav>
                                        <p:tav tm="100000">
                                          <p:val>
                                            <p:strVal val="#ppt_w"/>
                                          </p:val>
                                        </p:tav>
                                      </p:tavLst>
                                    </p:anim>
                                    <p:anim calcmode="lin" valueType="num">
                                      <p:cBhvr>
                                        <p:cTn id="12" dur="500" fill="hold"/>
                                        <p:tgtEl>
                                          <p:spTgt spid="183404"/>
                                        </p:tgtEl>
                                        <p:attrNameLst>
                                          <p:attrName>ppt_h</p:attrName>
                                        </p:attrNameLst>
                                      </p:cBhvr>
                                      <p:tavLst>
                                        <p:tav tm="0">
                                          <p:val>
                                            <p:fltVal val="0"/>
                                          </p:val>
                                        </p:tav>
                                        <p:tav tm="100000">
                                          <p:val>
                                            <p:strVal val="#ppt_h"/>
                                          </p:val>
                                        </p:tav>
                                      </p:tavLst>
                                    </p:anim>
                                    <p:anim calcmode="lin" valueType="num">
                                      <p:cBhvr>
                                        <p:cTn id="13" dur="500" fill="hold"/>
                                        <p:tgtEl>
                                          <p:spTgt spid="183404"/>
                                        </p:tgtEl>
                                        <p:attrNameLst>
                                          <p:attrName>ppt_x</p:attrName>
                                        </p:attrNameLst>
                                      </p:cBhvr>
                                      <p:tavLst>
                                        <p:tav tm="0">
                                          <p:val>
                                            <p:fltVal val="0.5"/>
                                          </p:val>
                                        </p:tav>
                                        <p:tav tm="100000">
                                          <p:val>
                                            <p:strVal val="#ppt_x"/>
                                          </p:val>
                                        </p:tav>
                                      </p:tavLst>
                                    </p:anim>
                                    <p:anim calcmode="lin" valueType="num">
                                      <p:cBhvr>
                                        <p:cTn id="14" dur="500" fill="hold"/>
                                        <p:tgtEl>
                                          <p:spTgt spid="1834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9" grpId="0" animBg="1"/>
      <p:bldP spid="18340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2770" name="Picture 3" descr="Southern shore of Galilee from above, tb n0407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87375" y="619125"/>
            <a:ext cx="7986713"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5798" name="Text Box 6"/>
          <p:cNvSpPr txBox="1">
            <a:spLocks noChangeArrowheads="1"/>
          </p:cNvSpPr>
          <p:nvPr/>
        </p:nvSpPr>
        <p:spPr bwMode="auto">
          <a:xfrm>
            <a:off x="1046163" y="5014913"/>
            <a:ext cx="6391275" cy="457200"/>
          </a:xfrm>
          <a:prstGeom prst="rect">
            <a:avLst/>
          </a:prstGeom>
          <a:noFill/>
          <a:ln w="12700">
            <a:noFill/>
            <a:miter lim="800000"/>
            <a:headEnd/>
            <a:tailEnd/>
          </a:ln>
          <a:effectLst/>
        </p:spPr>
        <p:txBody>
          <a:bodyPr>
            <a:spAutoFit/>
          </a:bodyPr>
          <a:lstStyle/>
          <a:p>
            <a:pPr>
              <a:spcBef>
                <a:spcPct val="50000"/>
              </a:spcBef>
              <a:defRPr/>
            </a:pPr>
            <a:r>
              <a:rPr lang="th-TH" sz="2400" dirty="0">
                <a:solidFill>
                  <a:schemeClr val="tx1"/>
                </a:solidFill>
                <a:effectLst>
                  <a:glow rad="127000">
                    <a:schemeClr val="bg2"/>
                  </a:glow>
                </a:effectLst>
                <a:ea typeface="+mn-ea"/>
                <a:cs typeface="+mn-cs"/>
              </a:rPr>
              <a:t>ท่องเที่ยวในเมืองของพระเยซู</a:t>
            </a:r>
            <a:r>
              <a:rPr lang="en-US" sz="2400" dirty="0">
                <a:solidFill>
                  <a:schemeClr val="tx1"/>
                </a:solidFill>
                <a:effectLst>
                  <a:glow rad="127000">
                    <a:schemeClr val="bg2"/>
                  </a:glow>
                </a:effectLst>
                <a:ea typeface="+mn-ea"/>
                <a:cs typeface="+mn-cs"/>
              </a:rPr>
              <a:t>:</a:t>
            </a:r>
          </a:p>
        </p:txBody>
      </p:sp>
      <p:sp>
        <p:nvSpPr>
          <p:cNvPr id="545799" name="Text Box 7"/>
          <p:cNvSpPr txBox="1">
            <a:spLocks noChangeArrowheads="1"/>
          </p:cNvSpPr>
          <p:nvPr/>
        </p:nvSpPr>
        <p:spPr bwMode="auto">
          <a:xfrm>
            <a:off x="1198563" y="5495925"/>
            <a:ext cx="6391275" cy="457200"/>
          </a:xfrm>
          <a:prstGeom prst="rect">
            <a:avLst/>
          </a:prstGeom>
          <a:noFill/>
          <a:ln w="12700">
            <a:noFill/>
            <a:miter lim="800000"/>
            <a:headEnd/>
            <a:tailEnd/>
          </a:ln>
          <a:effectLst/>
        </p:spPr>
        <p:txBody>
          <a:bodyPr>
            <a:spAutoFit/>
          </a:bodyPr>
          <a:lstStyle/>
          <a:p>
            <a:pPr algn="ctr">
              <a:spcBef>
                <a:spcPct val="50000"/>
              </a:spcBef>
              <a:defRPr/>
            </a:pPr>
            <a:r>
              <a:rPr lang="th-TH" sz="2400" dirty="0">
                <a:solidFill>
                  <a:schemeClr val="tx1"/>
                </a:solidFill>
                <a:effectLst>
                  <a:glow rad="127000">
                    <a:schemeClr val="bg2"/>
                  </a:glow>
                </a:effectLst>
                <a:ea typeface="+mn-ea"/>
                <a:cs typeface="+mn-cs"/>
              </a:rPr>
              <a:t>ชายฝั่งตะวันตกเฉียงเหนือของทะเลสาบกาลิลี</a:t>
            </a:r>
            <a:endParaRPr lang="en-US" sz="2400" dirty="0">
              <a:solidFill>
                <a:schemeClr val="tx1"/>
              </a:solidFill>
              <a:effectLst>
                <a:glow rad="127000">
                  <a:schemeClr val="bg2"/>
                </a:glow>
              </a:effectLst>
              <a:ea typeface="+mn-ea"/>
              <a:cs typeface="+mn-cs"/>
            </a:endParaRPr>
          </a:p>
        </p:txBody>
      </p:sp>
      <p:grpSp>
        <p:nvGrpSpPr>
          <p:cNvPr id="2" name="Group 10"/>
          <p:cNvGrpSpPr>
            <a:grpSpLocks/>
          </p:cNvGrpSpPr>
          <p:nvPr/>
        </p:nvGrpSpPr>
        <p:grpSpPr bwMode="auto">
          <a:xfrm>
            <a:off x="1447800" y="1806575"/>
            <a:ext cx="4206875" cy="744538"/>
            <a:chOff x="912" y="1138"/>
            <a:chExt cx="2650" cy="469"/>
          </a:xfrm>
        </p:grpSpPr>
        <p:sp>
          <p:nvSpPr>
            <p:cNvPr id="32792" name="Oval 8"/>
            <p:cNvSpPr>
              <a:spLocks noChangeArrowheads="1"/>
            </p:cNvSpPr>
            <p:nvPr/>
          </p:nvSpPr>
          <p:spPr bwMode="auto">
            <a:xfrm>
              <a:off x="1531" y="1401"/>
              <a:ext cx="1368" cy="206"/>
            </a:xfrm>
            <a:prstGeom prst="ellipse">
              <a:avLst/>
            </a:prstGeom>
            <a:noFill/>
            <a:ln w="381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effectLst>
                  <a:glow rad="127000">
                    <a:schemeClr val="bg2"/>
                  </a:glow>
                </a:effectLst>
              </a:endParaRPr>
            </a:p>
          </p:txBody>
        </p:sp>
        <p:sp>
          <p:nvSpPr>
            <p:cNvPr id="545801" name="Text Box 9"/>
            <p:cNvSpPr txBox="1">
              <a:spLocks noChangeArrowheads="1"/>
            </p:cNvSpPr>
            <p:nvPr/>
          </p:nvSpPr>
          <p:spPr bwMode="auto">
            <a:xfrm>
              <a:off x="912" y="1138"/>
              <a:ext cx="2650"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dirty="0" err="1">
                  <a:solidFill>
                    <a:schemeClr val="tx1"/>
                  </a:solidFill>
                  <a:effectLst>
                    <a:glow rad="127000">
                      <a:schemeClr val="bg2"/>
                    </a:glow>
                  </a:effectLst>
                  <a:ea typeface="+mn-ea"/>
                  <a:cs typeface="+mn-cs"/>
                </a:rPr>
                <a:t>คาเป</a:t>
              </a:r>
              <a:r>
                <a:rPr lang="th-TH" dirty="0">
                  <a:solidFill>
                    <a:schemeClr val="tx1"/>
                  </a:solidFill>
                  <a:effectLst>
                    <a:glow rad="127000">
                      <a:schemeClr val="bg2"/>
                    </a:glow>
                  </a:effectLst>
                  <a:ea typeface="+mn-ea"/>
                  <a:cs typeface="+mn-cs"/>
                </a:rPr>
                <a:t>อรนา</a:t>
              </a:r>
              <a:r>
                <a:rPr lang="th-TH" dirty="0" err="1">
                  <a:solidFill>
                    <a:schemeClr val="tx1"/>
                  </a:solidFill>
                  <a:effectLst>
                    <a:glow rad="127000">
                      <a:schemeClr val="bg2"/>
                    </a:glow>
                  </a:effectLst>
                  <a:ea typeface="+mn-ea"/>
                  <a:cs typeface="+mn-cs"/>
                </a:rPr>
                <a:t>อุม</a:t>
              </a:r>
              <a:r>
                <a:rPr lang="en-US" dirty="0">
                  <a:solidFill>
                    <a:schemeClr val="tx1"/>
                  </a:solidFill>
                  <a:effectLst>
                    <a:glow rad="127000">
                      <a:schemeClr val="bg2"/>
                    </a:glow>
                  </a:effectLst>
                  <a:ea typeface="+mn-ea"/>
                  <a:cs typeface="+mn-cs"/>
                </a:rPr>
                <a:t>: </a:t>
              </a:r>
              <a:r>
                <a:rPr lang="th-TH" dirty="0">
                  <a:solidFill>
                    <a:schemeClr val="tx1"/>
                  </a:solidFill>
                  <a:effectLst>
                    <a:glow rad="127000">
                      <a:schemeClr val="bg2"/>
                    </a:glow>
                  </a:effectLst>
                  <a:ea typeface="+mn-ea"/>
                  <a:cs typeface="+mn-cs"/>
                </a:rPr>
                <a:t>ศูนย์กลางการทำ</a:t>
              </a:r>
              <a:r>
                <a:rPr lang="th-TH" dirty="0" err="1">
                  <a:solidFill>
                    <a:schemeClr val="tx1"/>
                  </a:solidFill>
                  <a:effectLst>
                    <a:glow rad="127000">
                      <a:schemeClr val="bg2"/>
                    </a:glow>
                  </a:effectLst>
                  <a:ea typeface="+mn-ea"/>
                  <a:cs typeface="+mn-cs"/>
                </a:rPr>
                <a:t>พันธ</a:t>
              </a:r>
              <a:r>
                <a:rPr lang="th-TH" dirty="0">
                  <a:solidFill>
                    <a:schemeClr val="tx1"/>
                  </a:solidFill>
                  <a:effectLst>
                    <a:glow rad="127000">
                      <a:schemeClr val="bg2"/>
                    </a:glow>
                  </a:effectLst>
                  <a:ea typeface="+mn-ea"/>
                  <a:cs typeface="+mn-cs"/>
                </a:rPr>
                <a:t>กิจ</a:t>
              </a:r>
              <a:endParaRPr lang="en-US" dirty="0">
                <a:solidFill>
                  <a:schemeClr val="tx1"/>
                </a:solidFill>
                <a:effectLst>
                  <a:glow rad="127000">
                    <a:schemeClr val="bg2"/>
                  </a:glow>
                </a:effectLst>
                <a:ea typeface="+mn-ea"/>
                <a:cs typeface="+mn-cs"/>
              </a:endParaRPr>
            </a:p>
          </p:txBody>
        </p:sp>
      </p:grpSp>
      <p:sp>
        <p:nvSpPr>
          <p:cNvPr id="545803" name="Rectangle 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sp>
        <p:nvSpPr>
          <p:cNvPr id="32775"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32776" name="Group 28"/>
          <p:cNvGrpSpPr>
            <a:grpSpLocks/>
          </p:cNvGrpSpPr>
          <p:nvPr/>
        </p:nvGrpSpPr>
        <p:grpSpPr bwMode="auto">
          <a:xfrm>
            <a:off x="8005763" y="3429000"/>
            <a:ext cx="952500" cy="1241425"/>
            <a:chOff x="5043" y="2160"/>
            <a:chExt cx="600" cy="782"/>
          </a:xfrm>
        </p:grpSpPr>
        <p:sp>
          <p:nvSpPr>
            <p:cNvPr id="32777" name="Rectangle 12"/>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2778" name="AutoShape 1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2779" name="Rectangle 1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2780" name="Line 1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1" name="Line 1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2" name="Line 1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3" name="Line 1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4" name="Line 1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6" name="Rectangle 2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2787" name="Line 2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8" name="Line 2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8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279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7"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4818" name="Picture 3" descr="Capernaum area aerial, 115-20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5950" y="612775"/>
            <a:ext cx="7948613" cy="566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6823" name="Text Box 7"/>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ffectLst>
                  <a:glow rad="127000">
                    <a:schemeClr val="bg2"/>
                  </a:glow>
                </a:effectLst>
              </a:rPr>
              <a:t>:</a:t>
            </a:r>
          </a:p>
        </p:txBody>
      </p:sp>
      <p:sp>
        <p:nvSpPr>
          <p:cNvPr id="546825"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22"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34823" name="Group 26"/>
          <p:cNvGrpSpPr>
            <a:grpSpLocks/>
          </p:cNvGrpSpPr>
          <p:nvPr/>
        </p:nvGrpSpPr>
        <p:grpSpPr bwMode="auto">
          <a:xfrm>
            <a:off x="8005763" y="3429000"/>
            <a:ext cx="952500" cy="1241425"/>
            <a:chOff x="5043" y="2160"/>
            <a:chExt cx="600" cy="782"/>
          </a:xfrm>
        </p:grpSpPr>
        <p:sp>
          <p:nvSpPr>
            <p:cNvPr id="34824"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4825"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4826"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827"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30"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31"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33"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34"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37"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ทางอากาศ</a:t>
            </a:r>
            <a:endParaRPr lang="en-US"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6866" name="Picture 3" descr="Capernaum area aerial, 115-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69913" y="595313"/>
            <a:ext cx="7983537" cy="570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7846"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
        <p:nvSpPr>
          <p:cNvPr id="54784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547864"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a:solidFill>
                  <a:schemeClr val="tx1"/>
                </a:solidFill>
                <a:ea typeface="+mn-ea"/>
                <a:cs typeface="+mn-cs"/>
              </a:rPr>
              <a:t>ภาพถ่ายใกล้เมือง</a:t>
            </a:r>
            <a:r>
              <a:rPr lang="th-TH" sz="2400" dirty="0" err="1">
                <a:solidFill>
                  <a:schemeClr val="tx1"/>
                </a:solidFill>
                <a:ea typeface="+mn-ea"/>
                <a:cs typeface="+mn-cs"/>
              </a:rPr>
              <a:t>คาเป</a:t>
            </a:r>
            <a:r>
              <a:rPr lang="th-TH" sz="2400" dirty="0">
                <a:solidFill>
                  <a:schemeClr val="tx1"/>
                </a:solidFill>
                <a:ea typeface="+mn-ea"/>
                <a:cs typeface="+mn-cs"/>
              </a:rPr>
              <a:t>อร</a:t>
            </a:r>
            <a:r>
              <a:rPr lang="th-TH" sz="2400" dirty="0" err="1">
                <a:solidFill>
                  <a:schemeClr val="tx1"/>
                </a:solidFill>
                <a:ea typeface="+mn-ea"/>
                <a:cs typeface="+mn-cs"/>
              </a:rPr>
              <a:t>นาอุม</a:t>
            </a:r>
            <a:r>
              <a:rPr lang="th-TH" sz="2400" dirty="0">
                <a:solidFill>
                  <a:schemeClr val="tx1"/>
                </a:solidFill>
                <a:ea typeface="+mn-ea"/>
                <a:cs typeface="+mn-cs"/>
              </a:rPr>
              <a:t>ทางอากาศ</a:t>
            </a:r>
            <a:endParaRPr lang="en-US" sz="2400" dirty="0">
              <a:solidFill>
                <a:schemeClr val="tx1"/>
              </a:solidFill>
              <a:ea typeface="+mn-ea"/>
              <a:cs typeface="+mn-cs"/>
            </a:endParaRPr>
          </a:p>
        </p:txBody>
      </p:sp>
      <p:sp>
        <p:nvSpPr>
          <p:cNvPr id="36870"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36871" name="Group 26"/>
          <p:cNvGrpSpPr>
            <a:grpSpLocks/>
          </p:cNvGrpSpPr>
          <p:nvPr/>
        </p:nvGrpSpPr>
        <p:grpSpPr bwMode="auto">
          <a:xfrm>
            <a:off x="8005763" y="3429000"/>
            <a:ext cx="952500" cy="1241425"/>
            <a:chOff x="5043" y="2160"/>
            <a:chExt cx="600" cy="782"/>
          </a:xfrm>
        </p:grpSpPr>
        <p:sp>
          <p:nvSpPr>
            <p:cNvPr id="36872"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687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687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87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7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7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7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7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8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88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8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88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88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51938"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5107" name="Text Box 22"/>
          <p:cNvSpPr txBox="1">
            <a:spLocks noChangeArrowheads="1"/>
          </p:cNvSpPr>
          <p:nvPr/>
        </p:nvSpPr>
        <p:spPr bwMode="auto">
          <a:xfrm>
            <a:off x="470830" y="4652044"/>
            <a:ext cx="933182" cy="23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Leelawadee" panose="020B0502040204020203" pitchFamily="34" charset="-34"/>
                <a:cs typeface="Leelawadee" panose="020B0502040204020203" pitchFamily="34" charset="-34"/>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64063"/>
            <a:ext cx="9151938" cy="6716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1194123" y="600303"/>
            <a:ext cx="9144000" cy="4339605"/>
          </a:xfrm>
          <a:prstGeom prst="rect">
            <a:avLst/>
          </a:prstGeom>
          <a:noFill/>
          <a:ln w="9525">
            <a:noFill/>
            <a:miter lim="800000"/>
            <a:headEnd/>
            <a:tailEnd/>
          </a:ln>
          <a:effectLst>
            <a:outerShdw dist="35921" dir="2700000" algn="ctr" rotWithShape="0">
              <a:srgbClr val="808080">
                <a:alpha val="74997"/>
              </a:srgbClr>
            </a:outerShdw>
          </a:effectLst>
        </p:spPr>
        <p:txBody>
          <a:bodyPr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dirty="0">
                <a:solidFill>
                  <a:srgbClr val="FFFF00"/>
                </a:solidFill>
                <a:effectLst>
                  <a:outerShdw blurRad="50800" dist="101600" dir="2700000" algn="tl" rotWithShape="0">
                    <a:srgbClr val="000000"/>
                  </a:outerShdw>
                </a:effectLst>
                <a:latin typeface="Leelawadee" panose="020B0502040204020203" pitchFamily="34" charset="-34"/>
                <a:cs typeface="Leelawadee" panose="020B0502040204020203" pitchFamily="34" charset="-34"/>
              </a:rPr>
              <a:t>พระคัมภีร์ พื้นฐาน</a:t>
            </a:r>
            <a:endParaRPr lang="en-US" sz="13800" dirty="0">
              <a:solidFill>
                <a:srgbClr val="FFFF00"/>
              </a:solidFill>
              <a:effectLst>
                <a:outerShdw blurRad="50800" dist="101600" dir="2700000" algn="tl" rotWithShape="0">
                  <a:srgbClr val="000000"/>
                </a:outerShdw>
              </a:effectLst>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38914" name="Picture 3" descr="Capernaum aerial, 115-18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71500" y="608013"/>
            <a:ext cx="79121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8872" name="Oval 8"/>
          <p:cNvSpPr>
            <a:spLocks noChangeArrowheads="1"/>
          </p:cNvSpPr>
          <p:nvPr/>
        </p:nvSpPr>
        <p:spPr bwMode="auto">
          <a:xfrm>
            <a:off x="1747838" y="2370138"/>
            <a:ext cx="3181350" cy="752475"/>
          </a:xfrm>
          <a:prstGeom prst="ellipse">
            <a:avLst/>
          </a:prstGeom>
          <a:noFill/>
          <a:ln w="57150">
            <a:solidFill>
              <a:srgbClr val="FFFF00"/>
            </a:solidFill>
            <a:round/>
            <a:headEnd/>
            <a:tailEnd/>
          </a:ln>
          <a:effectLst>
            <a:outerShdw blurRad="63500" dist="46662" dir="3284183"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54887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38919"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38920" name="Group 27"/>
          <p:cNvGrpSpPr>
            <a:grpSpLocks/>
          </p:cNvGrpSpPr>
          <p:nvPr/>
        </p:nvGrpSpPr>
        <p:grpSpPr bwMode="auto">
          <a:xfrm>
            <a:off x="8005763" y="3429000"/>
            <a:ext cx="952500" cy="1241425"/>
            <a:chOff x="5043" y="2160"/>
            <a:chExt cx="600" cy="782"/>
          </a:xfrm>
        </p:grpSpPr>
        <p:sp>
          <p:nvSpPr>
            <p:cNvPr id="38921"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38922"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8923"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924"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25"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26"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27"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28"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30"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1"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32"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33"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4"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4"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
        <p:nvSpPr>
          <p:cNvPr id="26"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ทางอากาศ</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8872"/>
                                        </p:tgtEl>
                                        <p:attrNameLst>
                                          <p:attrName>style.visibility</p:attrName>
                                        </p:attrNameLst>
                                      </p:cBhvr>
                                      <p:to>
                                        <p:strVal val="visible"/>
                                      </p:to>
                                    </p:set>
                                    <p:anim calcmode="lin" valueType="num">
                                      <p:cBhvr>
                                        <p:cTn id="7" dur="500" fill="hold"/>
                                        <p:tgtEl>
                                          <p:spTgt spid="548872"/>
                                        </p:tgtEl>
                                        <p:attrNameLst>
                                          <p:attrName>ppt_w</p:attrName>
                                        </p:attrNameLst>
                                      </p:cBhvr>
                                      <p:tavLst>
                                        <p:tav tm="0">
                                          <p:val>
                                            <p:strVal val="2/3*#ppt_w"/>
                                          </p:val>
                                        </p:tav>
                                        <p:tav tm="100000">
                                          <p:val>
                                            <p:strVal val="#ppt_w"/>
                                          </p:val>
                                        </p:tav>
                                      </p:tavLst>
                                    </p:anim>
                                    <p:anim calcmode="lin" valueType="num">
                                      <p:cBhvr>
                                        <p:cTn id="8" dur="500" fill="hold"/>
                                        <p:tgtEl>
                                          <p:spTgt spid="5488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0962" name="Picture 3" descr="Capernaum view from Sea of Galilee boat, 53-31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74675" y="622300"/>
            <a:ext cx="7983538" cy="564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4989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0966"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40967" name="Group 26"/>
          <p:cNvGrpSpPr>
            <a:grpSpLocks/>
          </p:cNvGrpSpPr>
          <p:nvPr/>
        </p:nvGrpSpPr>
        <p:grpSpPr bwMode="auto">
          <a:xfrm>
            <a:off x="8005763" y="3429000"/>
            <a:ext cx="952500" cy="1241425"/>
            <a:chOff x="5043" y="2160"/>
            <a:chExt cx="600" cy="782"/>
          </a:xfrm>
        </p:grpSpPr>
        <p:sp>
          <p:nvSpPr>
            <p:cNvPr id="40968"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096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097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97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097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8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098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6"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
        <p:nvSpPr>
          <p:cNvPr id="23" name="Text Box 24">
            <a:extLst>
              <a:ext uri="{FF2B5EF4-FFF2-40B4-BE49-F238E27FC236}">
                <a16:creationId xmlns:a16="http://schemas.microsoft.com/office/drawing/2014/main" id="{DE8D3C1B-DC73-7640-BA61-93A1CF0554B9}"/>
              </a:ext>
            </a:extLst>
          </p:cNvPr>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ทางอากาศ</a:t>
            </a:r>
            <a:endParaRPr lang="en-US"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3010" name="Picture 3" descr="Capernaum from boat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2300" y="611188"/>
            <a:ext cx="7899400" cy="568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0921"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14"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43015" name="Group 27"/>
          <p:cNvGrpSpPr>
            <a:grpSpLocks/>
          </p:cNvGrpSpPr>
          <p:nvPr/>
        </p:nvGrpSpPr>
        <p:grpSpPr bwMode="auto">
          <a:xfrm>
            <a:off x="8005763" y="3429000"/>
            <a:ext cx="952500" cy="1241425"/>
            <a:chOff x="5043" y="2160"/>
            <a:chExt cx="600" cy="782"/>
          </a:xfrm>
        </p:grpSpPr>
        <p:sp>
          <p:nvSpPr>
            <p:cNvPr id="43016"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3017"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3018"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19"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0"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1"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2"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3"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5"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6"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7"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8"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9"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
        <p:nvSpPr>
          <p:cNvPr id="25"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ทางเรือ</a:t>
            </a:r>
            <a:endParaRPr lang="en-US"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5058" name="Picture 3" descr="Capernaum from boat,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74688" y="587375"/>
            <a:ext cx="7823200" cy="567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1946" name="Rectangle 1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62"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45063" name="Group 28"/>
          <p:cNvGrpSpPr>
            <a:grpSpLocks/>
          </p:cNvGrpSpPr>
          <p:nvPr/>
        </p:nvGrpSpPr>
        <p:grpSpPr bwMode="auto">
          <a:xfrm>
            <a:off x="8005763" y="3429000"/>
            <a:ext cx="952500" cy="1241425"/>
            <a:chOff x="5043" y="2160"/>
            <a:chExt cx="600" cy="782"/>
          </a:xfrm>
        </p:grpSpPr>
        <p:sp>
          <p:nvSpPr>
            <p:cNvPr id="45064" name="Rectangle 11"/>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5065" name="AutoShape 12"/>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5066" name="Rectangle 13"/>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067" name="Line 14"/>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8" name="Line 15"/>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9" name="Line 16"/>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0" name="Line 17"/>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1" name="Line 18"/>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74" name="Line 21"/>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5" name="Line 22"/>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6" name="Rectangle 23"/>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77" name="Rectangle 24"/>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ทางเรือ</a:t>
            </a:r>
            <a:endParaRPr lang="en-US" dirty="0"/>
          </a:p>
        </p:txBody>
      </p:sp>
      <p:sp>
        <p:nvSpPr>
          <p:cNvPr id="25"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7106" name="Picture 3" descr="Capernaum synagogue from boat,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58800" y="655638"/>
            <a:ext cx="7966075" cy="561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116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sp>
        <p:nvSpPr>
          <p:cNvPr id="4711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47111" name="Group 25"/>
          <p:cNvGrpSpPr>
            <a:grpSpLocks/>
          </p:cNvGrpSpPr>
          <p:nvPr/>
        </p:nvGrpSpPr>
        <p:grpSpPr bwMode="auto">
          <a:xfrm>
            <a:off x="8005763" y="3429000"/>
            <a:ext cx="952500" cy="1241425"/>
            <a:chOff x="5043" y="2160"/>
            <a:chExt cx="600" cy="782"/>
          </a:xfrm>
        </p:grpSpPr>
        <p:sp>
          <p:nvSpPr>
            <p:cNvPr id="47112"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711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711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1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
        <p:nvSpPr>
          <p:cNvPr id="25" name="Text Box 24"/>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ภาพถ่ายใกล้เมืองคา</a:t>
            </a:r>
            <a:r>
              <a:rPr lang="th-TH" dirty="0" err="1"/>
              <a:t>เป</a:t>
            </a:r>
            <a:r>
              <a:rPr lang="th-TH" dirty="0"/>
              <a:t>อรนา</a:t>
            </a:r>
            <a:r>
              <a:rPr lang="th-TH" dirty="0" err="1"/>
              <a:t>อุม</a:t>
            </a:r>
            <a:r>
              <a:rPr lang="th-TH" dirty="0"/>
              <a:t> </a:t>
            </a:r>
            <a:r>
              <a:rPr lang="en-US" dirty="0"/>
              <a:t>: </a:t>
            </a:r>
            <a:r>
              <a:rPr lang="th-TH" dirty="0"/>
              <a:t>ธรรมศาลา</a:t>
            </a:r>
            <a:endParaRPr lang="en-US"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49154" name="Picture 3" descr="Capernaum entrance, 53-36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904162" cy="564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3992" name="Text Box 8"/>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spcBef>
                <a:spcPct val="50000"/>
              </a:spcBef>
              <a:defRPr sz="2400">
                <a:solidFill>
                  <a:schemeClr val="tx1"/>
                </a:solidFill>
                <a:effectLst>
                  <a:glow rad="127000">
                    <a:schemeClr val="bg2"/>
                  </a:glow>
                </a:effectLst>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r>
              <a:rPr lang="th-TH" dirty="0"/>
              <a:t>ทางเข้า</a:t>
            </a:r>
            <a:r>
              <a:rPr lang="en-US" dirty="0"/>
              <a:t> </a:t>
            </a:r>
            <a:r>
              <a:rPr lang="ja-JP" altLang="en-US"/>
              <a:t>“</a:t>
            </a:r>
            <a:r>
              <a:rPr lang="th-TH" altLang="ja-JP" dirty="0"/>
              <a:t>เมืองของพระเยซู</a:t>
            </a:r>
            <a:r>
              <a:rPr lang="ja-JP" altLang="en-US"/>
              <a:t>”</a:t>
            </a:r>
            <a:endParaRPr lang="en-US" dirty="0"/>
          </a:p>
        </p:txBody>
      </p:sp>
      <p:sp>
        <p:nvSpPr>
          <p:cNvPr id="553993" name="Rectangle 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sp>
        <p:nvSpPr>
          <p:cNvPr id="49158"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49159" name="Group 26"/>
          <p:cNvGrpSpPr>
            <a:grpSpLocks/>
          </p:cNvGrpSpPr>
          <p:nvPr/>
        </p:nvGrpSpPr>
        <p:grpSpPr bwMode="auto">
          <a:xfrm>
            <a:off x="8005763" y="3429000"/>
            <a:ext cx="952500" cy="1241425"/>
            <a:chOff x="5043" y="2160"/>
            <a:chExt cx="600" cy="782"/>
          </a:xfrm>
        </p:grpSpPr>
        <p:sp>
          <p:nvSpPr>
            <p:cNvPr id="49160"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49161"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9162"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163"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4"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5"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6"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7"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9"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0"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1"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2"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3"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1202" name="Picture 3" descr="Capernaum synagogu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0713" y="620713"/>
            <a:ext cx="7953375" cy="569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5015" name="Text Box 7"/>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ธรรมศาลาเก่าในเมืองคา</a:t>
            </a:r>
            <a:r>
              <a:rPr lang="th-TH" dirty="0" err="1"/>
              <a:t>เป</a:t>
            </a:r>
            <a:r>
              <a:rPr lang="th-TH" dirty="0"/>
              <a:t>อรนา</a:t>
            </a:r>
            <a:r>
              <a:rPr lang="th-TH" dirty="0" err="1"/>
              <a:t>อุม</a:t>
            </a:r>
            <a:endParaRPr lang="en-US" dirty="0"/>
          </a:p>
        </p:txBody>
      </p:sp>
      <p:sp>
        <p:nvSpPr>
          <p:cNvPr id="55501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5120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51207" name="Group 25"/>
          <p:cNvGrpSpPr>
            <a:grpSpLocks/>
          </p:cNvGrpSpPr>
          <p:nvPr/>
        </p:nvGrpSpPr>
        <p:grpSpPr bwMode="auto">
          <a:xfrm>
            <a:off x="8005763" y="3429000"/>
            <a:ext cx="952500" cy="1241425"/>
            <a:chOff x="5043" y="2160"/>
            <a:chExt cx="600" cy="782"/>
          </a:xfrm>
        </p:grpSpPr>
        <p:sp>
          <p:nvSpPr>
            <p:cNvPr id="51208"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120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121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1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1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2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3250" name="Picture 3" descr="Capernaum synagogue panorama, df 1003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61988" y="600075"/>
            <a:ext cx="7881937" cy="567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6040"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53254" name="Rectangle 25"/>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53255" name="Group 26"/>
          <p:cNvGrpSpPr>
            <a:grpSpLocks/>
          </p:cNvGrpSpPr>
          <p:nvPr/>
        </p:nvGrpSpPr>
        <p:grpSpPr bwMode="auto">
          <a:xfrm>
            <a:off x="8005763" y="3429000"/>
            <a:ext cx="952500" cy="1241425"/>
            <a:chOff x="5043" y="2160"/>
            <a:chExt cx="600" cy="782"/>
          </a:xfrm>
        </p:grpSpPr>
        <p:sp>
          <p:nvSpPr>
            <p:cNvPr id="53256"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325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325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5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26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6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26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6" name="Text Box 7">
            <a:extLst>
              <a:ext uri="{FF2B5EF4-FFF2-40B4-BE49-F238E27FC236}">
                <a16:creationId xmlns:a16="http://schemas.microsoft.com/office/drawing/2014/main" id="{8B40ED08-242B-254D-B4B3-6DE4C3EB9269}"/>
              </a:ext>
            </a:extLst>
          </p:cNvPr>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ธรรมศาลาเก่าในเมืองคา</a:t>
            </a:r>
            <a:r>
              <a:rPr lang="th-TH" dirty="0" err="1"/>
              <a:t>เป</a:t>
            </a:r>
            <a:r>
              <a:rPr lang="th-TH" dirty="0"/>
              <a:t>อรนา</a:t>
            </a:r>
            <a:r>
              <a:rPr lang="th-TH" dirty="0" err="1"/>
              <a:t>อุม</a:t>
            </a:r>
            <a:endParaRPr lang="en-US" dirty="0"/>
          </a:p>
        </p:txBody>
      </p:sp>
      <p:sp>
        <p:nvSpPr>
          <p:cNvPr id="27" name="Text Box 6">
            <a:extLst>
              <a:ext uri="{FF2B5EF4-FFF2-40B4-BE49-F238E27FC236}">
                <a16:creationId xmlns:a16="http://schemas.microsoft.com/office/drawing/2014/main" id="{9E848BD3-EE03-8441-B828-7F0120C79730}"/>
              </a:ext>
            </a:extLst>
          </p:cNvPr>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85" descr="Capernaum synagogue interior2, tb q1026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3888" y="595313"/>
            <a:ext cx="7869237"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55298"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372781" name="Text Box 45"/>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มาระโก</a:t>
            </a:r>
            <a:r>
              <a:rPr lang="en-US" sz="1400" dirty="0">
                <a:solidFill>
                  <a:schemeClr val="tx1"/>
                </a:solidFill>
                <a:ea typeface="+mn-ea"/>
                <a:cs typeface="+mn-cs"/>
              </a:rPr>
              <a:t> 1:21; </a:t>
            </a:r>
            <a:r>
              <a:rPr lang="th-TH" sz="1400" dirty="0" err="1">
                <a:solidFill>
                  <a:schemeClr val="tx1"/>
                </a:solidFill>
                <a:ea typeface="+mn-ea"/>
                <a:cs typeface="+mn-cs"/>
              </a:rPr>
              <a:t>ยอห์น</a:t>
            </a:r>
            <a:r>
              <a:rPr lang="en-US" sz="1400" dirty="0">
                <a:solidFill>
                  <a:schemeClr val="tx1"/>
                </a:solidFill>
                <a:ea typeface="+mn-ea"/>
                <a:cs typeface="+mn-cs"/>
              </a:rPr>
              <a:t> 6:59</a:t>
            </a:r>
          </a:p>
        </p:txBody>
      </p:sp>
      <p:sp>
        <p:nvSpPr>
          <p:cNvPr id="55300" name="Text Box 74"/>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72814" name="Rectangle 7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4" name="Rectangle 8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55305" name="Group 87"/>
          <p:cNvGrpSpPr>
            <a:grpSpLocks/>
          </p:cNvGrpSpPr>
          <p:nvPr/>
        </p:nvGrpSpPr>
        <p:grpSpPr bwMode="auto">
          <a:xfrm>
            <a:off x="8005763" y="3473450"/>
            <a:ext cx="952500" cy="1196975"/>
            <a:chOff x="5043" y="2188"/>
            <a:chExt cx="600" cy="754"/>
          </a:xfrm>
        </p:grpSpPr>
        <p:sp>
          <p:nvSpPr>
            <p:cNvPr id="55306"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5307"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308"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09"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0"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1"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2"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4" name="Rectangle 6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5315" name="Line 6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6" name="Line 7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317" name="Rectangle 7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5318" name="Rectangle 7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9" name="Text Box 7">
            <a:extLst>
              <a:ext uri="{FF2B5EF4-FFF2-40B4-BE49-F238E27FC236}">
                <a16:creationId xmlns:a16="http://schemas.microsoft.com/office/drawing/2014/main" id="{72896C20-72E2-524B-93C2-FA69FA126710}"/>
              </a:ext>
            </a:extLst>
          </p:cNvPr>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ธรรมศาลาเก่าในเมืองคา</a:t>
            </a:r>
            <a:r>
              <a:rPr lang="th-TH" dirty="0" err="1"/>
              <a:t>เป</a:t>
            </a:r>
            <a:r>
              <a:rPr lang="th-TH" dirty="0"/>
              <a:t>อรนา</a:t>
            </a:r>
            <a:r>
              <a:rPr lang="th-TH" dirty="0" err="1"/>
              <a:t>อุม</a:t>
            </a:r>
            <a:endParaRPr lang="en-US" dirty="0"/>
          </a:p>
        </p:txBody>
      </p:sp>
      <p:sp>
        <p:nvSpPr>
          <p:cNvPr id="30" name="Text Box 6">
            <a:extLst>
              <a:ext uri="{FF2B5EF4-FFF2-40B4-BE49-F238E27FC236}">
                <a16:creationId xmlns:a16="http://schemas.microsoft.com/office/drawing/2014/main" id="{16686804-4043-B749-892D-9B49D3435231}"/>
              </a:ext>
            </a:extLst>
          </p:cNvPr>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7346" name="Picture 3" descr="Capernaum synagogue with earlier basalt level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1350" y="590550"/>
            <a:ext cx="789463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7063" name="Text Box 7"/>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ถนนหินบ</a:t>
            </a:r>
            <a:r>
              <a:rPr lang="th-TH" dirty="0" err="1"/>
              <a:t>ะ</a:t>
            </a:r>
            <a:r>
              <a:rPr lang="th-TH" dirty="0"/>
              <a:t>ซอ</a:t>
            </a:r>
            <a:r>
              <a:rPr lang="th-TH" dirty="0" err="1"/>
              <a:t>ล</a:t>
            </a:r>
            <a:r>
              <a:rPr lang="th-TH" dirty="0"/>
              <a:t>ในเมืองคา</a:t>
            </a:r>
            <a:r>
              <a:rPr lang="th-TH" dirty="0" err="1"/>
              <a:t>เป</a:t>
            </a:r>
            <a:r>
              <a:rPr lang="th-TH" dirty="0"/>
              <a:t>อรนา</a:t>
            </a:r>
            <a:r>
              <a:rPr lang="th-TH" dirty="0" err="1"/>
              <a:t>อุม</a:t>
            </a:r>
            <a:endParaRPr lang="en-US" dirty="0"/>
          </a:p>
        </p:txBody>
      </p:sp>
      <p:sp>
        <p:nvSpPr>
          <p:cNvPr id="55706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5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57351" name="Group 25"/>
          <p:cNvGrpSpPr>
            <a:grpSpLocks/>
          </p:cNvGrpSpPr>
          <p:nvPr/>
        </p:nvGrpSpPr>
        <p:grpSpPr bwMode="auto">
          <a:xfrm>
            <a:off x="8005763" y="3429000"/>
            <a:ext cx="952500" cy="1241425"/>
            <a:chOff x="5043" y="2160"/>
            <a:chExt cx="600" cy="782"/>
          </a:xfrm>
        </p:grpSpPr>
        <p:sp>
          <p:nvSpPr>
            <p:cNvPr id="57352"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735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735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35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5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6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736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6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36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736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8236"/>
        <p:cNvGrpSpPr/>
        <p:nvPr/>
      </p:nvGrpSpPr>
      <p:grpSpPr>
        <a:xfrm>
          <a:off x="0" y="0"/>
          <a:ext cx="0" cy="0"/>
          <a:chOff x="0" y="0"/>
          <a:chExt cx="0" cy="0"/>
        </a:xfrm>
      </p:grpSpPr>
      <p:sp>
        <p:nvSpPr>
          <p:cNvPr id="688345" name="Google Shape;688345;p1"/>
          <p:cNvSpPr txBox="1"/>
          <p:nvPr/>
        </p:nvSpPr>
        <p:spPr>
          <a:xfrm>
            <a:off x="2100113" y="1029392"/>
            <a:ext cx="5658000" cy="3749700"/>
          </a:xfrm>
          <a:prstGeom prst="rect">
            <a:avLst/>
          </a:prstGeom>
          <a:noFill/>
          <a:ln>
            <a:noFill/>
          </a:ln>
          <a:effectLst>
            <a:outerShdw blurRad="63500" dist="71842" dir="2700000" algn="ctr" rotWithShape="0">
              <a:schemeClr val="dk1">
                <a:alpha val="74900"/>
              </a:schemeClr>
            </a:outerShdw>
          </a:effectLst>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FFFF00"/>
              </a:buClr>
              <a:buSzPts val="6000"/>
              <a:buFont typeface="Comic Sans MS"/>
              <a:buNone/>
              <a:tabLst/>
              <a:defRPr/>
            </a:pPr>
            <a:r>
              <a:rPr kumimoji="0" lang="en-US" sz="6000" b="1" i="0" u="none" strike="noStrike" kern="1200" cap="none" spc="0" normalizeH="0" baseline="0" noProof="0" dirty="0">
                <a:ln>
                  <a:noFill/>
                </a:ln>
                <a:solidFill>
                  <a:srgbClr val="FFFF00"/>
                </a:solidFill>
                <a:effectLst/>
                <a:uLnTx/>
                <a:uFillTx/>
                <a:latin typeface="Comic Sans MS"/>
                <a:ea typeface="Comic Sans MS"/>
                <a:cs typeface="Comic Sans MS"/>
                <a:sym typeface="Comic Sans MS"/>
              </a:rPr>
              <a:t>2,000 </a:t>
            </a:r>
            <a:r>
              <a:rPr kumimoji="0" lang="en-US" sz="6000" b="1" i="0" u="none" strike="noStrike" kern="1200" cap="none" spc="0" normalizeH="0" baseline="0" noProof="0" dirty="0" err="1">
                <a:ln>
                  <a:noFill/>
                </a:ln>
                <a:solidFill>
                  <a:srgbClr val="FFFF00"/>
                </a:solidFill>
                <a:effectLst/>
                <a:uLnTx/>
                <a:uFillTx/>
                <a:latin typeface="Comic Sans MS"/>
                <a:ea typeface="Comic Sans MS"/>
                <a:cs typeface="Comic Sans MS"/>
                <a:sym typeface="Comic Sans MS"/>
              </a:rPr>
              <a:t>ปี</a:t>
            </a:r>
            <a:endParaRPr kumimoji="0" sz="6000" b="1" i="0" u="none" strike="noStrike" kern="1200" cap="none" spc="0" normalizeH="0" baseline="0" noProof="0" dirty="0">
              <a:ln>
                <a:noFill/>
              </a:ln>
              <a:solidFill>
                <a:srgbClr val="FFFF00"/>
              </a:solidFill>
              <a:effectLst/>
              <a:uLnTx/>
              <a:uFillTx/>
              <a:latin typeface="Comic Sans MS"/>
              <a:ea typeface="Comic Sans MS"/>
              <a:cs typeface="Comic Sans MS"/>
              <a:sym typeface="Comic Sans MS"/>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Comic Sans MS"/>
              <a:buNone/>
              <a:tabLst/>
              <a:defRPr/>
            </a:pPr>
            <a:r>
              <a:rPr kumimoji="0" lang="en-US" sz="6000" b="1" i="0" u="none" strike="noStrike" kern="1200" cap="none" spc="0" normalizeH="0" baseline="0" noProof="0" dirty="0" err="1">
                <a:ln>
                  <a:noFill/>
                </a:ln>
                <a:solidFill>
                  <a:srgbClr val="FFFF00"/>
                </a:solidFill>
                <a:effectLst/>
                <a:uLnTx/>
                <a:uFillTx/>
                <a:latin typeface="Comic Sans MS"/>
                <a:ea typeface="Comic Sans MS"/>
                <a:cs typeface="Comic Sans MS"/>
                <a:sym typeface="Comic Sans MS"/>
              </a:rPr>
              <a:t>หลังจากพระเจ้าทำพันธสถัญญา</a:t>
            </a:r>
            <a:endParaRPr kumimoji="0" sz="6000" b="1" i="0" u="none" strike="noStrike" kern="1200" cap="none" spc="0" normalizeH="0" baseline="0" noProof="0" dirty="0">
              <a:ln>
                <a:noFill/>
              </a:ln>
              <a:solidFill>
                <a:srgbClr val="FFFF00"/>
              </a:solidFill>
              <a:effectLst/>
              <a:uLnTx/>
              <a:uFillTx/>
              <a:latin typeface="Comic Sans MS"/>
              <a:ea typeface="Comic Sans MS"/>
              <a:cs typeface="Comic Sans MS"/>
              <a:sym typeface="Comic Sans MS"/>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Comic Sans MS"/>
              <a:buNone/>
              <a:tabLst/>
              <a:defRPr/>
            </a:pPr>
            <a:r>
              <a:rPr kumimoji="0" lang="en-US" sz="6000" b="1" i="0" u="none" strike="noStrike" kern="1200" cap="none" spc="0" normalizeH="0" baseline="0" noProof="0" dirty="0" err="1">
                <a:ln>
                  <a:noFill/>
                </a:ln>
                <a:solidFill>
                  <a:srgbClr val="FFFF00"/>
                </a:solidFill>
                <a:effectLst/>
                <a:uLnTx/>
                <a:uFillTx/>
                <a:latin typeface="Comic Sans MS"/>
                <a:ea typeface="Comic Sans MS"/>
                <a:cs typeface="Comic Sans MS"/>
                <a:sym typeface="Comic Sans MS"/>
              </a:rPr>
              <a:t>กับอับราฮัม</a:t>
            </a:r>
            <a:endParaRPr kumimoji="0" sz="1800" b="0" i="0" u="none" strike="noStrike" kern="1200" cap="none" spc="0" normalizeH="0" baseline="0" noProof="0" dirty="0">
              <a:ln>
                <a:noFill/>
              </a:ln>
              <a:solidFill>
                <a:srgbClr val="FFFFFF"/>
              </a:solidFill>
              <a:effectLst/>
              <a:uLnTx/>
              <a:uFillTx/>
              <a:latin typeface="Times"/>
              <a:ea typeface="+mn-ea"/>
              <a:cs typeface="+mn-cs"/>
            </a:endParaRPr>
          </a:p>
        </p:txBody>
      </p:sp>
      <p:pic>
        <p:nvPicPr>
          <p:cNvPr id="688238" name="Google Shape;688238;p1"/>
          <p:cNvPicPr preferRelativeResize="0"/>
          <p:nvPr/>
        </p:nvPicPr>
        <p:blipFill rotWithShape="1">
          <a:blip r:embed="rId3">
            <a:alphaModFix/>
          </a:blip>
          <a:srcRect/>
          <a:stretch/>
        </p:blipFill>
        <p:spPr>
          <a:xfrm>
            <a:off x="615949" y="555625"/>
            <a:ext cx="7985126" cy="5743575"/>
          </a:xfrm>
          <a:prstGeom prst="rect">
            <a:avLst/>
          </a:prstGeom>
          <a:noFill/>
          <a:ln w="76200" cap="flat" cmpd="sng">
            <a:solidFill>
              <a:schemeClr val="accent2"/>
            </a:solidFill>
            <a:prstDash val="solid"/>
            <a:miter lim="800000"/>
            <a:headEnd type="none" w="sm" len="sm"/>
            <a:tailEnd type="none" w="sm" len="sm"/>
          </a:ln>
        </p:spPr>
      </p:pic>
      <p:grpSp>
        <p:nvGrpSpPr>
          <p:cNvPr id="688239" name="Google Shape;688239;p1"/>
          <p:cNvGrpSpPr/>
          <p:nvPr/>
        </p:nvGrpSpPr>
        <p:grpSpPr>
          <a:xfrm>
            <a:off x="2365376" y="1531938"/>
            <a:ext cx="4637089" cy="3816349"/>
            <a:chOff x="1490" y="965"/>
            <a:chExt cx="2921" cy="2404"/>
          </a:xfrm>
        </p:grpSpPr>
        <p:sp>
          <p:nvSpPr>
            <p:cNvPr id="688240" name="Google Shape;688240;p1"/>
            <p:cNvSpPr/>
            <p:nvPr/>
          </p:nvSpPr>
          <p:spPr>
            <a:xfrm>
              <a:off x="1528" y="1181"/>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41" name="Google Shape;688241;p1"/>
            <p:cNvSpPr/>
            <p:nvPr/>
          </p:nvSpPr>
          <p:spPr>
            <a:xfrm>
              <a:off x="1608" y="999"/>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Times"/>
                <a:buNone/>
                <a:tabLst/>
                <a:defRPr/>
              </a:pPr>
              <a:r>
                <a:rPr kumimoji="0" lang="en-US" sz="1800" b="0" i="0" u="none" strike="noStrike" kern="1200" cap="none" spc="0" normalizeH="0" baseline="0" noProof="0">
                  <a:ln>
                    <a:noFill/>
                  </a:ln>
                  <a:solidFill>
                    <a:srgbClr val="790015"/>
                  </a:solidFill>
                  <a:effectLst/>
                  <a:uLnTx/>
                  <a:uFillTx/>
                  <a:latin typeface="Times"/>
                  <a:ea typeface="Times"/>
                  <a:cs typeface="Times"/>
                  <a:sym typeface="Times"/>
                </a:rPr>
                <a:t>ABRAHAM</a:t>
              </a:r>
              <a:endParaRPr kumimoji="0" sz="2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a:ea typeface="Times"/>
                <a:cs typeface="Times"/>
                <a:sym typeface="Times"/>
              </a:endParaRPr>
            </a:p>
          </p:txBody>
        </p:sp>
        <p:sp>
          <p:nvSpPr>
            <p:cNvPr id="688242" name="Google Shape;688242;p1"/>
            <p:cNvSpPr/>
            <p:nvPr/>
          </p:nvSpPr>
          <p:spPr>
            <a:xfrm>
              <a:off x="1528" y="1181"/>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43" name="Google Shape;688243;p1"/>
            <p:cNvSpPr/>
            <p:nvPr/>
          </p:nvSpPr>
          <p:spPr>
            <a:xfrm>
              <a:off x="1528" y="965"/>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44" name="Google Shape;688244;p1"/>
            <p:cNvSpPr/>
            <p:nvPr/>
          </p:nvSpPr>
          <p:spPr>
            <a:xfrm>
              <a:off x="1528" y="1189"/>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45" name="Google Shape;688245;p1"/>
            <p:cNvSpPr/>
            <p:nvPr/>
          </p:nvSpPr>
          <p:spPr>
            <a:xfrm>
              <a:off x="1490" y="967"/>
              <a:ext cx="9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การทรงสร้าง</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46" name="Google Shape;688246;p1"/>
            <p:cNvCxnSpPr/>
            <p:nvPr/>
          </p:nvCxnSpPr>
          <p:spPr>
            <a:xfrm>
              <a:off x="1528" y="1127"/>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247" name="Google Shape;688247;p1"/>
            <p:cNvCxnSpPr/>
            <p:nvPr/>
          </p:nvCxnSpPr>
          <p:spPr>
            <a:xfrm>
              <a:off x="2317" y="1181"/>
              <a:ext cx="300" cy="0"/>
            </a:xfrm>
            <a:prstGeom prst="straightConnector1">
              <a:avLst/>
            </a:prstGeom>
            <a:noFill/>
            <a:ln w="31750" cap="flat" cmpd="sng">
              <a:solidFill>
                <a:srgbClr val="1A0004"/>
              </a:solidFill>
              <a:prstDash val="solid"/>
              <a:round/>
              <a:headEnd type="none" w="med" len="med"/>
              <a:tailEnd type="none" w="med" len="med"/>
            </a:ln>
          </p:spPr>
        </p:cxnSp>
        <p:sp>
          <p:nvSpPr>
            <p:cNvPr id="688248" name="Google Shape;688248;p1"/>
            <p:cNvSpPr/>
            <p:nvPr/>
          </p:nvSpPr>
          <p:spPr>
            <a:xfrm>
              <a:off x="1675" y="1342"/>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49" name="Google Shape;688249;p1"/>
            <p:cNvSpPr/>
            <p:nvPr/>
          </p:nvSpPr>
          <p:spPr>
            <a:xfrm>
              <a:off x="1751" y="1174"/>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Times"/>
                <a:buNone/>
                <a:tabLst/>
                <a:defRPr/>
              </a:pPr>
              <a:r>
                <a:rPr kumimoji="0" lang="en-US" sz="1800" b="0" i="0" u="none" strike="noStrike" kern="1200" cap="none" spc="0" normalizeH="0" baseline="0" noProof="0">
                  <a:ln>
                    <a:noFill/>
                  </a:ln>
                  <a:solidFill>
                    <a:srgbClr val="790015"/>
                  </a:solidFill>
                  <a:effectLst/>
                  <a:uLnTx/>
                  <a:uFillTx/>
                  <a:latin typeface="Times"/>
                  <a:ea typeface="Times"/>
                  <a:cs typeface="Times"/>
                  <a:sym typeface="Times"/>
                </a:rPr>
                <a:t>ABRAHAM</a:t>
              </a:r>
              <a:endParaRPr kumimoji="0" sz="2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a:ea typeface="Times"/>
                <a:cs typeface="Times"/>
                <a:sym typeface="Times"/>
              </a:endParaRPr>
            </a:p>
          </p:txBody>
        </p:sp>
        <p:sp>
          <p:nvSpPr>
            <p:cNvPr id="688250" name="Google Shape;688250;p1"/>
            <p:cNvSpPr/>
            <p:nvPr/>
          </p:nvSpPr>
          <p:spPr>
            <a:xfrm>
              <a:off x="1675" y="1342"/>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51" name="Google Shape;688251;p1"/>
            <p:cNvSpPr/>
            <p:nvPr/>
          </p:nvSpPr>
          <p:spPr>
            <a:xfrm>
              <a:off x="1675" y="1127"/>
              <a:ext cx="900" cy="600"/>
            </a:xfrm>
            <a:prstGeom prst="roundRect">
              <a:avLst>
                <a:gd name="adj" fmla="val 10495"/>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52" name="Google Shape;688252;p1"/>
            <p:cNvSpPr/>
            <p:nvPr/>
          </p:nvSpPr>
          <p:spPr>
            <a:xfrm>
              <a:off x="1675" y="1350"/>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53" name="Google Shape;688253;p1"/>
            <p:cNvSpPr/>
            <p:nvPr/>
          </p:nvSpPr>
          <p:spPr>
            <a:xfrm>
              <a:off x="1732" y="1134"/>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อับราฮัม</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54" name="Google Shape;688254;p1"/>
            <p:cNvCxnSpPr/>
            <p:nvPr/>
          </p:nvCxnSpPr>
          <p:spPr>
            <a:xfrm>
              <a:off x="1675" y="1302"/>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255" name="Google Shape;688255;p1"/>
            <p:cNvCxnSpPr/>
            <p:nvPr/>
          </p:nvCxnSpPr>
          <p:spPr>
            <a:xfrm>
              <a:off x="2464" y="1342"/>
              <a:ext cx="300" cy="0"/>
            </a:xfrm>
            <a:prstGeom prst="straightConnector1">
              <a:avLst/>
            </a:prstGeom>
            <a:noFill/>
            <a:ln w="31750" cap="flat" cmpd="sng">
              <a:solidFill>
                <a:srgbClr val="1A0004"/>
              </a:solidFill>
              <a:prstDash val="solid"/>
              <a:round/>
              <a:headEnd type="none" w="med" len="med"/>
              <a:tailEnd type="none" w="med" len="med"/>
            </a:ln>
          </p:spPr>
        </p:cxnSp>
        <p:sp>
          <p:nvSpPr>
            <p:cNvPr id="688256" name="Google Shape;688256;p1"/>
            <p:cNvSpPr/>
            <p:nvPr/>
          </p:nvSpPr>
          <p:spPr>
            <a:xfrm>
              <a:off x="1822" y="1517"/>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57" name="Google Shape;688257;p1"/>
            <p:cNvSpPr/>
            <p:nvPr/>
          </p:nvSpPr>
          <p:spPr>
            <a:xfrm>
              <a:off x="1894" y="1335"/>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Times"/>
                <a:buNone/>
                <a:tabLst/>
                <a:defRPr/>
              </a:pPr>
              <a:r>
                <a:rPr kumimoji="0" lang="en-US" sz="1800" b="0" i="0" u="none" strike="noStrike" kern="1200" cap="none" spc="0" normalizeH="0" baseline="0" noProof="0">
                  <a:ln>
                    <a:noFill/>
                  </a:ln>
                  <a:solidFill>
                    <a:srgbClr val="790015"/>
                  </a:solidFill>
                  <a:effectLst/>
                  <a:uLnTx/>
                  <a:uFillTx/>
                  <a:latin typeface="Times"/>
                  <a:ea typeface="Times"/>
                  <a:cs typeface="Times"/>
                  <a:sym typeface="Times"/>
                </a:rPr>
                <a:t>ABRAHAM</a:t>
              </a:r>
              <a:endParaRPr kumimoji="0" sz="2800" b="0" i="0" u="none" strike="noStrike" kern="1200" cap="none" spc="0" normalizeH="0" baseline="0" noProof="0">
                <a:ln>
                  <a:noFill/>
                </a:ln>
                <a:solidFill>
                  <a:srgbClr val="FFA27C"/>
                </a:solidFill>
                <a:effectLst>
                  <a:outerShdw blurRad="38100" dist="38100" dir="2700000" algn="tl">
                    <a:srgbClr val="000000"/>
                  </a:outerShdw>
                </a:effectLst>
                <a:uLnTx/>
                <a:uFillTx/>
                <a:latin typeface="Times"/>
                <a:ea typeface="Times"/>
                <a:cs typeface="Times"/>
                <a:sym typeface="Times"/>
              </a:endParaRPr>
            </a:p>
          </p:txBody>
        </p:sp>
        <p:sp>
          <p:nvSpPr>
            <p:cNvPr id="688258" name="Google Shape;688258;p1"/>
            <p:cNvSpPr/>
            <p:nvPr/>
          </p:nvSpPr>
          <p:spPr>
            <a:xfrm>
              <a:off x="1822" y="1517"/>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59" name="Google Shape;688259;p1"/>
            <p:cNvSpPr/>
            <p:nvPr/>
          </p:nvSpPr>
          <p:spPr>
            <a:xfrm>
              <a:off x="1822" y="1302"/>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60" name="Google Shape;688260;p1"/>
            <p:cNvSpPr/>
            <p:nvPr/>
          </p:nvSpPr>
          <p:spPr>
            <a:xfrm>
              <a:off x="1822" y="1525"/>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61" name="Google Shape;688261;p1"/>
            <p:cNvSpPr/>
            <p:nvPr/>
          </p:nvSpPr>
          <p:spPr>
            <a:xfrm>
              <a:off x="1865" y="1253"/>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โยเซฟ</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62" name="Google Shape;688262;p1"/>
            <p:cNvCxnSpPr/>
            <p:nvPr/>
          </p:nvCxnSpPr>
          <p:spPr>
            <a:xfrm>
              <a:off x="1822" y="1463"/>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263" name="Google Shape;688263;p1"/>
            <p:cNvCxnSpPr/>
            <p:nvPr/>
          </p:nvCxnSpPr>
          <p:spPr>
            <a:xfrm>
              <a:off x="2598" y="1517"/>
              <a:ext cx="300" cy="0"/>
            </a:xfrm>
            <a:prstGeom prst="straightConnector1">
              <a:avLst/>
            </a:prstGeom>
            <a:noFill/>
            <a:ln w="31750" cap="flat" cmpd="sng">
              <a:solidFill>
                <a:srgbClr val="1A0004"/>
              </a:solidFill>
              <a:prstDash val="solid"/>
              <a:round/>
              <a:headEnd type="none" w="med" len="med"/>
              <a:tailEnd type="none" w="med" len="med"/>
            </a:ln>
          </p:spPr>
        </p:cxnSp>
        <p:sp>
          <p:nvSpPr>
            <p:cNvPr id="688264" name="Google Shape;688264;p1"/>
            <p:cNvSpPr/>
            <p:nvPr/>
          </p:nvSpPr>
          <p:spPr>
            <a:xfrm>
              <a:off x="1996" y="1678"/>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65" name="Google Shape;688265;p1"/>
            <p:cNvSpPr/>
            <p:nvPr/>
          </p:nvSpPr>
          <p:spPr>
            <a:xfrm>
              <a:off x="1996" y="1463"/>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66" name="Google Shape;688266;p1"/>
            <p:cNvSpPr/>
            <p:nvPr/>
          </p:nvSpPr>
          <p:spPr>
            <a:xfrm>
              <a:off x="2012" y="1686"/>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67" name="Google Shape;688267;p1"/>
            <p:cNvSpPr/>
            <p:nvPr/>
          </p:nvSpPr>
          <p:spPr>
            <a:xfrm>
              <a:off x="2092" y="1464"/>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โมเสส</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68" name="Google Shape;688268;p1"/>
            <p:cNvCxnSpPr/>
            <p:nvPr/>
          </p:nvCxnSpPr>
          <p:spPr>
            <a:xfrm>
              <a:off x="2786" y="1678"/>
              <a:ext cx="300" cy="0"/>
            </a:xfrm>
            <a:prstGeom prst="straightConnector1">
              <a:avLst/>
            </a:prstGeom>
            <a:noFill/>
            <a:ln w="31750" cap="flat" cmpd="sng">
              <a:solidFill>
                <a:srgbClr val="1A0004"/>
              </a:solidFill>
              <a:prstDash val="solid"/>
              <a:round/>
              <a:headEnd type="none" w="med" len="med"/>
              <a:tailEnd type="none" w="med" len="med"/>
            </a:ln>
          </p:spPr>
        </p:cxnSp>
        <p:sp>
          <p:nvSpPr>
            <p:cNvPr id="688269" name="Google Shape;688269;p1"/>
            <p:cNvSpPr/>
            <p:nvPr/>
          </p:nvSpPr>
          <p:spPr>
            <a:xfrm>
              <a:off x="2143" y="1840"/>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0" name="Google Shape;688270;p1"/>
            <p:cNvSpPr/>
            <p:nvPr/>
          </p:nvSpPr>
          <p:spPr>
            <a:xfrm>
              <a:off x="2143" y="1638"/>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1" name="Google Shape;688271;p1"/>
            <p:cNvSpPr/>
            <p:nvPr/>
          </p:nvSpPr>
          <p:spPr>
            <a:xfrm>
              <a:off x="2143" y="1848"/>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2" name="Google Shape;688272;p1"/>
            <p:cNvSpPr/>
            <p:nvPr/>
          </p:nvSpPr>
          <p:spPr>
            <a:xfrm>
              <a:off x="2207" y="1639"/>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โยชูวา</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73" name="Google Shape;688273;p1"/>
            <p:cNvCxnSpPr/>
            <p:nvPr/>
          </p:nvCxnSpPr>
          <p:spPr>
            <a:xfrm>
              <a:off x="2143" y="1800"/>
              <a:ext cx="0" cy="600"/>
            </a:xfrm>
            <a:prstGeom prst="straightConnector1">
              <a:avLst/>
            </a:prstGeom>
            <a:noFill/>
            <a:ln w="31750" cap="flat" cmpd="sng">
              <a:solidFill>
                <a:srgbClr val="1A0004"/>
              </a:solidFill>
              <a:prstDash val="solid"/>
              <a:round/>
              <a:headEnd type="none" w="med" len="med"/>
              <a:tailEnd type="none" w="med" len="med"/>
            </a:ln>
          </p:spPr>
        </p:cxnSp>
        <p:sp>
          <p:nvSpPr>
            <p:cNvPr id="688274" name="Google Shape;688274;p1"/>
            <p:cNvSpPr/>
            <p:nvPr/>
          </p:nvSpPr>
          <p:spPr>
            <a:xfrm>
              <a:off x="2277" y="2023"/>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5" name="Google Shape;688275;p1"/>
            <p:cNvSpPr/>
            <p:nvPr/>
          </p:nvSpPr>
          <p:spPr>
            <a:xfrm>
              <a:off x="2277" y="1800"/>
              <a:ext cx="900" cy="600"/>
            </a:xfrm>
            <a:prstGeom prst="roundRect">
              <a:avLst>
                <a:gd name="adj" fmla="val 10745"/>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6" name="Google Shape;688276;p1"/>
            <p:cNvSpPr/>
            <p:nvPr/>
          </p:nvSpPr>
          <p:spPr>
            <a:xfrm>
              <a:off x="2277" y="2023"/>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77" name="Google Shape;688277;p1"/>
            <p:cNvSpPr/>
            <p:nvPr/>
          </p:nvSpPr>
          <p:spPr>
            <a:xfrm>
              <a:off x="2324" y="1801"/>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เอกเทศ</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78" name="Google Shape;688278;p1"/>
            <p:cNvCxnSpPr/>
            <p:nvPr/>
          </p:nvCxnSpPr>
          <p:spPr>
            <a:xfrm>
              <a:off x="2277" y="1983"/>
              <a:ext cx="0" cy="600"/>
            </a:xfrm>
            <a:prstGeom prst="straightConnector1">
              <a:avLst/>
            </a:prstGeom>
            <a:noFill/>
            <a:ln w="31750" cap="flat" cmpd="sng">
              <a:solidFill>
                <a:srgbClr val="1A0004"/>
              </a:solidFill>
              <a:prstDash val="solid"/>
              <a:round/>
              <a:headEnd type="none" w="med" len="med"/>
              <a:tailEnd type="none" w="med" len="med"/>
            </a:ln>
          </p:spPr>
        </p:cxnSp>
        <p:sp>
          <p:nvSpPr>
            <p:cNvPr id="688279" name="Google Shape;688279;p1"/>
            <p:cNvSpPr/>
            <p:nvPr/>
          </p:nvSpPr>
          <p:spPr>
            <a:xfrm>
              <a:off x="2416" y="2210"/>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0" name="Google Shape;688280;p1"/>
            <p:cNvSpPr/>
            <p:nvPr/>
          </p:nvSpPr>
          <p:spPr>
            <a:xfrm>
              <a:off x="2416" y="1983"/>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1" name="Google Shape;688281;p1"/>
            <p:cNvSpPr/>
            <p:nvPr/>
          </p:nvSpPr>
          <p:spPr>
            <a:xfrm>
              <a:off x="2416" y="2214"/>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2" name="Google Shape;688282;p1"/>
            <p:cNvSpPr/>
            <p:nvPr/>
          </p:nvSpPr>
          <p:spPr>
            <a:xfrm>
              <a:off x="2489" y="1984"/>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กษัตริย์</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83" name="Google Shape;688283;p1"/>
            <p:cNvCxnSpPr/>
            <p:nvPr/>
          </p:nvCxnSpPr>
          <p:spPr>
            <a:xfrm>
              <a:off x="2416" y="2161"/>
              <a:ext cx="0" cy="600"/>
            </a:xfrm>
            <a:prstGeom prst="straightConnector1">
              <a:avLst/>
            </a:prstGeom>
            <a:noFill/>
            <a:ln w="31750" cap="flat" cmpd="sng">
              <a:solidFill>
                <a:srgbClr val="1A0004"/>
              </a:solidFill>
              <a:prstDash val="solid"/>
              <a:round/>
              <a:headEnd type="none" w="med" len="med"/>
              <a:tailEnd type="none" w="med" len="med"/>
            </a:ln>
          </p:spPr>
        </p:cxnSp>
        <p:sp>
          <p:nvSpPr>
            <p:cNvPr id="688284" name="Google Shape;688284;p1"/>
            <p:cNvSpPr/>
            <p:nvPr/>
          </p:nvSpPr>
          <p:spPr>
            <a:xfrm>
              <a:off x="2566" y="2384"/>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5" name="Google Shape;688285;p1"/>
            <p:cNvSpPr/>
            <p:nvPr/>
          </p:nvSpPr>
          <p:spPr>
            <a:xfrm>
              <a:off x="2566" y="2161"/>
              <a:ext cx="900" cy="600"/>
            </a:xfrm>
            <a:prstGeom prst="roundRect">
              <a:avLst>
                <a:gd name="adj" fmla="val 10495"/>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6" name="Google Shape;688286;p1"/>
            <p:cNvSpPr/>
            <p:nvPr/>
          </p:nvSpPr>
          <p:spPr>
            <a:xfrm>
              <a:off x="2566" y="2384"/>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87" name="Google Shape;688287;p1"/>
            <p:cNvSpPr/>
            <p:nvPr/>
          </p:nvSpPr>
          <p:spPr>
            <a:xfrm>
              <a:off x="2701" y="2159"/>
              <a:ext cx="3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ทาส</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88" name="Google Shape;688288;p1"/>
            <p:cNvCxnSpPr/>
            <p:nvPr/>
          </p:nvCxnSpPr>
          <p:spPr>
            <a:xfrm>
              <a:off x="2566" y="2344"/>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289" name="Google Shape;688289;p1"/>
            <p:cNvCxnSpPr/>
            <p:nvPr/>
          </p:nvCxnSpPr>
          <p:spPr>
            <a:xfrm>
              <a:off x="3356" y="2384"/>
              <a:ext cx="300" cy="0"/>
            </a:xfrm>
            <a:prstGeom prst="straightConnector1">
              <a:avLst/>
            </a:prstGeom>
            <a:noFill/>
            <a:ln w="31750" cap="flat" cmpd="sng">
              <a:solidFill>
                <a:srgbClr val="1A0004"/>
              </a:solidFill>
              <a:prstDash val="solid"/>
              <a:round/>
              <a:headEnd type="none" w="med" len="med"/>
              <a:tailEnd type="none" w="med" len="med"/>
            </a:ln>
          </p:spPr>
        </p:cxnSp>
        <p:sp>
          <p:nvSpPr>
            <p:cNvPr id="688290" name="Google Shape;688290;p1"/>
            <p:cNvSpPr/>
            <p:nvPr/>
          </p:nvSpPr>
          <p:spPr>
            <a:xfrm>
              <a:off x="2738" y="2559"/>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91" name="Google Shape;688291;p1"/>
            <p:cNvSpPr/>
            <p:nvPr/>
          </p:nvSpPr>
          <p:spPr>
            <a:xfrm>
              <a:off x="2738" y="2344"/>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92" name="Google Shape;688292;p1"/>
            <p:cNvSpPr/>
            <p:nvPr/>
          </p:nvSpPr>
          <p:spPr>
            <a:xfrm>
              <a:off x="2738" y="2559"/>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93" name="Google Shape;688293;p1"/>
            <p:cNvSpPr/>
            <p:nvPr/>
          </p:nvSpPr>
          <p:spPr>
            <a:xfrm>
              <a:off x="2775" y="2345"/>
              <a:ext cx="6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790015"/>
                </a:buClr>
                <a:buSzPts val="1800"/>
                <a:buFont typeface="Helvetica Neue"/>
                <a:buNone/>
                <a:tabLst/>
                <a:defRPr/>
              </a:pPr>
              <a:r>
                <a:rPr kumimoji="0" lang="en-US" sz="1800" b="1" i="0" u="none" strike="noStrike" kern="1200" cap="none" spc="0" normalizeH="0" baseline="0" noProof="0">
                  <a:ln>
                    <a:noFill/>
                  </a:ln>
                  <a:solidFill>
                    <a:srgbClr val="790015"/>
                  </a:solidFill>
                  <a:effectLst/>
                  <a:uLnTx/>
                  <a:uFillTx/>
                  <a:latin typeface="Helvetica Neue"/>
                  <a:ea typeface="Helvetica Neue"/>
                  <a:cs typeface="Helvetica Neue"/>
                  <a:sym typeface="Helvetica Neue"/>
                </a:rPr>
                <a:t>   ยุคเงียบ</a:t>
              </a:r>
              <a:endParaRPr kumimoji="0" sz="2800" b="1" i="0" u="none" strike="noStrike" kern="1200" cap="none" spc="0" normalizeH="0" baseline="0" noProof="0">
                <a:ln>
                  <a:noFill/>
                </a:ln>
                <a:solidFill>
                  <a:srgbClr val="FFA27C"/>
                </a:solidFill>
                <a:effectLst>
                  <a:outerShdw blurRad="38100" dist="38100" dir="2700000" algn="tl">
                    <a:srgbClr val="000000"/>
                  </a:outerShdw>
                </a:effectLst>
                <a:uLnTx/>
                <a:uFillTx/>
                <a:latin typeface="Helvetica Neue"/>
                <a:ea typeface="Helvetica Neue"/>
                <a:cs typeface="Helvetica Neue"/>
                <a:sym typeface="Helvetica Neue"/>
              </a:endParaRPr>
            </a:p>
          </p:txBody>
        </p:sp>
        <p:cxnSp>
          <p:nvCxnSpPr>
            <p:cNvPr id="688294" name="Google Shape;688294;p1"/>
            <p:cNvCxnSpPr/>
            <p:nvPr/>
          </p:nvCxnSpPr>
          <p:spPr>
            <a:xfrm>
              <a:off x="2738" y="2519"/>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295" name="Google Shape;688295;p1"/>
            <p:cNvCxnSpPr/>
            <p:nvPr/>
          </p:nvCxnSpPr>
          <p:spPr>
            <a:xfrm>
              <a:off x="3527" y="2559"/>
              <a:ext cx="300" cy="0"/>
            </a:xfrm>
            <a:prstGeom prst="straightConnector1">
              <a:avLst/>
            </a:prstGeom>
            <a:noFill/>
            <a:ln w="31750" cap="flat" cmpd="sng">
              <a:solidFill>
                <a:srgbClr val="1A0004"/>
              </a:solidFill>
              <a:prstDash val="solid"/>
              <a:round/>
              <a:headEnd type="none" w="med" len="med"/>
              <a:tailEnd type="none" w="med" len="med"/>
            </a:ln>
          </p:spPr>
        </p:cxnSp>
        <p:sp>
          <p:nvSpPr>
            <p:cNvPr id="688296" name="Google Shape;688296;p1"/>
            <p:cNvSpPr/>
            <p:nvPr/>
          </p:nvSpPr>
          <p:spPr>
            <a:xfrm>
              <a:off x="2911" y="2769"/>
              <a:ext cx="1500" cy="600"/>
            </a:xfrm>
            <a:prstGeom prst="rect">
              <a:avLst/>
            </a:prstGeom>
            <a:solidFill>
              <a:srgbClr val="FFD34A"/>
            </a:solidFill>
            <a:ln w="31750" cap="flat" cmpd="sng">
              <a:solidFill>
                <a:srgbClr val="1A000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97" name="Google Shape;688297;p1"/>
            <p:cNvSpPr/>
            <p:nvPr/>
          </p:nvSpPr>
          <p:spPr>
            <a:xfrm>
              <a:off x="2911" y="2519"/>
              <a:ext cx="900" cy="600"/>
            </a:xfrm>
            <a:prstGeom prst="roundRect">
              <a:avLst>
                <a:gd name="adj" fmla="val 10727"/>
              </a:avLst>
            </a:prstGeom>
            <a:solidFill>
              <a:srgbClr val="FFD34A"/>
            </a:solidFill>
            <a:ln w="31750" cap="flat" cmpd="sng">
              <a:solidFill>
                <a:srgbClr val="1A000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298" name="Google Shape;688298;p1"/>
            <p:cNvSpPr/>
            <p:nvPr/>
          </p:nvSpPr>
          <p:spPr>
            <a:xfrm>
              <a:off x="2911" y="2789"/>
              <a:ext cx="900" cy="300"/>
            </a:xfrm>
            <a:prstGeom prst="rect">
              <a:avLst/>
            </a:prstGeom>
            <a:solidFill>
              <a:srgbClr val="FFD34A"/>
            </a:solidFill>
            <a:ln w="31750" cap="flat" cmpd="sng">
              <a:solidFill>
                <a:srgbClr val="FFD34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grpSp>
          <p:nvGrpSpPr>
            <p:cNvPr id="688299" name="Google Shape;688299;p1"/>
            <p:cNvGrpSpPr/>
            <p:nvPr/>
          </p:nvGrpSpPr>
          <p:grpSpPr>
            <a:xfrm>
              <a:off x="2921" y="2533"/>
              <a:ext cx="900" cy="311"/>
              <a:chOff x="2993" y="3101"/>
              <a:chExt cx="900" cy="311"/>
            </a:xfrm>
          </p:grpSpPr>
          <p:sp>
            <p:nvSpPr>
              <p:cNvPr id="688300" name="Google Shape;688300;p1"/>
              <p:cNvSpPr/>
              <p:nvPr/>
            </p:nvSpPr>
            <p:spPr>
              <a:xfrm>
                <a:off x="3062" y="3112"/>
                <a:ext cx="3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114FFB"/>
                  </a:buClr>
                  <a:buSzPts val="2800"/>
                  <a:buFont typeface="Helvetica Neue"/>
                  <a:buNone/>
                  <a:tabLst/>
                  <a:defRPr/>
                </a:pPr>
                <a:r>
                  <a:rPr kumimoji="0" lang="en-US" sz="2800" b="1" i="0" u="none" strike="noStrike" kern="1200" cap="none" spc="0" normalizeH="0" baseline="0" noProof="0">
                    <a:ln>
                      <a:noFill/>
                    </a:ln>
                    <a:solidFill>
                      <a:srgbClr val="114FFB"/>
                    </a:solidFill>
                    <a:effectLst/>
                    <a:uLnTx/>
                    <a:uFillTx/>
                    <a:latin typeface="Helvetica Neue"/>
                    <a:ea typeface="Helvetica Neue"/>
                    <a:cs typeface="Helvetica Neue"/>
                    <a:sym typeface="Helvetica Neue"/>
                  </a:rPr>
                  <a:t>   </a:t>
                </a:r>
                <a:endParaRPr kumimoji="0" sz="40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Neue"/>
                  <a:ea typeface="Helvetica Neue"/>
                  <a:cs typeface="Helvetica Neue"/>
                  <a:sym typeface="Helvetica Neue"/>
                </a:endParaRPr>
              </a:p>
            </p:txBody>
          </p:sp>
          <p:sp>
            <p:nvSpPr>
              <p:cNvPr id="688301" name="Google Shape;688301;p1"/>
              <p:cNvSpPr/>
              <p:nvPr/>
            </p:nvSpPr>
            <p:spPr>
              <a:xfrm>
                <a:off x="2993" y="3101"/>
                <a:ext cx="900" cy="300"/>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100000"/>
                  </a:lnSpc>
                  <a:spcBef>
                    <a:spcPts val="0"/>
                  </a:spcBef>
                  <a:spcAft>
                    <a:spcPts val="0"/>
                  </a:spcAft>
                  <a:buClr>
                    <a:srgbClr val="114FFB"/>
                  </a:buClr>
                  <a:buSzPts val="2900"/>
                  <a:buFont typeface="Helvetica Neue"/>
                  <a:buNone/>
                  <a:tabLst/>
                  <a:defRPr/>
                </a:pPr>
                <a:r>
                  <a:rPr kumimoji="0" lang="en-US" sz="2900" b="1" i="0" u="none" strike="noStrike" kern="1200" cap="none" spc="0" normalizeH="0" baseline="0" noProof="0">
                    <a:ln>
                      <a:noFill/>
                    </a:ln>
                    <a:solidFill>
                      <a:srgbClr val="114FFB"/>
                    </a:solidFill>
                    <a:effectLst/>
                    <a:uLnTx/>
                    <a:uFillTx/>
                    <a:latin typeface="Helvetica Neue"/>
                    <a:ea typeface="Helvetica Neue"/>
                    <a:cs typeface="Helvetica Neue"/>
                    <a:sym typeface="Helvetica Neue"/>
                  </a:rPr>
                  <a:t>พระเยซู</a:t>
                </a:r>
                <a:endParaRPr kumimoji="0" sz="4000" b="1" i="0" u="none" strike="noStrike" kern="1200" cap="none" spc="0" normalizeH="0" baseline="0" noProof="0">
                  <a:ln>
                    <a:noFill/>
                  </a:ln>
                  <a:solidFill>
                    <a:srgbClr val="114FFB"/>
                  </a:solidFill>
                  <a:effectLst>
                    <a:outerShdw blurRad="38100" dist="38100" dir="2700000" algn="tl">
                      <a:srgbClr val="000000"/>
                    </a:outerShdw>
                  </a:effectLst>
                  <a:uLnTx/>
                  <a:uFillTx/>
                  <a:latin typeface="Helvetica Neue"/>
                  <a:ea typeface="Helvetica Neue"/>
                  <a:cs typeface="Helvetica Neue"/>
                  <a:sym typeface="Helvetica Neue"/>
                </a:endParaRPr>
              </a:p>
            </p:txBody>
          </p:sp>
        </p:grpSp>
        <p:cxnSp>
          <p:nvCxnSpPr>
            <p:cNvPr id="688302" name="Google Shape;688302;p1"/>
            <p:cNvCxnSpPr/>
            <p:nvPr/>
          </p:nvCxnSpPr>
          <p:spPr>
            <a:xfrm>
              <a:off x="2911" y="2721"/>
              <a:ext cx="0" cy="600"/>
            </a:xfrm>
            <a:prstGeom prst="straightConnector1">
              <a:avLst/>
            </a:prstGeom>
            <a:noFill/>
            <a:ln w="31750" cap="flat" cmpd="sng">
              <a:solidFill>
                <a:srgbClr val="1A0004"/>
              </a:solidFill>
              <a:prstDash val="solid"/>
              <a:round/>
              <a:headEnd type="none" w="med" len="med"/>
              <a:tailEnd type="none" w="med" len="med"/>
            </a:ln>
          </p:spPr>
        </p:cxnSp>
        <p:cxnSp>
          <p:nvCxnSpPr>
            <p:cNvPr id="688303" name="Google Shape;688303;p1"/>
            <p:cNvCxnSpPr/>
            <p:nvPr/>
          </p:nvCxnSpPr>
          <p:spPr>
            <a:xfrm>
              <a:off x="1996" y="1638"/>
              <a:ext cx="0" cy="600"/>
            </a:xfrm>
            <a:prstGeom prst="straightConnector1">
              <a:avLst/>
            </a:prstGeom>
            <a:noFill/>
            <a:ln w="31750" cap="flat" cmpd="sng">
              <a:solidFill>
                <a:srgbClr val="1A0004"/>
              </a:solidFill>
              <a:prstDash val="solid"/>
              <a:round/>
              <a:headEnd type="none" w="med" len="med"/>
              <a:tailEnd type="none" w="med" len="med"/>
            </a:ln>
          </p:spPr>
        </p:cxnSp>
      </p:grpSp>
      <p:grpSp>
        <p:nvGrpSpPr>
          <p:cNvPr id="688304" name="Google Shape;688304;p1"/>
          <p:cNvGrpSpPr/>
          <p:nvPr/>
        </p:nvGrpSpPr>
        <p:grpSpPr>
          <a:xfrm>
            <a:off x="565147" y="2076450"/>
            <a:ext cx="1905001" cy="3033713"/>
            <a:chOff x="356" y="1308"/>
            <a:chExt cx="1200" cy="1911"/>
          </a:xfrm>
        </p:grpSpPr>
        <p:sp>
          <p:nvSpPr>
            <p:cNvPr id="688305" name="Google Shape;688305;p1"/>
            <p:cNvSpPr/>
            <p:nvPr/>
          </p:nvSpPr>
          <p:spPr>
            <a:xfrm>
              <a:off x="356" y="2019"/>
              <a:ext cx="1200" cy="1200"/>
            </a:xfrm>
            <a:prstGeom prst="rect">
              <a:avLst/>
            </a:prstGeom>
            <a:noFill/>
            <a:ln>
              <a:noFill/>
            </a:ln>
            <a:effectLst>
              <a:outerShdw blurRad="63500" dist="81320" dir="3080412" algn="ctr" rotWithShape="0">
                <a:schemeClr val="dk1">
                  <a:alpha val="74900"/>
                </a:schemeClr>
              </a:outerShdw>
            </a:effectLst>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
                  <a:srgbClr val="FAFD00"/>
                </a:buClr>
                <a:buSzPts val="2800"/>
                <a:buFont typeface="Comic Sans MS"/>
                <a:buNone/>
                <a:tabLst/>
                <a:defRPr/>
              </a:pPr>
              <a:r>
                <a:rPr kumimoji="0" lang="en-US" sz="2800" b="1" i="1" u="none" strike="noStrike" kern="1200" cap="none" spc="0" normalizeH="0" baseline="0" noProof="0">
                  <a:ln>
                    <a:noFill/>
                  </a:ln>
                  <a:solidFill>
                    <a:srgbClr val="FAFD00"/>
                  </a:solidFill>
                  <a:effectLst/>
                  <a:uLnTx/>
                  <a:uFillTx/>
                  <a:latin typeface="Comic Sans MS"/>
                  <a:ea typeface="Comic Sans MS"/>
                  <a:cs typeface="Comic Sans MS"/>
                  <a:sym typeface="Comic Sans MS"/>
                </a:rPr>
                <a:t>แผนการใหม่</a:t>
              </a:r>
              <a:endParaRPr kumimoji="0" sz="1800" b="0" i="0" u="none" strike="noStrike" kern="1200" cap="none" spc="0" normalizeH="0" baseline="0" noProof="0">
                <a:ln>
                  <a:noFill/>
                </a:ln>
                <a:solidFill>
                  <a:srgbClr val="FFFFFF"/>
                </a:solidFill>
                <a:effectLst/>
                <a:uLnTx/>
                <a:uFillTx/>
                <a:latin typeface="Times"/>
                <a:ea typeface="+mn-ea"/>
                <a:cs typeface="+mn-cs"/>
              </a:endParaRPr>
            </a:p>
            <a:p>
              <a:pPr marL="0" marR="0" lvl="0" indent="0" algn="ctr" defTabSz="457200" rtl="0" eaLnBrk="1" fontAlgn="auto" latinLnBrk="0" hangingPunct="1">
                <a:lnSpc>
                  <a:spcPct val="100000"/>
                </a:lnSpc>
                <a:spcBef>
                  <a:spcPts val="0"/>
                </a:spcBef>
                <a:spcAft>
                  <a:spcPts val="0"/>
                </a:spcAft>
                <a:buClr>
                  <a:srgbClr val="FAFD00"/>
                </a:buClr>
                <a:buSzPts val="2800"/>
                <a:buFont typeface="Comic Sans MS"/>
                <a:buNone/>
                <a:tabLst/>
                <a:defRPr/>
              </a:pPr>
              <a:r>
                <a:rPr kumimoji="0" lang="en-US" sz="2800" b="1" i="1" u="none" strike="noStrike" kern="1200" cap="none" spc="0" normalizeH="0" baseline="0" noProof="0">
                  <a:ln>
                    <a:noFill/>
                  </a:ln>
                  <a:solidFill>
                    <a:srgbClr val="FAFD00"/>
                  </a:solidFill>
                  <a:effectLst/>
                  <a:uLnTx/>
                  <a:uFillTx/>
                  <a:latin typeface="Comic Sans MS"/>
                  <a:ea typeface="Comic Sans MS"/>
                  <a:cs typeface="Comic Sans MS"/>
                  <a:sym typeface="Comic Sans MS"/>
                </a:rPr>
                <a:t>ขั้นสุดยอด</a:t>
              </a:r>
              <a:endParaRPr kumimoji="0" sz="1800" b="0" i="0" u="none" strike="noStrike" kern="1200" cap="none" spc="0" normalizeH="0" baseline="0" noProof="0">
                <a:ln>
                  <a:noFill/>
                </a:ln>
                <a:solidFill>
                  <a:srgbClr val="FFFFFF"/>
                </a:solidFill>
                <a:effectLst/>
                <a:uLnTx/>
                <a:uFillTx/>
                <a:latin typeface="Times"/>
                <a:ea typeface="+mn-ea"/>
                <a:cs typeface="+mn-cs"/>
              </a:endParaRPr>
            </a:p>
            <a:p>
              <a:pPr marL="0" marR="0" lvl="0" indent="0" algn="ctr" defTabSz="457200" rtl="0" eaLnBrk="1" fontAlgn="auto" latinLnBrk="0" hangingPunct="1">
                <a:lnSpc>
                  <a:spcPct val="100000"/>
                </a:lnSpc>
                <a:spcBef>
                  <a:spcPts val="0"/>
                </a:spcBef>
                <a:spcAft>
                  <a:spcPts val="0"/>
                </a:spcAft>
                <a:buClr>
                  <a:srgbClr val="FAFD00"/>
                </a:buClr>
                <a:buSzPts val="2800"/>
                <a:buFont typeface="Comic Sans MS"/>
                <a:buNone/>
                <a:tabLst/>
                <a:defRPr/>
              </a:pPr>
              <a:r>
                <a:rPr kumimoji="0" lang="en-US" sz="2800" b="1" i="1" u="none" strike="noStrike" kern="1200" cap="none" spc="0" normalizeH="0" baseline="0" noProof="0">
                  <a:ln>
                    <a:noFill/>
                  </a:ln>
                  <a:solidFill>
                    <a:srgbClr val="FAFD00"/>
                  </a:solidFill>
                  <a:effectLst/>
                  <a:uLnTx/>
                  <a:uFillTx/>
                  <a:latin typeface="Comic Sans MS"/>
                  <a:ea typeface="Comic Sans MS"/>
                  <a:cs typeface="Comic Sans MS"/>
                  <a:sym typeface="Comic Sans MS"/>
                </a:rPr>
                <a:t>ของพระเจ้า</a:t>
              </a:r>
              <a:endParaRPr kumimoji="0" sz="2800" b="1" i="1" u="none" strike="noStrike" kern="1200" cap="none" spc="0" normalizeH="0" baseline="0" noProof="0">
                <a:ln>
                  <a:noFill/>
                </a:ln>
                <a:solidFill>
                  <a:srgbClr val="FAFD00"/>
                </a:solidFill>
                <a:effectLst/>
                <a:uLnTx/>
                <a:uFillTx/>
                <a:latin typeface="Comic Sans MS"/>
                <a:ea typeface="Comic Sans MS"/>
                <a:cs typeface="Comic Sans MS"/>
                <a:sym typeface="Comic Sans MS"/>
              </a:endParaRPr>
            </a:p>
          </p:txBody>
        </p:sp>
        <p:sp>
          <p:nvSpPr>
            <p:cNvPr id="688306" name="Google Shape;688306;p1"/>
            <p:cNvSpPr/>
            <p:nvPr/>
          </p:nvSpPr>
          <p:spPr>
            <a:xfrm>
              <a:off x="728" y="1308"/>
              <a:ext cx="600" cy="600"/>
            </a:xfrm>
            <a:prstGeom prst="star16">
              <a:avLst>
                <a:gd name="adj" fmla="val 37500"/>
              </a:avLst>
            </a:prstGeom>
            <a:gradFill>
              <a:gsLst>
                <a:gs pos="0">
                  <a:srgbClr val="FFD34A"/>
                </a:gs>
                <a:gs pos="100000">
                  <a:srgbClr val="CAA73A"/>
                </a:gs>
              </a:gsLst>
              <a:path path="circle">
                <a:fillToRect l="50000" t="50000" r="50000" b="50000"/>
              </a:path>
              <a:tileRect/>
            </a:gradFill>
            <a:ln w="50800" cap="flat" cmpd="sng">
              <a:solidFill>
                <a:schemeClr val="accent2"/>
              </a:solidFill>
              <a:prstDash val="solid"/>
              <a:miter lim="800000"/>
              <a:headEnd type="none" w="sm" len="sm"/>
              <a:tailEnd type="none" w="sm" len="sm"/>
            </a:ln>
            <a:effectLst>
              <a:outerShdw blurRad="63500" dist="81320" dir="3080412"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grpSp>
      <p:grpSp>
        <p:nvGrpSpPr>
          <p:cNvPr id="688307" name="Google Shape;688307;p1"/>
          <p:cNvGrpSpPr/>
          <p:nvPr/>
        </p:nvGrpSpPr>
        <p:grpSpPr>
          <a:xfrm>
            <a:off x="6253165" y="830263"/>
            <a:ext cx="2093913" cy="2439989"/>
            <a:chOff x="3939" y="523"/>
            <a:chExt cx="1319" cy="1537"/>
          </a:xfrm>
        </p:grpSpPr>
        <p:sp>
          <p:nvSpPr>
            <p:cNvPr id="688308" name="Google Shape;688308;p1"/>
            <p:cNvSpPr/>
            <p:nvPr/>
          </p:nvSpPr>
          <p:spPr>
            <a:xfrm>
              <a:off x="4058" y="523"/>
              <a:ext cx="1200" cy="1200"/>
            </a:xfrm>
            <a:prstGeom prst="rect">
              <a:avLst/>
            </a:prstGeom>
            <a:gradFill>
              <a:gsLst>
                <a:gs pos="0">
                  <a:srgbClr val="082576"/>
                </a:gs>
                <a:gs pos="50000">
                  <a:schemeClr val="accent1"/>
                </a:gs>
                <a:gs pos="100000">
                  <a:srgbClr val="082576"/>
                </a:gs>
              </a:gsLst>
              <a:lin ang="5400012" scaled="0"/>
            </a:gradFill>
            <a:ln w="50800" cap="flat" cmpd="sng">
              <a:solidFill>
                <a:schemeClr val="accent2"/>
              </a:solidFill>
              <a:prstDash val="solid"/>
              <a:miter lim="800000"/>
              <a:headEnd type="none" w="sm" len="sm"/>
              <a:tailEnd type="none" w="sm" len="sm"/>
            </a:ln>
            <a:effectLst>
              <a:outerShdw blurRad="63500" dist="89803"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2000"/>
                <a:buFont typeface="Times"/>
                <a:buNone/>
                <a:tabLst/>
                <a:defRPr/>
              </a:pPr>
              <a:endParaRPr kumimoji="0" sz="20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09" name="Google Shape;688309;p1"/>
            <p:cNvSpPr/>
            <p:nvPr/>
          </p:nvSpPr>
          <p:spPr>
            <a:xfrm>
              <a:off x="3939" y="560"/>
              <a:ext cx="1200" cy="1500"/>
            </a:xfrm>
            <a:prstGeom prst="rect">
              <a:avLst/>
            </a:prstGeom>
            <a:noFill/>
            <a:ln>
              <a:noFill/>
            </a:ln>
            <a:effectLst>
              <a:outerShdw blurRad="63500" dist="57501" dir="3723739" algn="ctr" rotWithShape="0">
                <a:schemeClr val="dk1">
                  <a:alpha val="74900"/>
                </a:schemeClr>
              </a:outerShdw>
            </a:effectLst>
          </p:spPr>
          <p:txBody>
            <a:bodyPr spcFirstLastPara="1" wrap="square" lIns="90475" tIns="44450" rIns="90475" bIns="44450" anchor="t" anchorCtr="0">
              <a:spAutoFit/>
            </a:bodyPr>
            <a:lstStyle/>
            <a:p>
              <a:pPr marL="0" marR="0" lvl="0" indent="0" algn="ctr" defTabSz="457200" rtl="0" eaLnBrk="1" fontAlgn="auto" latinLnBrk="0" hangingPunct="1">
                <a:lnSpc>
                  <a:spcPct val="100000"/>
                </a:lnSpc>
                <a:spcBef>
                  <a:spcPts val="0"/>
                </a:spcBef>
                <a:spcAft>
                  <a:spcPts val="0"/>
                </a:spcAft>
                <a:buClr>
                  <a:srgbClr val="FAFD00"/>
                </a:buClr>
                <a:buSzPts val="2400"/>
                <a:buFont typeface="Times"/>
                <a:buNone/>
                <a:tabLst/>
                <a:defRPr/>
              </a:pPr>
              <a:r>
                <a:rPr kumimoji="0" lang="en-US" sz="2400" b="1" i="1" u="none" strike="noStrike" kern="1200" cap="none" spc="0" normalizeH="0" baseline="0" noProof="0">
                  <a:ln>
                    <a:noFill/>
                  </a:ln>
                  <a:solidFill>
                    <a:srgbClr val="FAFD00"/>
                  </a:solidFill>
                  <a:effectLst/>
                  <a:uLnTx/>
                  <a:uFillTx/>
                  <a:latin typeface="Times"/>
                  <a:ea typeface="Times"/>
                  <a:cs typeface="Times"/>
                  <a:sym typeface="Times"/>
                </a:rPr>
                <a:t>“เมื่อถึง</a:t>
              </a:r>
              <a:endParaRPr kumimoji="0" sz="1800" b="0" i="0" u="none" strike="noStrike" kern="1200" cap="none" spc="0" normalizeH="0" baseline="0" noProof="0">
                <a:ln>
                  <a:noFill/>
                </a:ln>
                <a:solidFill>
                  <a:srgbClr val="FFFFFF"/>
                </a:solidFill>
                <a:effectLst/>
                <a:uLnTx/>
                <a:uFillTx/>
                <a:latin typeface="Times"/>
                <a:ea typeface="+mn-ea"/>
                <a:cs typeface="+mn-cs"/>
              </a:endParaRPr>
            </a:p>
            <a:p>
              <a:pPr marL="0" marR="0" lvl="0" indent="0" algn="ctr" defTabSz="457200" rtl="0" eaLnBrk="1" fontAlgn="auto" latinLnBrk="0" hangingPunct="1">
                <a:lnSpc>
                  <a:spcPct val="100000"/>
                </a:lnSpc>
                <a:spcBef>
                  <a:spcPts val="0"/>
                </a:spcBef>
                <a:spcAft>
                  <a:spcPts val="0"/>
                </a:spcAft>
                <a:buClr>
                  <a:srgbClr val="FAFD00"/>
                </a:buClr>
                <a:buSzPts val="2400"/>
                <a:buFont typeface="Times"/>
                <a:buNone/>
                <a:tabLst/>
                <a:defRPr/>
              </a:pPr>
              <a:r>
                <a:rPr kumimoji="0" lang="en-US" sz="2400" b="1" i="1" u="none" strike="noStrike" kern="1200" cap="none" spc="0" normalizeH="0" baseline="0" noProof="0">
                  <a:ln>
                    <a:noFill/>
                  </a:ln>
                  <a:solidFill>
                    <a:srgbClr val="FAFD00"/>
                  </a:solidFill>
                  <a:effectLst/>
                  <a:uLnTx/>
                  <a:uFillTx/>
                  <a:latin typeface="Times"/>
                  <a:ea typeface="Times"/>
                  <a:cs typeface="Times"/>
                  <a:sym typeface="Times"/>
                </a:rPr>
                <a:t>กำหนด</a:t>
              </a:r>
              <a:endParaRPr kumimoji="0" sz="1800" b="0" i="0" u="none" strike="noStrike" kern="1200" cap="none" spc="0" normalizeH="0" baseline="0" noProof="0">
                <a:ln>
                  <a:noFill/>
                </a:ln>
                <a:solidFill>
                  <a:srgbClr val="FFFFFF"/>
                </a:solidFill>
                <a:effectLst/>
                <a:uLnTx/>
                <a:uFillTx/>
                <a:latin typeface="Times"/>
                <a:ea typeface="+mn-ea"/>
                <a:cs typeface="+mn-cs"/>
              </a:endParaRPr>
            </a:p>
            <a:p>
              <a:pPr marL="0" marR="0" lvl="0" indent="0" algn="ctr" defTabSz="457200" rtl="0" eaLnBrk="1" fontAlgn="auto" latinLnBrk="0" hangingPunct="1">
                <a:lnSpc>
                  <a:spcPct val="100000"/>
                </a:lnSpc>
                <a:spcBef>
                  <a:spcPts val="0"/>
                </a:spcBef>
                <a:spcAft>
                  <a:spcPts val="0"/>
                </a:spcAft>
                <a:buClr>
                  <a:srgbClr val="FAFD00"/>
                </a:buClr>
                <a:buSzPts val="2400"/>
                <a:buFont typeface="Times"/>
                <a:buNone/>
                <a:tabLst/>
                <a:defRPr/>
              </a:pPr>
              <a:r>
                <a:rPr kumimoji="0" lang="en-US" sz="2400" b="1" i="1" u="none" strike="noStrike" kern="1200" cap="none" spc="0" normalizeH="0" baseline="0" noProof="0">
                  <a:ln>
                    <a:noFill/>
                  </a:ln>
                  <a:solidFill>
                    <a:srgbClr val="FAFD00"/>
                  </a:solidFill>
                  <a:effectLst/>
                  <a:uLnTx/>
                  <a:uFillTx/>
                  <a:latin typeface="Times"/>
                  <a:ea typeface="Times"/>
                  <a:cs typeface="Times"/>
                  <a:sym typeface="Times"/>
                </a:rPr>
                <a:t>เวลา”</a:t>
              </a:r>
              <a:endParaRPr kumimoji="0" sz="2400" b="1" i="1" u="none" strike="noStrike" kern="1200" cap="none" spc="0" normalizeH="0" baseline="0" noProof="0">
                <a:ln>
                  <a:noFill/>
                </a:ln>
                <a:solidFill>
                  <a:srgbClr val="FAFD00"/>
                </a:solidFill>
                <a:effectLst/>
                <a:uLnTx/>
                <a:uFillTx/>
                <a:latin typeface="Times"/>
                <a:ea typeface="Times"/>
                <a:cs typeface="Times"/>
                <a:sym typeface="Times"/>
              </a:endParaRPr>
            </a:p>
            <a:p>
              <a:pPr marL="0" marR="0" lvl="0" indent="0" algn="ctr" defTabSz="457200" rtl="0" eaLnBrk="1" fontAlgn="auto" latinLnBrk="0" hangingPunct="1">
                <a:lnSpc>
                  <a:spcPct val="100000"/>
                </a:lnSpc>
                <a:spcBef>
                  <a:spcPts val="0"/>
                </a:spcBef>
                <a:spcAft>
                  <a:spcPts val="0"/>
                </a:spcAft>
                <a:buClr>
                  <a:srgbClr val="FAFD00"/>
                </a:buClr>
                <a:buSzPts val="2400"/>
                <a:buFont typeface="Times"/>
                <a:buNone/>
                <a:tabLst/>
                <a:defRPr/>
              </a:pPr>
              <a:r>
                <a:rPr kumimoji="0" lang="en-US" sz="2400" b="1" i="1" u="none" strike="noStrike" kern="1200" cap="none" spc="0" normalizeH="0" baseline="0" noProof="0">
                  <a:ln>
                    <a:noFill/>
                  </a:ln>
                  <a:solidFill>
                    <a:srgbClr val="FAFD00"/>
                  </a:solidFill>
                  <a:effectLst/>
                  <a:uLnTx/>
                  <a:uFillTx/>
                  <a:latin typeface="Times"/>
                  <a:ea typeface="Times"/>
                  <a:cs typeface="Times"/>
                  <a:sym typeface="Times"/>
                </a:rPr>
                <a:t>     </a:t>
              </a:r>
              <a:r>
                <a:rPr kumimoji="0" lang="en-US" sz="2000" b="1" i="1" u="none" strike="noStrike" kern="1200" cap="none" spc="0" normalizeH="0" baseline="0" noProof="0">
                  <a:ln>
                    <a:noFill/>
                  </a:ln>
                  <a:solidFill>
                    <a:srgbClr val="FAFD00"/>
                  </a:solidFill>
                  <a:effectLst/>
                  <a:uLnTx/>
                  <a:uFillTx/>
                  <a:latin typeface="Times"/>
                  <a:ea typeface="Times"/>
                  <a:cs typeface="Times"/>
                  <a:sym typeface="Times"/>
                </a:rPr>
                <a:t>กท. 4:4</a:t>
              </a:r>
              <a:endParaRPr kumimoji="0" sz="1800" b="0" i="0" u="none" strike="noStrike" kern="1200" cap="none" spc="0" normalizeH="0" baseline="0" noProof="0">
                <a:ln>
                  <a:noFill/>
                </a:ln>
                <a:solidFill>
                  <a:srgbClr val="FFFFFF"/>
                </a:solidFill>
                <a:effectLst/>
                <a:uLnTx/>
                <a:uFillTx/>
                <a:latin typeface="Times"/>
                <a:ea typeface="+mn-ea"/>
                <a:cs typeface="+mn-cs"/>
              </a:endParaRPr>
            </a:p>
            <a:p>
              <a:pPr marL="0" marR="0" lvl="0" indent="0" algn="ctr" defTabSz="457200" rtl="0" eaLnBrk="1" fontAlgn="auto" latinLnBrk="0" hangingPunct="1">
                <a:lnSpc>
                  <a:spcPct val="100000"/>
                </a:lnSpc>
                <a:spcBef>
                  <a:spcPts val="0"/>
                </a:spcBef>
                <a:spcAft>
                  <a:spcPts val="0"/>
                </a:spcAft>
                <a:buClr>
                  <a:srgbClr val="FFFFFF"/>
                </a:buClr>
                <a:buSzPts val="2000"/>
                <a:buFont typeface="Times"/>
                <a:buNone/>
                <a:tabLst/>
                <a:defRPr/>
              </a:pPr>
              <a:endParaRPr kumimoji="0" sz="2000" b="1" i="1" u="none" strike="noStrike" kern="1200" cap="none" spc="0" normalizeH="0" baseline="0" noProof="0">
                <a:ln>
                  <a:noFill/>
                </a:ln>
                <a:solidFill>
                  <a:srgbClr val="FAFD00"/>
                </a:solidFill>
                <a:effectLst/>
                <a:uLnTx/>
                <a:uFillTx/>
                <a:latin typeface="Times"/>
                <a:ea typeface="Times"/>
                <a:cs typeface="Times"/>
                <a:sym typeface="Times"/>
              </a:endParaRPr>
            </a:p>
          </p:txBody>
        </p:sp>
      </p:grpSp>
      <p:grpSp>
        <p:nvGrpSpPr>
          <p:cNvPr id="688310" name="Google Shape;688310;p1"/>
          <p:cNvGrpSpPr/>
          <p:nvPr/>
        </p:nvGrpSpPr>
        <p:grpSpPr>
          <a:xfrm>
            <a:off x="4112000" y="3598863"/>
            <a:ext cx="3333750" cy="1905000"/>
            <a:chOff x="2600" y="2256"/>
            <a:chExt cx="2100" cy="1200"/>
          </a:xfrm>
        </p:grpSpPr>
        <p:sp>
          <p:nvSpPr>
            <p:cNvPr id="688311" name="Google Shape;688311;p1"/>
            <p:cNvSpPr/>
            <p:nvPr/>
          </p:nvSpPr>
          <p:spPr>
            <a:xfrm>
              <a:off x="2800" y="2432"/>
              <a:ext cx="1500" cy="900"/>
            </a:xfrm>
            <a:prstGeom prst="roundRect">
              <a:avLst>
                <a:gd name="adj" fmla="val 16667"/>
              </a:avLst>
            </a:prstGeom>
            <a:noFill/>
            <a:ln w="76200" cap="flat" cmpd="sng">
              <a:solidFill>
                <a:srgbClr val="5E87FC"/>
              </a:solidFill>
              <a:prstDash val="solid"/>
              <a:round/>
              <a:headEnd type="none" w="sm" len="sm"/>
              <a:tailEnd type="none" w="sm" len="sm"/>
            </a:ln>
            <a:effectLst>
              <a:outerShdw blurRad="63500" dist="107763"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12" name="Google Shape;688312;p1"/>
            <p:cNvSpPr/>
            <p:nvPr/>
          </p:nvSpPr>
          <p:spPr>
            <a:xfrm>
              <a:off x="2680" y="2328"/>
              <a:ext cx="1800" cy="900"/>
            </a:xfrm>
            <a:prstGeom prst="roundRect">
              <a:avLst>
                <a:gd name="adj" fmla="val 16667"/>
              </a:avLst>
            </a:prstGeom>
            <a:noFill/>
            <a:ln w="76200" cap="flat" cmpd="sng">
              <a:solidFill>
                <a:schemeClr val="lt1"/>
              </a:solidFill>
              <a:prstDash val="solid"/>
              <a:round/>
              <a:headEnd type="none" w="sm" len="sm"/>
              <a:tailEnd type="none" w="sm" len="sm"/>
            </a:ln>
            <a:effectLst>
              <a:outerShdw blurRad="63500" dist="107763"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13" name="Google Shape;688313;p1"/>
            <p:cNvSpPr/>
            <p:nvPr/>
          </p:nvSpPr>
          <p:spPr>
            <a:xfrm>
              <a:off x="2600" y="2256"/>
              <a:ext cx="2100" cy="1200"/>
            </a:xfrm>
            <a:prstGeom prst="roundRect">
              <a:avLst>
                <a:gd name="adj" fmla="val 16667"/>
              </a:avLst>
            </a:prstGeom>
            <a:noFill/>
            <a:ln w="76200" cap="flat" cmpd="sng">
              <a:solidFill>
                <a:srgbClr val="5E87FC"/>
              </a:solidFill>
              <a:prstDash val="solid"/>
              <a:round/>
              <a:headEnd type="none" w="sm" len="sm"/>
              <a:tailEnd type="none" w="sm" len="sm"/>
            </a:ln>
            <a:effectLst>
              <a:outerShdw blurRad="63500" dist="107763"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grpSp>
      <p:grpSp>
        <p:nvGrpSpPr>
          <p:cNvPr id="688314" name="Google Shape;688314;p1"/>
          <p:cNvGrpSpPr/>
          <p:nvPr/>
        </p:nvGrpSpPr>
        <p:grpSpPr>
          <a:xfrm>
            <a:off x="2342945" y="1360508"/>
            <a:ext cx="3138485" cy="4749800"/>
            <a:chOff x="1795" y="576"/>
            <a:chExt cx="1977" cy="2992"/>
          </a:xfrm>
        </p:grpSpPr>
        <p:sp>
          <p:nvSpPr>
            <p:cNvPr id="688315" name="Google Shape;688315;p1"/>
            <p:cNvSpPr/>
            <p:nvPr/>
          </p:nvSpPr>
          <p:spPr>
            <a:xfrm>
              <a:off x="1972" y="868"/>
              <a:ext cx="1800" cy="2700"/>
            </a:xfrm>
            <a:prstGeom prst="rect">
              <a:avLst/>
            </a:prstGeom>
            <a:solidFill>
              <a:schemeClr val="lt2"/>
            </a:solidFill>
            <a:ln w="12700" cap="flat" cmpd="sng">
              <a:solidFill>
                <a:schemeClr val="folHlink"/>
              </a:solidFill>
              <a:prstDash val="solid"/>
              <a:miter lim="800000"/>
              <a:headEnd type="none" w="sm" len="sm"/>
              <a:tailEnd type="none" w="sm" len="sm"/>
            </a:ln>
            <a:effectLst>
              <a:outerShdw blurRad="63500" dist="107763"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16" name="Google Shape;688316;p1"/>
            <p:cNvSpPr/>
            <p:nvPr/>
          </p:nvSpPr>
          <p:spPr>
            <a:xfrm>
              <a:off x="1972" y="628"/>
              <a:ext cx="900" cy="600"/>
            </a:xfrm>
            <a:prstGeom prst="roundRect">
              <a:avLst>
                <a:gd name="adj" fmla="val 12495"/>
              </a:avLst>
            </a:prstGeom>
            <a:solidFill>
              <a:schemeClr val="lt2"/>
            </a:solidFill>
            <a:ln w="12700" cap="flat" cmpd="sng">
              <a:solidFill>
                <a:schemeClr val="folHlink"/>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17" name="Google Shape;688317;p1"/>
            <p:cNvSpPr/>
            <p:nvPr/>
          </p:nvSpPr>
          <p:spPr>
            <a:xfrm>
              <a:off x="1972" y="868"/>
              <a:ext cx="1200" cy="6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18" name="Google Shape;688318;p1"/>
            <p:cNvSpPr/>
            <p:nvPr/>
          </p:nvSpPr>
          <p:spPr>
            <a:xfrm>
              <a:off x="2006" y="585"/>
              <a:ext cx="900" cy="300"/>
            </a:xfrm>
            <a:prstGeom prst="rect">
              <a:avLst/>
            </a:prstGeom>
            <a:no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cxnSp>
          <p:nvCxnSpPr>
            <p:cNvPr id="688319" name="Google Shape;688319;p1"/>
            <p:cNvCxnSpPr/>
            <p:nvPr/>
          </p:nvCxnSpPr>
          <p:spPr>
            <a:xfrm>
              <a:off x="2104" y="1712"/>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0" name="Google Shape;688320;p1"/>
            <p:cNvCxnSpPr/>
            <p:nvPr/>
          </p:nvCxnSpPr>
          <p:spPr>
            <a:xfrm>
              <a:off x="2104" y="2000"/>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1" name="Google Shape;688321;p1"/>
            <p:cNvCxnSpPr/>
            <p:nvPr/>
          </p:nvCxnSpPr>
          <p:spPr>
            <a:xfrm>
              <a:off x="2104" y="3152"/>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2" name="Google Shape;688322;p1"/>
            <p:cNvCxnSpPr/>
            <p:nvPr/>
          </p:nvCxnSpPr>
          <p:spPr>
            <a:xfrm>
              <a:off x="2104" y="1424"/>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3" name="Google Shape;688323;p1"/>
            <p:cNvCxnSpPr/>
            <p:nvPr/>
          </p:nvCxnSpPr>
          <p:spPr>
            <a:xfrm>
              <a:off x="2104" y="2288"/>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4" name="Google Shape;688324;p1"/>
            <p:cNvCxnSpPr/>
            <p:nvPr/>
          </p:nvCxnSpPr>
          <p:spPr>
            <a:xfrm>
              <a:off x="2104" y="2864"/>
              <a:ext cx="1500" cy="0"/>
            </a:xfrm>
            <a:prstGeom prst="straightConnector1">
              <a:avLst/>
            </a:prstGeom>
            <a:noFill/>
            <a:ln w="50800" cap="flat" cmpd="sng">
              <a:solidFill>
                <a:schemeClr val="dk1"/>
              </a:solidFill>
              <a:prstDash val="solid"/>
              <a:round/>
              <a:headEnd type="none" w="med" len="med"/>
              <a:tailEnd type="none" w="med" len="med"/>
            </a:ln>
          </p:spPr>
        </p:cxnSp>
        <p:cxnSp>
          <p:nvCxnSpPr>
            <p:cNvPr id="688325" name="Google Shape;688325;p1"/>
            <p:cNvCxnSpPr/>
            <p:nvPr/>
          </p:nvCxnSpPr>
          <p:spPr>
            <a:xfrm>
              <a:off x="2104" y="2576"/>
              <a:ext cx="1500" cy="0"/>
            </a:xfrm>
            <a:prstGeom prst="straightConnector1">
              <a:avLst/>
            </a:prstGeom>
            <a:noFill/>
            <a:ln w="50800" cap="flat" cmpd="sng">
              <a:solidFill>
                <a:schemeClr val="dk1"/>
              </a:solidFill>
              <a:prstDash val="solid"/>
              <a:round/>
              <a:headEnd type="none" w="med" len="med"/>
              <a:tailEnd type="none" w="med" len="med"/>
            </a:ln>
          </p:spPr>
        </p:cxnSp>
        <p:sp>
          <p:nvSpPr>
            <p:cNvPr id="688326" name="Google Shape;688326;p1"/>
            <p:cNvSpPr/>
            <p:nvPr/>
          </p:nvSpPr>
          <p:spPr>
            <a:xfrm>
              <a:off x="1795" y="576"/>
              <a:ext cx="1200" cy="300"/>
            </a:xfrm>
            <a:prstGeom prst="rect">
              <a:avLst/>
            </a:prstGeom>
            <a:noFill/>
            <a:ln>
              <a:noFill/>
            </a:ln>
          </p:spPr>
          <p:txBody>
            <a:bodyPr spcFirstLastPara="1" wrap="square" lIns="90475" tIns="44450" rIns="90475" bIns="44450" anchor="t" anchorCtr="0">
              <a:spAutoFit/>
            </a:bodyPr>
            <a:lstStyle/>
            <a:p>
              <a:pPr marL="0" marR="0" lvl="0" indent="0" algn="l" defTabSz="457200" rtl="0" eaLnBrk="1" fontAlgn="auto" latinLnBrk="0" hangingPunct="1">
                <a:lnSpc>
                  <a:spcPct val="100000"/>
                </a:lnSpc>
                <a:spcBef>
                  <a:spcPts val="0"/>
                </a:spcBef>
                <a:spcAft>
                  <a:spcPts val="0"/>
                </a:spcAft>
                <a:buClr>
                  <a:srgbClr val="114FFB"/>
                </a:buClr>
                <a:buSzPts val="2800"/>
                <a:buFont typeface="Times"/>
                <a:buNone/>
                <a:tabLst/>
                <a:defRPr/>
              </a:pPr>
              <a:r>
                <a:rPr kumimoji="0" lang="en-US" sz="2800" b="0" i="0" u="none" strike="noStrike" kern="1200" cap="none" spc="0" normalizeH="0" baseline="0" noProof="0">
                  <a:ln>
                    <a:noFill/>
                  </a:ln>
                  <a:solidFill>
                    <a:srgbClr val="114FFB"/>
                  </a:solidFill>
                  <a:effectLst/>
                  <a:uLnTx/>
                  <a:uFillTx/>
                  <a:latin typeface="Times"/>
                  <a:ea typeface="Times"/>
                  <a:cs typeface="Times"/>
                  <a:sym typeface="Times"/>
                </a:rPr>
                <a:t>   </a:t>
              </a:r>
              <a:r>
                <a:rPr kumimoji="0" lang="en-US" sz="3600" b="1" i="0" u="none" strike="noStrike" kern="1200" cap="none" spc="0" normalizeH="0" baseline="0" noProof="0">
                  <a:ln>
                    <a:noFill/>
                  </a:ln>
                  <a:solidFill>
                    <a:srgbClr val="114FFB"/>
                  </a:solidFill>
                  <a:effectLst/>
                  <a:uLnTx/>
                  <a:uFillTx/>
                  <a:latin typeface="Times"/>
                  <a:ea typeface="Times"/>
                  <a:cs typeface="Times"/>
                  <a:sym typeface="Times"/>
                </a:rPr>
                <a:t>พระเยซู</a:t>
              </a:r>
              <a:endParaRPr kumimoji="0" sz="3600" b="1" i="0" u="none" strike="noStrike" kern="1200" cap="none" spc="0" normalizeH="0" baseline="0" noProof="0">
                <a:ln>
                  <a:noFill/>
                </a:ln>
                <a:solidFill>
                  <a:srgbClr val="114FFB"/>
                </a:solidFill>
                <a:effectLst/>
                <a:uLnTx/>
                <a:uFillTx/>
                <a:latin typeface="Times"/>
                <a:ea typeface="Times"/>
                <a:cs typeface="Times"/>
                <a:sym typeface="Times"/>
              </a:endParaRPr>
            </a:p>
          </p:txBody>
        </p:sp>
      </p:grpSp>
      <p:sp>
        <p:nvSpPr>
          <p:cNvPr id="688327" name="Google Shape;688327;p1"/>
          <p:cNvSpPr/>
          <p:nvPr/>
        </p:nvSpPr>
        <p:spPr>
          <a:xfrm>
            <a:off x="8007350" y="3473450"/>
            <a:ext cx="730200" cy="495300"/>
          </a:xfrm>
          <a:prstGeom prst="roundRect">
            <a:avLst>
              <a:gd name="adj" fmla="val 16667"/>
            </a:avLst>
          </a:prstGeom>
          <a:solidFill>
            <a:srgbClr val="FFFF00"/>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28" name="Google Shape;688328;p1"/>
          <p:cNvSpPr/>
          <p:nvPr/>
        </p:nvSpPr>
        <p:spPr>
          <a:xfrm>
            <a:off x="8005763" y="3684588"/>
            <a:ext cx="952500" cy="985800"/>
          </a:xfrm>
          <a:prstGeom prst="rect">
            <a:avLst/>
          </a:prstGeom>
          <a:solidFill>
            <a:srgbClr val="FFFF00"/>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cxnSp>
        <p:nvCxnSpPr>
          <p:cNvPr id="688329" name="Google Shape;688329;p1"/>
          <p:cNvCxnSpPr/>
          <p:nvPr/>
        </p:nvCxnSpPr>
        <p:spPr>
          <a:xfrm>
            <a:off x="8037513" y="4062413"/>
            <a:ext cx="863700" cy="0"/>
          </a:xfrm>
          <a:prstGeom prst="straightConnector1">
            <a:avLst/>
          </a:prstGeom>
          <a:noFill/>
          <a:ln w="12700" cap="flat" cmpd="sng">
            <a:solidFill>
              <a:srgbClr val="000000"/>
            </a:solidFill>
            <a:prstDash val="solid"/>
            <a:round/>
            <a:headEnd type="none" w="med" len="med"/>
            <a:tailEnd type="none" w="med" len="med"/>
          </a:ln>
        </p:spPr>
      </p:cxnSp>
      <p:cxnSp>
        <p:nvCxnSpPr>
          <p:cNvPr id="688330" name="Google Shape;688330;p1"/>
          <p:cNvCxnSpPr/>
          <p:nvPr/>
        </p:nvCxnSpPr>
        <p:spPr>
          <a:xfrm>
            <a:off x="8043863" y="4202113"/>
            <a:ext cx="863700" cy="0"/>
          </a:xfrm>
          <a:prstGeom prst="straightConnector1">
            <a:avLst/>
          </a:prstGeom>
          <a:noFill/>
          <a:ln w="12700" cap="flat" cmpd="sng">
            <a:solidFill>
              <a:srgbClr val="000000"/>
            </a:solidFill>
            <a:prstDash val="solid"/>
            <a:round/>
            <a:headEnd type="none" w="med" len="med"/>
            <a:tailEnd type="none" w="med" len="med"/>
          </a:ln>
        </p:spPr>
      </p:cxnSp>
      <p:cxnSp>
        <p:nvCxnSpPr>
          <p:cNvPr id="688331" name="Google Shape;688331;p1"/>
          <p:cNvCxnSpPr/>
          <p:nvPr/>
        </p:nvCxnSpPr>
        <p:spPr>
          <a:xfrm>
            <a:off x="8056563" y="4341813"/>
            <a:ext cx="863700" cy="0"/>
          </a:xfrm>
          <a:prstGeom prst="straightConnector1">
            <a:avLst/>
          </a:prstGeom>
          <a:noFill/>
          <a:ln w="12700" cap="flat" cmpd="sng">
            <a:solidFill>
              <a:srgbClr val="000000"/>
            </a:solidFill>
            <a:prstDash val="solid"/>
            <a:round/>
            <a:headEnd type="none" w="med" len="med"/>
            <a:tailEnd type="none" w="med" len="med"/>
          </a:ln>
        </p:spPr>
      </p:cxnSp>
      <p:cxnSp>
        <p:nvCxnSpPr>
          <p:cNvPr id="688332" name="Google Shape;688332;p1"/>
          <p:cNvCxnSpPr/>
          <p:nvPr/>
        </p:nvCxnSpPr>
        <p:spPr>
          <a:xfrm>
            <a:off x="8056563" y="4494213"/>
            <a:ext cx="863700" cy="0"/>
          </a:xfrm>
          <a:prstGeom prst="straightConnector1">
            <a:avLst/>
          </a:prstGeom>
          <a:noFill/>
          <a:ln w="12700" cap="flat" cmpd="sng">
            <a:solidFill>
              <a:srgbClr val="000000"/>
            </a:solidFill>
            <a:prstDash val="solid"/>
            <a:round/>
            <a:headEnd type="none" w="med" len="med"/>
            <a:tailEnd type="none" w="med" len="med"/>
          </a:ln>
        </p:spPr>
      </p:cxnSp>
      <p:cxnSp>
        <p:nvCxnSpPr>
          <p:cNvPr id="688333" name="Google Shape;688333;p1"/>
          <p:cNvCxnSpPr/>
          <p:nvPr/>
        </p:nvCxnSpPr>
        <p:spPr>
          <a:xfrm>
            <a:off x="8043863" y="4633913"/>
            <a:ext cx="876300" cy="0"/>
          </a:xfrm>
          <a:prstGeom prst="straightConnector1">
            <a:avLst/>
          </a:prstGeom>
          <a:noFill/>
          <a:ln w="12700" cap="flat" cmpd="sng">
            <a:solidFill>
              <a:srgbClr val="000000"/>
            </a:solidFill>
            <a:prstDash val="solid"/>
            <a:round/>
            <a:headEnd type="none" w="med" len="med"/>
            <a:tailEnd type="none" w="med" len="med"/>
          </a:ln>
        </p:spPr>
      </p:cxnSp>
      <p:sp>
        <p:nvSpPr>
          <p:cNvPr id="688334" name="Google Shape;688334;p1"/>
          <p:cNvSpPr/>
          <p:nvPr/>
        </p:nvSpPr>
        <p:spPr>
          <a:xfrm>
            <a:off x="8034338" y="3429000"/>
            <a:ext cx="690900" cy="274500"/>
          </a:xfrm>
          <a:prstGeom prst="rect">
            <a:avLst/>
          </a:prstGeom>
          <a:noFill/>
          <a:ln>
            <a:noFill/>
          </a:ln>
        </p:spPr>
        <p:txBody>
          <a:bodyPr spcFirstLastPara="1" wrap="square" lIns="90475" tIns="44450" rIns="90475" bIns="4445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1200" cap="none" spc="0" normalizeH="0" baseline="0" noProof="0">
                <a:ln>
                  <a:noFill/>
                </a:ln>
                <a:solidFill>
                  <a:srgbClr val="000000"/>
                </a:solidFill>
                <a:effectLst/>
                <a:uLnTx/>
                <a:uFillTx/>
                <a:latin typeface="Arial"/>
                <a:ea typeface="Arial"/>
                <a:cs typeface="Arial"/>
                <a:sym typeface="Arial"/>
              </a:rPr>
              <a:t>พระเยซู</a:t>
            </a:r>
            <a:endParaRPr kumimoji="0" sz="1200" b="1"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8335" name="Google Shape;688335;p1"/>
          <p:cNvSpPr/>
          <p:nvPr/>
        </p:nvSpPr>
        <p:spPr>
          <a:xfrm>
            <a:off x="8253413" y="3929063"/>
            <a:ext cx="609600" cy="1143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cxnSp>
        <p:nvCxnSpPr>
          <p:cNvPr id="688336" name="Google Shape;688336;p1"/>
          <p:cNvCxnSpPr/>
          <p:nvPr/>
        </p:nvCxnSpPr>
        <p:spPr>
          <a:xfrm>
            <a:off x="8037513" y="3795713"/>
            <a:ext cx="863700" cy="0"/>
          </a:xfrm>
          <a:prstGeom prst="straightConnector1">
            <a:avLst/>
          </a:prstGeom>
          <a:noFill/>
          <a:ln w="12700" cap="flat" cmpd="sng">
            <a:solidFill>
              <a:srgbClr val="000000"/>
            </a:solidFill>
            <a:prstDash val="solid"/>
            <a:round/>
            <a:headEnd type="none" w="med" len="med"/>
            <a:tailEnd type="none" w="med" len="med"/>
          </a:ln>
        </p:spPr>
      </p:cxnSp>
      <p:cxnSp>
        <p:nvCxnSpPr>
          <p:cNvPr id="688337" name="Google Shape;688337;p1"/>
          <p:cNvCxnSpPr/>
          <p:nvPr/>
        </p:nvCxnSpPr>
        <p:spPr>
          <a:xfrm>
            <a:off x="8037513" y="3929063"/>
            <a:ext cx="863700" cy="0"/>
          </a:xfrm>
          <a:prstGeom prst="straightConnector1">
            <a:avLst/>
          </a:prstGeom>
          <a:noFill/>
          <a:ln w="12700" cap="flat" cmpd="sng">
            <a:solidFill>
              <a:srgbClr val="000000"/>
            </a:solidFill>
            <a:prstDash val="solid"/>
            <a:round/>
            <a:headEnd type="none" w="med" len="med"/>
            <a:tailEnd type="none" w="med" len="med"/>
          </a:ln>
        </p:spPr>
      </p:cxnSp>
      <p:sp>
        <p:nvSpPr>
          <p:cNvPr id="688338" name="Google Shape;688338;p1"/>
          <p:cNvSpPr/>
          <p:nvPr/>
        </p:nvSpPr>
        <p:spPr>
          <a:xfrm>
            <a:off x="8026400" y="3648075"/>
            <a:ext cx="504900" cy="95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39" name="Google Shape;688339;p1"/>
          <p:cNvSpPr/>
          <p:nvPr/>
        </p:nvSpPr>
        <p:spPr>
          <a:xfrm>
            <a:off x="8213725" y="3635375"/>
            <a:ext cx="504900" cy="95400"/>
          </a:xfrm>
          <a:prstGeom prst="rect">
            <a:avLst/>
          </a:prstGeom>
          <a:solidFill>
            <a:srgbClr val="FFFF00"/>
          </a:solidFill>
          <a:ln>
            <a:noFill/>
          </a:ln>
        </p:spPr>
        <p:txBody>
          <a:bodyPr spcFirstLastPara="1" wrap="square"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 typeface="Times"/>
              <a:buNone/>
              <a:tabLst/>
              <a:defRPr/>
            </a:pPr>
            <a:endParaRPr kumimoji="0" sz="1800" b="1" i="0" u="none" strike="noStrike" kern="1200" cap="none" spc="0" normalizeH="0" baseline="0" noProof="0">
              <a:ln>
                <a:noFill/>
              </a:ln>
              <a:solidFill>
                <a:srgbClr val="00DFCA"/>
              </a:solidFill>
              <a:effectLst/>
              <a:uLnTx/>
              <a:uFillTx/>
              <a:latin typeface="Comic Sans MS"/>
              <a:ea typeface="Comic Sans MS"/>
              <a:cs typeface="Comic Sans MS"/>
              <a:sym typeface="Comic Sans MS"/>
            </a:endParaRPr>
          </a:p>
        </p:txBody>
      </p:sp>
      <p:sp>
        <p:nvSpPr>
          <p:cNvPr id="688340" name="Google Shape;688340;p1"/>
          <p:cNvSpPr txBox="1"/>
          <p:nvPr/>
        </p:nvSpPr>
        <p:spPr>
          <a:xfrm>
            <a:off x="8756650" y="90488"/>
            <a:ext cx="184200" cy="396900"/>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
                <a:srgbClr val="00DFCA"/>
              </a:buClr>
              <a:buSzPts val="2000"/>
              <a:buFont typeface="Comic Sans MS"/>
              <a:buNone/>
              <a:tabLst/>
              <a:defRPr/>
            </a:pPr>
            <a:endParaRPr kumimoji="0" sz="2000" b="0" i="0" u="none" strike="noStrike" kern="1200" cap="none" spc="0" normalizeH="0" baseline="0" noProof="0">
              <a:ln>
                <a:noFill/>
              </a:ln>
              <a:solidFill>
                <a:srgbClr val="FFA27C"/>
              </a:solidFill>
              <a:effectLst/>
              <a:uLnTx/>
              <a:uFillTx/>
              <a:latin typeface="Comic Sans MS"/>
              <a:ea typeface="Comic Sans MS"/>
              <a:cs typeface="Comic Sans MS"/>
              <a:sym typeface="Comic Sans MS"/>
            </a:endParaRPr>
          </a:p>
        </p:txBody>
      </p:sp>
      <p:sp>
        <p:nvSpPr>
          <p:cNvPr id="688341" name="Google Shape;688341;p1"/>
          <p:cNvSpPr/>
          <p:nvPr/>
        </p:nvSpPr>
        <p:spPr>
          <a:xfrm>
            <a:off x="8091488" y="6521450"/>
            <a:ext cx="339600" cy="244500"/>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
                <a:srgbClr val="FFFFFF"/>
              </a:buClr>
              <a:buSzPts val="1000"/>
              <a:buFont typeface="Comic Sans MS"/>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a:ea typeface="Comic Sans MS"/>
                <a:cs typeface="Comic Sans MS"/>
                <a:sym typeface="Comic Sans MS"/>
              </a:rPr>
              <a:t>01</a:t>
            </a:r>
            <a:endParaRPr kumimoji="0" sz="1800" b="0" i="0" u="none" strike="noStrike" kern="1200" cap="none" spc="0" normalizeH="0" baseline="0" noProof="0">
              <a:ln>
                <a:noFill/>
              </a:ln>
              <a:solidFill>
                <a:srgbClr val="FFFFFF"/>
              </a:solidFill>
              <a:effectLst/>
              <a:uLnTx/>
              <a:uFillTx/>
              <a:latin typeface="Times"/>
              <a:ea typeface="+mn-ea"/>
              <a:cs typeface="+mn-cs"/>
            </a:endParaRPr>
          </a:p>
        </p:txBody>
      </p:sp>
      <p:sp>
        <p:nvSpPr>
          <p:cNvPr id="688342" name="Google Shape;688342;p1"/>
          <p:cNvSpPr txBox="1"/>
          <p:nvPr/>
        </p:nvSpPr>
        <p:spPr>
          <a:xfrm>
            <a:off x="7070540" y="6283732"/>
            <a:ext cx="1483200" cy="276900"/>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
                <a:srgbClr val="FFFFFF"/>
              </a:buClr>
              <a:buSzPts val="1200"/>
              <a:buFont typeface="Arial"/>
              <a:buNone/>
              <a:tabLst/>
              <a:defRPr/>
            </a:pPr>
            <a:r>
              <a:rPr kumimoji="0" lang="en-US" sz="1200" b="1" i="0" u="none" strike="noStrike" kern="1200" cap="none" spc="0" normalizeH="0" baseline="0" noProof="0">
                <a:ln>
                  <a:noFill/>
                </a:ln>
                <a:solidFill>
                  <a:srgbClr val="FFFFFF"/>
                </a:solidFill>
                <a:effectLst/>
                <a:uLnTx/>
                <a:uFillTx/>
                <a:latin typeface="Arial"/>
                <a:ea typeface="Arial"/>
                <a:cs typeface="Arial"/>
                <a:sym typeface="Arial"/>
              </a:rPr>
              <a:t>คู่มือศึกษา น. 39-41</a:t>
            </a:r>
            <a:endParaRPr kumimoji="0" sz="1800" b="0" i="0" u="none" strike="noStrike" kern="1200" cap="none" spc="0" normalizeH="0" baseline="0" noProof="0">
              <a:ln>
                <a:noFill/>
              </a:ln>
              <a:solidFill>
                <a:srgbClr val="FFFFFF"/>
              </a:solidFill>
              <a:effectLst/>
              <a:uLnTx/>
              <a:uFillTx/>
              <a:latin typeface="Times"/>
              <a:ea typeface="+mn-ea"/>
              <a:cs typeface="+mn-cs"/>
            </a:endParaRPr>
          </a:p>
        </p:txBody>
      </p:sp>
      <p:sp>
        <p:nvSpPr>
          <p:cNvPr id="688343" name="Google Shape;688343;p1"/>
          <p:cNvSpPr txBox="1"/>
          <p:nvPr/>
        </p:nvSpPr>
        <p:spPr>
          <a:xfrm>
            <a:off x="8662988" y="6421438"/>
            <a:ext cx="184200" cy="366600"/>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
                <a:srgbClr val="00DFCA"/>
              </a:buClr>
              <a:buSzPts val="1800"/>
              <a:buFont typeface="Comic Sans MS"/>
              <a:buNone/>
              <a:tabLst/>
              <a:defRPr/>
            </a:pPr>
            <a:endParaRPr kumimoji="0" sz="1800" b="1" i="0" u="none" strike="noStrike" kern="120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688344" name="Google Shape;688344;p1"/>
          <p:cNvSpPr txBox="1"/>
          <p:nvPr/>
        </p:nvSpPr>
        <p:spPr>
          <a:xfrm>
            <a:off x="8601075" y="6435725"/>
            <a:ext cx="308100" cy="336600"/>
          </a:xfrm>
          <a:prstGeom prst="rect">
            <a:avLst/>
          </a:prstGeom>
          <a:noFill/>
          <a:ln>
            <a:noFill/>
          </a:ln>
        </p:spPr>
        <p:txBody>
          <a:bodyPr spcFirstLastPara="1" wrap="square" lIns="91425" tIns="45700" rIns="91425" bIns="45700" anchor="ctr" anchorCtr="0">
            <a:sp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Comic Sans MS"/>
              <a:buNone/>
              <a:tabLst/>
              <a:defRPr/>
            </a:pPr>
            <a:r>
              <a:rPr kumimoji="0" lang="en-US" sz="1600" b="1" i="0" u="none" strike="noStrike" kern="1200" cap="none" spc="0" normalizeH="0" baseline="0" noProof="0">
                <a:ln>
                  <a:noFill/>
                </a:ln>
                <a:solidFill>
                  <a:srgbClr val="FFFFFF"/>
                </a:solidFill>
                <a:effectLst/>
                <a:uLnTx/>
                <a:uFillTx/>
                <a:latin typeface="Comic Sans MS"/>
                <a:ea typeface="Comic Sans MS"/>
                <a:cs typeface="Comic Sans MS"/>
                <a:sym typeface="Comic Sans MS"/>
              </a:rPr>
              <a:t>3</a:t>
            </a:r>
            <a:endParaRPr kumimoji="0" sz="1800" b="0" i="0" u="none" strike="noStrike" kern="1200" cap="none" spc="0" normalizeH="0" baseline="0" noProof="0">
              <a:ln>
                <a:noFill/>
              </a:ln>
              <a:solidFill>
                <a:srgbClr val="FFFFFF"/>
              </a:solidFill>
              <a:effectLst/>
              <a:uLnTx/>
              <a:uFillTx/>
              <a:latin typeface="Times"/>
              <a:ea typeface="+mn-ea"/>
              <a:cs typeface="+mn-cs"/>
            </a:endParaRPr>
          </a:p>
        </p:txBody>
      </p:sp>
      <p:sp>
        <p:nvSpPr>
          <p:cNvPr id="688346" name="Google Shape;688346;p1"/>
          <p:cNvSpPr txBox="1"/>
          <p:nvPr/>
        </p:nvSpPr>
        <p:spPr>
          <a:xfrm>
            <a:off x="-5712826" y="545564"/>
            <a:ext cx="5658000" cy="708000"/>
          </a:xfrm>
          <a:prstGeom prst="rect">
            <a:avLst/>
          </a:prstGeom>
          <a:noFill/>
          <a:ln>
            <a:noFill/>
          </a:ln>
          <a:effectLst>
            <a:outerShdw blurRad="63500" dist="71842" dir="2700000" algn="ctr" rotWithShape="0">
              <a:schemeClr val="dk1">
                <a:alpha val="74900"/>
              </a:schemeClr>
            </a:outerShdw>
          </a:effectLst>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4000"/>
              <a:buFont typeface="Comic Sans MS"/>
              <a:buNone/>
              <a:tabLst/>
              <a:defRPr/>
            </a:pPr>
            <a:r>
              <a:rPr kumimoji="0" lang="en-US" sz="4000" b="1" i="0" u="none" strike="noStrike" kern="1200" cap="none" spc="0" normalizeH="0" baseline="0" noProof="0">
                <a:ln>
                  <a:noFill/>
                </a:ln>
                <a:solidFill>
                  <a:srgbClr val="FFFF00"/>
                </a:solidFill>
                <a:effectLst/>
                <a:uLnTx/>
                <a:uFillTx/>
                <a:latin typeface="Comic Sans MS"/>
                <a:ea typeface="Comic Sans MS"/>
                <a:cs typeface="Comic Sans MS"/>
                <a:sym typeface="Comic Sans MS"/>
              </a:rPr>
              <a:t>สิ่งที่ซ่อนอยู่:</a:t>
            </a:r>
            <a:endParaRPr kumimoji="0" sz="1800" b="0" i="0" u="none" strike="noStrike" kern="1200" cap="none" spc="0" normalizeH="0" baseline="0" noProof="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179913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8238"/>
                                        </p:tgtEl>
                                        <p:attrNameLst>
                                          <p:attrName>style.visibility</p:attrName>
                                        </p:attrNameLst>
                                      </p:cBhvr>
                                      <p:to>
                                        <p:strVal val="visible"/>
                                      </p:to>
                                    </p:set>
                                    <p:animEffect transition="in" filter="fade">
                                      <p:cBhvr>
                                        <p:cTn id="7" dur="500"/>
                                        <p:tgtEl>
                                          <p:spTgt spid="68823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88239"/>
                                        </p:tgtEl>
                                        <p:attrNameLst>
                                          <p:attrName>style.visibility</p:attrName>
                                        </p:attrNameLst>
                                      </p:cBhvr>
                                      <p:to>
                                        <p:strVal val="visible"/>
                                      </p:to>
                                    </p:set>
                                    <p:anim calcmode="lin" valueType="num">
                                      <p:cBhvr additive="base">
                                        <p:cTn id="12" dur="2000"/>
                                        <p:tgtEl>
                                          <p:spTgt spid="688239"/>
                                        </p:tgtEl>
                                        <p:attrNameLst>
                                          <p:attrName>ppt_w</p:attrName>
                                        </p:attrNameLst>
                                      </p:cBhvr>
                                      <p:tavLst>
                                        <p:tav tm="0">
                                          <p:val>
                                            <p:strVal val="0"/>
                                          </p:val>
                                        </p:tav>
                                        <p:tav tm="100000">
                                          <p:val>
                                            <p:strVal val="#ppt_w"/>
                                          </p:val>
                                        </p:tav>
                                      </p:tavLst>
                                    </p:anim>
                                    <p:anim calcmode="lin" valueType="num">
                                      <p:cBhvr additive="base">
                                        <p:cTn id="13" dur="2000"/>
                                        <p:tgtEl>
                                          <p:spTgt spid="688239"/>
                                        </p:tgtEl>
                                        <p:attrNameLst>
                                          <p:attrName>ppt_h</p:attrName>
                                        </p:attrNameLst>
                                      </p:cBhvr>
                                      <p:tavLst>
                                        <p:tav tm="0">
                                          <p:val>
                                            <p:str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688307"/>
                                        </p:tgtEl>
                                        <p:attrNameLst>
                                          <p:attrName>style.visibility</p:attrName>
                                        </p:attrNameLst>
                                      </p:cBhvr>
                                      <p:to>
                                        <p:strVal val="visible"/>
                                      </p:to>
                                    </p:set>
                                    <p:anim calcmode="lin" valueType="num">
                                      <p:cBhvr additive="base">
                                        <p:cTn id="17" dur="2000"/>
                                        <p:tgtEl>
                                          <p:spTgt spid="688307"/>
                                        </p:tgtEl>
                                        <p:attrNameLst>
                                          <p:attrName>ppt_w</p:attrName>
                                        </p:attrNameLst>
                                      </p:cBhvr>
                                      <p:tavLst>
                                        <p:tav tm="0">
                                          <p:val>
                                            <p:strVal val="0"/>
                                          </p:val>
                                        </p:tav>
                                        <p:tav tm="100000">
                                          <p:val>
                                            <p:strVal val="#ppt_w"/>
                                          </p:val>
                                        </p:tav>
                                      </p:tavLst>
                                    </p:anim>
                                    <p:anim calcmode="lin" valueType="num">
                                      <p:cBhvr additive="base">
                                        <p:cTn id="18" dur="2000"/>
                                        <p:tgtEl>
                                          <p:spTgt spid="68830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688304"/>
                                        </p:tgtEl>
                                        <p:attrNameLst>
                                          <p:attrName>style.visibility</p:attrName>
                                        </p:attrNameLst>
                                      </p:cBhvr>
                                      <p:to>
                                        <p:strVal val="visible"/>
                                      </p:to>
                                    </p:set>
                                    <p:anim calcmode="lin" valueType="num">
                                      <p:cBhvr additive="base">
                                        <p:cTn id="23" dur="1000"/>
                                        <p:tgtEl>
                                          <p:spTgt spid="688304"/>
                                        </p:tgtEl>
                                        <p:attrNameLst>
                                          <p:attrName>ppt_w</p:attrName>
                                        </p:attrNameLst>
                                      </p:cBhvr>
                                      <p:tavLst>
                                        <p:tav tm="0">
                                          <p:val>
                                            <p:strVal val="0"/>
                                          </p:val>
                                        </p:tav>
                                        <p:tav tm="100000">
                                          <p:val>
                                            <p:strVal val="#ppt_w"/>
                                          </p:val>
                                        </p:tav>
                                      </p:tavLst>
                                    </p:anim>
                                    <p:anim calcmode="lin" valueType="num">
                                      <p:cBhvr additive="base">
                                        <p:cTn id="24" dur="1000"/>
                                        <p:tgtEl>
                                          <p:spTgt spid="688304"/>
                                        </p:tgtEl>
                                        <p:attrNameLst>
                                          <p:attrName>ppt_h</p:attrName>
                                        </p:attrNameLst>
                                      </p:cBhvr>
                                      <p:tavLst>
                                        <p:tav tm="0">
                                          <p:val>
                                            <p:strVal val="0"/>
                                          </p:val>
                                        </p:tav>
                                        <p:tav tm="100000">
                                          <p:val>
                                            <p:strVal val="#ppt_h"/>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88310"/>
                                        </p:tgtEl>
                                        <p:attrNameLst>
                                          <p:attrName>style.visibility</p:attrName>
                                        </p:attrNameLst>
                                      </p:cBhvr>
                                      <p:to>
                                        <p:strVal val="visible"/>
                                      </p:to>
                                    </p:set>
                                    <p:animEffect transition="in" filter="fade">
                                      <p:cBhvr>
                                        <p:cTn id="28" dur="2000"/>
                                        <p:tgtEl>
                                          <p:spTgt spid="688310"/>
                                        </p:tgtEl>
                                      </p:cBhvr>
                                    </p:animEffect>
                                  </p:childTnLst>
                                </p:cTn>
                              </p:par>
                            </p:childTnLst>
                          </p:cTn>
                        </p:par>
                        <p:par>
                          <p:cTn id="29" fill="hold">
                            <p:stCondLst>
                              <p:cond delay="3000"/>
                            </p:stCondLst>
                            <p:childTnLst>
                              <p:par>
                                <p:cTn id="30" presetID="23" presetClass="entr" presetSubtype="16" fill="hold" nodeType="afterEffect">
                                  <p:stCondLst>
                                    <p:cond delay="0"/>
                                  </p:stCondLst>
                                  <p:childTnLst>
                                    <p:set>
                                      <p:cBhvr>
                                        <p:cTn id="31" dur="1" fill="hold">
                                          <p:stCondLst>
                                            <p:cond delay="0"/>
                                          </p:stCondLst>
                                        </p:cTn>
                                        <p:tgtEl>
                                          <p:spTgt spid="688314"/>
                                        </p:tgtEl>
                                        <p:attrNameLst>
                                          <p:attrName>style.visibility</p:attrName>
                                        </p:attrNameLst>
                                      </p:cBhvr>
                                      <p:to>
                                        <p:strVal val="visible"/>
                                      </p:to>
                                    </p:set>
                                    <p:anim calcmode="lin" valueType="num">
                                      <p:cBhvr additive="base">
                                        <p:cTn id="32" dur="500"/>
                                        <p:tgtEl>
                                          <p:spTgt spid="688314"/>
                                        </p:tgtEl>
                                        <p:attrNameLst>
                                          <p:attrName>ppt_w</p:attrName>
                                        </p:attrNameLst>
                                      </p:cBhvr>
                                      <p:tavLst>
                                        <p:tav tm="0">
                                          <p:val>
                                            <p:strVal val="0"/>
                                          </p:val>
                                        </p:tav>
                                        <p:tav tm="100000">
                                          <p:val>
                                            <p:strVal val="#ppt_w"/>
                                          </p:val>
                                        </p:tav>
                                      </p:tavLst>
                                    </p:anim>
                                    <p:anim calcmode="lin" valueType="num">
                                      <p:cBhvr additive="base">
                                        <p:cTn id="33" dur="500"/>
                                        <p:tgtEl>
                                          <p:spTgt spid="68831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59394" name="Picture 3" descr="Capernaum synagogue with 1st c level, df 10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4525" y="600075"/>
            <a:ext cx="7900988" cy="5684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808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sp>
        <p:nvSpPr>
          <p:cNvPr id="5939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59399" name="Group 25"/>
          <p:cNvGrpSpPr>
            <a:grpSpLocks/>
          </p:cNvGrpSpPr>
          <p:nvPr/>
        </p:nvGrpSpPr>
        <p:grpSpPr bwMode="auto">
          <a:xfrm>
            <a:off x="8005763" y="3429000"/>
            <a:ext cx="952500" cy="1241425"/>
            <a:chOff x="5043" y="2160"/>
            <a:chExt cx="600" cy="782"/>
          </a:xfrm>
        </p:grpSpPr>
        <p:sp>
          <p:nvSpPr>
            <p:cNvPr id="59400"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5940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940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40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0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41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1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41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41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6" name="Text Box 7">
            <a:extLst>
              <a:ext uri="{FF2B5EF4-FFF2-40B4-BE49-F238E27FC236}">
                <a16:creationId xmlns:a16="http://schemas.microsoft.com/office/drawing/2014/main" id="{C62A1343-D523-704F-86CF-E8F2D8935496}"/>
              </a:ext>
            </a:extLst>
          </p:cNvPr>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ถนนหินบ</a:t>
            </a:r>
            <a:r>
              <a:rPr lang="th-TH" dirty="0" err="1"/>
              <a:t>ะ</a:t>
            </a:r>
            <a:r>
              <a:rPr lang="th-TH" dirty="0"/>
              <a:t>ซอ</a:t>
            </a:r>
            <a:r>
              <a:rPr lang="th-TH" dirty="0" err="1"/>
              <a:t>ล</a:t>
            </a:r>
            <a:r>
              <a:rPr lang="th-TH" dirty="0"/>
              <a:t>ในเมืองคา</a:t>
            </a:r>
            <a:r>
              <a:rPr lang="th-TH" dirty="0" err="1"/>
              <a:t>เป</a:t>
            </a:r>
            <a:r>
              <a:rPr lang="th-TH" dirty="0"/>
              <a:t>อรนา</a:t>
            </a:r>
            <a:r>
              <a:rPr lang="th-TH" dirty="0" err="1"/>
              <a:t>อุม</a:t>
            </a:r>
            <a:endParaRPr lang="en-US" dirty="0"/>
          </a:p>
        </p:txBody>
      </p:sp>
      <p:sp>
        <p:nvSpPr>
          <p:cNvPr id="27" name="Text Box 6">
            <a:extLst>
              <a:ext uri="{FF2B5EF4-FFF2-40B4-BE49-F238E27FC236}">
                <a16:creationId xmlns:a16="http://schemas.microsoft.com/office/drawing/2014/main" id="{086AD405-B302-B649-AA0F-1B2B21BBF139}"/>
              </a:ext>
            </a:extLst>
          </p:cNvPr>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1442" name="Picture 3" descr="Capernaum basalt insulae,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5475" y="596900"/>
            <a:ext cx="7891463"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11" name="Text Box 7"/>
          <p:cNvSpPr txBox="1">
            <a:spLocks noChangeArrowheads="1"/>
          </p:cNvSpPr>
          <p:nvPr/>
        </p:nvSpPr>
        <p:spPr bwMode="auto">
          <a:xfrm>
            <a:off x="1198562" y="5495925"/>
            <a:ext cx="732472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บ้านของ</a:t>
            </a:r>
            <a:r>
              <a:rPr lang="th-TH" dirty="0" err="1"/>
              <a:t>เป</a:t>
            </a:r>
            <a:r>
              <a:rPr lang="th-TH" dirty="0"/>
              <a:t>โต</a:t>
            </a:r>
            <a:r>
              <a:rPr lang="th-TH" dirty="0" err="1"/>
              <a:t>ร</a:t>
            </a:r>
            <a:r>
              <a:rPr lang="th-TH" dirty="0"/>
              <a:t>ในเมืองคา</a:t>
            </a:r>
            <a:r>
              <a:rPr lang="th-TH" dirty="0" err="1"/>
              <a:t>เป</a:t>
            </a:r>
            <a:r>
              <a:rPr lang="th-TH" dirty="0"/>
              <a:t>อรนา</a:t>
            </a:r>
            <a:r>
              <a:rPr lang="th-TH" dirty="0" err="1"/>
              <a:t>อุม</a:t>
            </a:r>
            <a:r>
              <a:rPr lang="th-TH" dirty="0"/>
              <a:t>ที่ถูกเก็บรักษาไว้</a:t>
            </a:r>
            <a:endParaRPr lang="en-US" dirty="0"/>
          </a:p>
        </p:txBody>
      </p:sp>
      <p:sp>
        <p:nvSpPr>
          <p:cNvPr id="55911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4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61447" name="Group 25"/>
          <p:cNvGrpSpPr>
            <a:grpSpLocks/>
          </p:cNvGrpSpPr>
          <p:nvPr/>
        </p:nvGrpSpPr>
        <p:grpSpPr bwMode="auto">
          <a:xfrm>
            <a:off x="8005763" y="3429000"/>
            <a:ext cx="952500" cy="1241425"/>
            <a:chOff x="5043" y="2160"/>
            <a:chExt cx="600" cy="782"/>
          </a:xfrm>
        </p:grpSpPr>
        <p:sp>
          <p:nvSpPr>
            <p:cNvPr id="61448"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144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45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45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5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5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6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6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3490" name="Picture 3" descr="Capernaum Byzantine remains over Peter's house, tb n0115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04838" y="558800"/>
            <a:ext cx="7927975" cy="571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0134"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r>
              <a:rPr lang="th-TH" dirty="0"/>
              <a:t>ท่องเที่ยวในเมืองของพระเยซู</a:t>
            </a:r>
            <a:r>
              <a:rPr lang="en-US" dirty="0"/>
              <a:t>:</a:t>
            </a:r>
          </a:p>
        </p:txBody>
      </p:sp>
      <p:sp>
        <p:nvSpPr>
          <p:cNvPr id="560135" name="Text Box 7"/>
          <p:cNvSpPr txBox="1">
            <a:spLocks noChangeArrowheads="1"/>
          </p:cNvSpPr>
          <p:nvPr/>
        </p:nvSpPr>
        <p:spPr bwMode="auto">
          <a:xfrm>
            <a:off x="1084263" y="5495925"/>
            <a:ext cx="7475537"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บ้านของ</a:t>
            </a:r>
            <a:r>
              <a:rPr lang="th-TH" dirty="0" err="1"/>
              <a:t>เป</a:t>
            </a:r>
            <a:r>
              <a:rPr lang="th-TH" dirty="0"/>
              <a:t>โต</a:t>
            </a:r>
            <a:r>
              <a:rPr lang="th-TH" dirty="0" err="1"/>
              <a:t>ร</a:t>
            </a:r>
            <a:r>
              <a:rPr lang="th-TH" dirty="0"/>
              <a:t>ที่ยังหลงเหลืออยู่ในคา</a:t>
            </a:r>
            <a:r>
              <a:rPr lang="th-TH" dirty="0" err="1"/>
              <a:t>เป</a:t>
            </a:r>
            <a:r>
              <a:rPr lang="th-TH" dirty="0"/>
              <a:t>อรนา</a:t>
            </a:r>
            <a:r>
              <a:rPr lang="th-TH" dirty="0" err="1"/>
              <a:t>อุม</a:t>
            </a:r>
            <a:endParaRPr lang="en-US" dirty="0"/>
          </a:p>
        </p:txBody>
      </p:sp>
      <p:sp>
        <p:nvSpPr>
          <p:cNvPr id="56013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3494"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63495" name="Group 25"/>
          <p:cNvGrpSpPr>
            <a:grpSpLocks/>
          </p:cNvGrpSpPr>
          <p:nvPr/>
        </p:nvGrpSpPr>
        <p:grpSpPr bwMode="auto">
          <a:xfrm>
            <a:off x="8005763" y="3429000"/>
            <a:ext cx="952500" cy="1241425"/>
            <a:chOff x="5043" y="2160"/>
            <a:chExt cx="600" cy="782"/>
          </a:xfrm>
        </p:grpSpPr>
        <p:sp>
          <p:nvSpPr>
            <p:cNvPr id="63496"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3497"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3498"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499"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0"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1"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2"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3"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5"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506"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7"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8"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509"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5538"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88806" name="Text Box 6"/>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a:solidFill>
                  <a:schemeClr val="tx1"/>
                </a:solidFill>
                <a:ea typeface="+mn-ea"/>
                <a:cs typeface="+mn-cs"/>
              </a:rPr>
              <a:t>บรรยากาศดวงอาทิตย์ตกที่ทะเลสาบกาลิลี</a:t>
            </a:r>
            <a:endParaRPr lang="en-US" sz="2400" dirty="0">
              <a:solidFill>
                <a:schemeClr val="tx1"/>
              </a:solidFill>
              <a:ea typeface="+mn-ea"/>
              <a:cs typeface="+mn-cs"/>
            </a:endParaRPr>
          </a:p>
        </p:txBody>
      </p:sp>
      <p:sp>
        <p:nvSpPr>
          <p:cNvPr id="588807"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31</a:t>
            </a:r>
          </a:p>
        </p:txBody>
      </p:sp>
      <p:sp>
        <p:nvSpPr>
          <p:cNvPr id="65542" name="Rectangle 2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65543" name="Group 24"/>
          <p:cNvGrpSpPr>
            <a:grpSpLocks/>
          </p:cNvGrpSpPr>
          <p:nvPr/>
        </p:nvGrpSpPr>
        <p:grpSpPr bwMode="auto">
          <a:xfrm>
            <a:off x="8005763" y="3429000"/>
            <a:ext cx="952500" cy="1241425"/>
            <a:chOff x="5043" y="2160"/>
            <a:chExt cx="600" cy="782"/>
          </a:xfrm>
        </p:grpSpPr>
        <p:sp>
          <p:nvSpPr>
            <p:cNvPr id="65544" name="Rectangle 8"/>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5545"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5546"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47"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8"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9"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0"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1"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3"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54"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5"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6"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57"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94951" name="Rectangle 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32</a:t>
            </a:r>
          </a:p>
        </p:txBody>
      </p:sp>
      <p:pic>
        <p:nvPicPr>
          <p:cNvPr id="67587" name="Picture 23" descr="Mount of Beatitudes, tb n0630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19138" y="619125"/>
            <a:ext cx="77724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4950" name="Text Box 6"/>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a:solidFill>
                  <a:schemeClr val="tx1"/>
                </a:solidFill>
                <a:ea typeface="+mn-ea"/>
                <a:cs typeface="+mn-cs"/>
              </a:rPr>
              <a:t>ภูเขา</a:t>
            </a:r>
            <a:r>
              <a:rPr lang="th-TH" sz="2400" dirty="0" err="1">
                <a:solidFill>
                  <a:schemeClr val="tx1"/>
                </a:solidFill>
                <a:ea typeface="+mn-ea"/>
                <a:cs typeface="+mn-cs"/>
              </a:rPr>
              <a:t>บิวตี้จูด</a:t>
            </a:r>
            <a:r>
              <a:rPr lang="th-TH" sz="2400" dirty="0">
                <a:solidFill>
                  <a:schemeClr val="tx1"/>
                </a:solidFill>
                <a:ea typeface="+mn-ea"/>
                <a:cs typeface="+mn-cs"/>
              </a:rPr>
              <a:t> </a:t>
            </a:r>
            <a:endParaRPr lang="en-US" sz="2400" dirty="0">
              <a:solidFill>
                <a:schemeClr val="tx1"/>
              </a:solidFill>
              <a:ea typeface="+mn-ea"/>
              <a:cs typeface="+mn-cs"/>
            </a:endParaRPr>
          </a:p>
        </p:txBody>
      </p:sp>
      <p:sp>
        <p:nvSpPr>
          <p:cNvPr id="6759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67591" name="Group 25"/>
          <p:cNvGrpSpPr>
            <a:grpSpLocks/>
          </p:cNvGrpSpPr>
          <p:nvPr/>
        </p:nvGrpSpPr>
        <p:grpSpPr bwMode="auto">
          <a:xfrm>
            <a:off x="8005763" y="3429000"/>
            <a:ext cx="952500" cy="1241425"/>
            <a:chOff x="5043" y="2160"/>
            <a:chExt cx="600" cy="782"/>
          </a:xfrm>
        </p:grpSpPr>
        <p:sp>
          <p:nvSpPr>
            <p:cNvPr id="67592" name="Rectangle 8"/>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67593"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7594"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595"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596"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597"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598"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599"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01"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602"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03"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04"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605"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69634" name="Picture 3" descr="View of Sea of Galilee and Arbel from Upper Galilee, 104-19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5000" y="614363"/>
            <a:ext cx="7851775"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3207"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มุมสูงจากเมืองกาล</a:t>
            </a:r>
            <a:r>
              <a:rPr lang="th-TH" dirty="0" err="1"/>
              <a:t>ิลี</a:t>
            </a:r>
            <a:endParaRPr lang="en-US" dirty="0"/>
          </a:p>
        </p:txBody>
      </p:sp>
      <p:sp>
        <p:nvSpPr>
          <p:cNvPr id="56320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6963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4" name="Group 25"/>
          <p:cNvGrpSpPr>
            <a:grpSpLocks/>
          </p:cNvGrpSpPr>
          <p:nvPr/>
        </p:nvGrpSpPr>
        <p:grpSpPr bwMode="auto">
          <a:xfrm>
            <a:off x="8005763" y="3429000"/>
            <a:ext cx="952500" cy="1241425"/>
            <a:chOff x="5043" y="2160"/>
            <a:chExt cx="600" cy="782"/>
          </a:xfrm>
        </p:grpSpPr>
        <p:sp>
          <p:nvSpPr>
            <p:cNvPr id="25" name="Rectangle 8"/>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26" name="AutoShape 9"/>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27" name="Rectangle 10"/>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 name="Line 11"/>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 name="Line 12"/>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 name="Line 13"/>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 name="Line 14"/>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15"/>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Rectangle 1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 name="Line 1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1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Rectangle 2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7" name="Rectangle 2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38"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1682" name="Picture 3" descr="Mountains of Upper Galilee, 0401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5950" y="604838"/>
            <a:ext cx="7908925" cy="567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2183" name="Text Box 7"/>
          <p:cNvSpPr txBox="1">
            <a:spLocks noChangeArrowheads="1"/>
          </p:cNvSpPr>
          <p:nvPr/>
        </p:nvSpPr>
        <p:spPr bwMode="auto">
          <a:xfrm>
            <a:off x="1202200" y="5499597"/>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มุมสูงของกาล</a:t>
            </a:r>
            <a:r>
              <a:rPr lang="th-TH" dirty="0" err="1"/>
              <a:t>ิลี</a:t>
            </a:r>
            <a:endParaRPr lang="en-US" dirty="0"/>
          </a:p>
        </p:txBody>
      </p:sp>
      <p:sp>
        <p:nvSpPr>
          <p:cNvPr id="56218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34</a:t>
            </a:r>
          </a:p>
        </p:txBody>
      </p:sp>
      <p:sp>
        <p:nvSpPr>
          <p:cNvPr id="71686"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1687" name="Group 25"/>
          <p:cNvGrpSpPr>
            <a:grpSpLocks/>
          </p:cNvGrpSpPr>
          <p:nvPr/>
        </p:nvGrpSpPr>
        <p:grpSpPr bwMode="auto">
          <a:xfrm>
            <a:off x="8005763" y="3429000"/>
            <a:ext cx="952500" cy="1241425"/>
            <a:chOff x="5043" y="2160"/>
            <a:chExt cx="600" cy="782"/>
          </a:xfrm>
        </p:grpSpPr>
        <p:sp>
          <p:nvSpPr>
            <p:cNvPr id="71688"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1689"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1690"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1691"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2"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3"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4"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5"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7"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1698"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9"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0"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1701"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3730" name="Picture 3" descr="Banias cave2,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17538" y="612775"/>
            <a:ext cx="7881937" cy="561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3731" name="Rectangle 25"/>
          <p:cNvSpPr>
            <a:spLocks noChangeArrowheads="1"/>
          </p:cNvSpPr>
          <p:nvPr/>
        </p:nvSpPr>
        <p:spPr bwMode="auto">
          <a:xfrm>
            <a:off x="1028700" y="5080000"/>
            <a:ext cx="7005638" cy="1016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5254" name="Text Box 6"/>
          <p:cNvSpPr txBox="1">
            <a:spLocks noChangeArrowheads="1"/>
          </p:cNvSpPr>
          <p:nvPr/>
        </p:nvSpPr>
        <p:spPr bwMode="auto">
          <a:xfrm>
            <a:off x="1039813" y="51577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rgbClr val="FFFF00"/>
                </a:solidFill>
                <a:ea typeface="+mn-ea"/>
                <a:cs typeface="+mn-cs"/>
              </a:rPr>
              <a:t>ท่องเที่ยวในเมืองของพระเยซู</a:t>
            </a:r>
            <a:r>
              <a:rPr lang="en-US" sz="2400" dirty="0">
                <a:solidFill>
                  <a:srgbClr val="FFFF00"/>
                </a:solidFill>
                <a:ea typeface="+mn-ea"/>
                <a:cs typeface="+mn-cs"/>
              </a:rPr>
              <a:t>:</a:t>
            </a:r>
          </a:p>
        </p:txBody>
      </p:sp>
      <p:sp>
        <p:nvSpPr>
          <p:cNvPr id="565255" name="Text Box 7"/>
          <p:cNvSpPr txBox="1">
            <a:spLocks noChangeArrowheads="1"/>
          </p:cNvSpPr>
          <p:nvPr/>
        </p:nvSpPr>
        <p:spPr bwMode="auto">
          <a:xfrm>
            <a:off x="890588" y="5638800"/>
            <a:ext cx="7415212"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dirty="0">
                <a:solidFill>
                  <a:srgbClr val="FFFF00"/>
                </a:solidFill>
              </a:rPr>
              <a:t>ซีซารียา </a:t>
            </a:r>
            <a:r>
              <a:rPr lang="th-TH" dirty="0" err="1">
                <a:solidFill>
                  <a:srgbClr val="FFFF00"/>
                </a:solidFill>
              </a:rPr>
              <a:t>ฟีลิป</a:t>
            </a:r>
            <a:r>
              <a:rPr lang="th-TH" dirty="0">
                <a:solidFill>
                  <a:srgbClr val="FFFF00"/>
                </a:solidFill>
              </a:rPr>
              <a:t>ปี</a:t>
            </a:r>
            <a:r>
              <a:rPr lang="en-US" dirty="0">
                <a:solidFill>
                  <a:srgbClr val="FFFF00"/>
                </a:solidFill>
              </a:rPr>
              <a:t> -- </a:t>
            </a:r>
            <a:r>
              <a:rPr lang="th-TH" dirty="0" err="1">
                <a:solidFill>
                  <a:srgbClr val="FFFF00"/>
                </a:solidFill>
              </a:rPr>
              <a:t>เปโตร</a:t>
            </a:r>
            <a:r>
              <a:rPr lang="en-US" dirty="0">
                <a:solidFill>
                  <a:srgbClr val="FFFF00"/>
                </a:solidFill>
              </a:rPr>
              <a:t>: </a:t>
            </a:r>
            <a:r>
              <a:rPr lang="ja-JP" altLang="en-US" dirty="0">
                <a:solidFill>
                  <a:srgbClr val="FFFF00"/>
                </a:solidFill>
              </a:rPr>
              <a:t>“</a:t>
            </a:r>
            <a:r>
              <a:rPr lang="en-US" dirty="0">
                <a:solidFill>
                  <a:srgbClr val="FFFF00"/>
                </a:solidFill>
              </a:rPr>
              <a:t>…</a:t>
            </a:r>
            <a:r>
              <a:rPr lang="th-TH" dirty="0">
                <a:solidFill>
                  <a:srgbClr val="FFFF00"/>
                </a:solidFill>
              </a:rPr>
              <a:t>บนศิลานี้</a:t>
            </a:r>
            <a:r>
              <a:rPr lang="en-US" dirty="0">
                <a:solidFill>
                  <a:srgbClr val="FFFF00"/>
                </a:solidFill>
              </a:rPr>
              <a:t>!</a:t>
            </a:r>
            <a:r>
              <a:rPr lang="ja-JP" altLang="en-US" dirty="0">
                <a:solidFill>
                  <a:srgbClr val="FFFF00"/>
                </a:solidFill>
              </a:rPr>
              <a:t>”</a:t>
            </a:r>
            <a:endParaRPr lang="en-US" dirty="0">
              <a:solidFill>
                <a:srgbClr val="FFFF00"/>
              </a:solidFill>
            </a:endParaRPr>
          </a:p>
        </p:txBody>
      </p:sp>
      <p:sp>
        <p:nvSpPr>
          <p:cNvPr id="565256"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35</a:t>
            </a:r>
          </a:p>
        </p:txBody>
      </p:sp>
      <p:sp>
        <p:nvSpPr>
          <p:cNvPr id="565257"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16:13-17</a:t>
            </a:r>
          </a:p>
        </p:txBody>
      </p:sp>
      <p:sp>
        <p:nvSpPr>
          <p:cNvPr id="73736" name="Rectangle 26"/>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3737" name="Group 27"/>
          <p:cNvGrpSpPr>
            <a:grpSpLocks/>
          </p:cNvGrpSpPr>
          <p:nvPr/>
        </p:nvGrpSpPr>
        <p:grpSpPr bwMode="auto">
          <a:xfrm>
            <a:off x="8005763" y="3429000"/>
            <a:ext cx="952500" cy="1241425"/>
            <a:chOff x="5043" y="2160"/>
            <a:chExt cx="600" cy="782"/>
          </a:xfrm>
        </p:grpSpPr>
        <p:sp>
          <p:nvSpPr>
            <p:cNvPr id="73738"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373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374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4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374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375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5778" name="Picture 3" descr="Nahal Senir, tb n0516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08013"/>
            <a:ext cx="7824787" cy="563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7303"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spcBef>
                <a:spcPct val="50000"/>
              </a:spcBef>
              <a:defRPr sz="2400">
                <a:solidFill>
                  <a:schemeClr val="tx1"/>
                </a:solidFill>
                <a:effectLst>
                  <a:glow rad="127000">
                    <a:schemeClr val="bg2"/>
                  </a:glow>
                </a:effectLst>
              </a:defRPr>
            </a:lvl1pPr>
          </a:lstStyle>
          <a:p>
            <a:pPr algn="ctr"/>
            <a:r>
              <a:rPr lang="th-TH" dirty="0"/>
              <a:t>ระดับน้ำของแม่น้ำ</a:t>
            </a:r>
            <a:r>
              <a:rPr lang="th-TH" dirty="0" err="1"/>
              <a:t>ต</a:t>
            </a:r>
            <a:r>
              <a:rPr lang="th-TH" dirty="0"/>
              <a:t>อร</a:t>
            </a:r>
            <a:r>
              <a:rPr lang="th-TH" dirty="0" err="1"/>
              <a:t>์</a:t>
            </a:r>
            <a:r>
              <a:rPr lang="th-TH" dirty="0"/>
              <a:t>แดน</a:t>
            </a:r>
            <a:endParaRPr lang="en-US" dirty="0"/>
          </a:p>
        </p:txBody>
      </p:sp>
      <p:sp>
        <p:nvSpPr>
          <p:cNvPr id="567304"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75782"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5783" name="Group 25"/>
          <p:cNvGrpSpPr>
            <a:grpSpLocks/>
          </p:cNvGrpSpPr>
          <p:nvPr/>
        </p:nvGrpSpPr>
        <p:grpSpPr bwMode="auto">
          <a:xfrm>
            <a:off x="8005763" y="3429000"/>
            <a:ext cx="952500" cy="1241425"/>
            <a:chOff x="5043" y="2160"/>
            <a:chExt cx="600" cy="782"/>
          </a:xfrm>
        </p:grpSpPr>
        <p:sp>
          <p:nvSpPr>
            <p:cNvPr id="75784"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5785"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5786"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87"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88"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89"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0"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1"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3"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94"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5"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796"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97"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7826" name="Picture 3" descr="Jordan River aeria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0713" y="674688"/>
            <a:ext cx="7842250" cy="55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8327" name="Text Box 7"/>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spcBef>
                <a:spcPct val="50000"/>
              </a:spcBef>
              <a:defRPr sz="2400">
                <a:solidFill>
                  <a:schemeClr val="tx1"/>
                </a:solidFill>
                <a:effectLst>
                  <a:glow rad="127000">
                    <a:schemeClr val="bg2"/>
                  </a:glow>
                </a:effectLst>
              </a:defRPr>
            </a:lvl1pPr>
          </a:lstStyle>
          <a:p>
            <a:r>
              <a:rPr lang="th-TH" dirty="0"/>
              <a:t>แม่น้ำจอร์แดนไหลลงทิศใต้</a:t>
            </a:r>
            <a:endParaRPr lang="en-US" dirty="0"/>
          </a:p>
        </p:txBody>
      </p:sp>
      <p:sp>
        <p:nvSpPr>
          <p:cNvPr id="568328"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30"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7831" name="Group 25"/>
          <p:cNvGrpSpPr>
            <a:grpSpLocks/>
          </p:cNvGrpSpPr>
          <p:nvPr/>
        </p:nvGrpSpPr>
        <p:grpSpPr bwMode="auto">
          <a:xfrm>
            <a:off x="8005763" y="3429000"/>
            <a:ext cx="952500" cy="1241425"/>
            <a:chOff x="5043" y="2160"/>
            <a:chExt cx="600" cy="782"/>
          </a:xfrm>
        </p:grpSpPr>
        <p:sp>
          <p:nvSpPr>
            <p:cNvPr id="77832"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7833"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7834"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835"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6"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7"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8"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9"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1"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7842"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3"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4"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7845"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99025" name="Rectangle 17"/>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99026" name="AutoShape 18"/>
          <p:cNvSpPr>
            <a:spLocks noChangeArrowheads="1"/>
          </p:cNvSpPr>
          <p:nvPr/>
        </p:nvSpPr>
        <p:spPr bwMode="auto">
          <a:xfrm>
            <a:off x="1011238" y="23002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48" name="Rectangle 21"/>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6149" name="Group 61"/>
          <p:cNvGrpSpPr>
            <a:grpSpLocks/>
          </p:cNvGrpSpPr>
          <p:nvPr/>
        </p:nvGrpSpPr>
        <p:grpSpPr bwMode="auto">
          <a:xfrm>
            <a:off x="3130551" y="910759"/>
            <a:ext cx="3035300" cy="4856163"/>
            <a:chOff x="1972" y="585"/>
            <a:chExt cx="1912" cy="3059"/>
          </a:xfrm>
        </p:grpSpPr>
        <p:sp>
          <p:nvSpPr>
            <p:cNvPr id="299070" name="Rectangle 62"/>
            <p:cNvSpPr>
              <a:spLocks noChangeArrowheads="1"/>
            </p:cNvSpPr>
            <p:nvPr/>
          </p:nvSpPr>
          <p:spPr bwMode="auto">
            <a:xfrm>
              <a:off x="1972" y="868"/>
              <a:ext cx="1912" cy="2776"/>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178" name="AutoShape 63"/>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6179" name="Rectangle 64"/>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6180" name="Rectangle 65"/>
            <p:cNvSpPr>
              <a:spLocks noChangeArrowheads="1"/>
            </p:cNvSpPr>
            <p:nvPr/>
          </p:nvSpPr>
          <p:spPr bwMode="auto">
            <a:xfrm>
              <a:off x="2006" y="585"/>
              <a:ext cx="908"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81" name="Line 66"/>
            <p:cNvSpPr>
              <a:spLocks noChangeShapeType="1"/>
            </p:cNvSpPr>
            <p:nvPr/>
          </p:nvSpPr>
          <p:spPr bwMode="auto">
            <a:xfrm>
              <a:off x="2104" y="1712"/>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2" name="Line 67"/>
            <p:cNvSpPr>
              <a:spLocks noChangeShapeType="1"/>
            </p:cNvSpPr>
            <p:nvPr/>
          </p:nvSpPr>
          <p:spPr bwMode="auto">
            <a:xfrm>
              <a:off x="2104" y="2000"/>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3" name="Line 68"/>
            <p:cNvSpPr>
              <a:spLocks noChangeShapeType="1"/>
            </p:cNvSpPr>
            <p:nvPr/>
          </p:nvSpPr>
          <p:spPr bwMode="auto">
            <a:xfrm>
              <a:off x="2104" y="3152"/>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4" name="Line 69"/>
            <p:cNvSpPr>
              <a:spLocks noChangeShapeType="1"/>
            </p:cNvSpPr>
            <p:nvPr/>
          </p:nvSpPr>
          <p:spPr bwMode="auto">
            <a:xfrm>
              <a:off x="2104" y="1424"/>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5" name="Line 70"/>
            <p:cNvSpPr>
              <a:spLocks noChangeShapeType="1"/>
            </p:cNvSpPr>
            <p:nvPr/>
          </p:nvSpPr>
          <p:spPr bwMode="auto">
            <a:xfrm>
              <a:off x="2104" y="2288"/>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6" name="Line 71"/>
            <p:cNvSpPr>
              <a:spLocks noChangeShapeType="1"/>
            </p:cNvSpPr>
            <p:nvPr/>
          </p:nvSpPr>
          <p:spPr bwMode="auto">
            <a:xfrm>
              <a:off x="2104" y="2864"/>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87" name="Line 72"/>
            <p:cNvSpPr>
              <a:spLocks noChangeShapeType="1"/>
            </p:cNvSpPr>
            <p:nvPr/>
          </p:nvSpPr>
          <p:spPr bwMode="auto">
            <a:xfrm>
              <a:off x="2104" y="2576"/>
              <a:ext cx="1552"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99021" name="Rectangle 13"/>
          <p:cNvSpPr>
            <a:spLocks noChangeArrowheads="1"/>
          </p:cNvSpPr>
          <p:nvPr/>
        </p:nvSpPr>
        <p:spPr bwMode="auto">
          <a:xfrm>
            <a:off x="3948113" y="1580592"/>
            <a:ext cx="1037142" cy="864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3600" i="1" dirty="0">
                <a:solidFill>
                  <a:schemeClr val="accent1"/>
                </a:solidFill>
                <a:latin typeface="Times" charset="0"/>
              </a:rPr>
              <a:t>ชีวิต</a:t>
            </a:r>
            <a:endParaRPr lang="en-US" sz="3600" i="1" dirty="0">
              <a:solidFill>
                <a:schemeClr val="accent1"/>
              </a:solidFill>
              <a:latin typeface="Times" charset="0"/>
            </a:endParaRPr>
          </a:p>
        </p:txBody>
      </p:sp>
      <p:sp>
        <p:nvSpPr>
          <p:cNvPr id="299022" name="Rectangle 14"/>
          <p:cNvSpPr>
            <a:spLocks noChangeArrowheads="1"/>
          </p:cNvSpPr>
          <p:nvPr/>
        </p:nvSpPr>
        <p:spPr bwMode="auto">
          <a:xfrm>
            <a:off x="3732213" y="2073651"/>
            <a:ext cx="1699182" cy="864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3600" i="1" dirty="0">
                <a:solidFill>
                  <a:schemeClr val="accent1"/>
                </a:solidFill>
                <a:latin typeface="Times" charset="0"/>
              </a:rPr>
              <a:t>กางเขน</a:t>
            </a:r>
            <a:endParaRPr lang="en-US" sz="3600" i="1" dirty="0">
              <a:solidFill>
                <a:schemeClr val="accent1"/>
              </a:solidFill>
              <a:latin typeface="Times" charset="0"/>
            </a:endParaRPr>
          </a:p>
        </p:txBody>
      </p:sp>
      <p:sp>
        <p:nvSpPr>
          <p:cNvPr id="299023" name="Rectangle 15"/>
          <p:cNvSpPr>
            <a:spLocks noChangeArrowheads="1"/>
          </p:cNvSpPr>
          <p:nvPr/>
        </p:nvSpPr>
        <p:spPr bwMode="auto">
          <a:xfrm>
            <a:off x="3514165" y="2617695"/>
            <a:ext cx="2119714" cy="778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3200" i="1" dirty="0">
                <a:solidFill>
                  <a:schemeClr val="accent1"/>
                </a:solidFill>
                <a:latin typeface="Times" charset="0"/>
              </a:rPr>
              <a:t>คริสตจักร</a:t>
            </a:r>
            <a:endParaRPr lang="en-US" sz="3200" i="1" dirty="0">
              <a:solidFill>
                <a:schemeClr val="accent1"/>
              </a:solidFill>
              <a:latin typeface="Times" charset="0"/>
            </a:endParaRPr>
          </a:p>
        </p:txBody>
      </p:sp>
      <p:sp>
        <p:nvSpPr>
          <p:cNvPr id="299053" name="Text Box 45"/>
          <p:cNvSpPr txBox="1">
            <a:spLocks noChangeArrowheads="1"/>
          </p:cNvSpPr>
          <p:nvPr/>
        </p:nvSpPr>
        <p:spPr bwMode="auto">
          <a:xfrm>
            <a:off x="561975" y="3531786"/>
            <a:ext cx="7658100" cy="1323439"/>
          </a:xfrm>
          <a:prstGeom prst="rect">
            <a:avLst/>
          </a:prstGeom>
          <a:noFill/>
          <a:ln w="12700">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3200" dirty="0" err="1">
                <a:solidFill>
                  <a:srgbClr val="00FFFF"/>
                </a:solidFill>
                <a:effectLst>
                  <a:glow rad="101600">
                    <a:schemeClr val="bg2">
                      <a:alpha val="75000"/>
                    </a:schemeClr>
                  </a:glow>
                  <a:outerShdw blurRad="50800" dist="63500" dir="2700000" algn="tl" rotWithShape="0">
                    <a:srgbClr val="000000"/>
                  </a:outerShdw>
                </a:effectLst>
              </a:rPr>
              <a:t>พันธ</a:t>
            </a:r>
            <a:r>
              <a:rPr lang="th-TH" sz="3200" dirty="0">
                <a:solidFill>
                  <a:srgbClr val="00FFFF"/>
                </a:solidFill>
                <a:effectLst>
                  <a:glow rad="101600">
                    <a:schemeClr val="bg2">
                      <a:alpha val="75000"/>
                    </a:schemeClr>
                  </a:glow>
                  <a:outerShdw blurRad="50800" dist="63500" dir="2700000" algn="tl" rotWithShape="0">
                    <a:srgbClr val="000000"/>
                  </a:outerShdw>
                </a:effectLst>
              </a:rPr>
              <a:t>สัญญาที่ไม่มีเงื่อนไข </a:t>
            </a:r>
          </a:p>
          <a:p>
            <a:pPr algn="ctr">
              <a:spcBef>
                <a:spcPct val="50000"/>
              </a:spcBef>
              <a:defRPr/>
            </a:pPr>
            <a:r>
              <a:rPr lang="th-TH" sz="3200" dirty="0" err="1">
                <a:solidFill>
                  <a:srgbClr val="00FFFF"/>
                </a:solidFill>
                <a:effectLst>
                  <a:glow rad="101600">
                    <a:schemeClr val="bg2">
                      <a:alpha val="75000"/>
                    </a:schemeClr>
                  </a:glow>
                  <a:outerShdw blurRad="50800" dist="63500" dir="2700000" algn="tl" rotWithShape="0">
                    <a:srgbClr val="000000"/>
                  </a:outerShdw>
                </a:effectLst>
              </a:rPr>
              <a:t>พันธ</a:t>
            </a:r>
            <a:r>
              <a:rPr lang="th-TH" sz="3200" dirty="0">
                <a:solidFill>
                  <a:srgbClr val="00FFFF"/>
                </a:solidFill>
                <a:effectLst>
                  <a:glow rad="101600">
                    <a:schemeClr val="bg2">
                      <a:alpha val="75000"/>
                    </a:schemeClr>
                  </a:glow>
                  <a:outerShdw blurRad="50800" dist="63500" dir="2700000" algn="tl" rotWithShape="0">
                    <a:srgbClr val="000000"/>
                  </a:outerShdw>
                </a:effectLst>
              </a:rPr>
              <a:t>สัญญาของพระเจ้ากับอับรา</a:t>
            </a:r>
            <a:r>
              <a:rPr lang="th-TH" sz="3200" dirty="0" err="1">
                <a:solidFill>
                  <a:srgbClr val="00FFFF"/>
                </a:solidFill>
                <a:effectLst>
                  <a:glow rad="101600">
                    <a:schemeClr val="bg2">
                      <a:alpha val="75000"/>
                    </a:schemeClr>
                  </a:glow>
                  <a:outerShdw blurRad="50800" dist="63500" dir="2700000" algn="tl" rotWithShape="0">
                    <a:srgbClr val="000000"/>
                  </a:outerShdw>
                </a:effectLst>
              </a:rPr>
              <a:t>ฮัม</a:t>
            </a:r>
            <a:endParaRPr lang="en-US" sz="3200" dirty="0">
              <a:solidFill>
                <a:srgbClr val="00FF00"/>
              </a:solidFill>
              <a:effectLst>
                <a:glow rad="101600">
                  <a:schemeClr val="bg2">
                    <a:alpha val="75000"/>
                  </a:schemeClr>
                </a:glow>
                <a:outerShdw blurRad="50800" dist="63500" dir="2700000" algn="tl" rotWithShape="0">
                  <a:srgbClr val="000000"/>
                </a:outerShdw>
              </a:effectLst>
            </a:endParaRPr>
          </a:p>
        </p:txBody>
      </p:sp>
      <p:sp>
        <p:nvSpPr>
          <p:cNvPr id="299054" name="Text Box 46"/>
          <p:cNvSpPr txBox="1">
            <a:spLocks noChangeArrowheads="1"/>
          </p:cNvSpPr>
          <p:nvPr/>
        </p:nvSpPr>
        <p:spPr bwMode="auto">
          <a:xfrm>
            <a:off x="561975" y="5048250"/>
            <a:ext cx="7658100" cy="1323439"/>
          </a:xfrm>
          <a:prstGeom prst="rect">
            <a:avLst/>
          </a:prstGeom>
          <a:noFill/>
          <a:ln w="12700">
            <a:noFill/>
            <a:miter lim="800000"/>
            <a:headEnd/>
            <a:tailEnd/>
          </a:ln>
          <a:effectLst/>
        </p:spPr>
        <p:txBody>
          <a:bodyPr>
            <a:spAutoFit/>
          </a:bodyPr>
          <a:lstStyle/>
          <a:p>
            <a:pPr algn="ctr">
              <a:spcBef>
                <a:spcPct val="50000"/>
              </a:spcBef>
              <a:defRPr/>
            </a:pPr>
            <a:r>
              <a:rPr lang="th-TH"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ย้ำ</a:t>
            </a:r>
            <a:r>
              <a:rPr lang="en-US"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a:t>
            </a:r>
            <a:r>
              <a:rPr lang="th-TH"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มองจากมุมสูงเท่านั้น...</a:t>
            </a:r>
          </a:p>
          <a:p>
            <a:pPr algn="ctr">
              <a:spcBef>
                <a:spcPct val="50000"/>
              </a:spcBef>
              <a:defRPr/>
            </a:pPr>
            <a:r>
              <a:rPr lang="th-TH" sz="3200" dirty="0">
                <a:solidFill>
                  <a:schemeClr val="tx1"/>
                </a:solidFill>
                <a:effectLst>
                  <a:glow rad="101600">
                    <a:schemeClr val="bg2">
                      <a:alpha val="75000"/>
                    </a:schemeClr>
                  </a:glow>
                  <a:outerShdw blurRad="50800" dist="63500" dir="2700000" algn="tl" rotWithShape="0">
                    <a:srgbClr val="000000"/>
                  </a:outerShdw>
                </a:effectLst>
                <a:ea typeface="+mn-ea"/>
                <a:cs typeface="+mn-cs"/>
              </a:rPr>
              <a:t>ไม่ใช่รายละเอียด</a:t>
            </a:r>
            <a:endParaRPr lang="en-US" sz="3200" dirty="0">
              <a:solidFill>
                <a:schemeClr val="tx1"/>
              </a:solidFill>
              <a:effectLst>
                <a:glow rad="101600">
                  <a:schemeClr val="bg2">
                    <a:alpha val="75000"/>
                  </a:schemeClr>
                </a:glow>
                <a:outerShdw blurRad="50800" dist="63500" dir="2700000" algn="tl" rotWithShape="0">
                  <a:srgbClr val="000000"/>
                </a:outerShdw>
              </a:effectLst>
              <a:ea typeface="+mn-ea"/>
              <a:cs typeface="+mn-cs"/>
            </a:endParaRPr>
          </a:p>
        </p:txBody>
      </p:sp>
      <p:sp>
        <p:nvSpPr>
          <p:cNvPr id="6155"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299085" name="Text Box 77"/>
          <p:cNvSpPr txBox="1">
            <a:spLocks noChangeArrowheads="1"/>
          </p:cNvSpPr>
          <p:nvPr/>
        </p:nvSpPr>
        <p:spPr bwMode="auto">
          <a:xfrm>
            <a:off x="17827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a:t>
            </a:r>
            <a:r>
              <a:rPr lang="th-TH" sz="1400" dirty="0">
                <a:solidFill>
                  <a:schemeClr val="tx1"/>
                </a:solidFill>
                <a:ea typeface="+mn-ea"/>
                <a:cs typeface="+mn-cs"/>
              </a:rPr>
              <a:t> มาระโก</a:t>
            </a:r>
            <a:r>
              <a:rPr lang="en-US" sz="1400" dirty="0">
                <a:solidFill>
                  <a:schemeClr val="tx1"/>
                </a:solidFill>
                <a:ea typeface="+mn-ea"/>
                <a:cs typeface="+mn-cs"/>
              </a:rPr>
              <a:t>, </a:t>
            </a: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a:t>
            </a:r>
            <a:r>
              <a:rPr lang="th-TH" sz="1400" dirty="0" err="1">
                <a:solidFill>
                  <a:schemeClr val="tx1"/>
                </a:solidFill>
                <a:ea typeface="+mn-ea"/>
                <a:cs typeface="+mn-cs"/>
              </a:rPr>
              <a:t>ยอห์น</a:t>
            </a:r>
            <a:endParaRPr lang="en-US" sz="1400" dirty="0">
              <a:solidFill>
                <a:schemeClr val="tx1"/>
              </a:solidFill>
              <a:ea typeface="+mn-ea"/>
              <a:cs typeface="+mn-cs"/>
            </a:endParaRPr>
          </a:p>
        </p:txBody>
      </p:sp>
      <p:sp>
        <p:nvSpPr>
          <p:cNvPr id="6157" name="AutoShape 9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6158" name="Rectangle 9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59" name="Line 9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0" name="Line 9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1" name="Line 9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2" name="Line 9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3" name="Line 9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4" name="Rectangle 99"/>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6165" name="Rectangle 10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66" name="Line 10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7" name="Line 10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68" name="Rectangle 10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69" name="Rectangle 10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70" name="Text Box 106"/>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71" name="Text Box 109"/>
          <p:cNvSpPr txBox="1">
            <a:spLocks noChangeArrowheads="1"/>
          </p:cNvSpPr>
          <p:nvPr/>
        </p:nvSpPr>
        <p:spPr bwMode="auto">
          <a:xfrm>
            <a:off x="8601075" y="64357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299118" name="Rectangle 110"/>
          <p:cNvSpPr>
            <a:spLocks noChangeArrowheads="1"/>
          </p:cNvSpPr>
          <p:nvPr/>
        </p:nvSpPr>
        <p:spPr bwMode="auto">
          <a:xfrm>
            <a:off x="8091488" y="6519863"/>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6173" name="Text Box 112"/>
          <p:cNvSpPr txBox="1">
            <a:spLocks noChangeArrowheads="1"/>
          </p:cNvSpPr>
          <p:nvPr/>
        </p:nvSpPr>
        <p:spPr bwMode="auto">
          <a:xfrm>
            <a:off x="7070540" y="6283732"/>
            <a:ext cx="148309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grpSp>
        <p:nvGrpSpPr>
          <p:cNvPr id="6174" name="Group 116"/>
          <p:cNvGrpSpPr>
            <a:grpSpLocks/>
          </p:cNvGrpSpPr>
          <p:nvPr/>
        </p:nvGrpSpPr>
        <p:grpSpPr bwMode="auto">
          <a:xfrm>
            <a:off x="519113" y="76200"/>
            <a:ext cx="854075" cy="1704975"/>
            <a:chOff x="327" y="48"/>
            <a:chExt cx="538" cy="1074"/>
          </a:xfrm>
        </p:grpSpPr>
        <p:sp>
          <p:nvSpPr>
            <p:cNvPr id="299122" name="Rectangle 114"/>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99123" name="Line 115"/>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6" name="Rectangle 91"/>
          <p:cNvSpPr>
            <a:spLocks noChangeArrowheads="1"/>
          </p:cNvSpPr>
          <p:nvPr/>
        </p:nvSpPr>
        <p:spPr bwMode="auto">
          <a:xfrm>
            <a:off x="2836400" y="869950"/>
            <a:ext cx="1974849"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99053"/>
                                        </p:tgtEl>
                                        <p:attrNameLst>
                                          <p:attrName>style.visibility</p:attrName>
                                        </p:attrNameLst>
                                      </p:cBhvr>
                                      <p:to>
                                        <p:strVal val="visible"/>
                                      </p:to>
                                    </p:set>
                                    <p:anim calcmode="lin" valueType="num">
                                      <p:cBhvr>
                                        <p:cTn id="7" dur="500" fill="hold"/>
                                        <p:tgtEl>
                                          <p:spTgt spid="299053"/>
                                        </p:tgtEl>
                                        <p:attrNameLst>
                                          <p:attrName>ppt_w</p:attrName>
                                        </p:attrNameLst>
                                      </p:cBhvr>
                                      <p:tavLst>
                                        <p:tav tm="0">
                                          <p:val>
                                            <p:fltVal val="0"/>
                                          </p:val>
                                        </p:tav>
                                        <p:tav tm="100000">
                                          <p:val>
                                            <p:strVal val="#ppt_w"/>
                                          </p:val>
                                        </p:tav>
                                      </p:tavLst>
                                    </p:anim>
                                    <p:anim calcmode="lin" valueType="num">
                                      <p:cBhvr>
                                        <p:cTn id="8" dur="500" fill="hold"/>
                                        <p:tgtEl>
                                          <p:spTgt spid="299053"/>
                                        </p:tgtEl>
                                        <p:attrNameLst>
                                          <p:attrName>ppt_h</p:attrName>
                                        </p:attrNameLst>
                                      </p:cBhvr>
                                      <p:tavLst>
                                        <p:tav tm="0">
                                          <p:val>
                                            <p:fltVal val="0"/>
                                          </p:val>
                                        </p:tav>
                                        <p:tav tm="100000">
                                          <p:val>
                                            <p:strVal val="#ppt_h"/>
                                          </p:val>
                                        </p:tav>
                                      </p:tavLst>
                                    </p:anim>
                                    <p:anim calcmode="lin" valueType="num">
                                      <p:cBhvr>
                                        <p:cTn id="9" dur="500" fill="hold"/>
                                        <p:tgtEl>
                                          <p:spTgt spid="299053"/>
                                        </p:tgtEl>
                                        <p:attrNameLst>
                                          <p:attrName>ppt_x</p:attrName>
                                        </p:attrNameLst>
                                      </p:cBhvr>
                                      <p:tavLst>
                                        <p:tav tm="0">
                                          <p:val>
                                            <p:fltVal val="0.5"/>
                                          </p:val>
                                        </p:tav>
                                        <p:tav tm="100000">
                                          <p:val>
                                            <p:strVal val="#ppt_x"/>
                                          </p:val>
                                        </p:tav>
                                      </p:tavLst>
                                    </p:anim>
                                    <p:anim calcmode="lin" valueType="num">
                                      <p:cBhvr>
                                        <p:cTn id="10" dur="500" fill="hold"/>
                                        <p:tgtEl>
                                          <p:spTgt spid="2990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99054"/>
                                        </p:tgtEl>
                                        <p:attrNameLst>
                                          <p:attrName>style.visibility</p:attrName>
                                        </p:attrNameLst>
                                      </p:cBhvr>
                                      <p:to>
                                        <p:strVal val="visible"/>
                                      </p:to>
                                    </p:set>
                                    <p:anim calcmode="lin" valueType="num">
                                      <p:cBhvr>
                                        <p:cTn id="15" dur="500" fill="hold"/>
                                        <p:tgtEl>
                                          <p:spTgt spid="299054"/>
                                        </p:tgtEl>
                                        <p:attrNameLst>
                                          <p:attrName>ppt_w</p:attrName>
                                        </p:attrNameLst>
                                      </p:cBhvr>
                                      <p:tavLst>
                                        <p:tav tm="0">
                                          <p:val>
                                            <p:fltVal val="0"/>
                                          </p:val>
                                        </p:tav>
                                        <p:tav tm="100000">
                                          <p:val>
                                            <p:strVal val="#ppt_w"/>
                                          </p:val>
                                        </p:tav>
                                      </p:tavLst>
                                    </p:anim>
                                    <p:anim calcmode="lin" valueType="num">
                                      <p:cBhvr>
                                        <p:cTn id="16" dur="500" fill="hold"/>
                                        <p:tgtEl>
                                          <p:spTgt spid="299054"/>
                                        </p:tgtEl>
                                        <p:attrNameLst>
                                          <p:attrName>ppt_h</p:attrName>
                                        </p:attrNameLst>
                                      </p:cBhvr>
                                      <p:tavLst>
                                        <p:tav tm="0">
                                          <p:val>
                                            <p:fltVal val="0"/>
                                          </p:val>
                                        </p:tav>
                                        <p:tav tm="100000">
                                          <p:val>
                                            <p:strVal val="#ppt_h"/>
                                          </p:val>
                                        </p:tav>
                                      </p:tavLst>
                                    </p:anim>
                                    <p:anim calcmode="lin" valueType="num">
                                      <p:cBhvr>
                                        <p:cTn id="17" dur="500" fill="hold"/>
                                        <p:tgtEl>
                                          <p:spTgt spid="299054"/>
                                        </p:tgtEl>
                                        <p:attrNameLst>
                                          <p:attrName>ppt_x</p:attrName>
                                        </p:attrNameLst>
                                      </p:cBhvr>
                                      <p:tavLst>
                                        <p:tav tm="0">
                                          <p:val>
                                            <p:fltVal val="0.5"/>
                                          </p:val>
                                        </p:tav>
                                        <p:tav tm="100000">
                                          <p:val>
                                            <p:strVal val="#ppt_x"/>
                                          </p:val>
                                        </p:tav>
                                      </p:tavLst>
                                    </p:anim>
                                    <p:anim calcmode="lin" valueType="num">
                                      <p:cBhvr>
                                        <p:cTn id="18" dur="500" fill="hold"/>
                                        <p:tgtEl>
                                          <p:spTgt spid="29905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99021"/>
                                        </p:tgtEl>
                                        <p:attrNameLst>
                                          <p:attrName>style.visibility</p:attrName>
                                        </p:attrNameLst>
                                      </p:cBhvr>
                                      <p:to>
                                        <p:strVal val="visible"/>
                                      </p:to>
                                    </p:set>
                                    <p:anim calcmode="lin" valueType="num">
                                      <p:cBhvr>
                                        <p:cTn id="23" dur="500" fill="hold"/>
                                        <p:tgtEl>
                                          <p:spTgt spid="299021"/>
                                        </p:tgtEl>
                                        <p:attrNameLst>
                                          <p:attrName>ppt_x</p:attrName>
                                        </p:attrNameLst>
                                      </p:cBhvr>
                                      <p:tavLst>
                                        <p:tav tm="0">
                                          <p:val>
                                            <p:strVal val="#ppt_x-#ppt_w/2"/>
                                          </p:val>
                                        </p:tav>
                                        <p:tav tm="100000">
                                          <p:val>
                                            <p:strVal val="#ppt_x"/>
                                          </p:val>
                                        </p:tav>
                                      </p:tavLst>
                                    </p:anim>
                                    <p:anim calcmode="lin" valueType="num">
                                      <p:cBhvr>
                                        <p:cTn id="24" dur="500" fill="hold"/>
                                        <p:tgtEl>
                                          <p:spTgt spid="299021"/>
                                        </p:tgtEl>
                                        <p:attrNameLst>
                                          <p:attrName>ppt_y</p:attrName>
                                        </p:attrNameLst>
                                      </p:cBhvr>
                                      <p:tavLst>
                                        <p:tav tm="0">
                                          <p:val>
                                            <p:strVal val="#ppt_y"/>
                                          </p:val>
                                        </p:tav>
                                        <p:tav tm="100000">
                                          <p:val>
                                            <p:strVal val="#ppt_y"/>
                                          </p:val>
                                        </p:tav>
                                      </p:tavLst>
                                    </p:anim>
                                    <p:anim calcmode="lin" valueType="num">
                                      <p:cBhvr>
                                        <p:cTn id="25" dur="500" fill="hold"/>
                                        <p:tgtEl>
                                          <p:spTgt spid="299021"/>
                                        </p:tgtEl>
                                        <p:attrNameLst>
                                          <p:attrName>ppt_w</p:attrName>
                                        </p:attrNameLst>
                                      </p:cBhvr>
                                      <p:tavLst>
                                        <p:tav tm="0">
                                          <p:val>
                                            <p:fltVal val="0"/>
                                          </p:val>
                                        </p:tav>
                                        <p:tav tm="100000">
                                          <p:val>
                                            <p:strVal val="#ppt_w"/>
                                          </p:val>
                                        </p:tav>
                                      </p:tavLst>
                                    </p:anim>
                                    <p:anim calcmode="lin" valueType="num">
                                      <p:cBhvr>
                                        <p:cTn id="26" dur="500" fill="hold"/>
                                        <p:tgtEl>
                                          <p:spTgt spid="29902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99022"/>
                                        </p:tgtEl>
                                        <p:attrNameLst>
                                          <p:attrName>style.visibility</p:attrName>
                                        </p:attrNameLst>
                                      </p:cBhvr>
                                      <p:to>
                                        <p:strVal val="visible"/>
                                      </p:to>
                                    </p:set>
                                    <p:anim calcmode="lin" valueType="num">
                                      <p:cBhvr>
                                        <p:cTn id="31" dur="500" fill="hold"/>
                                        <p:tgtEl>
                                          <p:spTgt spid="299022"/>
                                        </p:tgtEl>
                                        <p:attrNameLst>
                                          <p:attrName>ppt_x</p:attrName>
                                        </p:attrNameLst>
                                      </p:cBhvr>
                                      <p:tavLst>
                                        <p:tav tm="0">
                                          <p:val>
                                            <p:strVal val="#ppt_x-#ppt_w/2"/>
                                          </p:val>
                                        </p:tav>
                                        <p:tav tm="100000">
                                          <p:val>
                                            <p:strVal val="#ppt_x"/>
                                          </p:val>
                                        </p:tav>
                                      </p:tavLst>
                                    </p:anim>
                                    <p:anim calcmode="lin" valueType="num">
                                      <p:cBhvr>
                                        <p:cTn id="32" dur="500" fill="hold"/>
                                        <p:tgtEl>
                                          <p:spTgt spid="299022"/>
                                        </p:tgtEl>
                                        <p:attrNameLst>
                                          <p:attrName>ppt_y</p:attrName>
                                        </p:attrNameLst>
                                      </p:cBhvr>
                                      <p:tavLst>
                                        <p:tav tm="0">
                                          <p:val>
                                            <p:strVal val="#ppt_y"/>
                                          </p:val>
                                        </p:tav>
                                        <p:tav tm="100000">
                                          <p:val>
                                            <p:strVal val="#ppt_y"/>
                                          </p:val>
                                        </p:tav>
                                      </p:tavLst>
                                    </p:anim>
                                    <p:anim calcmode="lin" valueType="num">
                                      <p:cBhvr>
                                        <p:cTn id="33" dur="500" fill="hold"/>
                                        <p:tgtEl>
                                          <p:spTgt spid="299022"/>
                                        </p:tgtEl>
                                        <p:attrNameLst>
                                          <p:attrName>ppt_w</p:attrName>
                                        </p:attrNameLst>
                                      </p:cBhvr>
                                      <p:tavLst>
                                        <p:tav tm="0">
                                          <p:val>
                                            <p:fltVal val="0"/>
                                          </p:val>
                                        </p:tav>
                                        <p:tav tm="100000">
                                          <p:val>
                                            <p:strVal val="#ppt_w"/>
                                          </p:val>
                                        </p:tav>
                                      </p:tavLst>
                                    </p:anim>
                                    <p:anim calcmode="lin" valueType="num">
                                      <p:cBhvr>
                                        <p:cTn id="34" dur="500" fill="hold"/>
                                        <p:tgtEl>
                                          <p:spTgt spid="299022"/>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299023"/>
                                        </p:tgtEl>
                                        <p:attrNameLst>
                                          <p:attrName>style.visibility</p:attrName>
                                        </p:attrNameLst>
                                      </p:cBhvr>
                                      <p:to>
                                        <p:strVal val="visible"/>
                                      </p:to>
                                    </p:set>
                                    <p:anim calcmode="lin" valueType="num">
                                      <p:cBhvr>
                                        <p:cTn id="39" dur="500" fill="hold"/>
                                        <p:tgtEl>
                                          <p:spTgt spid="299023"/>
                                        </p:tgtEl>
                                        <p:attrNameLst>
                                          <p:attrName>ppt_x</p:attrName>
                                        </p:attrNameLst>
                                      </p:cBhvr>
                                      <p:tavLst>
                                        <p:tav tm="0">
                                          <p:val>
                                            <p:strVal val="#ppt_x-#ppt_w/2"/>
                                          </p:val>
                                        </p:tav>
                                        <p:tav tm="100000">
                                          <p:val>
                                            <p:strVal val="#ppt_x"/>
                                          </p:val>
                                        </p:tav>
                                      </p:tavLst>
                                    </p:anim>
                                    <p:anim calcmode="lin" valueType="num">
                                      <p:cBhvr>
                                        <p:cTn id="40" dur="500" fill="hold"/>
                                        <p:tgtEl>
                                          <p:spTgt spid="299023"/>
                                        </p:tgtEl>
                                        <p:attrNameLst>
                                          <p:attrName>ppt_y</p:attrName>
                                        </p:attrNameLst>
                                      </p:cBhvr>
                                      <p:tavLst>
                                        <p:tav tm="0">
                                          <p:val>
                                            <p:strVal val="#ppt_y"/>
                                          </p:val>
                                        </p:tav>
                                        <p:tav tm="100000">
                                          <p:val>
                                            <p:strVal val="#ppt_y"/>
                                          </p:val>
                                        </p:tav>
                                      </p:tavLst>
                                    </p:anim>
                                    <p:anim calcmode="lin" valueType="num">
                                      <p:cBhvr>
                                        <p:cTn id="41" dur="500" fill="hold"/>
                                        <p:tgtEl>
                                          <p:spTgt spid="299023"/>
                                        </p:tgtEl>
                                        <p:attrNameLst>
                                          <p:attrName>ppt_w</p:attrName>
                                        </p:attrNameLst>
                                      </p:cBhvr>
                                      <p:tavLst>
                                        <p:tav tm="0">
                                          <p:val>
                                            <p:fltVal val="0"/>
                                          </p:val>
                                        </p:tav>
                                        <p:tav tm="100000">
                                          <p:val>
                                            <p:strVal val="#ppt_w"/>
                                          </p:val>
                                        </p:tav>
                                      </p:tavLst>
                                    </p:anim>
                                    <p:anim calcmode="lin" valueType="num">
                                      <p:cBhvr>
                                        <p:cTn id="42" dur="500" fill="hold"/>
                                        <p:tgtEl>
                                          <p:spTgt spid="2990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21" grpId="0" autoUpdateAnimBg="0"/>
      <p:bldP spid="299022" grpId="0" autoUpdateAnimBg="0"/>
      <p:bldP spid="299023" grpId="0" autoUpdateAnimBg="0"/>
      <p:bldP spid="299053" grpId="0" autoUpdateAnimBg="0"/>
      <p:bldP spid="29905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79874" name="Picture 3" descr="Banias waterfall, tb n0115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22300" y="547688"/>
            <a:ext cx="79375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66279" name="Text Box 7"/>
          <p:cNvSpPr txBox="1">
            <a:spLocks noChangeArrowheads="1"/>
          </p:cNvSpPr>
          <p:nvPr/>
        </p:nvSpPr>
        <p:spPr bwMode="auto">
          <a:xfrm>
            <a:off x="1198563" y="5495925"/>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spcBef>
                <a:spcPct val="50000"/>
              </a:spcBef>
              <a:defRPr sz="2400">
                <a:solidFill>
                  <a:schemeClr val="tx1"/>
                </a:solidFill>
                <a:effectLst>
                  <a:glow rad="127000">
                    <a:schemeClr val="bg2"/>
                  </a:glow>
                </a:effectLst>
              </a:defRPr>
            </a:lvl1pPr>
          </a:lstStyle>
          <a:p>
            <a:r>
              <a:rPr lang="th-TH" dirty="0"/>
              <a:t>น้ำตกกาลิลีที่สวยงาม</a:t>
            </a:r>
            <a:endParaRPr lang="en-US" dirty="0"/>
          </a:p>
        </p:txBody>
      </p:sp>
      <p:sp>
        <p:nvSpPr>
          <p:cNvPr id="566280"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sp>
        <p:nvSpPr>
          <p:cNvPr id="79878" name="Rectangle 24"/>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9879" name="Group 25"/>
          <p:cNvGrpSpPr>
            <a:grpSpLocks/>
          </p:cNvGrpSpPr>
          <p:nvPr/>
        </p:nvGrpSpPr>
        <p:grpSpPr bwMode="auto">
          <a:xfrm>
            <a:off x="8005763" y="3429000"/>
            <a:ext cx="952500" cy="1241425"/>
            <a:chOff x="5043" y="2160"/>
            <a:chExt cx="600" cy="782"/>
          </a:xfrm>
        </p:grpSpPr>
        <p:sp>
          <p:nvSpPr>
            <p:cNvPr id="79880" name="Rectangle 9"/>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79881" name="AutoShape 1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79882" name="Rectangle 1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883" name="Line 1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4" name="Line 1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5" name="Line 1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6" name="Line 1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7" name="Line 1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9" name="Rectangle 18"/>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90" name="Line 19"/>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1" name="Line 20"/>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2" name="Rectangle 21"/>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93" name="Rectangle 22"/>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3"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37" name="Picture 25"/>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1922" name="Group 99"/>
          <p:cNvGrpSpPr>
            <a:grpSpLocks/>
          </p:cNvGrpSpPr>
          <p:nvPr/>
        </p:nvGrpSpPr>
        <p:grpSpPr bwMode="auto">
          <a:xfrm>
            <a:off x="4203700" y="1701800"/>
            <a:ext cx="1179513" cy="3009900"/>
            <a:chOff x="2648" y="1072"/>
            <a:chExt cx="743" cy="1896"/>
          </a:xfrm>
        </p:grpSpPr>
        <p:sp>
          <p:nvSpPr>
            <p:cNvPr id="81959" name="Oval 100"/>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0" name="Oval 101"/>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1" name="Oval 102"/>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1962" name="Oval 103"/>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1923"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15" name="Rectangle 3"/>
          <p:cNvSpPr>
            <a:spLocks noChangeArrowheads="1"/>
          </p:cNvSpPr>
          <p:nvPr/>
        </p:nvSpPr>
        <p:spPr bwMode="auto">
          <a:xfrm>
            <a:off x="638672" y="152472"/>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25"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26"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92520"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21"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22"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23"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24"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1934"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543" name="Oval 31"/>
          <p:cNvSpPr>
            <a:spLocks noChangeArrowheads="1"/>
          </p:cNvSpPr>
          <p:nvPr/>
        </p:nvSpPr>
        <p:spPr bwMode="auto">
          <a:xfrm>
            <a:off x="596261" y="664368"/>
            <a:ext cx="549275" cy="55086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2577" name="Text Box 65"/>
          <p:cNvSpPr txBox="1">
            <a:spLocks noChangeArrowheads="1"/>
          </p:cNvSpPr>
          <p:nvPr/>
        </p:nvSpPr>
        <p:spPr bwMode="auto">
          <a:xfrm>
            <a:off x="1821657" y="0"/>
            <a:ext cx="34559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4:25; </a:t>
            </a:r>
            <a:r>
              <a:rPr lang="th-TH" sz="1400" dirty="0">
                <a:solidFill>
                  <a:schemeClr val="tx1"/>
                </a:solidFill>
                <a:ea typeface="+mn-ea"/>
                <a:cs typeface="+mn-cs"/>
              </a:rPr>
              <a:t>มาระโก</a:t>
            </a:r>
            <a:r>
              <a:rPr lang="en-US" sz="1400" dirty="0">
                <a:solidFill>
                  <a:schemeClr val="tx1"/>
                </a:solidFill>
                <a:ea typeface="+mn-ea"/>
                <a:cs typeface="+mn-cs"/>
              </a:rPr>
              <a:t> 7:31</a:t>
            </a:r>
          </a:p>
        </p:txBody>
      </p:sp>
      <p:sp>
        <p:nvSpPr>
          <p:cNvPr id="81938" name="AutoShape 8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1939" name="Rectangle 8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40" name="Line 8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1" name="Line 8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2" name="Line 8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3" name="Line 8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4" name="Line 8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6" name="Rectangle 8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Line 9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8" name="Line 9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9" name="Rectangle 9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50" name="Rectangle 9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52" name="Text Box 9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1954" name="Line 113"/>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262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39</a:t>
            </a:r>
          </a:p>
        </p:txBody>
      </p:sp>
      <p:sp>
        <p:nvSpPr>
          <p:cNvPr id="192627" name="Oval 115"/>
          <p:cNvSpPr>
            <a:spLocks noChangeArrowheads="1"/>
          </p:cNvSpPr>
          <p:nvPr/>
        </p:nvSpPr>
        <p:spPr bwMode="auto">
          <a:xfrm>
            <a:off x="4208463" y="939800"/>
            <a:ext cx="1109662" cy="628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92628" name="Oval 116"/>
          <p:cNvSpPr>
            <a:spLocks noChangeArrowheads="1"/>
          </p:cNvSpPr>
          <p:nvPr/>
        </p:nvSpPr>
        <p:spPr bwMode="auto">
          <a:xfrm>
            <a:off x="4818063" y="2424113"/>
            <a:ext cx="1109662"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81958" name="Text Box 117"/>
          <p:cNvSpPr txBox="1">
            <a:spLocks noChangeArrowheads="1"/>
          </p:cNvSpPr>
          <p:nvPr/>
        </p:nvSpPr>
        <p:spPr bwMode="auto">
          <a:xfrm>
            <a:off x="855186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45"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43"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44" name="Rectangle 18"/>
          <p:cNvSpPr>
            <a:spLocks noChangeArrowheads="1"/>
          </p:cNvSpPr>
          <p:nvPr/>
        </p:nvSpPr>
        <p:spPr bwMode="auto">
          <a:xfrm>
            <a:off x="14288" y="822325"/>
            <a:ext cx="2608262" cy="9053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a:t>
            </a:r>
            <a:r>
              <a:rPr lang="th-TH" sz="2000" dirty="0">
                <a:solidFill>
                  <a:schemeClr val="tx1"/>
                </a:solidFill>
                <a:latin typeface="Krone" charset="0"/>
              </a:rPr>
              <a:t>ชาวกาลิลีทำ</a:t>
            </a:r>
          </a:p>
          <a:p>
            <a:pPr algn="r">
              <a:lnSpc>
                <a:spcPct val="55000"/>
              </a:lnSpc>
              <a:spcBef>
                <a:spcPct val="50000"/>
              </a:spcBef>
              <a:defRPr/>
            </a:pPr>
            <a:r>
              <a:rPr lang="th-TH" sz="2000" dirty="0" err="1">
                <a:solidFill>
                  <a:schemeClr val="tx1"/>
                </a:solidFill>
                <a:latin typeface="Krone" charset="0"/>
              </a:rPr>
              <a:t>พันธ</a:t>
            </a:r>
            <a:r>
              <a:rPr lang="th-TH" sz="2000" dirty="0">
                <a:solidFill>
                  <a:schemeClr val="tx1"/>
                </a:solidFill>
                <a:latin typeface="Krone" charset="0"/>
              </a:rPr>
              <a:t>กิจที่ </a:t>
            </a:r>
            <a:endParaRPr lang="th-TH" sz="2000" dirty="0">
              <a:solidFill>
                <a:srgbClr val="FFFF00"/>
              </a:solidFill>
              <a:latin typeface="Krone" charset="0"/>
            </a:endParaRPr>
          </a:p>
          <a:p>
            <a:pPr algn="r">
              <a:lnSpc>
                <a:spcPct val="55000"/>
              </a:lnSpc>
              <a:spcBef>
                <a:spcPct val="50000"/>
              </a:spcBef>
              <a:defRPr/>
            </a:pPr>
            <a:r>
              <a:rPr lang="th-TH" sz="2000" dirty="0" err="1">
                <a:solidFill>
                  <a:srgbClr val="FFFF00"/>
                </a:solidFill>
                <a:latin typeface="Krone" charset="0"/>
              </a:rPr>
              <a:t>คาเป</a:t>
            </a:r>
            <a:r>
              <a:rPr lang="th-TH" sz="2000" dirty="0">
                <a:solidFill>
                  <a:srgbClr val="FFFF00"/>
                </a:solidFill>
                <a:latin typeface="Krone" charset="0"/>
              </a:rPr>
              <a:t>อรนา</a:t>
            </a:r>
            <a:r>
              <a:rPr lang="th-TH" sz="2000" dirty="0" err="1">
                <a:solidFill>
                  <a:srgbClr val="FFFF00"/>
                </a:solidFill>
                <a:latin typeface="Krone" charset="0"/>
              </a:rPr>
              <a:t>อุม</a:t>
            </a:r>
            <a:endParaRPr lang="en-US" sz="2000" dirty="0">
              <a:solidFill>
                <a:schemeClr val="tx1"/>
              </a:solidFill>
              <a:latin typeface="Krone" charset="0"/>
            </a:endParaRPr>
          </a:p>
        </p:txBody>
      </p:sp>
      <p:sp>
        <p:nvSpPr>
          <p:cNvPr id="46"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
        <p:nvSpPr>
          <p:cNvPr id="47"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92524"/>
                                        </p:tgtEl>
                                        <p:attrNameLst>
                                          <p:attrName>style.visibility</p:attrName>
                                        </p:attrNameLst>
                                      </p:cBhvr>
                                      <p:to>
                                        <p:strVal val="visible"/>
                                      </p:to>
                                    </p:set>
                                    <p:anim calcmode="lin" valueType="num">
                                      <p:cBhvr>
                                        <p:cTn id="7" dur="500" fill="hold"/>
                                        <p:tgtEl>
                                          <p:spTgt spid="192524"/>
                                        </p:tgtEl>
                                        <p:attrNameLst>
                                          <p:attrName>ppt_w</p:attrName>
                                        </p:attrNameLst>
                                      </p:cBhvr>
                                      <p:tavLst>
                                        <p:tav tm="0">
                                          <p:val>
                                            <p:fltVal val="0"/>
                                          </p:val>
                                        </p:tav>
                                        <p:tav tm="100000">
                                          <p:val>
                                            <p:strVal val="#ppt_w"/>
                                          </p:val>
                                        </p:tav>
                                      </p:tavLst>
                                    </p:anim>
                                    <p:anim calcmode="lin" valueType="num">
                                      <p:cBhvr>
                                        <p:cTn id="8" dur="500" fill="hold"/>
                                        <p:tgtEl>
                                          <p:spTgt spid="192524"/>
                                        </p:tgtEl>
                                        <p:attrNameLst>
                                          <p:attrName>ppt_h</p:attrName>
                                        </p:attrNameLst>
                                      </p:cBhvr>
                                      <p:tavLst>
                                        <p:tav tm="0">
                                          <p:val>
                                            <p:fltVal val="0"/>
                                          </p:val>
                                        </p:tav>
                                        <p:tav tm="100000">
                                          <p:val>
                                            <p:strVal val="#ppt_h"/>
                                          </p:val>
                                        </p:tav>
                                      </p:tavLst>
                                    </p:anim>
                                    <p:anim calcmode="lin" valueType="num">
                                      <p:cBhvr>
                                        <p:cTn id="9" dur="500" fill="hold"/>
                                        <p:tgtEl>
                                          <p:spTgt spid="192524"/>
                                        </p:tgtEl>
                                        <p:attrNameLst>
                                          <p:attrName>ppt_x</p:attrName>
                                        </p:attrNameLst>
                                      </p:cBhvr>
                                      <p:tavLst>
                                        <p:tav tm="0">
                                          <p:val>
                                            <p:fltVal val="0.5"/>
                                          </p:val>
                                        </p:tav>
                                        <p:tav tm="100000">
                                          <p:val>
                                            <p:strVal val="#ppt_x"/>
                                          </p:val>
                                        </p:tav>
                                      </p:tavLst>
                                    </p:anim>
                                    <p:anim calcmode="lin" valueType="num">
                                      <p:cBhvr>
                                        <p:cTn id="10" dur="500" fill="hold"/>
                                        <p:tgtEl>
                                          <p:spTgt spid="19252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92523"/>
                                        </p:tgtEl>
                                        <p:attrNameLst>
                                          <p:attrName>style.visibility</p:attrName>
                                        </p:attrNameLst>
                                      </p:cBhvr>
                                      <p:to>
                                        <p:strVal val="visible"/>
                                      </p:to>
                                    </p:set>
                                    <p:anim calcmode="lin" valueType="num">
                                      <p:cBhvr>
                                        <p:cTn id="14" dur="500" fill="hold"/>
                                        <p:tgtEl>
                                          <p:spTgt spid="192523"/>
                                        </p:tgtEl>
                                        <p:attrNameLst>
                                          <p:attrName>ppt_w</p:attrName>
                                        </p:attrNameLst>
                                      </p:cBhvr>
                                      <p:tavLst>
                                        <p:tav tm="0">
                                          <p:val>
                                            <p:fltVal val="0"/>
                                          </p:val>
                                        </p:tav>
                                        <p:tav tm="100000">
                                          <p:val>
                                            <p:strVal val="#ppt_w"/>
                                          </p:val>
                                        </p:tav>
                                      </p:tavLst>
                                    </p:anim>
                                    <p:anim calcmode="lin" valueType="num">
                                      <p:cBhvr>
                                        <p:cTn id="15" dur="500" fill="hold"/>
                                        <p:tgtEl>
                                          <p:spTgt spid="192523"/>
                                        </p:tgtEl>
                                        <p:attrNameLst>
                                          <p:attrName>ppt_h</p:attrName>
                                        </p:attrNameLst>
                                      </p:cBhvr>
                                      <p:tavLst>
                                        <p:tav tm="0">
                                          <p:val>
                                            <p:fltVal val="0"/>
                                          </p:val>
                                        </p:tav>
                                        <p:tav tm="100000">
                                          <p:val>
                                            <p:strVal val="#ppt_h"/>
                                          </p:val>
                                        </p:tav>
                                      </p:tavLst>
                                    </p:anim>
                                    <p:anim calcmode="lin" valueType="num">
                                      <p:cBhvr>
                                        <p:cTn id="16" dur="500" fill="hold"/>
                                        <p:tgtEl>
                                          <p:spTgt spid="192523"/>
                                        </p:tgtEl>
                                        <p:attrNameLst>
                                          <p:attrName>ppt_x</p:attrName>
                                        </p:attrNameLst>
                                      </p:cBhvr>
                                      <p:tavLst>
                                        <p:tav tm="0">
                                          <p:val>
                                            <p:fltVal val="0.5"/>
                                          </p:val>
                                        </p:tav>
                                        <p:tav tm="100000">
                                          <p:val>
                                            <p:strVal val="#ppt_x"/>
                                          </p:val>
                                        </p:tav>
                                      </p:tavLst>
                                    </p:anim>
                                    <p:anim calcmode="lin" valueType="num">
                                      <p:cBhvr>
                                        <p:cTn id="17" dur="500" fill="hold"/>
                                        <p:tgtEl>
                                          <p:spTgt spid="19252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92521"/>
                                        </p:tgtEl>
                                        <p:attrNameLst>
                                          <p:attrName>style.visibility</p:attrName>
                                        </p:attrNameLst>
                                      </p:cBhvr>
                                      <p:to>
                                        <p:strVal val="visible"/>
                                      </p:to>
                                    </p:set>
                                    <p:anim calcmode="lin" valueType="num">
                                      <p:cBhvr>
                                        <p:cTn id="21" dur="500" fill="hold"/>
                                        <p:tgtEl>
                                          <p:spTgt spid="192521"/>
                                        </p:tgtEl>
                                        <p:attrNameLst>
                                          <p:attrName>ppt_w</p:attrName>
                                        </p:attrNameLst>
                                      </p:cBhvr>
                                      <p:tavLst>
                                        <p:tav tm="0">
                                          <p:val>
                                            <p:fltVal val="0"/>
                                          </p:val>
                                        </p:tav>
                                        <p:tav tm="100000">
                                          <p:val>
                                            <p:strVal val="#ppt_w"/>
                                          </p:val>
                                        </p:tav>
                                      </p:tavLst>
                                    </p:anim>
                                    <p:anim calcmode="lin" valueType="num">
                                      <p:cBhvr>
                                        <p:cTn id="22" dur="500" fill="hold"/>
                                        <p:tgtEl>
                                          <p:spTgt spid="192521"/>
                                        </p:tgtEl>
                                        <p:attrNameLst>
                                          <p:attrName>ppt_h</p:attrName>
                                        </p:attrNameLst>
                                      </p:cBhvr>
                                      <p:tavLst>
                                        <p:tav tm="0">
                                          <p:val>
                                            <p:fltVal val="0"/>
                                          </p:val>
                                        </p:tav>
                                        <p:tav tm="100000">
                                          <p:val>
                                            <p:strVal val="#ppt_h"/>
                                          </p:val>
                                        </p:tav>
                                      </p:tavLst>
                                    </p:anim>
                                    <p:anim calcmode="lin" valueType="num">
                                      <p:cBhvr>
                                        <p:cTn id="23" dur="500" fill="hold"/>
                                        <p:tgtEl>
                                          <p:spTgt spid="192521"/>
                                        </p:tgtEl>
                                        <p:attrNameLst>
                                          <p:attrName>ppt_x</p:attrName>
                                        </p:attrNameLst>
                                      </p:cBhvr>
                                      <p:tavLst>
                                        <p:tav tm="0">
                                          <p:val>
                                            <p:fltVal val="0.5"/>
                                          </p:val>
                                        </p:tav>
                                        <p:tav tm="100000">
                                          <p:val>
                                            <p:strVal val="#ppt_x"/>
                                          </p:val>
                                        </p:tav>
                                      </p:tavLst>
                                    </p:anim>
                                    <p:anim calcmode="lin" valueType="num">
                                      <p:cBhvr>
                                        <p:cTn id="24" dur="500" fill="hold"/>
                                        <p:tgtEl>
                                          <p:spTgt spid="19252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92522"/>
                                        </p:tgtEl>
                                        <p:attrNameLst>
                                          <p:attrName>style.visibility</p:attrName>
                                        </p:attrNameLst>
                                      </p:cBhvr>
                                      <p:to>
                                        <p:strVal val="visible"/>
                                      </p:to>
                                    </p:set>
                                    <p:anim calcmode="lin" valueType="num">
                                      <p:cBhvr>
                                        <p:cTn id="28" dur="500" fill="hold"/>
                                        <p:tgtEl>
                                          <p:spTgt spid="192522"/>
                                        </p:tgtEl>
                                        <p:attrNameLst>
                                          <p:attrName>ppt_w</p:attrName>
                                        </p:attrNameLst>
                                      </p:cBhvr>
                                      <p:tavLst>
                                        <p:tav tm="0">
                                          <p:val>
                                            <p:fltVal val="0"/>
                                          </p:val>
                                        </p:tav>
                                        <p:tav tm="100000">
                                          <p:val>
                                            <p:strVal val="#ppt_w"/>
                                          </p:val>
                                        </p:tav>
                                      </p:tavLst>
                                    </p:anim>
                                    <p:anim calcmode="lin" valueType="num">
                                      <p:cBhvr>
                                        <p:cTn id="29" dur="500" fill="hold"/>
                                        <p:tgtEl>
                                          <p:spTgt spid="192522"/>
                                        </p:tgtEl>
                                        <p:attrNameLst>
                                          <p:attrName>ppt_h</p:attrName>
                                        </p:attrNameLst>
                                      </p:cBhvr>
                                      <p:tavLst>
                                        <p:tav tm="0">
                                          <p:val>
                                            <p:fltVal val="0"/>
                                          </p:val>
                                        </p:tav>
                                        <p:tav tm="100000">
                                          <p:val>
                                            <p:strVal val="#ppt_h"/>
                                          </p:val>
                                        </p:tav>
                                      </p:tavLst>
                                    </p:anim>
                                    <p:anim calcmode="lin" valueType="num">
                                      <p:cBhvr>
                                        <p:cTn id="30" dur="500" fill="hold"/>
                                        <p:tgtEl>
                                          <p:spTgt spid="192522"/>
                                        </p:tgtEl>
                                        <p:attrNameLst>
                                          <p:attrName>ppt_x</p:attrName>
                                        </p:attrNameLst>
                                      </p:cBhvr>
                                      <p:tavLst>
                                        <p:tav tm="0">
                                          <p:val>
                                            <p:fltVal val="0.5"/>
                                          </p:val>
                                        </p:tav>
                                        <p:tav tm="100000">
                                          <p:val>
                                            <p:strVal val="#ppt_x"/>
                                          </p:val>
                                        </p:tav>
                                      </p:tavLst>
                                    </p:anim>
                                    <p:anim calcmode="lin" valueType="num">
                                      <p:cBhvr>
                                        <p:cTn id="31" dur="500" fill="hold"/>
                                        <p:tgtEl>
                                          <p:spTgt spid="19252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92520"/>
                                        </p:tgtEl>
                                        <p:attrNameLst>
                                          <p:attrName>style.visibility</p:attrName>
                                        </p:attrNameLst>
                                      </p:cBhvr>
                                      <p:to>
                                        <p:strVal val="visible"/>
                                      </p:to>
                                    </p:set>
                                    <p:anim calcmode="lin" valueType="num">
                                      <p:cBhvr>
                                        <p:cTn id="35" dur="500" fill="hold"/>
                                        <p:tgtEl>
                                          <p:spTgt spid="192520"/>
                                        </p:tgtEl>
                                        <p:attrNameLst>
                                          <p:attrName>ppt_w</p:attrName>
                                        </p:attrNameLst>
                                      </p:cBhvr>
                                      <p:tavLst>
                                        <p:tav tm="0">
                                          <p:val>
                                            <p:fltVal val="0"/>
                                          </p:val>
                                        </p:tav>
                                        <p:tav tm="100000">
                                          <p:val>
                                            <p:strVal val="#ppt_w"/>
                                          </p:val>
                                        </p:tav>
                                      </p:tavLst>
                                    </p:anim>
                                    <p:anim calcmode="lin" valueType="num">
                                      <p:cBhvr>
                                        <p:cTn id="36" dur="500" fill="hold"/>
                                        <p:tgtEl>
                                          <p:spTgt spid="192520"/>
                                        </p:tgtEl>
                                        <p:attrNameLst>
                                          <p:attrName>ppt_h</p:attrName>
                                        </p:attrNameLst>
                                      </p:cBhvr>
                                      <p:tavLst>
                                        <p:tav tm="0">
                                          <p:val>
                                            <p:fltVal val="0"/>
                                          </p:val>
                                        </p:tav>
                                        <p:tav tm="100000">
                                          <p:val>
                                            <p:strVal val="#ppt_h"/>
                                          </p:val>
                                        </p:tav>
                                      </p:tavLst>
                                    </p:anim>
                                    <p:anim calcmode="lin" valueType="num">
                                      <p:cBhvr>
                                        <p:cTn id="37" dur="500" fill="hold"/>
                                        <p:tgtEl>
                                          <p:spTgt spid="192520"/>
                                        </p:tgtEl>
                                        <p:attrNameLst>
                                          <p:attrName>ppt_x</p:attrName>
                                        </p:attrNameLst>
                                      </p:cBhvr>
                                      <p:tavLst>
                                        <p:tav tm="0">
                                          <p:val>
                                            <p:fltVal val="0.5"/>
                                          </p:val>
                                        </p:tav>
                                        <p:tav tm="100000">
                                          <p:val>
                                            <p:strVal val="#ppt_x"/>
                                          </p:val>
                                        </p:tav>
                                      </p:tavLst>
                                    </p:anim>
                                    <p:anim calcmode="lin" valueType="num">
                                      <p:cBhvr>
                                        <p:cTn id="38" dur="500" fill="hold"/>
                                        <p:tgtEl>
                                          <p:spTgt spid="192520"/>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92627"/>
                                        </p:tgtEl>
                                        <p:attrNameLst>
                                          <p:attrName>style.visibility</p:attrName>
                                        </p:attrNameLst>
                                      </p:cBhvr>
                                      <p:to>
                                        <p:strVal val="visible"/>
                                      </p:to>
                                    </p:set>
                                    <p:anim calcmode="lin" valueType="num">
                                      <p:cBhvr>
                                        <p:cTn id="43" dur="500" fill="hold"/>
                                        <p:tgtEl>
                                          <p:spTgt spid="192627"/>
                                        </p:tgtEl>
                                        <p:attrNameLst>
                                          <p:attrName>ppt_w</p:attrName>
                                        </p:attrNameLst>
                                      </p:cBhvr>
                                      <p:tavLst>
                                        <p:tav tm="0">
                                          <p:val>
                                            <p:fltVal val="0"/>
                                          </p:val>
                                        </p:tav>
                                        <p:tav tm="100000">
                                          <p:val>
                                            <p:strVal val="#ppt_w"/>
                                          </p:val>
                                        </p:tav>
                                      </p:tavLst>
                                    </p:anim>
                                    <p:anim calcmode="lin" valueType="num">
                                      <p:cBhvr>
                                        <p:cTn id="44" dur="500" fill="hold"/>
                                        <p:tgtEl>
                                          <p:spTgt spid="192627"/>
                                        </p:tgtEl>
                                        <p:attrNameLst>
                                          <p:attrName>ppt_h</p:attrName>
                                        </p:attrNameLst>
                                      </p:cBhvr>
                                      <p:tavLst>
                                        <p:tav tm="0">
                                          <p:val>
                                            <p:fltVal val="0"/>
                                          </p:val>
                                        </p:tav>
                                        <p:tav tm="100000">
                                          <p:val>
                                            <p:strVal val="#ppt_h"/>
                                          </p:val>
                                        </p:tav>
                                      </p:tavLst>
                                    </p:anim>
                                    <p:anim calcmode="lin" valueType="num">
                                      <p:cBhvr>
                                        <p:cTn id="45" dur="500" fill="hold"/>
                                        <p:tgtEl>
                                          <p:spTgt spid="192627"/>
                                        </p:tgtEl>
                                        <p:attrNameLst>
                                          <p:attrName>ppt_x</p:attrName>
                                        </p:attrNameLst>
                                      </p:cBhvr>
                                      <p:tavLst>
                                        <p:tav tm="0">
                                          <p:val>
                                            <p:fltVal val="0.5"/>
                                          </p:val>
                                        </p:tav>
                                        <p:tav tm="100000">
                                          <p:val>
                                            <p:strVal val="#ppt_x"/>
                                          </p:val>
                                        </p:tav>
                                      </p:tavLst>
                                    </p:anim>
                                    <p:anim calcmode="lin" valueType="num">
                                      <p:cBhvr>
                                        <p:cTn id="46" dur="500" fill="hold"/>
                                        <p:tgtEl>
                                          <p:spTgt spid="192627"/>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192628"/>
                                        </p:tgtEl>
                                        <p:attrNameLst>
                                          <p:attrName>style.visibility</p:attrName>
                                        </p:attrNameLst>
                                      </p:cBhvr>
                                      <p:to>
                                        <p:strVal val="visible"/>
                                      </p:to>
                                    </p:set>
                                    <p:anim calcmode="lin" valueType="num">
                                      <p:cBhvr>
                                        <p:cTn id="51" dur="500" fill="hold"/>
                                        <p:tgtEl>
                                          <p:spTgt spid="192628"/>
                                        </p:tgtEl>
                                        <p:attrNameLst>
                                          <p:attrName>ppt_w</p:attrName>
                                        </p:attrNameLst>
                                      </p:cBhvr>
                                      <p:tavLst>
                                        <p:tav tm="0">
                                          <p:val>
                                            <p:fltVal val="0"/>
                                          </p:val>
                                        </p:tav>
                                        <p:tav tm="100000">
                                          <p:val>
                                            <p:strVal val="#ppt_w"/>
                                          </p:val>
                                        </p:tav>
                                      </p:tavLst>
                                    </p:anim>
                                    <p:anim calcmode="lin" valueType="num">
                                      <p:cBhvr>
                                        <p:cTn id="52" dur="500" fill="hold"/>
                                        <p:tgtEl>
                                          <p:spTgt spid="192628"/>
                                        </p:tgtEl>
                                        <p:attrNameLst>
                                          <p:attrName>ppt_h</p:attrName>
                                        </p:attrNameLst>
                                      </p:cBhvr>
                                      <p:tavLst>
                                        <p:tav tm="0">
                                          <p:val>
                                            <p:fltVal val="0"/>
                                          </p:val>
                                        </p:tav>
                                        <p:tav tm="100000">
                                          <p:val>
                                            <p:strVal val="#ppt_h"/>
                                          </p:val>
                                        </p:tav>
                                      </p:tavLst>
                                    </p:anim>
                                    <p:anim calcmode="lin" valueType="num">
                                      <p:cBhvr>
                                        <p:cTn id="53" dur="500" fill="hold"/>
                                        <p:tgtEl>
                                          <p:spTgt spid="192628"/>
                                        </p:tgtEl>
                                        <p:attrNameLst>
                                          <p:attrName>ppt_x</p:attrName>
                                        </p:attrNameLst>
                                      </p:cBhvr>
                                      <p:tavLst>
                                        <p:tav tm="0">
                                          <p:val>
                                            <p:fltVal val="0.5"/>
                                          </p:val>
                                        </p:tav>
                                        <p:tav tm="100000">
                                          <p:val>
                                            <p:strVal val="#ppt_x"/>
                                          </p:val>
                                        </p:tav>
                                      </p:tavLst>
                                    </p:anim>
                                    <p:anim calcmode="lin" valueType="num">
                                      <p:cBhvr>
                                        <p:cTn id="54" dur="500" fill="hold"/>
                                        <p:tgtEl>
                                          <p:spTgt spid="1926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animBg="1"/>
      <p:bldP spid="192521" grpId="0" animBg="1"/>
      <p:bldP spid="192522" grpId="0" animBg="1"/>
      <p:bldP spid="192523" grpId="0" animBg="1"/>
      <p:bldP spid="192524" grpId="0" animBg="1"/>
      <p:bldP spid="192627" grpId="0" animBg="1"/>
      <p:bldP spid="1926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pic>
        <p:nvPicPr>
          <p:cNvPr id="83970" name="Picture 3" descr="Gadara columns along Decumanu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49288" y="614363"/>
            <a:ext cx="7831137" cy="561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83971" name="Rectangle 25"/>
          <p:cNvSpPr>
            <a:spLocks noChangeArrowheads="1"/>
          </p:cNvSpPr>
          <p:nvPr/>
        </p:nvSpPr>
        <p:spPr bwMode="auto">
          <a:xfrm>
            <a:off x="1050925" y="5116513"/>
            <a:ext cx="6016625" cy="87153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9350" name="Text Box 6"/>
          <p:cNvSpPr txBox="1">
            <a:spLocks noChangeArrowheads="1"/>
          </p:cNvSpPr>
          <p:nvPr/>
        </p:nvSpPr>
        <p:spPr bwMode="auto">
          <a:xfrm>
            <a:off x="1046163" y="5081588"/>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rgbClr val="FFFF00"/>
                </a:solidFill>
                <a:ea typeface="+mn-ea"/>
                <a:cs typeface="+mn-cs"/>
              </a:rPr>
              <a:t>ท่องเที่ยวในเมืองของพระเยซู</a:t>
            </a:r>
            <a:r>
              <a:rPr lang="en-US" sz="2400" dirty="0">
                <a:solidFill>
                  <a:srgbClr val="FFFF00"/>
                </a:solidFill>
                <a:ea typeface="+mn-ea"/>
                <a:cs typeface="+mn-cs"/>
              </a:rPr>
              <a:t>:</a:t>
            </a:r>
          </a:p>
        </p:txBody>
      </p:sp>
      <p:sp>
        <p:nvSpPr>
          <p:cNvPr id="569351" name="Text Box 7"/>
          <p:cNvSpPr txBox="1">
            <a:spLocks noChangeArrowheads="1"/>
          </p:cNvSpPr>
          <p:nvPr/>
        </p:nvSpPr>
        <p:spPr bwMode="auto">
          <a:xfrm>
            <a:off x="1198563" y="5562600"/>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a:solidFill>
                  <a:srgbClr val="FFFF00"/>
                </a:solidFill>
                <a:ea typeface="+mn-ea"/>
                <a:cs typeface="+mn-cs"/>
              </a:rPr>
              <a:t>เมืองแบบ</a:t>
            </a:r>
            <a:r>
              <a:rPr lang="th-TH" sz="2400" dirty="0" err="1">
                <a:solidFill>
                  <a:srgbClr val="FFFF00"/>
                </a:solidFill>
                <a:ea typeface="+mn-ea"/>
                <a:cs typeface="+mn-cs"/>
              </a:rPr>
              <a:t>กรีก</a:t>
            </a:r>
            <a:r>
              <a:rPr lang="th-TH" sz="2400" dirty="0">
                <a:solidFill>
                  <a:srgbClr val="FFFF00"/>
                </a:solidFill>
                <a:ea typeface="+mn-ea"/>
                <a:cs typeface="+mn-cs"/>
              </a:rPr>
              <a:t>ในเกดารา</a:t>
            </a:r>
            <a:endParaRPr lang="en-US" sz="2400" dirty="0">
              <a:solidFill>
                <a:srgbClr val="FFFF00"/>
              </a:solidFill>
              <a:ea typeface="+mn-ea"/>
              <a:cs typeface="+mn-cs"/>
            </a:endParaRPr>
          </a:p>
        </p:txBody>
      </p:sp>
      <p:sp>
        <p:nvSpPr>
          <p:cNvPr id="569352" name="Rectangle 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sp>
        <p:nvSpPr>
          <p:cNvPr id="56935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มาระโก</a:t>
            </a:r>
            <a:r>
              <a:rPr lang="en-US" sz="1400" dirty="0">
                <a:solidFill>
                  <a:schemeClr val="tx1"/>
                </a:solidFill>
                <a:ea typeface="+mn-ea"/>
                <a:cs typeface="+mn-cs"/>
              </a:rPr>
              <a:t> 5:1; </a:t>
            </a:r>
            <a:r>
              <a:rPr lang="th-TH" sz="1400" dirty="0">
                <a:solidFill>
                  <a:schemeClr val="tx1"/>
                </a:solidFill>
                <a:ea typeface="+mn-ea"/>
                <a:cs typeface="+mn-cs"/>
              </a:rPr>
              <a:t>ลุกา</a:t>
            </a:r>
            <a:r>
              <a:rPr lang="en-US" sz="1400" dirty="0">
                <a:solidFill>
                  <a:schemeClr val="tx1"/>
                </a:solidFill>
                <a:ea typeface="+mn-ea"/>
                <a:cs typeface="+mn-cs"/>
              </a:rPr>
              <a:t> 8:26-37; </a:t>
            </a:r>
            <a:r>
              <a:rPr lang="th-TH" sz="1400" dirty="0" err="1">
                <a:solidFill>
                  <a:schemeClr val="tx1"/>
                </a:solidFill>
                <a:ea typeface="+mn-ea"/>
                <a:cs typeface="+mn-cs"/>
              </a:rPr>
              <a:t>มัทธิว</a:t>
            </a:r>
            <a:r>
              <a:rPr lang="en-US" sz="1400" dirty="0">
                <a:solidFill>
                  <a:schemeClr val="tx1"/>
                </a:solidFill>
                <a:ea typeface="+mn-ea"/>
                <a:cs typeface="+mn-cs"/>
              </a:rPr>
              <a:t> 8:28-34</a:t>
            </a:r>
          </a:p>
        </p:txBody>
      </p:sp>
      <p:sp>
        <p:nvSpPr>
          <p:cNvPr id="83976" name="Rectangle 27"/>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83977" name="Group 28"/>
          <p:cNvGrpSpPr>
            <a:grpSpLocks/>
          </p:cNvGrpSpPr>
          <p:nvPr/>
        </p:nvGrpSpPr>
        <p:grpSpPr bwMode="auto">
          <a:xfrm>
            <a:off x="8005763" y="3429000"/>
            <a:ext cx="952500" cy="1241425"/>
            <a:chOff x="5043" y="2160"/>
            <a:chExt cx="600" cy="782"/>
          </a:xfrm>
        </p:grpSpPr>
        <p:sp>
          <p:nvSpPr>
            <p:cNvPr id="83978" name="Rectangle 10"/>
            <p:cNvSpPr>
              <a:spLocks noChangeArrowheads="1"/>
            </p:cNvSpPr>
            <p:nvPr/>
          </p:nvSpPr>
          <p:spPr bwMode="auto">
            <a:xfrm>
              <a:off x="5061" y="2160"/>
              <a:ext cx="42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83979" name="AutoShape 11"/>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3980" name="Rectangle 12"/>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3981" name="Line 13"/>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2" name="Line 14"/>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3" name="Line 15"/>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4" name="Line 16"/>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5" name="Line 17"/>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7" name="Rectangle 19"/>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88" name="Line 20"/>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9" name="Line 21"/>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0" name="Rectangle 22"/>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91" name="Rectangle 23"/>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61" name="Picture 25"/>
          <p:cNvPicPr>
            <a:picLocks noChangeArrowheads="1"/>
          </p:cNvPicPr>
          <p:nvPr/>
        </p:nvPicPr>
        <p:blipFill>
          <a:blip r:embed="rId3"/>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grpSp>
        <p:nvGrpSpPr>
          <p:cNvPr id="86018" name="Group 105"/>
          <p:cNvGrpSpPr>
            <a:grpSpLocks/>
          </p:cNvGrpSpPr>
          <p:nvPr/>
        </p:nvGrpSpPr>
        <p:grpSpPr bwMode="auto">
          <a:xfrm>
            <a:off x="4203700" y="1701800"/>
            <a:ext cx="1179513" cy="3009900"/>
            <a:chOff x="2648" y="1072"/>
            <a:chExt cx="743" cy="1896"/>
          </a:xfrm>
        </p:grpSpPr>
        <p:sp>
          <p:nvSpPr>
            <p:cNvPr id="86062" name="Oval 106"/>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3" name="Oval 107"/>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4" name="Oval 108"/>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86065" name="Oval 109"/>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86019" name="Line 26"/>
          <p:cNvSpPr>
            <a:spLocks noChangeShapeType="1"/>
          </p:cNvSpPr>
          <p:nvPr/>
        </p:nvSpPr>
        <p:spPr bwMode="auto">
          <a:xfrm>
            <a:off x="2600325" y="1236663"/>
            <a:ext cx="2581275" cy="592137"/>
          </a:xfrm>
          <a:prstGeom prst="line">
            <a:avLst/>
          </a:prstGeom>
          <a:noFill/>
          <a:ln w="76200">
            <a:solidFill>
              <a:srgbClr val="D83104"/>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3539"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6021"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6022"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flipV="1">
            <a:off x="5494338" y="1973263"/>
            <a:ext cx="457200" cy="320675"/>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24" name="Line 9"/>
          <p:cNvSpPr>
            <a:spLocks noChangeShapeType="1"/>
          </p:cNvSpPr>
          <p:nvPr/>
        </p:nvSpPr>
        <p:spPr bwMode="auto">
          <a:xfrm flipV="1">
            <a:off x="5029200" y="1123950"/>
            <a:ext cx="6350" cy="75565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25" name="Line 10"/>
          <p:cNvSpPr>
            <a:spLocks noChangeShapeType="1"/>
          </p:cNvSpPr>
          <p:nvPr/>
        </p:nvSpPr>
        <p:spPr bwMode="auto">
          <a:xfrm flipV="1">
            <a:off x="5321300" y="1377950"/>
            <a:ext cx="368300" cy="5969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26" name="Line 11"/>
          <p:cNvSpPr>
            <a:spLocks noChangeShapeType="1"/>
          </p:cNvSpPr>
          <p:nvPr/>
        </p:nvSpPr>
        <p:spPr bwMode="auto">
          <a:xfrm flipH="1" flipV="1">
            <a:off x="4578350" y="1485900"/>
            <a:ext cx="209550" cy="5334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27" name="Line 12"/>
          <p:cNvSpPr>
            <a:spLocks noChangeShapeType="1"/>
          </p:cNvSpPr>
          <p:nvPr/>
        </p:nvSpPr>
        <p:spPr bwMode="auto">
          <a:xfrm flipH="1" flipV="1">
            <a:off x="4318000" y="1898650"/>
            <a:ext cx="336550" cy="30480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30" name="Line 19"/>
          <p:cNvSpPr>
            <a:spLocks noChangeShapeType="1"/>
          </p:cNvSpPr>
          <p:nvPr/>
        </p:nvSpPr>
        <p:spPr bwMode="auto">
          <a:xfrm flipV="1">
            <a:off x="2565400" y="4376738"/>
            <a:ext cx="1998663" cy="169862"/>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31" name="Line 20"/>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93601"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ยอห์น</a:t>
            </a:r>
            <a:r>
              <a:rPr lang="en-US" sz="1400" dirty="0">
                <a:solidFill>
                  <a:schemeClr val="tx1"/>
                </a:solidFill>
                <a:ea typeface="+mn-ea"/>
                <a:cs typeface="+mn-cs"/>
              </a:rPr>
              <a:t> 2:23; 4:45; 5:1-2; 10:22; 12:12</a:t>
            </a:r>
          </a:p>
        </p:txBody>
      </p:sp>
      <p:sp>
        <p:nvSpPr>
          <p:cNvPr id="86034" name="AutoShape 84"/>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6035" name="Rectangle 85"/>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36" name="Line 86"/>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7" name="Line 87"/>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8" name="Line 88"/>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9" name="Line 89"/>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40" name="Line 90"/>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42" name="Rectangle 92"/>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3" name="Line 93"/>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44" name="Line 94"/>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45"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6"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8"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93646" name="Oval 110"/>
          <p:cNvSpPr>
            <a:spLocks noChangeArrowheads="1"/>
          </p:cNvSpPr>
          <p:nvPr/>
        </p:nvSpPr>
        <p:spPr bwMode="auto">
          <a:xfrm>
            <a:off x="588133" y="600074"/>
            <a:ext cx="549275" cy="550863"/>
          </a:xfrm>
          <a:prstGeom prst="ellipse">
            <a:avLst/>
          </a:prstGeom>
          <a:noFill/>
          <a:ln w="5715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93648" name="Rectangle 11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86052" name="Text Box 113"/>
          <p:cNvSpPr txBox="1">
            <a:spLocks noChangeArrowheads="1"/>
          </p:cNvSpPr>
          <p:nvPr/>
        </p:nvSpPr>
        <p:spPr bwMode="auto">
          <a:xfrm>
            <a:off x="85550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3" name="Group 118"/>
          <p:cNvGrpSpPr>
            <a:grpSpLocks/>
          </p:cNvGrpSpPr>
          <p:nvPr/>
        </p:nvGrpSpPr>
        <p:grpSpPr bwMode="auto">
          <a:xfrm>
            <a:off x="5794375" y="387350"/>
            <a:ext cx="2774950" cy="1892300"/>
            <a:chOff x="3650" y="244"/>
            <a:chExt cx="1748" cy="1192"/>
          </a:xfrm>
        </p:grpSpPr>
        <p:pic>
          <p:nvPicPr>
            <p:cNvPr id="193650" name="Picture 114"/>
            <p:cNvPicPr>
              <a:picLocks noChangeAspect="1" noChangeArrowheads="1"/>
            </p:cNvPicPr>
            <p:nvPr/>
          </p:nvPicPr>
          <p:blipFill>
            <a:blip r:embed="rId4" cstate="screen">
              <a:extLst>
                <a:ext uri="{28A0092B-C50C-407E-A947-70E740481C1C}">
                  <a14:useLocalDpi xmlns:a14="http://schemas.microsoft.com/office/drawing/2010/main"/>
                </a:ext>
              </a:extLst>
            </a:blip>
            <a:srcRect b="9006"/>
            <a:stretch>
              <a:fillRect/>
            </a:stretch>
          </p:blipFill>
          <p:spPr bwMode="auto">
            <a:xfrm>
              <a:off x="3650" y="244"/>
              <a:ext cx="1748" cy="11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2" name="Text Box 116"/>
            <p:cNvSpPr txBox="1">
              <a:spLocks noChangeArrowheads="1"/>
            </p:cNvSpPr>
            <p:nvPr/>
          </p:nvSpPr>
          <p:spPr bwMode="auto">
            <a:xfrm>
              <a:off x="3795" y="1145"/>
              <a:ext cx="1510"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th-TH" dirty="0">
                  <a:solidFill>
                    <a:srgbClr val="FFFF00"/>
                  </a:solidFill>
                  <a:ea typeface="+mn-ea"/>
                  <a:cs typeface="+mn-cs"/>
                </a:rPr>
                <a:t>ซากเมือง</a:t>
              </a:r>
              <a:r>
                <a:rPr lang="th-TH" dirty="0" err="1">
                  <a:solidFill>
                    <a:srgbClr val="FFFF00"/>
                  </a:solidFill>
                  <a:ea typeface="+mn-ea"/>
                  <a:cs typeface="+mn-cs"/>
                </a:rPr>
                <a:t>คาเป</a:t>
              </a:r>
              <a:r>
                <a:rPr lang="th-TH" dirty="0">
                  <a:solidFill>
                    <a:srgbClr val="FFFF00"/>
                  </a:solidFill>
                  <a:ea typeface="+mn-ea"/>
                  <a:cs typeface="+mn-cs"/>
                </a:rPr>
                <a:t>อรนา</a:t>
              </a:r>
              <a:r>
                <a:rPr lang="th-TH" dirty="0" err="1">
                  <a:solidFill>
                    <a:srgbClr val="FFFF00"/>
                  </a:solidFill>
                  <a:ea typeface="+mn-ea"/>
                  <a:cs typeface="+mn-cs"/>
                </a:rPr>
                <a:t>อุม</a:t>
              </a:r>
              <a:endParaRPr lang="en-US" dirty="0">
                <a:solidFill>
                  <a:srgbClr val="FFFF00"/>
                </a:solidFill>
                <a:ea typeface="+mn-ea"/>
                <a:cs typeface="+mn-cs"/>
              </a:endParaRPr>
            </a:p>
          </p:txBody>
        </p:sp>
      </p:grpSp>
      <p:grpSp>
        <p:nvGrpSpPr>
          <p:cNvPr id="4" name="Group 119"/>
          <p:cNvGrpSpPr>
            <a:grpSpLocks/>
          </p:cNvGrpSpPr>
          <p:nvPr/>
        </p:nvGrpSpPr>
        <p:grpSpPr bwMode="auto">
          <a:xfrm>
            <a:off x="3725863" y="4572000"/>
            <a:ext cx="2120900" cy="1450975"/>
            <a:chOff x="2347" y="2880"/>
            <a:chExt cx="1336" cy="914"/>
          </a:xfrm>
        </p:grpSpPr>
        <p:pic>
          <p:nvPicPr>
            <p:cNvPr id="193603" name="Picture 6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7" y="2880"/>
              <a:ext cx="1336" cy="91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93653" name="Text Box 117"/>
            <p:cNvSpPr txBox="1">
              <a:spLocks noChangeArrowheads="1"/>
            </p:cNvSpPr>
            <p:nvPr/>
          </p:nvSpPr>
          <p:spPr bwMode="auto">
            <a:xfrm>
              <a:off x="2358" y="3538"/>
              <a:ext cx="1301" cy="2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solidFill>
                    <a:srgbClr val="FFFF00"/>
                  </a:solidFill>
                  <a:ea typeface="+mn-ea"/>
                  <a:cs typeface="+mn-cs"/>
                </a:rPr>
                <a:t>Jerusalem</a:t>
              </a:r>
            </a:p>
          </p:txBody>
        </p:sp>
      </p:grpSp>
      <p:sp>
        <p:nvSpPr>
          <p:cNvPr id="193549" name="Line 13"/>
          <p:cNvSpPr>
            <a:spLocks noChangeShapeType="1"/>
          </p:cNvSpPr>
          <p:nvPr/>
        </p:nvSpPr>
        <p:spPr bwMode="auto">
          <a:xfrm>
            <a:off x="4819650" y="2063750"/>
            <a:ext cx="12700" cy="223520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0" name="Line 14"/>
          <p:cNvSpPr>
            <a:spLocks noChangeShapeType="1"/>
          </p:cNvSpPr>
          <p:nvPr/>
        </p:nvSpPr>
        <p:spPr bwMode="auto">
          <a:xfrm flipH="1">
            <a:off x="4959350" y="1943100"/>
            <a:ext cx="63500" cy="23304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93551" name="Line 15"/>
          <p:cNvSpPr>
            <a:spLocks noChangeShapeType="1"/>
          </p:cNvSpPr>
          <p:nvPr/>
        </p:nvSpPr>
        <p:spPr bwMode="auto">
          <a:xfrm flipH="1">
            <a:off x="5073650" y="2006600"/>
            <a:ext cx="146050" cy="2241550"/>
          </a:xfrm>
          <a:prstGeom prst="line">
            <a:avLst/>
          </a:prstGeom>
          <a:noFill/>
          <a:ln w="50800">
            <a:solidFill>
              <a:srgbClr val="00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50"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
        <p:nvSpPr>
          <p:cNvPr id="52" name="Rectangle 18"/>
          <p:cNvSpPr>
            <a:spLocks noChangeArrowheads="1"/>
          </p:cNvSpPr>
          <p:nvPr/>
        </p:nvSpPr>
        <p:spPr bwMode="auto">
          <a:xfrm>
            <a:off x="14288" y="822325"/>
            <a:ext cx="2608262" cy="9053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chemeClr val="tx1"/>
                </a:solidFill>
                <a:latin typeface="Krone" charset="0"/>
              </a:rPr>
              <a:t>3. </a:t>
            </a:r>
            <a:r>
              <a:rPr lang="th-TH" sz="2000" dirty="0">
                <a:solidFill>
                  <a:schemeClr val="tx1"/>
                </a:solidFill>
                <a:latin typeface="Krone" charset="0"/>
              </a:rPr>
              <a:t>ชาวกาลิลีทำ</a:t>
            </a:r>
          </a:p>
          <a:p>
            <a:pPr algn="r">
              <a:lnSpc>
                <a:spcPct val="55000"/>
              </a:lnSpc>
              <a:spcBef>
                <a:spcPct val="50000"/>
              </a:spcBef>
              <a:defRPr/>
            </a:pPr>
            <a:r>
              <a:rPr lang="th-TH" sz="2000" dirty="0" err="1">
                <a:solidFill>
                  <a:schemeClr val="tx1"/>
                </a:solidFill>
                <a:latin typeface="Krone" charset="0"/>
              </a:rPr>
              <a:t>พันธ</a:t>
            </a:r>
            <a:r>
              <a:rPr lang="th-TH" sz="2000" dirty="0">
                <a:solidFill>
                  <a:schemeClr val="tx1"/>
                </a:solidFill>
                <a:latin typeface="Krone" charset="0"/>
              </a:rPr>
              <a:t>กิจที่ </a:t>
            </a:r>
            <a:endParaRPr lang="th-TH" sz="2000" dirty="0">
              <a:solidFill>
                <a:srgbClr val="FFFF00"/>
              </a:solidFill>
              <a:latin typeface="Krone" charset="0"/>
            </a:endParaRPr>
          </a:p>
          <a:p>
            <a:pPr algn="r">
              <a:lnSpc>
                <a:spcPct val="55000"/>
              </a:lnSpc>
              <a:spcBef>
                <a:spcPct val="50000"/>
              </a:spcBef>
              <a:defRPr/>
            </a:pPr>
            <a:r>
              <a:rPr lang="th-TH" sz="2000" dirty="0" err="1">
                <a:solidFill>
                  <a:srgbClr val="FFFF00"/>
                </a:solidFill>
                <a:latin typeface="Krone" charset="0"/>
              </a:rPr>
              <a:t>คาเป</a:t>
            </a:r>
            <a:r>
              <a:rPr lang="th-TH" sz="2000" dirty="0">
                <a:solidFill>
                  <a:srgbClr val="FFFF00"/>
                </a:solidFill>
                <a:latin typeface="Krone" charset="0"/>
              </a:rPr>
              <a:t>อรนา</a:t>
            </a:r>
            <a:r>
              <a:rPr lang="th-TH" sz="2000" dirty="0" err="1">
                <a:solidFill>
                  <a:srgbClr val="FFFF00"/>
                </a:solidFill>
                <a:latin typeface="Krone" charset="0"/>
              </a:rPr>
              <a:t>อุม</a:t>
            </a:r>
            <a:endParaRPr lang="en-US" sz="2000" dirty="0">
              <a:solidFill>
                <a:schemeClr val="tx1"/>
              </a:solidFill>
              <a:latin typeface="Krone" charset="0"/>
            </a:endParaRPr>
          </a:p>
        </p:txBody>
      </p:sp>
      <p:sp>
        <p:nvSpPr>
          <p:cNvPr id="53"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sp>
        <p:nvSpPr>
          <p:cNvPr id="54"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nodeType="clickEffect">
                                  <p:stCondLst>
                                    <p:cond delay="0"/>
                                  </p:stCondLst>
                                  <p:childTnLst>
                                    <p:set>
                                      <p:cBhvr>
                                        <p:cTn id="17" dur="1" fill="hold">
                                          <p:stCondLst>
                                            <p:cond delay="0"/>
                                          </p:stCondLst>
                                        </p:cTn>
                                        <p:tgtEl>
                                          <p:spTgt spid="193549"/>
                                        </p:tgtEl>
                                        <p:attrNameLst>
                                          <p:attrName>style.visibility</p:attrName>
                                        </p:attrNameLst>
                                      </p:cBhvr>
                                      <p:to>
                                        <p:strVal val="visible"/>
                                      </p:to>
                                    </p:set>
                                    <p:anim calcmode="lin" valueType="num">
                                      <p:cBhvr>
                                        <p:cTn id="18" dur="500" fill="hold"/>
                                        <p:tgtEl>
                                          <p:spTgt spid="193549"/>
                                        </p:tgtEl>
                                        <p:attrNameLst>
                                          <p:attrName>ppt_w</p:attrName>
                                        </p:attrNameLst>
                                      </p:cBhvr>
                                      <p:tavLst>
                                        <p:tav tm="0">
                                          <p:val>
                                            <p:strVal val="(6*min(max(#ppt_w*#ppt_h,.3),1)-7.4)/-.7*#ppt_w"/>
                                          </p:val>
                                        </p:tav>
                                        <p:tav tm="100000">
                                          <p:val>
                                            <p:strVal val="#ppt_w"/>
                                          </p:val>
                                        </p:tav>
                                      </p:tavLst>
                                    </p:anim>
                                    <p:anim calcmode="lin" valueType="num">
                                      <p:cBhvr>
                                        <p:cTn id="19" dur="500" fill="hold"/>
                                        <p:tgtEl>
                                          <p:spTgt spid="193549"/>
                                        </p:tgtEl>
                                        <p:attrNameLst>
                                          <p:attrName>ppt_h</p:attrName>
                                        </p:attrNameLst>
                                      </p:cBhvr>
                                      <p:tavLst>
                                        <p:tav tm="0">
                                          <p:val>
                                            <p:strVal val="(6*min(max(#ppt_w*#ppt_h,.3),1)-7.4)/-.7*#ppt_h"/>
                                          </p:val>
                                        </p:tav>
                                        <p:tav tm="100000">
                                          <p:val>
                                            <p:strVal val="#ppt_h"/>
                                          </p:val>
                                        </p:tav>
                                      </p:tavLst>
                                    </p:anim>
                                    <p:anim calcmode="lin" valueType="num">
                                      <p:cBhvr>
                                        <p:cTn id="20" dur="500" fill="hold"/>
                                        <p:tgtEl>
                                          <p:spTgt spid="193549"/>
                                        </p:tgtEl>
                                        <p:attrNameLst>
                                          <p:attrName>ppt_x</p:attrName>
                                        </p:attrNameLst>
                                      </p:cBhvr>
                                      <p:tavLst>
                                        <p:tav tm="0">
                                          <p:val>
                                            <p:fltVal val="0.5"/>
                                          </p:val>
                                        </p:tav>
                                        <p:tav tm="100000">
                                          <p:val>
                                            <p:strVal val="#ppt_x"/>
                                          </p:val>
                                        </p:tav>
                                      </p:tavLst>
                                    </p:anim>
                                    <p:anim calcmode="lin" valueType="num">
                                      <p:cBhvr>
                                        <p:cTn id="21" dur="500" fill="hold"/>
                                        <p:tgtEl>
                                          <p:spTgt spid="193549"/>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23" presetClass="entr" presetSubtype="36" fill="hold" nodeType="afterEffect">
                                  <p:stCondLst>
                                    <p:cond delay="0"/>
                                  </p:stCondLst>
                                  <p:childTnLst>
                                    <p:set>
                                      <p:cBhvr>
                                        <p:cTn id="24" dur="1" fill="hold">
                                          <p:stCondLst>
                                            <p:cond delay="0"/>
                                          </p:stCondLst>
                                        </p:cTn>
                                        <p:tgtEl>
                                          <p:spTgt spid="193550"/>
                                        </p:tgtEl>
                                        <p:attrNameLst>
                                          <p:attrName>style.visibility</p:attrName>
                                        </p:attrNameLst>
                                      </p:cBhvr>
                                      <p:to>
                                        <p:strVal val="visible"/>
                                      </p:to>
                                    </p:set>
                                    <p:anim calcmode="lin" valueType="num">
                                      <p:cBhvr>
                                        <p:cTn id="25" dur="500" fill="hold"/>
                                        <p:tgtEl>
                                          <p:spTgt spid="193550"/>
                                        </p:tgtEl>
                                        <p:attrNameLst>
                                          <p:attrName>ppt_w</p:attrName>
                                        </p:attrNameLst>
                                      </p:cBhvr>
                                      <p:tavLst>
                                        <p:tav tm="0">
                                          <p:val>
                                            <p:strVal val="(6*min(max(#ppt_w*#ppt_h,.3),1)-7.4)/-.7*#ppt_w"/>
                                          </p:val>
                                        </p:tav>
                                        <p:tav tm="100000">
                                          <p:val>
                                            <p:strVal val="#ppt_w"/>
                                          </p:val>
                                        </p:tav>
                                      </p:tavLst>
                                    </p:anim>
                                    <p:anim calcmode="lin" valueType="num">
                                      <p:cBhvr>
                                        <p:cTn id="26" dur="500" fill="hold"/>
                                        <p:tgtEl>
                                          <p:spTgt spid="193550"/>
                                        </p:tgtEl>
                                        <p:attrNameLst>
                                          <p:attrName>ppt_h</p:attrName>
                                        </p:attrNameLst>
                                      </p:cBhvr>
                                      <p:tavLst>
                                        <p:tav tm="0">
                                          <p:val>
                                            <p:strVal val="(6*min(max(#ppt_w*#ppt_h,.3),1)-7.4)/-.7*#ppt_h"/>
                                          </p:val>
                                        </p:tav>
                                        <p:tav tm="100000">
                                          <p:val>
                                            <p:strVal val="#ppt_h"/>
                                          </p:val>
                                        </p:tav>
                                      </p:tavLst>
                                    </p:anim>
                                    <p:anim calcmode="lin" valueType="num">
                                      <p:cBhvr>
                                        <p:cTn id="27" dur="500" fill="hold"/>
                                        <p:tgtEl>
                                          <p:spTgt spid="193550"/>
                                        </p:tgtEl>
                                        <p:attrNameLst>
                                          <p:attrName>ppt_x</p:attrName>
                                        </p:attrNameLst>
                                      </p:cBhvr>
                                      <p:tavLst>
                                        <p:tav tm="0">
                                          <p:val>
                                            <p:fltVal val="0.5"/>
                                          </p:val>
                                        </p:tav>
                                        <p:tav tm="100000">
                                          <p:val>
                                            <p:strVal val="#ppt_x"/>
                                          </p:val>
                                        </p:tav>
                                      </p:tavLst>
                                    </p:anim>
                                    <p:anim calcmode="lin" valueType="num">
                                      <p:cBhvr>
                                        <p:cTn id="28" dur="500" fill="hold"/>
                                        <p:tgtEl>
                                          <p:spTgt spid="193550"/>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23" presetClass="entr" presetSubtype="36" fill="hold" nodeType="afterEffect">
                                  <p:stCondLst>
                                    <p:cond delay="0"/>
                                  </p:stCondLst>
                                  <p:childTnLst>
                                    <p:set>
                                      <p:cBhvr>
                                        <p:cTn id="31" dur="1" fill="hold">
                                          <p:stCondLst>
                                            <p:cond delay="0"/>
                                          </p:stCondLst>
                                        </p:cTn>
                                        <p:tgtEl>
                                          <p:spTgt spid="193551"/>
                                        </p:tgtEl>
                                        <p:attrNameLst>
                                          <p:attrName>style.visibility</p:attrName>
                                        </p:attrNameLst>
                                      </p:cBhvr>
                                      <p:to>
                                        <p:strVal val="visible"/>
                                      </p:to>
                                    </p:set>
                                    <p:anim calcmode="lin" valueType="num">
                                      <p:cBhvr>
                                        <p:cTn id="32" dur="500" fill="hold"/>
                                        <p:tgtEl>
                                          <p:spTgt spid="193551"/>
                                        </p:tgtEl>
                                        <p:attrNameLst>
                                          <p:attrName>ppt_w</p:attrName>
                                        </p:attrNameLst>
                                      </p:cBhvr>
                                      <p:tavLst>
                                        <p:tav tm="0">
                                          <p:val>
                                            <p:strVal val="(6*min(max(#ppt_w*#ppt_h,.3),1)-7.4)/-.7*#ppt_w"/>
                                          </p:val>
                                        </p:tav>
                                        <p:tav tm="100000">
                                          <p:val>
                                            <p:strVal val="#ppt_w"/>
                                          </p:val>
                                        </p:tav>
                                      </p:tavLst>
                                    </p:anim>
                                    <p:anim calcmode="lin" valueType="num">
                                      <p:cBhvr>
                                        <p:cTn id="33" dur="500" fill="hold"/>
                                        <p:tgtEl>
                                          <p:spTgt spid="193551"/>
                                        </p:tgtEl>
                                        <p:attrNameLst>
                                          <p:attrName>ppt_h</p:attrName>
                                        </p:attrNameLst>
                                      </p:cBhvr>
                                      <p:tavLst>
                                        <p:tav tm="0">
                                          <p:val>
                                            <p:strVal val="(6*min(max(#ppt_w*#ppt_h,.3),1)-7.4)/-.7*#ppt_h"/>
                                          </p:val>
                                        </p:tav>
                                        <p:tav tm="100000">
                                          <p:val>
                                            <p:strVal val="#ppt_h"/>
                                          </p:val>
                                        </p:tav>
                                      </p:tavLst>
                                    </p:anim>
                                    <p:anim calcmode="lin" valueType="num">
                                      <p:cBhvr>
                                        <p:cTn id="34" dur="500" fill="hold"/>
                                        <p:tgtEl>
                                          <p:spTgt spid="193551"/>
                                        </p:tgtEl>
                                        <p:attrNameLst>
                                          <p:attrName>ppt_x</p:attrName>
                                        </p:attrNameLst>
                                      </p:cBhvr>
                                      <p:tavLst>
                                        <p:tav tm="0">
                                          <p:val>
                                            <p:fltVal val="0.5"/>
                                          </p:val>
                                        </p:tav>
                                        <p:tav tm="100000">
                                          <p:val>
                                            <p:strVal val="#ppt_x"/>
                                          </p:val>
                                        </p:tav>
                                      </p:tavLst>
                                    </p:anim>
                                    <p:anim calcmode="lin" valueType="num">
                                      <p:cBhvr>
                                        <p:cTn id="35" dur="500" fill="hold"/>
                                        <p:tgtEl>
                                          <p:spTgt spid="19355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158" name="Picture 86"/>
          <p:cNvPicPr>
            <a:picLocks noChangeArrowheads="1"/>
          </p:cNvPicPr>
          <p:nvPr/>
        </p:nvPicPr>
        <p:blipFill>
          <a:blip r:embed="rId4"/>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61645" dir="2700000" algn="ctr" rotWithShape="0">
              <a:schemeClr val="bg2">
                <a:alpha val="74997"/>
              </a:schemeClr>
            </a:outerShdw>
          </a:effectLst>
        </p:spPr>
      </p:pic>
      <p:sp>
        <p:nvSpPr>
          <p:cNvPr id="515076" name="Rectangle 4"/>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8067" name="Rectangle 6"/>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068" name="Text Box 4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5094" name="Line 22"/>
          <p:cNvSpPr>
            <a:spLocks noChangeShapeType="1"/>
          </p:cNvSpPr>
          <p:nvPr/>
        </p:nvSpPr>
        <p:spPr bwMode="auto">
          <a:xfrm flipH="1">
            <a:off x="4735513" y="1817688"/>
            <a:ext cx="509587" cy="2330450"/>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515117" name="Picture 45"/>
          <p:cNvPicPr>
            <a:picLocks noChangeArrowheads="1"/>
          </p:cNvPicPr>
          <p:nvPr/>
        </p:nvPicPr>
        <p:blipFill>
          <a:blip r:embed="rId5" cstate="screen">
            <a:lum contrast="12000"/>
            <a:extLst>
              <a:ext uri="{28A0092B-C50C-407E-A947-70E740481C1C}">
                <a14:useLocalDpi xmlns:a14="http://schemas.microsoft.com/office/drawing/2010/main"/>
              </a:ext>
            </a:extLst>
          </a:blip>
          <a:srcRect/>
          <a:stretch>
            <a:fillRect/>
          </a:stretch>
        </p:blipFill>
        <p:spPr bwMode="auto">
          <a:xfrm>
            <a:off x="3006725" y="1063625"/>
            <a:ext cx="1787525" cy="13477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15122" name="Picture 50"/>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3325" y="3235325"/>
            <a:ext cx="2505075" cy="1808163"/>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515121" name="Picture 4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30888" y="2146300"/>
            <a:ext cx="1998662" cy="1422400"/>
          </a:xfrm>
          <a:prstGeom prst="rect">
            <a:avLst/>
          </a:prstGeom>
          <a:noFill/>
          <a:ln w="76200">
            <a:solidFill>
              <a:schemeClr val="accent2"/>
            </a:solidFill>
            <a:miter lim="800000"/>
            <a:headEnd/>
            <a:tailEnd/>
          </a:ln>
          <a:effectLst>
            <a:outerShdw blurRad="63500" dist="71842" dir="2700000" algn="ctr" rotWithShape="0">
              <a:srgbClr val="0A0A0A">
                <a:alpha val="74998"/>
              </a:srgbClr>
            </a:outerShdw>
          </a:effectLst>
        </p:spPr>
      </p:pic>
      <p:sp>
        <p:nvSpPr>
          <p:cNvPr id="88073" name="Oval 53"/>
          <p:cNvSpPr>
            <a:spLocks noChangeArrowheads="1"/>
          </p:cNvSpPr>
          <p:nvPr/>
        </p:nvSpPr>
        <p:spPr bwMode="auto">
          <a:xfrm>
            <a:off x="5165725" y="1639888"/>
            <a:ext cx="196850" cy="198437"/>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4" name="Oval 54"/>
          <p:cNvSpPr>
            <a:spLocks noChangeArrowheads="1"/>
          </p:cNvSpPr>
          <p:nvPr/>
        </p:nvSpPr>
        <p:spPr bwMode="auto">
          <a:xfrm>
            <a:off x="4603750" y="4121150"/>
            <a:ext cx="196850" cy="198438"/>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88075" name="Text Box 59"/>
          <p:cNvSpPr txBox="1">
            <a:spLocks noChangeArrowheads="1"/>
          </p:cNvSpPr>
          <p:nvPr/>
        </p:nvSpPr>
        <p:spPr bwMode="auto">
          <a:xfrm>
            <a:off x="8555038" y="64516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2" name="Group 62"/>
          <p:cNvGrpSpPr>
            <a:grpSpLocks/>
          </p:cNvGrpSpPr>
          <p:nvPr/>
        </p:nvGrpSpPr>
        <p:grpSpPr bwMode="auto">
          <a:xfrm>
            <a:off x="2032001" y="2306635"/>
            <a:ext cx="2297113" cy="1274760"/>
            <a:chOff x="1609" y="1413"/>
            <a:chExt cx="1447" cy="803"/>
          </a:xfrm>
        </p:grpSpPr>
        <p:sp>
          <p:nvSpPr>
            <p:cNvPr id="515118" name="Rectangle 46"/>
            <p:cNvSpPr>
              <a:spLocks noChangeArrowheads="1"/>
            </p:cNvSpPr>
            <p:nvPr/>
          </p:nvSpPr>
          <p:spPr bwMode="auto">
            <a:xfrm>
              <a:off x="1634" y="1413"/>
              <a:ext cx="1422" cy="803"/>
            </a:xfrm>
            <a:prstGeom prst="rect">
              <a:avLst/>
            </a:prstGeom>
            <a:solidFill>
              <a:schemeClr val="accent1"/>
            </a:solidFill>
            <a:ln w="12700">
              <a:noFill/>
              <a:miter lim="800000"/>
              <a:headEnd/>
              <a:tailEnd/>
            </a:ln>
            <a:effectLst>
              <a:outerShdw blurRad="63500" dist="127000" dir="3187806" algn="ctr" rotWithShape="0">
                <a:schemeClr val="bg2">
                  <a:alpha val="74998"/>
                </a:schemeClr>
              </a:outerShdw>
            </a:effectLst>
          </p:spPr>
          <p:txBody>
            <a:bodyPr lIns="90487" tIns="44450" rIns="90487" bIns="44450">
              <a:spAutoFit/>
            </a:bodyPr>
            <a:lstStyle/>
            <a:p>
              <a:pPr algn="r">
                <a:lnSpc>
                  <a:spcPct val="95000"/>
                </a:lnSpc>
                <a:spcBef>
                  <a:spcPct val="50000"/>
                </a:spcBef>
              </a:pPr>
              <a:r>
                <a:rPr lang="th-TH" sz="2000" dirty="0" err="1">
                  <a:solidFill>
                    <a:srgbClr val="FFEA18"/>
                  </a:solidFill>
                  <a:latin typeface="Krone" charset="0"/>
                </a:rPr>
                <a:t>คาเป</a:t>
              </a:r>
              <a:r>
                <a:rPr lang="th-TH" sz="2000" dirty="0">
                  <a:solidFill>
                    <a:srgbClr val="FFEA18"/>
                  </a:solidFill>
                  <a:latin typeface="Krone" charset="0"/>
                </a:rPr>
                <a:t>อร</a:t>
              </a:r>
              <a:r>
                <a:rPr lang="th-TH" sz="2000" dirty="0" err="1">
                  <a:solidFill>
                    <a:srgbClr val="FFEA18"/>
                  </a:solidFill>
                  <a:latin typeface="Krone" charset="0"/>
                </a:rPr>
                <a:t>นาอุม</a:t>
              </a:r>
              <a:r>
                <a:rPr lang="th-TH" sz="2000" dirty="0">
                  <a:solidFill>
                    <a:srgbClr val="FFEA18"/>
                  </a:solidFill>
                  <a:latin typeface="Krone" charset="0"/>
                </a:rPr>
                <a:t>ห่าง</a:t>
              </a:r>
            </a:p>
            <a:p>
              <a:pPr algn="r">
                <a:lnSpc>
                  <a:spcPct val="95000"/>
                </a:lnSpc>
                <a:spcBef>
                  <a:spcPct val="50000"/>
                </a:spcBef>
              </a:pPr>
              <a:r>
                <a:rPr lang="th-TH" sz="2000" dirty="0">
                  <a:solidFill>
                    <a:srgbClr val="FFEA18"/>
                  </a:solidFill>
                  <a:latin typeface="Krone" charset="0"/>
                </a:rPr>
                <a:t>จากเยรูซาเล็ม</a:t>
              </a:r>
              <a:r>
                <a:rPr lang="en-US" sz="2000" dirty="0">
                  <a:solidFill>
                    <a:srgbClr val="FFEA18"/>
                  </a:solidFill>
                  <a:latin typeface="Krone" charset="0"/>
                </a:rPr>
                <a:t>:     </a:t>
              </a:r>
              <a:endParaRPr lang="th-TH" sz="2000" dirty="0">
                <a:solidFill>
                  <a:srgbClr val="FFEA18"/>
                </a:solidFill>
                <a:latin typeface="Krone" charset="0"/>
              </a:endParaRPr>
            </a:p>
            <a:p>
              <a:pPr algn="r">
                <a:lnSpc>
                  <a:spcPct val="95000"/>
                </a:lnSpc>
                <a:spcBef>
                  <a:spcPct val="50000"/>
                </a:spcBef>
              </a:pPr>
              <a:r>
                <a:rPr lang="en-US" sz="2000" dirty="0">
                  <a:solidFill>
                    <a:schemeClr val="tx1"/>
                  </a:solidFill>
                  <a:latin typeface="Krone" charset="0"/>
                </a:rPr>
                <a:t>129 </a:t>
              </a:r>
              <a:r>
                <a:rPr lang="th-TH" sz="2000" dirty="0">
                  <a:solidFill>
                    <a:schemeClr val="tx1"/>
                  </a:solidFill>
                  <a:latin typeface="Krone" charset="0"/>
                </a:rPr>
                <a:t>กิโลเมตร</a:t>
              </a:r>
            </a:p>
          </p:txBody>
        </p:sp>
        <p:sp>
          <p:nvSpPr>
            <p:cNvPr id="88103" name="Rectangle 60"/>
            <p:cNvSpPr>
              <a:spLocks noChangeArrowheads="1"/>
            </p:cNvSpPr>
            <p:nvPr/>
          </p:nvSpPr>
          <p:spPr bwMode="auto">
            <a:xfrm>
              <a:off x="1609" y="1824"/>
              <a:ext cx="142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r">
                <a:lnSpc>
                  <a:spcPct val="95000"/>
                </a:lnSpc>
                <a:spcBef>
                  <a:spcPct val="50000"/>
                </a:spcBef>
              </a:pPr>
              <a:endParaRPr lang="th-TH" sz="2000" dirty="0">
                <a:solidFill>
                  <a:schemeClr val="tx1"/>
                </a:solidFill>
                <a:latin typeface="Krone" charset="0"/>
              </a:endParaRPr>
            </a:p>
          </p:txBody>
        </p:sp>
      </p:grpSp>
      <p:sp>
        <p:nvSpPr>
          <p:cNvPr id="515136" name="Rectangle 6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sp>
        <p:nvSpPr>
          <p:cNvPr id="515137" name="Text Box 65"/>
          <p:cNvSpPr txBox="1">
            <a:spLocks noChangeArrowheads="1"/>
          </p:cNvSpPr>
          <p:nvPr/>
        </p:nvSpPr>
        <p:spPr bwMode="auto">
          <a:xfrm>
            <a:off x="1793875" y="0"/>
            <a:ext cx="4957763"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ยอห์น</a:t>
            </a:r>
            <a:r>
              <a:rPr lang="en-US" sz="1400" dirty="0">
                <a:solidFill>
                  <a:schemeClr val="tx1"/>
                </a:solidFill>
                <a:ea typeface="+mn-ea"/>
                <a:cs typeface="+mn-cs"/>
              </a:rPr>
              <a:t> 2:23; 4:45; 5:1-2; 10:22; 12:12</a:t>
            </a:r>
          </a:p>
        </p:txBody>
      </p:sp>
      <p:sp>
        <p:nvSpPr>
          <p:cNvPr id="88079" name="Text Box 67"/>
          <p:cNvSpPr txBox="1">
            <a:spLocks noChangeArrowheads="1"/>
          </p:cNvSpPr>
          <p:nvPr/>
        </p:nvSpPr>
        <p:spPr bwMode="auto">
          <a:xfrm>
            <a:off x="7068953" y="6283732"/>
            <a:ext cx="148309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sp>
        <p:nvSpPr>
          <p:cNvPr id="88080" name="Rectangle 68"/>
          <p:cNvSpPr>
            <a:spLocks noChangeArrowheads="1"/>
          </p:cNvSpPr>
          <p:nvPr/>
        </p:nvSpPr>
        <p:spPr bwMode="auto">
          <a:xfrm>
            <a:off x="8034338" y="3429000"/>
            <a:ext cx="681037"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88081" name="AutoShape 69"/>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8082" name="Rectangle 70"/>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083" name="Line 71"/>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4" name="Line 72"/>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5" name="Line 73"/>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6" name="Line 74"/>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7" name="Line 75"/>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9" name="Rectangle 77"/>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090" name="Line 7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91" name="Line 7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92" name="Rectangle 8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093" name="Rectangle 8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515155" name="Picture 83" descr="Dead Sea western cliffs to south from En Gedi"/>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4795838" y="4618038"/>
            <a:ext cx="1935162" cy="1304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3" name="Group 87"/>
          <p:cNvGrpSpPr>
            <a:grpSpLocks/>
          </p:cNvGrpSpPr>
          <p:nvPr/>
        </p:nvGrpSpPr>
        <p:grpSpPr bwMode="auto">
          <a:xfrm>
            <a:off x="5480051" y="3304379"/>
            <a:ext cx="2430462" cy="1455735"/>
            <a:chOff x="4229" y="1163"/>
            <a:chExt cx="1531" cy="917"/>
          </a:xfrm>
        </p:grpSpPr>
        <p:sp>
          <p:nvSpPr>
            <p:cNvPr id="515119" name="Rectangle 47"/>
            <p:cNvSpPr>
              <a:spLocks noChangeArrowheads="1"/>
            </p:cNvSpPr>
            <p:nvPr/>
          </p:nvSpPr>
          <p:spPr bwMode="auto">
            <a:xfrm>
              <a:off x="4245" y="1190"/>
              <a:ext cx="1515" cy="890"/>
            </a:xfrm>
            <a:prstGeom prst="rect">
              <a:avLst/>
            </a:prstGeom>
            <a:solidFill>
              <a:schemeClr val="accent1"/>
            </a:solidFill>
            <a:ln w="12700">
              <a:noFill/>
              <a:miter lim="800000"/>
              <a:headEnd/>
              <a:tailEnd/>
            </a:ln>
            <a:effectLst>
              <a:outerShdw blurRad="63500" dist="107763" dir="2700000" algn="ctr" rotWithShape="0">
                <a:srgbClr val="0A0A0A">
                  <a:alpha val="74998"/>
                </a:srgbClr>
              </a:outerShdw>
            </a:effectLst>
          </p:spPr>
          <p:txBody>
            <a:bodyPr lIns="90487" tIns="44450" rIns="90487" bIns="44450">
              <a:spAutoFit/>
            </a:bodyPr>
            <a:lstStyle/>
            <a:p>
              <a:pPr>
                <a:lnSpc>
                  <a:spcPct val="95000"/>
                </a:lnSpc>
                <a:spcBef>
                  <a:spcPct val="50000"/>
                </a:spcBef>
                <a:defRPr/>
              </a:pPr>
              <a:r>
                <a:rPr lang="th-TH" sz="2000" dirty="0">
                  <a:solidFill>
                    <a:srgbClr val="FFEA18"/>
                  </a:solidFill>
                  <a:latin typeface="Krone" charset="0"/>
                </a:rPr>
                <a:t>ทะเลสาบกาลิลี, แม่น้ำจอร์แดน, ทะเลตาย</a:t>
              </a:r>
              <a:r>
                <a:rPr lang="en-US" sz="2000" dirty="0">
                  <a:solidFill>
                    <a:srgbClr val="FFEA18"/>
                  </a:solidFill>
                  <a:latin typeface="Krone" charset="0"/>
                </a:rPr>
                <a:t>:      </a:t>
              </a:r>
              <a:endParaRPr lang="th-TH" sz="2000" dirty="0">
                <a:solidFill>
                  <a:srgbClr val="FFEA18"/>
                </a:solidFill>
                <a:latin typeface="Krone" charset="0"/>
              </a:endParaRPr>
            </a:p>
            <a:p>
              <a:pPr>
                <a:lnSpc>
                  <a:spcPct val="95000"/>
                </a:lnSpc>
                <a:spcBef>
                  <a:spcPct val="50000"/>
                </a:spcBef>
                <a:defRPr/>
              </a:pPr>
              <a:r>
                <a:rPr lang="en-US" sz="2000" dirty="0">
                  <a:solidFill>
                    <a:schemeClr val="tx1"/>
                  </a:solidFill>
                  <a:latin typeface="Krone" charset="0"/>
                </a:rPr>
                <a:t>121</a:t>
              </a:r>
              <a:r>
                <a:rPr lang="th-TH" sz="2000" dirty="0">
                  <a:solidFill>
                    <a:schemeClr val="tx1"/>
                  </a:solidFill>
                  <a:latin typeface="Krone" charset="0"/>
                </a:rPr>
                <a:t> กิโลเมตร</a:t>
              </a:r>
              <a:endParaRPr lang="en-US" sz="2000" dirty="0">
                <a:solidFill>
                  <a:schemeClr val="tx1"/>
                </a:solidFill>
                <a:latin typeface="Krone" charset="0"/>
              </a:endParaRPr>
            </a:p>
          </p:txBody>
        </p:sp>
        <p:sp>
          <p:nvSpPr>
            <p:cNvPr id="88101" name="Rectangle 61"/>
            <p:cNvSpPr>
              <a:spLocks noChangeArrowheads="1"/>
            </p:cNvSpPr>
            <p:nvPr/>
          </p:nvSpPr>
          <p:spPr bwMode="auto">
            <a:xfrm>
              <a:off x="4229" y="1163"/>
              <a:ext cx="1515"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nSpc>
                  <a:spcPct val="95000"/>
                </a:lnSpc>
                <a:spcBef>
                  <a:spcPct val="50000"/>
                </a:spcBef>
              </a:pPr>
              <a:endParaRPr lang="en-US" sz="2000" dirty="0">
                <a:solidFill>
                  <a:schemeClr val="tx1"/>
                </a:solidFill>
                <a:latin typeface="Krone" charset="0"/>
              </a:endParaRPr>
            </a:p>
          </p:txBody>
        </p:sp>
      </p:grpSp>
      <p:sp>
        <p:nvSpPr>
          <p:cNvPr id="88097" name="Oval 84"/>
          <p:cNvSpPr>
            <a:spLocks noChangeArrowheads="1"/>
          </p:cNvSpPr>
          <p:nvPr/>
        </p:nvSpPr>
        <p:spPr bwMode="auto">
          <a:xfrm>
            <a:off x="5026025" y="4275138"/>
            <a:ext cx="196850" cy="198437"/>
          </a:xfrm>
          <a:prstGeom prst="ellipse">
            <a:avLst/>
          </a:prstGeom>
          <a:solidFill>
            <a:srgbClr val="FF0000"/>
          </a:solidFill>
          <a:ln w="12700">
            <a:solidFill>
              <a:schemeClr val="tx1"/>
            </a:solidFill>
            <a:round/>
            <a:headEnd/>
            <a:tailEnd/>
          </a:ln>
        </p:spPr>
        <p:txBody>
          <a:bodyPr wrap="none" anchor="ctr"/>
          <a:lstStyle/>
          <a:p>
            <a:endParaRPr lang="en-US"/>
          </a:p>
        </p:txBody>
      </p:sp>
      <p:sp>
        <p:nvSpPr>
          <p:cNvPr id="88098" name="Oval 85"/>
          <p:cNvSpPr>
            <a:spLocks noChangeArrowheads="1"/>
          </p:cNvSpPr>
          <p:nvPr/>
        </p:nvSpPr>
        <p:spPr bwMode="auto">
          <a:xfrm>
            <a:off x="5164138" y="2206625"/>
            <a:ext cx="196850" cy="198438"/>
          </a:xfrm>
          <a:prstGeom prst="ellipse">
            <a:avLst/>
          </a:prstGeom>
          <a:solidFill>
            <a:srgbClr val="FF0000"/>
          </a:solidFill>
          <a:ln w="12700">
            <a:solidFill>
              <a:schemeClr val="tx1"/>
            </a:solidFill>
            <a:round/>
            <a:headEnd/>
            <a:tailEnd/>
          </a:ln>
        </p:spPr>
        <p:txBody>
          <a:bodyPr wrap="none" anchor="ctr"/>
          <a:lstStyle/>
          <a:p>
            <a:endParaRPr lang="en-US"/>
          </a:p>
        </p:txBody>
      </p:sp>
      <p:sp>
        <p:nvSpPr>
          <p:cNvPr id="515095" name="Line 23"/>
          <p:cNvSpPr>
            <a:spLocks noChangeShapeType="1"/>
          </p:cNvSpPr>
          <p:nvPr/>
        </p:nvSpPr>
        <p:spPr bwMode="auto">
          <a:xfrm flipH="1">
            <a:off x="5122863" y="2306638"/>
            <a:ext cx="133350" cy="2043112"/>
          </a:xfrm>
          <a:prstGeom prst="line">
            <a:avLst/>
          </a:prstGeom>
          <a:noFill/>
          <a:ln w="50800">
            <a:solidFill>
              <a:schemeClr val="tx1"/>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515094"/>
                                        </p:tgtEl>
                                        <p:attrNameLst>
                                          <p:attrName>style.visibility</p:attrName>
                                        </p:attrNameLst>
                                      </p:cBhvr>
                                      <p:to>
                                        <p:strVal val="visible"/>
                                      </p:to>
                                    </p:set>
                                    <p:anim calcmode="lin" valueType="num">
                                      <p:cBhvr>
                                        <p:cTn id="7" dur="1000" fill="hold"/>
                                        <p:tgtEl>
                                          <p:spTgt spid="515094"/>
                                        </p:tgtEl>
                                        <p:attrNameLst>
                                          <p:attrName>ppt_w</p:attrName>
                                        </p:attrNameLst>
                                      </p:cBhvr>
                                      <p:tavLst>
                                        <p:tav tm="0">
                                          <p:val>
                                            <p:strVal val="(6*min(max(#ppt_w*#ppt_h,.3),1)-7.4)/-.7*#ppt_w"/>
                                          </p:val>
                                        </p:tav>
                                        <p:tav tm="100000">
                                          <p:val>
                                            <p:strVal val="#ppt_w"/>
                                          </p:val>
                                        </p:tav>
                                      </p:tavLst>
                                    </p:anim>
                                    <p:anim calcmode="lin" valueType="num">
                                      <p:cBhvr>
                                        <p:cTn id="8" dur="1000" fill="hold"/>
                                        <p:tgtEl>
                                          <p:spTgt spid="515094"/>
                                        </p:tgtEl>
                                        <p:attrNameLst>
                                          <p:attrName>ppt_h</p:attrName>
                                        </p:attrNameLst>
                                      </p:cBhvr>
                                      <p:tavLst>
                                        <p:tav tm="0">
                                          <p:val>
                                            <p:strVal val="(6*min(max(#ppt_w*#ppt_h,.3),1)-7.4)/-.7*#ppt_h"/>
                                          </p:val>
                                        </p:tav>
                                        <p:tav tm="100000">
                                          <p:val>
                                            <p:strVal val="#ppt_h"/>
                                          </p:val>
                                        </p:tav>
                                      </p:tavLst>
                                    </p:anim>
                                    <p:anim calcmode="lin" valueType="num">
                                      <p:cBhvr>
                                        <p:cTn id="9" dur="1000" fill="hold"/>
                                        <p:tgtEl>
                                          <p:spTgt spid="515094"/>
                                        </p:tgtEl>
                                        <p:attrNameLst>
                                          <p:attrName>ppt_x</p:attrName>
                                        </p:attrNameLst>
                                      </p:cBhvr>
                                      <p:tavLst>
                                        <p:tav tm="0">
                                          <p:val>
                                            <p:fltVal val="0.5"/>
                                          </p:val>
                                        </p:tav>
                                        <p:tav tm="100000">
                                          <p:val>
                                            <p:strVal val="#ppt_x"/>
                                          </p:val>
                                        </p:tav>
                                      </p:tavLst>
                                    </p:anim>
                                    <p:anim calcmode="lin" valueType="num">
                                      <p:cBhvr>
                                        <p:cTn id="10" dur="1000" fill="hold"/>
                                        <p:tgtEl>
                                          <p:spTgt spid="515094"/>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1000"/>
                            </p:stCondLst>
                            <p:childTnLst>
                              <p:par>
                                <p:cTn id="12" presetID="23" presetClass="entr" presetSubtype="27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2/3*#ppt_w"/>
                                          </p:val>
                                        </p:tav>
                                        <p:tav tm="100000">
                                          <p:val>
                                            <p:strVal val="#ppt_w"/>
                                          </p:val>
                                        </p:tav>
                                      </p:tavLst>
                                    </p:anim>
                                    <p:anim calcmode="lin" valueType="num">
                                      <p:cBhvr>
                                        <p:cTn id="15" dur="500" fill="hold"/>
                                        <p:tgtEl>
                                          <p:spTgt spid="2"/>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5117"/>
                                        </p:tgtEl>
                                        <p:attrNameLst>
                                          <p:attrName>style.visibility</p:attrName>
                                        </p:attrNameLst>
                                      </p:cBhvr>
                                      <p:to>
                                        <p:strVal val="visible"/>
                                      </p:to>
                                    </p:set>
                                    <p:animEffect transition="in" filter="fade">
                                      <p:cBhvr>
                                        <p:cTn id="19" dur="1000"/>
                                        <p:tgtEl>
                                          <p:spTgt spid="515117"/>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515122"/>
                                        </p:tgtEl>
                                        <p:attrNameLst>
                                          <p:attrName>style.visibility</p:attrName>
                                        </p:attrNameLst>
                                      </p:cBhvr>
                                      <p:to>
                                        <p:strVal val="visible"/>
                                      </p:to>
                                    </p:set>
                                    <p:animEffect transition="in" filter="fade">
                                      <p:cBhvr>
                                        <p:cTn id="23" dur="1000"/>
                                        <p:tgtEl>
                                          <p:spTgt spid="5151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515095"/>
                                        </p:tgtEl>
                                        <p:attrNameLst>
                                          <p:attrName>style.visibility</p:attrName>
                                        </p:attrNameLst>
                                      </p:cBhvr>
                                      <p:to>
                                        <p:strVal val="visible"/>
                                      </p:to>
                                    </p:set>
                                    <p:anim calcmode="lin" valueType="num">
                                      <p:cBhvr>
                                        <p:cTn id="28" dur="1000" fill="hold"/>
                                        <p:tgtEl>
                                          <p:spTgt spid="515095"/>
                                        </p:tgtEl>
                                        <p:attrNameLst>
                                          <p:attrName>ppt_w</p:attrName>
                                        </p:attrNameLst>
                                      </p:cBhvr>
                                      <p:tavLst>
                                        <p:tav tm="0">
                                          <p:val>
                                            <p:strVal val="(6*min(max(#ppt_w*#ppt_h,.3),1)-7.4)/-.7*#ppt_w"/>
                                          </p:val>
                                        </p:tav>
                                        <p:tav tm="100000">
                                          <p:val>
                                            <p:strVal val="#ppt_w"/>
                                          </p:val>
                                        </p:tav>
                                      </p:tavLst>
                                    </p:anim>
                                    <p:anim calcmode="lin" valueType="num">
                                      <p:cBhvr>
                                        <p:cTn id="29" dur="1000" fill="hold"/>
                                        <p:tgtEl>
                                          <p:spTgt spid="515095"/>
                                        </p:tgtEl>
                                        <p:attrNameLst>
                                          <p:attrName>ppt_h</p:attrName>
                                        </p:attrNameLst>
                                      </p:cBhvr>
                                      <p:tavLst>
                                        <p:tav tm="0">
                                          <p:val>
                                            <p:strVal val="(6*min(max(#ppt_w*#ppt_h,.3),1)-7.4)/-.7*#ppt_h"/>
                                          </p:val>
                                        </p:tav>
                                        <p:tav tm="100000">
                                          <p:val>
                                            <p:strVal val="#ppt_h"/>
                                          </p:val>
                                        </p:tav>
                                      </p:tavLst>
                                    </p:anim>
                                    <p:anim calcmode="lin" valueType="num">
                                      <p:cBhvr>
                                        <p:cTn id="30" dur="1000" fill="hold"/>
                                        <p:tgtEl>
                                          <p:spTgt spid="515095"/>
                                        </p:tgtEl>
                                        <p:attrNameLst>
                                          <p:attrName>ppt_x</p:attrName>
                                        </p:attrNameLst>
                                      </p:cBhvr>
                                      <p:tavLst>
                                        <p:tav tm="0">
                                          <p:val>
                                            <p:fltVal val="0.5"/>
                                          </p:val>
                                        </p:tav>
                                        <p:tav tm="100000">
                                          <p:val>
                                            <p:strVal val="#ppt_x"/>
                                          </p:val>
                                        </p:tav>
                                      </p:tavLst>
                                    </p:anim>
                                    <p:anim calcmode="lin" valueType="num">
                                      <p:cBhvr>
                                        <p:cTn id="31" dur="1000" fill="hold"/>
                                        <p:tgtEl>
                                          <p:spTgt spid="51509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childTnLst>
                          </p:cTn>
                        </p:par>
                        <p:par>
                          <p:cTn id="36" fill="hold" nodeType="afterGroup">
                            <p:stCondLst>
                              <p:cond delay="2000"/>
                            </p:stCondLst>
                            <p:childTnLst>
                              <p:par>
                                <p:cTn id="37" presetID="10" presetClass="entr" presetSubtype="0" fill="hold" nodeType="afterEffect">
                                  <p:stCondLst>
                                    <p:cond delay="0"/>
                                  </p:stCondLst>
                                  <p:childTnLst>
                                    <p:set>
                                      <p:cBhvr>
                                        <p:cTn id="38" dur="1" fill="hold">
                                          <p:stCondLst>
                                            <p:cond delay="0"/>
                                          </p:stCondLst>
                                        </p:cTn>
                                        <p:tgtEl>
                                          <p:spTgt spid="515121"/>
                                        </p:tgtEl>
                                        <p:attrNameLst>
                                          <p:attrName>style.visibility</p:attrName>
                                        </p:attrNameLst>
                                      </p:cBhvr>
                                      <p:to>
                                        <p:strVal val="visible"/>
                                      </p:to>
                                    </p:set>
                                    <p:animEffect transition="in" filter="fade">
                                      <p:cBhvr>
                                        <p:cTn id="39" dur="1000"/>
                                        <p:tgtEl>
                                          <p:spTgt spid="515121"/>
                                        </p:tgtEl>
                                      </p:cBhvr>
                                    </p:animEffect>
                                  </p:childTnLst>
                                </p:cTn>
                              </p:par>
                            </p:childTnLst>
                          </p:cTn>
                        </p:par>
                        <p:par>
                          <p:cTn id="40" fill="hold" nodeType="afterGroup">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15155"/>
                                        </p:tgtEl>
                                        <p:attrNameLst>
                                          <p:attrName>style.visibility</p:attrName>
                                        </p:attrNameLst>
                                      </p:cBhvr>
                                      <p:to>
                                        <p:strVal val="visible"/>
                                      </p:to>
                                    </p:set>
                                    <p:animEffect transition="in" filter="fade">
                                      <p:cBhvr>
                                        <p:cTn id="43" dur="1000"/>
                                        <p:tgtEl>
                                          <p:spTgt spid="515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55"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90114" name="Group 107"/>
          <p:cNvGrpSpPr>
            <a:grpSpLocks/>
          </p:cNvGrpSpPr>
          <p:nvPr/>
        </p:nvGrpSpPr>
        <p:grpSpPr bwMode="auto">
          <a:xfrm>
            <a:off x="4203700" y="1701800"/>
            <a:ext cx="1179513" cy="3009900"/>
            <a:chOff x="2648" y="1072"/>
            <a:chExt cx="743" cy="1896"/>
          </a:xfrm>
        </p:grpSpPr>
        <p:sp>
          <p:nvSpPr>
            <p:cNvPr id="90156" name="Oval 108"/>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7" name="Oval 109"/>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8" name="Oval 110"/>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0159" name="Oval 111"/>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4323"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0116"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0117"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18"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19"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0"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1"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2"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3"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4"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5"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0128"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 name="Group 87"/>
          <p:cNvGrpSpPr>
            <a:grpSpLocks/>
          </p:cNvGrpSpPr>
          <p:nvPr/>
        </p:nvGrpSpPr>
        <p:grpSpPr bwMode="auto">
          <a:xfrm>
            <a:off x="5588000" y="2255838"/>
            <a:ext cx="3405188" cy="1079500"/>
            <a:chOff x="3520" y="1421"/>
            <a:chExt cx="2145" cy="680"/>
          </a:xfrm>
        </p:grpSpPr>
        <p:sp>
          <p:nvSpPr>
            <p:cNvPr id="184339" name="Rectangle 19"/>
            <p:cNvSpPr>
              <a:spLocks noChangeArrowheads="1"/>
            </p:cNvSpPr>
            <p:nvPr/>
          </p:nvSpPr>
          <p:spPr bwMode="auto">
            <a:xfrm>
              <a:off x="4088" y="1531"/>
              <a:ext cx="1577" cy="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457200" indent="-457200">
                <a:lnSpc>
                  <a:spcPct val="55000"/>
                </a:lnSpc>
                <a:spcBef>
                  <a:spcPct val="50000"/>
                </a:spcBef>
                <a:buAutoNum type="arabicPeriod" startAt="4"/>
                <a:defRPr/>
              </a:pPr>
              <a:r>
                <a:rPr lang="th-TH" sz="2000" dirty="0" err="1">
                  <a:solidFill>
                    <a:schemeClr val="tx1"/>
                  </a:solidFill>
                  <a:latin typeface="Krone" charset="0"/>
                  <a:ea typeface="+mn-ea"/>
                  <a:cs typeface="+mn-cs"/>
                </a:rPr>
                <a:t>พันธ</a:t>
              </a:r>
              <a:r>
                <a:rPr lang="th-TH" sz="2000" dirty="0">
                  <a:solidFill>
                    <a:schemeClr val="tx1"/>
                  </a:solidFill>
                  <a:latin typeface="Krone" charset="0"/>
                  <a:ea typeface="+mn-ea"/>
                  <a:cs typeface="+mn-cs"/>
                </a:rPr>
                <a:t>กิจกับชาว  </a:t>
              </a:r>
            </a:p>
            <a:p>
              <a:pPr>
                <a:lnSpc>
                  <a:spcPct val="55000"/>
                </a:lnSpc>
                <a:spcBef>
                  <a:spcPct val="50000"/>
                </a:spcBef>
                <a:defRPr/>
              </a:pPr>
              <a:r>
                <a:rPr lang="th-TH" sz="2000" dirty="0">
                  <a:solidFill>
                    <a:schemeClr val="tx1"/>
                  </a:solidFill>
                  <a:latin typeface="Krone" charset="0"/>
                  <a:ea typeface="+mn-ea"/>
                  <a:cs typeface="+mn-cs"/>
                </a:rPr>
                <a:t>       </a:t>
              </a:r>
              <a:r>
                <a:rPr lang="th-TH" sz="2000" dirty="0" err="1">
                  <a:solidFill>
                    <a:srgbClr val="FFFF00"/>
                  </a:solidFill>
                  <a:latin typeface="Krone" charset="0"/>
                  <a:ea typeface="+mn-ea"/>
                  <a:cs typeface="+mn-cs"/>
                </a:rPr>
                <a:t>เพอเรีย</a:t>
              </a:r>
              <a:endParaRPr lang="en-US" sz="2000" dirty="0">
                <a:solidFill>
                  <a:srgbClr val="FFFF00"/>
                </a:solidFill>
                <a:latin typeface="Krone" charset="0"/>
                <a:ea typeface="+mn-ea"/>
                <a:cs typeface="+mn-cs"/>
              </a:endParaRPr>
            </a:p>
          </p:txBody>
        </p:sp>
        <p:sp>
          <p:nvSpPr>
            <p:cNvPr id="184344" name="Line 24"/>
            <p:cNvSpPr>
              <a:spLocks noChangeShapeType="1"/>
            </p:cNvSpPr>
            <p:nvPr/>
          </p:nvSpPr>
          <p:spPr bwMode="auto">
            <a:xfrm flipH="1">
              <a:off x="3520" y="1701"/>
              <a:ext cx="533" cy="40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4349" name="Oval 29"/>
            <p:cNvSpPr>
              <a:spLocks noChangeArrowheads="1"/>
            </p:cNvSpPr>
            <p:nvPr/>
          </p:nvSpPr>
          <p:spPr bwMode="auto">
            <a:xfrm>
              <a:off x="4020" y="1421"/>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90130" name="Line 33"/>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392" name="Text Box 72"/>
          <p:cNvSpPr txBox="1">
            <a:spLocks noChangeArrowheads="1"/>
          </p:cNvSpPr>
          <p:nvPr/>
        </p:nvSpPr>
        <p:spPr bwMode="auto">
          <a:xfrm>
            <a:off x="17922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19:1-26</a:t>
            </a:r>
          </a:p>
        </p:txBody>
      </p:sp>
      <p:sp>
        <p:nvSpPr>
          <p:cNvPr id="90133" name="AutoShape 88"/>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0134" name="Rectangle 89"/>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35" name="Line 90"/>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6" name="Line 91"/>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7" name="Line 92"/>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8" name="Line 93"/>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9" name="Line 94"/>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41" name="Rectangle 9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42" name="Line 97"/>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43" name="Line 98"/>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44" name="Rectangle 9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45" name="Rectangle 10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47" name="Text Box 102"/>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84424" name="Oval 104"/>
          <p:cNvSpPr>
            <a:spLocks noChangeArrowheads="1"/>
          </p:cNvSpPr>
          <p:nvPr/>
        </p:nvSpPr>
        <p:spPr bwMode="auto">
          <a:xfrm>
            <a:off x="6895472" y="2642395"/>
            <a:ext cx="1506538" cy="3810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4435" name="Oval 115"/>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0151" name="Line 116"/>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4437" name="Rectangle 11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sp>
        <p:nvSpPr>
          <p:cNvPr id="49"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48"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50" name="Rectangle 18"/>
          <p:cNvSpPr>
            <a:spLocks noChangeArrowheads="1"/>
          </p:cNvSpPr>
          <p:nvPr/>
        </p:nvSpPr>
        <p:spPr bwMode="auto">
          <a:xfrm>
            <a:off x="14288" y="822325"/>
            <a:ext cx="2608262" cy="9187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rPr>
              <a:t>3. </a:t>
            </a:r>
            <a:r>
              <a:rPr lang="th-TH" sz="2000" dirty="0">
                <a:solidFill>
                  <a:srgbClr val="FFFF00"/>
                </a:solidFill>
                <a:latin typeface="Krone" charset="0"/>
              </a:rPr>
              <a:t>ชาวกาลิลีทำ</a:t>
            </a:r>
          </a:p>
          <a:p>
            <a:pPr algn="r">
              <a:lnSpc>
                <a:spcPct val="55000"/>
              </a:lnSpc>
              <a:spcBef>
                <a:spcPct val="50000"/>
              </a:spcBef>
              <a:defRPr/>
            </a:pPr>
            <a:r>
              <a:rPr lang="th-TH" sz="2000" dirty="0" err="1">
                <a:solidFill>
                  <a:srgbClr val="FFFF00"/>
                </a:solidFill>
                <a:latin typeface="Krone" charset="0"/>
              </a:rPr>
              <a:t>พันธ</a:t>
            </a:r>
            <a:r>
              <a:rPr lang="th-TH" sz="2000" dirty="0">
                <a:solidFill>
                  <a:srgbClr val="FFFF00"/>
                </a:solidFill>
                <a:latin typeface="Krone" charset="0"/>
              </a:rPr>
              <a:t>กิจที่ </a:t>
            </a:r>
          </a:p>
          <a:p>
            <a:pPr algn="r">
              <a:lnSpc>
                <a:spcPct val="55000"/>
              </a:lnSpc>
              <a:spcBef>
                <a:spcPct val="50000"/>
              </a:spcBef>
              <a:defRPr/>
            </a:pPr>
            <a:r>
              <a:rPr lang="th-TH" sz="2000" dirty="0" err="1">
                <a:solidFill>
                  <a:srgbClr val="FFFF00"/>
                </a:solidFill>
                <a:latin typeface="Krone" charset="0"/>
              </a:rPr>
              <a:t>คาเป</a:t>
            </a:r>
            <a:r>
              <a:rPr lang="th-TH" sz="2000" dirty="0">
                <a:solidFill>
                  <a:srgbClr val="FFFF00"/>
                </a:solidFill>
                <a:latin typeface="Krone" charset="0"/>
              </a:rPr>
              <a:t>อรนา</a:t>
            </a:r>
            <a:r>
              <a:rPr lang="th-TH" sz="2000" dirty="0" err="1">
                <a:solidFill>
                  <a:srgbClr val="FFFF00"/>
                </a:solidFill>
                <a:latin typeface="Krone" charset="0"/>
              </a:rPr>
              <a:t>อุม</a:t>
            </a:r>
            <a:endParaRPr lang="en-US" sz="2000" dirty="0">
              <a:solidFill>
                <a:srgbClr val="FFFF00"/>
              </a:solidFill>
              <a:latin typeface="Krone" charset="0"/>
            </a:endParaRPr>
          </a:p>
        </p:txBody>
      </p:sp>
      <p:sp>
        <p:nvSpPr>
          <p:cNvPr id="51"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
        <p:nvSpPr>
          <p:cNvPr id="52"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4424"/>
                                        </p:tgtEl>
                                        <p:attrNameLst>
                                          <p:attrName>style.visibility</p:attrName>
                                        </p:attrNameLst>
                                      </p:cBhvr>
                                      <p:to>
                                        <p:strVal val="visible"/>
                                      </p:to>
                                    </p:set>
                                    <p:anim calcmode="lin" valueType="num">
                                      <p:cBhvr>
                                        <p:cTn id="11" dur="500" fill="hold"/>
                                        <p:tgtEl>
                                          <p:spTgt spid="184424"/>
                                        </p:tgtEl>
                                        <p:attrNameLst>
                                          <p:attrName>ppt_w</p:attrName>
                                        </p:attrNameLst>
                                      </p:cBhvr>
                                      <p:tavLst>
                                        <p:tav tm="0">
                                          <p:val>
                                            <p:fltVal val="0"/>
                                          </p:val>
                                        </p:tav>
                                        <p:tav tm="100000">
                                          <p:val>
                                            <p:strVal val="#ppt_w"/>
                                          </p:val>
                                        </p:tav>
                                      </p:tavLst>
                                    </p:anim>
                                    <p:anim calcmode="lin" valueType="num">
                                      <p:cBhvr>
                                        <p:cTn id="12" dur="500" fill="hold"/>
                                        <p:tgtEl>
                                          <p:spTgt spid="184424"/>
                                        </p:tgtEl>
                                        <p:attrNameLst>
                                          <p:attrName>ppt_h</p:attrName>
                                        </p:attrNameLst>
                                      </p:cBhvr>
                                      <p:tavLst>
                                        <p:tav tm="0">
                                          <p:val>
                                            <p:fltVal val="0"/>
                                          </p:val>
                                        </p:tav>
                                        <p:tav tm="100000">
                                          <p:val>
                                            <p:strVal val="#ppt_h"/>
                                          </p:val>
                                        </p:tav>
                                      </p:tavLst>
                                    </p:anim>
                                    <p:anim calcmode="lin" valueType="num">
                                      <p:cBhvr>
                                        <p:cTn id="13" dur="500" fill="hold"/>
                                        <p:tgtEl>
                                          <p:spTgt spid="184424"/>
                                        </p:tgtEl>
                                        <p:attrNameLst>
                                          <p:attrName>ppt_x</p:attrName>
                                        </p:attrNameLst>
                                      </p:cBhvr>
                                      <p:tavLst>
                                        <p:tav tm="0">
                                          <p:val>
                                            <p:fltVal val="0.5"/>
                                          </p:val>
                                        </p:tav>
                                        <p:tav tm="100000">
                                          <p:val>
                                            <p:strVal val="#ppt_x"/>
                                          </p:val>
                                        </p:tav>
                                      </p:tavLst>
                                    </p:anim>
                                    <p:anim calcmode="lin" valueType="num">
                                      <p:cBhvr>
                                        <p:cTn id="14" dur="500" fill="hold"/>
                                        <p:tgtEl>
                                          <p:spTgt spid="184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4"/>
          <p:cNvSpPr txBox="1">
            <a:spLocks noChangeArrowheads="1"/>
          </p:cNvSpPr>
          <p:nvPr/>
        </p:nvSpPr>
        <p:spPr bwMode="auto">
          <a:xfrm>
            <a:off x="533400" y="65595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87429" name="Text Box 5"/>
          <p:cNvSpPr txBox="1">
            <a:spLocks noChangeArrowheads="1"/>
          </p:cNvSpPr>
          <p:nvPr/>
        </p:nvSpPr>
        <p:spPr bwMode="auto">
          <a:xfrm>
            <a:off x="18049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19:2-10</a:t>
            </a:r>
          </a:p>
        </p:txBody>
      </p:sp>
      <p:sp>
        <p:nvSpPr>
          <p:cNvPr id="487451"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92164" name="Text Box 28"/>
          <p:cNvSpPr txBox="1">
            <a:spLocks noChangeArrowheads="1"/>
          </p:cNvSpPr>
          <p:nvPr/>
        </p:nvSpPr>
        <p:spPr bwMode="auto">
          <a:xfrm>
            <a:off x="7072159" y="6283732"/>
            <a:ext cx="147668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92165" name="Text Box 33"/>
          <p:cNvSpPr txBox="1">
            <a:spLocks noChangeArrowheads="1"/>
          </p:cNvSpPr>
          <p:nvPr/>
        </p:nvSpPr>
        <p:spPr bwMode="auto">
          <a:xfrm>
            <a:off x="8558213" y="64516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92166" name="Rectangle 41"/>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92167" name="Picture 3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500" y="652463"/>
            <a:ext cx="7700963" cy="552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487456" name="Picture 32" descr="Sycamore tree in Jericho, tb n0621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903663" y="903288"/>
            <a:ext cx="4371975" cy="3219450"/>
          </a:xfrm>
          <a:prstGeom prst="rect">
            <a:avLst/>
          </a:prstGeom>
          <a:noFill/>
          <a:ln w="762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sp>
        <p:nvSpPr>
          <p:cNvPr id="487455" name="Text Box 31"/>
          <p:cNvSpPr txBox="1">
            <a:spLocks noChangeArrowheads="1"/>
          </p:cNvSpPr>
          <p:nvPr/>
        </p:nvSpPr>
        <p:spPr bwMode="auto">
          <a:xfrm>
            <a:off x="1198563" y="5495925"/>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spcBef>
                <a:spcPct val="50000"/>
              </a:spcBef>
              <a:defRPr sz="2400">
                <a:solidFill>
                  <a:schemeClr val="tx1"/>
                </a:solidFill>
                <a:effectLst>
                  <a:glow rad="127000">
                    <a:schemeClr val="bg2"/>
                  </a:glow>
                </a:effectLst>
              </a:defRPr>
            </a:lvl1pPr>
          </a:lstStyle>
          <a:p>
            <a:r>
              <a:rPr lang="th-TH" dirty="0"/>
              <a:t>สัก</a:t>
            </a:r>
            <a:r>
              <a:rPr lang="th-TH" dirty="0" err="1"/>
              <a:t>เคียส</a:t>
            </a:r>
            <a:r>
              <a:rPr lang="th-TH" dirty="0"/>
              <a:t> กับต้นมะเดื่อ</a:t>
            </a:r>
            <a:endParaRPr lang="en-US" dirty="0"/>
          </a:p>
        </p:txBody>
      </p:sp>
      <p:grpSp>
        <p:nvGrpSpPr>
          <p:cNvPr id="92171" name="Group 42"/>
          <p:cNvGrpSpPr>
            <a:grpSpLocks/>
          </p:cNvGrpSpPr>
          <p:nvPr/>
        </p:nvGrpSpPr>
        <p:grpSpPr bwMode="auto">
          <a:xfrm>
            <a:off x="8005763" y="3473450"/>
            <a:ext cx="952500" cy="1196975"/>
            <a:chOff x="5043" y="2188"/>
            <a:chExt cx="600" cy="754"/>
          </a:xfrm>
        </p:grpSpPr>
        <p:sp>
          <p:nvSpPr>
            <p:cNvPr id="9217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217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17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0" name="Rectangle 1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81" name="Line 16"/>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2" name="Line 17"/>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3"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84"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7"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26" name="Text Box 6"/>
          <p:cNvSpPr txBox="1">
            <a:spLocks noChangeArrowheads="1"/>
          </p:cNvSpPr>
          <p:nvPr/>
        </p:nvSpPr>
        <p:spPr bwMode="auto">
          <a:xfrm>
            <a:off x="1004556" y="5037932"/>
            <a:ext cx="63912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2400" dirty="0">
                <a:solidFill>
                  <a:schemeClr val="tx1"/>
                </a:solidFill>
                <a:effectLst>
                  <a:glow rad="127000">
                    <a:schemeClr val="bg2"/>
                  </a:glow>
                </a:effectLst>
              </a:rPr>
              <a:t>ท่องเที่ยวในเมืองของพระเยซู</a:t>
            </a:r>
            <a:r>
              <a:rPr lang="en-US" sz="2400" dirty="0">
                <a:solidFill>
                  <a:schemeClr val="tx1"/>
                </a:solidFill>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7456"/>
                                        </p:tgtEl>
                                        <p:attrNameLst>
                                          <p:attrName>style.visibility</p:attrName>
                                        </p:attrNameLst>
                                      </p:cBhvr>
                                      <p:to>
                                        <p:strVal val="visible"/>
                                      </p:to>
                                    </p:set>
                                    <p:animEffect transition="in" filter="wipe(left)">
                                      <p:cBhvr>
                                        <p:cTn id="7" dur="1000"/>
                                        <p:tgtEl>
                                          <p:spTgt spid="487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1450" y="684213"/>
            <a:ext cx="3746500" cy="5475287"/>
          </a:xfrm>
          <a:prstGeom prst="rect">
            <a:avLst/>
          </a:prstGeom>
          <a:noFill/>
          <a:ln w="508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94210" name="Group 106"/>
          <p:cNvGrpSpPr>
            <a:grpSpLocks/>
          </p:cNvGrpSpPr>
          <p:nvPr/>
        </p:nvGrpSpPr>
        <p:grpSpPr bwMode="auto">
          <a:xfrm>
            <a:off x="4203700" y="1701800"/>
            <a:ext cx="1179513" cy="3009900"/>
            <a:chOff x="2648" y="1072"/>
            <a:chExt cx="743" cy="1896"/>
          </a:xfrm>
        </p:grpSpPr>
        <p:sp>
          <p:nvSpPr>
            <p:cNvPr id="94254" name="Oval 107"/>
            <p:cNvSpPr>
              <a:spLocks noChangeArrowheads="1"/>
            </p:cNvSpPr>
            <p:nvPr/>
          </p:nvSpPr>
          <p:spPr bwMode="auto">
            <a:xfrm>
              <a:off x="2648" y="2835"/>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5" name="Oval 108"/>
            <p:cNvSpPr>
              <a:spLocks noChangeArrowheads="1"/>
            </p:cNvSpPr>
            <p:nvPr/>
          </p:nvSpPr>
          <p:spPr bwMode="auto">
            <a:xfrm>
              <a:off x="2861" y="266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6" name="Oval 109"/>
            <p:cNvSpPr>
              <a:spLocks noChangeArrowheads="1"/>
            </p:cNvSpPr>
            <p:nvPr/>
          </p:nvSpPr>
          <p:spPr bwMode="auto">
            <a:xfrm>
              <a:off x="2861" y="1348"/>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94257" name="Oval 110"/>
            <p:cNvSpPr>
              <a:spLocks noChangeArrowheads="1"/>
            </p:cNvSpPr>
            <p:nvPr/>
          </p:nvSpPr>
          <p:spPr bwMode="auto">
            <a:xfrm>
              <a:off x="3258" y="1072"/>
              <a:ext cx="133" cy="133"/>
            </a:xfrm>
            <a:prstGeom prst="ellipse">
              <a:avLst/>
            </a:prstGeom>
            <a:solidFill>
              <a:srgbClr val="00FF00"/>
            </a:solidFill>
            <a:ln w="38100">
              <a:solidFill>
                <a:schemeClr val="accent1"/>
              </a:solidFill>
              <a:round/>
              <a:headEnd/>
              <a:tailEnd/>
            </a:ln>
          </p:spPr>
          <p:txBody>
            <a:bodyPr wrap="none" anchor="ctr"/>
            <a:lstStyle/>
            <a:p>
              <a:pPr algn="ctr"/>
              <a:endParaRPr lang="en-US" sz="2000" b="0">
                <a:solidFill>
                  <a:srgbClr val="FFFF00"/>
                </a:solidFill>
              </a:endParaRPr>
            </a:p>
          </p:txBody>
        </p:sp>
      </p:grpSp>
      <p:sp>
        <p:nvSpPr>
          <p:cNvPr id="185347" name="Rectangle 3"/>
          <p:cNvSpPr>
            <a:spLocks noChangeArrowheads="1"/>
          </p:cNvSpPr>
          <p:nvPr/>
        </p:nvSpPr>
        <p:spPr bwMode="auto">
          <a:xfrm>
            <a:off x="542925"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94212" name="Oval 6"/>
          <p:cNvSpPr>
            <a:spLocks noChangeArrowheads="1"/>
          </p:cNvSpPr>
          <p:nvPr/>
        </p:nvSpPr>
        <p:spPr bwMode="auto">
          <a:xfrm rot="240000">
            <a:off x="4368800" y="1905000"/>
            <a:ext cx="1206500" cy="2446338"/>
          </a:xfrm>
          <a:prstGeom prst="ellipse">
            <a:avLst/>
          </a:prstGeom>
          <a:noFill/>
          <a:ln w="50800">
            <a:solidFill>
              <a:srgbClr val="00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4213" name="Rectangle 7"/>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14" name="Line 8"/>
          <p:cNvSpPr>
            <a:spLocks noChangeShapeType="1"/>
          </p:cNvSpPr>
          <p:nvPr/>
        </p:nvSpPr>
        <p:spPr bwMode="auto">
          <a:xfrm flipV="1">
            <a:off x="5494338" y="1973263"/>
            <a:ext cx="457200" cy="320675"/>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15" name="Line 9"/>
          <p:cNvSpPr>
            <a:spLocks noChangeShapeType="1"/>
          </p:cNvSpPr>
          <p:nvPr/>
        </p:nvSpPr>
        <p:spPr bwMode="auto">
          <a:xfrm flipV="1">
            <a:off x="5029200" y="1123950"/>
            <a:ext cx="6350" cy="7556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16" name="Line 10"/>
          <p:cNvSpPr>
            <a:spLocks noChangeShapeType="1"/>
          </p:cNvSpPr>
          <p:nvPr/>
        </p:nvSpPr>
        <p:spPr bwMode="auto">
          <a:xfrm flipV="1">
            <a:off x="5321300" y="1377950"/>
            <a:ext cx="368300" cy="5969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17" name="Line 11"/>
          <p:cNvSpPr>
            <a:spLocks noChangeShapeType="1"/>
          </p:cNvSpPr>
          <p:nvPr/>
        </p:nvSpPr>
        <p:spPr bwMode="auto">
          <a:xfrm flipH="1" flipV="1">
            <a:off x="4578350" y="1485900"/>
            <a:ext cx="209550" cy="5334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18" name="Line 12"/>
          <p:cNvSpPr>
            <a:spLocks noChangeShapeType="1"/>
          </p:cNvSpPr>
          <p:nvPr/>
        </p:nvSpPr>
        <p:spPr bwMode="auto">
          <a:xfrm flipH="1" flipV="1">
            <a:off x="4318000" y="1898650"/>
            <a:ext cx="336550" cy="3048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19" name="Line 13"/>
          <p:cNvSpPr>
            <a:spLocks noChangeShapeType="1"/>
          </p:cNvSpPr>
          <p:nvPr/>
        </p:nvSpPr>
        <p:spPr bwMode="auto">
          <a:xfrm>
            <a:off x="4819650" y="2063750"/>
            <a:ext cx="12700" cy="223520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0" name="Line 14"/>
          <p:cNvSpPr>
            <a:spLocks noChangeShapeType="1"/>
          </p:cNvSpPr>
          <p:nvPr/>
        </p:nvSpPr>
        <p:spPr bwMode="auto">
          <a:xfrm flipH="1">
            <a:off x="4959350" y="1943100"/>
            <a:ext cx="63500" cy="23304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1" name="Line 15"/>
          <p:cNvSpPr>
            <a:spLocks noChangeShapeType="1"/>
          </p:cNvSpPr>
          <p:nvPr/>
        </p:nvSpPr>
        <p:spPr bwMode="auto">
          <a:xfrm flipH="1">
            <a:off x="5073650" y="2006600"/>
            <a:ext cx="146050" cy="2241550"/>
          </a:xfrm>
          <a:prstGeom prst="line">
            <a:avLst/>
          </a:prstGeom>
          <a:noFill/>
          <a:ln w="50800">
            <a:solidFill>
              <a:srgbClr val="00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4" name="Line 22"/>
          <p:cNvSpPr>
            <a:spLocks noChangeShapeType="1"/>
          </p:cNvSpPr>
          <p:nvPr/>
        </p:nvSpPr>
        <p:spPr bwMode="auto">
          <a:xfrm>
            <a:off x="2684463" y="2862263"/>
            <a:ext cx="1608137" cy="320675"/>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5" name="Line 24"/>
          <p:cNvSpPr>
            <a:spLocks noChangeShapeType="1"/>
          </p:cNvSpPr>
          <p:nvPr/>
        </p:nvSpPr>
        <p:spPr bwMode="auto">
          <a:xfrm flipH="1">
            <a:off x="5588000" y="2674938"/>
            <a:ext cx="947738" cy="660400"/>
          </a:xfrm>
          <a:prstGeom prst="line">
            <a:avLst/>
          </a:prstGeom>
          <a:noFill/>
          <a:ln w="76200">
            <a:solidFill>
              <a:srgbClr val="FAFD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4226" name="Line 32"/>
          <p:cNvSpPr>
            <a:spLocks noChangeShapeType="1"/>
          </p:cNvSpPr>
          <p:nvPr/>
        </p:nvSpPr>
        <p:spPr bwMode="auto">
          <a:xfrm>
            <a:off x="2600325" y="1236663"/>
            <a:ext cx="2581275" cy="592137"/>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5414" name="Text Box 70"/>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21:10-16;</a:t>
            </a:r>
            <a:r>
              <a:rPr lang="th-TH" sz="1400" dirty="0" err="1">
                <a:solidFill>
                  <a:schemeClr val="tx1"/>
                </a:solidFill>
                <a:ea typeface="+mn-ea"/>
                <a:cs typeface="+mn-cs"/>
              </a:rPr>
              <a:t>ยอห์น</a:t>
            </a:r>
            <a:r>
              <a:rPr lang="en-US" sz="1400" dirty="0">
                <a:solidFill>
                  <a:schemeClr val="tx1"/>
                </a:solidFill>
                <a:ea typeface="+mn-ea"/>
                <a:cs typeface="+mn-cs"/>
              </a:rPr>
              <a:t> 12:13</a:t>
            </a:r>
          </a:p>
        </p:txBody>
      </p:sp>
      <p:sp>
        <p:nvSpPr>
          <p:cNvPr id="94229" name="AutoShape 86"/>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4230" name="Rectangle 87"/>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31" name="Line 88"/>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2" name="Line 89"/>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3" name="Line 90"/>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4" name="Line 91"/>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5" name="Line 92"/>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7" name="Rectangle 94"/>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38" name="Line 95"/>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9" name="Line 96"/>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0" name="Rectangle 97"/>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41" name="Rectangle 9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43" name="Text Box 10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3" name="Group 102"/>
          <p:cNvGrpSpPr>
            <a:grpSpLocks/>
          </p:cNvGrpSpPr>
          <p:nvPr/>
        </p:nvGrpSpPr>
        <p:grpSpPr bwMode="auto">
          <a:xfrm>
            <a:off x="4762500" y="4402140"/>
            <a:ext cx="3724275" cy="1009650"/>
            <a:chOff x="3000" y="2773"/>
            <a:chExt cx="2346" cy="636"/>
          </a:xfrm>
        </p:grpSpPr>
        <p:sp>
          <p:nvSpPr>
            <p:cNvPr id="185364" name="Rectangle 20"/>
            <p:cNvSpPr>
              <a:spLocks noChangeArrowheads="1"/>
            </p:cNvSpPr>
            <p:nvPr/>
          </p:nvSpPr>
          <p:spPr bwMode="auto">
            <a:xfrm>
              <a:off x="4015" y="3034"/>
              <a:ext cx="1331" cy="375"/>
            </a:xfrm>
            <a:prstGeom prst="rect">
              <a:avLst/>
            </a:prstGeom>
            <a:noFill/>
            <a:ln w="381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nSpc>
                  <a:spcPct val="55000"/>
                </a:lnSpc>
                <a:spcBef>
                  <a:spcPct val="50000"/>
                </a:spcBef>
                <a:defRPr/>
              </a:pPr>
              <a:r>
                <a:rPr lang="en-US" sz="2000" dirty="0">
                  <a:solidFill>
                    <a:schemeClr val="tx1"/>
                  </a:solidFill>
                  <a:latin typeface="Krone" charset="0"/>
                  <a:ea typeface="+mn-ea"/>
                  <a:cs typeface="+mn-cs"/>
                </a:rPr>
                <a:t> 5.</a:t>
              </a:r>
              <a:r>
                <a:rPr lang="th-TH" sz="2000" dirty="0" err="1">
                  <a:solidFill>
                    <a:schemeClr val="tx1"/>
                  </a:solidFill>
                  <a:latin typeface="Krone" charset="0"/>
                  <a:ea typeface="+mn-ea"/>
                  <a:cs typeface="+mn-cs"/>
                </a:rPr>
                <a:t>พันธ</a:t>
              </a:r>
              <a:r>
                <a:rPr lang="th-TH" sz="2000" dirty="0">
                  <a:solidFill>
                    <a:schemeClr val="tx1"/>
                  </a:solidFill>
                  <a:latin typeface="Krone" charset="0"/>
                  <a:ea typeface="+mn-ea"/>
                  <a:cs typeface="+mn-cs"/>
                </a:rPr>
                <a:t>กิจสุดท้าย</a:t>
              </a:r>
              <a:endParaRPr lang="en-US" sz="2000" dirty="0">
                <a:solidFill>
                  <a:schemeClr val="tx1"/>
                </a:solidFill>
                <a:latin typeface="Krone" charset="0"/>
                <a:ea typeface="+mn-ea"/>
                <a:cs typeface="+mn-cs"/>
              </a:endParaRPr>
            </a:p>
            <a:p>
              <a:pPr>
                <a:lnSpc>
                  <a:spcPct val="55000"/>
                </a:lnSpc>
                <a:spcBef>
                  <a:spcPct val="50000"/>
                </a:spcBef>
                <a:defRPr/>
              </a:pP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endParaRPr lang="en-US" sz="2000" dirty="0">
                <a:solidFill>
                  <a:schemeClr val="tx1"/>
                </a:solidFill>
                <a:latin typeface="Krone" charset="0"/>
                <a:ea typeface="+mn-ea"/>
                <a:cs typeface="+mn-cs"/>
              </a:endParaRPr>
            </a:p>
          </p:txBody>
        </p:sp>
        <p:sp>
          <p:nvSpPr>
            <p:cNvPr id="185369" name="Line 25"/>
            <p:cNvSpPr>
              <a:spLocks noChangeShapeType="1"/>
            </p:cNvSpPr>
            <p:nvPr/>
          </p:nvSpPr>
          <p:spPr bwMode="auto">
            <a:xfrm flipH="1" flipV="1">
              <a:off x="3000" y="2773"/>
              <a:ext cx="992" cy="28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85374" name="Oval 30"/>
            <p:cNvSpPr>
              <a:spLocks noChangeArrowheads="1"/>
            </p:cNvSpPr>
            <p:nvPr/>
          </p:nvSpPr>
          <p:spPr bwMode="auto">
            <a:xfrm>
              <a:off x="3991" y="2922"/>
              <a:ext cx="346" cy="347"/>
            </a:xfrm>
            <a:prstGeom prst="ellipse">
              <a:avLst/>
            </a:prstGeom>
            <a:noFill/>
            <a:ln w="5715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85447" name="Oval 103"/>
          <p:cNvSpPr>
            <a:spLocks noChangeArrowheads="1"/>
          </p:cNvSpPr>
          <p:nvPr/>
        </p:nvSpPr>
        <p:spPr bwMode="auto">
          <a:xfrm>
            <a:off x="6302375" y="4999038"/>
            <a:ext cx="2244725" cy="4572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85458" name="Oval 114"/>
          <p:cNvSpPr>
            <a:spLocks noChangeArrowheads="1"/>
          </p:cNvSpPr>
          <p:nvPr/>
        </p:nvSpPr>
        <p:spPr bwMode="auto">
          <a:xfrm>
            <a:off x="4343400" y="4114800"/>
            <a:ext cx="609600" cy="609600"/>
          </a:xfrm>
          <a:prstGeom prst="ellipse">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94248" name="Line 115"/>
          <p:cNvSpPr>
            <a:spLocks noChangeShapeType="1"/>
          </p:cNvSpPr>
          <p:nvPr/>
        </p:nvSpPr>
        <p:spPr bwMode="auto">
          <a:xfrm flipV="1">
            <a:off x="2565400" y="4376738"/>
            <a:ext cx="1998663" cy="169862"/>
          </a:xfrm>
          <a:prstGeom prst="line">
            <a:avLst/>
          </a:prstGeom>
          <a:noFill/>
          <a:ln w="76200">
            <a:solidFill>
              <a:srgbClr val="EEFF4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85460" name="Rectangle 116"/>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5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50" name="Rectangle 57"/>
          <p:cNvSpPr>
            <a:spLocks noChangeArrowheads="1"/>
          </p:cNvSpPr>
          <p:nvPr/>
        </p:nvSpPr>
        <p:spPr bwMode="auto">
          <a:xfrm>
            <a:off x="478631" y="5417794"/>
            <a:ext cx="8408987" cy="107465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200" dirty="0">
                <a:solidFill>
                  <a:srgbClr val="FFFF00"/>
                </a:solidFill>
                <a:effectLst>
                  <a:outerShdw blurRad="38100" dist="38100" dir="2700000" algn="tl">
                    <a:srgbClr val="000000"/>
                  </a:outerShdw>
                </a:effectLst>
              </a:rPr>
              <a:t>เส้นทางการเดินทางของพระเยซูแบบแฉกดอกไม้</a:t>
            </a:r>
            <a:r>
              <a:rPr lang="en-US" sz="3200" dirty="0">
                <a:solidFill>
                  <a:srgbClr val="FFFF00"/>
                </a:solidFill>
                <a:effectLst>
                  <a:outerShdw blurRad="38100" dist="38100" dir="2700000" algn="tl">
                    <a:srgbClr val="000000"/>
                  </a:outerShdw>
                </a:effectLst>
              </a:rPr>
              <a:t>...</a:t>
            </a:r>
          </a:p>
        </p:txBody>
      </p:sp>
      <p:sp>
        <p:nvSpPr>
          <p:cNvPr id="52" name="Rectangle 18"/>
          <p:cNvSpPr>
            <a:spLocks noChangeArrowheads="1"/>
          </p:cNvSpPr>
          <p:nvPr/>
        </p:nvSpPr>
        <p:spPr bwMode="auto">
          <a:xfrm>
            <a:off x="14288" y="822325"/>
            <a:ext cx="2608262" cy="9187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rPr>
              <a:t>3. </a:t>
            </a:r>
            <a:r>
              <a:rPr lang="th-TH" sz="2000" dirty="0">
                <a:solidFill>
                  <a:srgbClr val="FFFF00"/>
                </a:solidFill>
                <a:latin typeface="Krone" charset="0"/>
              </a:rPr>
              <a:t>ชาวกาลิลีทำ</a:t>
            </a:r>
          </a:p>
          <a:p>
            <a:pPr algn="r">
              <a:lnSpc>
                <a:spcPct val="55000"/>
              </a:lnSpc>
              <a:spcBef>
                <a:spcPct val="50000"/>
              </a:spcBef>
              <a:defRPr/>
            </a:pPr>
            <a:r>
              <a:rPr lang="th-TH" sz="2000" dirty="0" err="1">
                <a:solidFill>
                  <a:srgbClr val="FFFF00"/>
                </a:solidFill>
                <a:latin typeface="Krone" charset="0"/>
              </a:rPr>
              <a:t>พันธ</a:t>
            </a:r>
            <a:r>
              <a:rPr lang="th-TH" sz="2000" dirty="0">
                <a:solidFill>
                  <a:srgbClr val="FFFF00"/>
                </a:solidFill>
                <a:latin typeface="Krone" charset="0"/>
              </a:rPr>
              <a:t>กิจที่ </a:t>
            </a:r>
          </a:p>
          <a:p>
            <a:pPr algn="r">
              <a:lnSpc>
                <a:spcPct val="55000"/>
              </a:lnSpc>
              <a:spcBef>
                <a:spcPct val="50000"/>
              </a:spcBef>
              <a:defRPr/>
            </a:pPr>
            <a:r>
              <a:rPr lang="th-TH" sz="2000" dirty="0" err="1">
                <a:solidFill>
                  <a:srgbClr val="FFFF00"/>
                </a:solidFill>
                <a:latin typeface="Krone" charset="0"/>
              </a:rPr>
              <a:t>คาเป</a:t>
            </a:r>
            <a:r>
              <a:rPr lang="th-TH" sz="2000" dirty="0">
                <a:solidFill>
                  <a:srgbClr val="FFFF00"/>
                </a:solidFill>
                <a:latin typeface="Krone" charset="0"/>
              </a:rPr>
              <a:t>อรนา</a:t>
            </a:r>
            <a:r>
              <a:rPr lang="th-TH" sz="2000" dirty="0" err="1">
                <a:solidFill>
                  <a:srgbClr val="FFFF00"/>
                </a:solidFill>
                <a:latin typeface="Krone" charset="0"/>
              </a:rPr>
              <a:t>อุม</a:t>
            </a:r>
            <a:endParaRPr lang="en-US" sz="2000" dirty="0">
              <a:solidFill>
                <a:srgbClr val="FFFF00"/>
              </a:solidFill>
              <a:latin typeface="Krone" charset="0"/>
            </a:endParaRPr>
          </a:p>
        </p:txBody>
      </p:sp>
      <p:sp>
        <p:nvSpPr>
          <p:cNvPr id="53" name="Rectangle 17"/>
          <p:cNvSpPr>
            <a:spLocks noChangeArrowheads="1"/>
          </p:cNvSpPr>
          <p:nvPr/>
        </p:nvSpPr>
        <p:spPr bwMode="auto">
          <a:xfrm>
            <a:off x="536972" y="2507221"/>
            <a:ext cx="2062163" cy="5955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lnSpc>
                <a:spcPct val="55000"/>
              </a:lnSpc>
              <a:spcBef>
                <a:spcPct val="50000"/>
              </a:spcBef>
              <a:defRPr/>
            </a:pPr>
            <a:r>
              <a:rPr lang="en-US" sz="2000" dirty="0">
                <a:solidFill>
                  <a:srgbClr val="FFFF00"/>
                </a:solidFill>
                <a:latin typeface="Krone" charset="0"/>
                <a:ea typeface="+mn-ea"/>
                <a:cs typeface="+mn-cs"/>
              </a:rPr>
              <a:t>2. </a:t>
            </a:r>
            <a:r>
              <a:rPr lang="th-TH" sz="2000" dirty="0">
                <a:solidFill>
                  <a:srgbClr val="FFFF00"/>
                </a:solidFill>
                <a:latin typeface="Krone" charset="0"/>
                <a:ea typeface="+mn-ea"/>
                <a:cs typeface="+mn-cs"/>
              </a:rPr>
              <a:t>ชาว</a:t>
            </a:r>
            <a:r>
              <a:rPr lang="th-TH" sz="2000" dirty="0" err="1">
                <a:solidFill>
                  <a:srgbClr val="FFFF00"/>
                </a:solidFill>
                <a:latin typeface="Krone" charset="0"/>
                <a:ea typeface="+mn-ea"/>
                <a:cs typeface="+mn-cs"/>
              </a:rPr>
              <a:t>สะมาเรีย</a:t>
            </a:r>
            <a:endParaRPr lang="th-TH" sz="2000" dirty="0">
              <a:solidFill>
                <a:srgbClr val="FFFF00"/>
              </a:solidFill>
              <a:latin typeface="Krone" charset="0"/>
              <a:ea typeface="+mn-ea"/>
              <a:cs typeface="+mn-cs"/>
            </a:endParaRPr>
          </a:p>
          <a:p>
            <a:pPr algn="r">
              <a:lnSpc>
                <a:spcPct val="55000"/>
              </a:lnSpc>
              <a:spcBef>
                <a:spcPct val="50000"/>
              </a:spcBef>
              <a:defRPr/>
            </a:pPr>
            <a:r>
              <a:rPr lang="th-TH" sz="2000" dirty="0">
                <a:solidFill>
                  <a:srgbClr val="FFFF00"/>
                </a:solidFill>
                <a:latin typeface="Krone" charset="0"/>
                <a:ea typeface="+mn-ea"/>
                <a:cs typeface="+mn-cs"/>
              </a:rPr>
              <a:t>ย้ายถิ่นฐาน</a:t>
            </a:r>
            <a:endParaRPr lang="en-US" sz="2000" dirty="0">
              <a:solidFill>
                <a:srgbClr val="FFFF00"/>
              </a:solidFill>
              <a:latin typeface="Krone" charset="0"/>
              <a:ea typeface="+mn-ea"/>
              <a:cs typeface="+mn-cs"/>
            </a:endParaRPr>
          </a:p>
        </p:txBody>
      </p:sp>
      <p:sp>
        <p:nvSpPr>
          <p:cNvPr id="54" name="Rectangle 8"/>
          <p:cNvSpPr>
            <a:spLocks noChangeArrowheads="1"/>
          </p:cNvSpPr>
          <p:nvPr/>
        </p:nvSpPr>
        <p:spPr bwMode="auto">
          <a:xfrm>
            <a:off x="651360" y="3602038"/>
            <a:ext cx="1786731" cy="178253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marL="457200" indent="-457200" algn="r">
              <a:spcBef>
                <a:spcPct val="50000"/>
              </a:spcBef>
              <a:buAutoNum type="arabicPeriod"/>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กิจครั้งแรก </a:t>
            </a:r>
          </a:p>
          <a:p>
            <a:pPr algn="r">
              <a:spcBef>
                <a:spcPct val="50000"/>
              </a:spcBef>
              <a:defRPr/>
            </a:pPr>
            <a:r>
              <a:rPr lang="th-TH" sz="2000" dirty="0">
                <a:solidFill>
                  <a:srgbClr val="FFFF00"/>
                </a:solidFill>
                <a:latin typeface="Krone" charset="0"/>
                <a:ea typeface="+mn-ea"/>
                <a:cs typeface="+mn-cs"/>
              </a:rPr>
              <a:t>ของพระเยซู ณ</a:t>
            </a:r>
            <a:r>
              <a:rPr lang="en-US" sz="2000" dirty="0">
                <a:solidFill>
                  <a:srgbClr val="FFFF00"/>
                </a:solidFill>
                <a:latin typeface="Krone" charset="0"/>
                <a:ea typeface="+mn-ea"/>
                <a:cs typeface="+mn-cs"/>
              </a:rPr>
              <a:t> </a:t>
            </a:r>
            <a:r>
              <a:rPr lang="th-TH" sz="2000" dirty="0">
                <a:solidFill>
                  <a:srgbClr val="FFFF00"/>
                </a:solidFill>
                <a:latin typeface="Krone" charset="0"/>
                <a:ea typeface="+mn-ea"/>
                <a:cs typeface="+mn-cs"/>
              </a:rPr>
              <a:t>กรุงเยรูซาเล็ม</a:t>
            </a:r>
          </a:p>
        </p:txBody>
      </p:sp>
      <p:grpSp>
        <p:nvGrpSpPr>
          <p:cNvPr id="55" name="Group 87"/>
          <p:cNvGrpSpPr>
            <a:grpSpLocks/>
          </p:cNvGrpSpPr>
          <p:nvPr/>
        </p:nvGrpSpPr>
        <p:grpSpPr bwMode="auto">
          <a:xfrm>
            <a:off x="5588000" y="2430463"/>
            <a:ext cx="3405188" cy="904875"/>
            <a:chOff x="3520" y="1531"/>
            <a:chExt cx="2145" cy="570"/>
          </a:xfrm>
        </p:grpSpPr>
        <p:sp>
          <p:nvSpPr>
            <p:cNvPr id="56" name="Rectangle 19"/>
            <p:cNvSpPr>
              <a:spLocks noChangeArrowheads="1"/>
            </p:cNvSpPr>
            <p:nvPr/>
          </p:nvSpPr>
          <p:spPr bwMode="auto">
            <a:xfrm>
              <a:off x="4088" y="1531"/>
              <a:ext cx="1577" cy="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457200" indent="-457200">
                <a:lnSpc>
                  <a:spcPct val="55000"/>
                </a:lnSpc>
                <a:spcBef>
                  <a:spcPct val="50000"/>
                </a:spcBef>
                <a:buAutoNum type="arabicPeriod" startAt="4"/>
                <a:defRPr/>
              </a:pPr>
              <a:r>
                <a:rPr lang="th-TH" sz="2000" dirty="0" err="1">
                  <a:solidFill>
                    <a:srgbClr val="FFFF00"/>
                  </a:solidFill>
                  <a:latin typeface="Krone" charset="0"/>
                  <a:ea typeface="+mn-ea"/>
                  <a:cs typeface="+mn-cs"/>
                </a:rPr>
                <a:t>พันธ</a:t>
              </a:r>
              <a:r>
                <a:rPr lang="th-TH" sz="2000" dirty="0">
                  <a:solidFill>
                    <a:srgbClr val="FFFF00"/>
                  </a:solidFill>
                  <a:latin typeface="Krone" charset="0"/>
                  <a:ea typeface="+mn-ea"/>
                  <a:cs typeface="+mn-cs"/>
                </a:rPr>
                <a:t>กิจกับชาว  </a:t>
              </a:r>
            </a:p>
            <a:p>
              <a:pPr>
                <a:lnSpc>
                  <a:spcPct val="55000"/>
                </a:lnSpc>
                <a:spcBef>
                  <a:spcPct val="50000"/>
                </a:spcBef>
                <a:defRPr/>
              </a:pPr>
              <a:r>
                <a:rPr lang="th-TH" sz="2000" dirty="0">
                  <a:solidFill>
                    <a:schemeClr val="tx1"/>
                  </a:solidFill>
                  <a:latin typeface="Krone" charset="0"/>
                  <a:ea typeface="+mn-ea"/>
                  <a:cs typeface="+mn-cs"/>
                </a:rPr>
                <a:t>       </a:t>
              </a:r>
              <a:r>
                <a:rPr lang="th-TH" sz="2000" dirty="0" err="1">
                  <a:solidFill>
                    <a:srgbClr val="FFFF00"/>
                  </a:solidFill>
                  <a:latin typeface="Krone" charset="0"/>
                  <a:ea typeface="+mn-ea"/>
                  <a:cs typeface="+mn-cs"/>
                </a:rPr>
                <a:t>เพอเรีย</a:t>
              </a:r>
              <a:endParaRPr lang="en-US" sz="2000" dirty="0">
                <a:solidFill>
                  <a:srgbClr val="FFFF00"/>
                </a:solidFill>
                <a:latin typeface="Krone" charset="0"/>
                <a:ea typeface="+mn-ea"/>
                <a:cs typeface="+mn-cs"/>
              </a:endParaRPr>
            </a:p>
          </p:txBody>
        </p:sp>
        <p:sp>
          <p:nvSpPr>
            <p:cNvPr id="57" name="Line 24"/>
            <p:cNvSpPr>
              <a:spLocks noChangeShapeType="1"/>
            </p:cNvSpPr>
            <p:nvPr/>
          </p:nvSpPr>
          <p:spPr bwMode="auto">
            <a:xfrm flipH="1">
              <a:off x="3520" y="1701"/>
              <a:ext cx="533" cy="400"/>
            </a:xfrm>
            <a:prstGeom prst="line">
              <a:avLst/>
            </a:prstGeom>
            <a:noFill/>
            <a:ln w="76200">
              <a:solidFill>
                <a:srgbClr val="D83104"/>
              </a:solidFill>
              <a:round/>
              <a:headEnd/>
              <a:tailEnd type="triangle" w="med" len="med"/>
            </a:ln>
            <a:effectLst>
              <a:outerShdw blurRad="63500" dist="17961" dir="135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185447"/>
                                        </p:tgtEl>
                                        <p:attrNameLst>
                                          <p:attrName>style.visibility</p:attrName>
                                        </p:attrNameLst>
                                      </p:cBhvr>
                                      <p:to>
                                        <p:strVal val="visible"/>
                                      </p:to>
                                    </p:set>
                                    <p:anim calcmode="lin" valueType="num">
                                      <p:cBhvr>
                                        <p:cTn id="11" dur="500" fill="hold"/>
                                        <p:tgtEl>
                                          <p:spTgt spid="185447"/>
                                        </p:tgtEl>
                                        <p:attrNameLst>
                                          <p:attrName>ppt_w</p:attrName>
                                        </p:attrNameLst>
                                      </p:cBhvr>
                                      <p:tavLst>
                                        <p:tav tm="0">
                                          <p:val>
                                            <p:fltVal val="0"/>
                                          </p:val>
                                        </p:tav>
                                        <p:tav tm="100000">
                                          <p:val>
                                            <p:strVal val="#ppt_w"/>
                                          </p:val>
                                        </p:tav>
                                      </p:tavLst>
                                    </p:anim>
                                    <p:anim calcmode="lin" valueType="num">
                                      <p:cBhvr>
                                        <p:cTn id="12" dur="500" fill="hold"/>
                                        <p:tgtEl>
                                          <p:spTgt spid="185447"/>
                                        </p:tgtEl>
                                        <p:attrNameLst>
                                          <p:attrName>ppt_h</p:attrName>
                                        </p:attrNameLst>
                                      </p:cBhvr>
                                      <p:tavLst>
                                        <p:tav tm="0">
                                          <p:val>
                                            <p:fltVal val="0"/>
                                          </p:val>
                                        </p:tav>
                                        <p:tav tm="100000">
                                          <p:val>
                                            <p:strVal val="#ppt_h"/>
                                          </p:val>
                                        </p:tav>
                                      </p:tavLst>
                                    </p:anim>
                                    <p:anim calcmode="lin" valueType="num">
                                      <p:cBhvr>
                                        <p:cTn id="13" dur="500" fill="hold"/>
                                        <p:tgtEl>
                                          <p:spTgt spid="185447"/>
                                        </p:tgtEl>
                                        <p:attrNameLst>
                                          <p:attrName>ppt_x</p:attrName>
                                        </p:attrNameLst>
                                      </p:cBhvr>
                                      <p:tavLst>
                                        <p:tav tm="0">
                                          <p:val>
                                            <p:fltVal val="0.5"/>
                                          </p:val>
                                        </p:tav>
                                        <p:tav tm="100000">
                                          <p:val>
                                            <p:strVal val="#ppt_x"/>
                                          </p:val>
                                        </p:tav>
                                      </p:tavLst>
                                    </p:anim>
                                    <p:anim calcmode="lin" valueType="num">
                                      <p:cBhvr>
                                        <p:cTn id="14" dur="500" fill="hold"/>
                                        <p:tgtEl>
                                          <p:spTgt spid="185447"/>
                                        </p:tgtEl>
                                        <p:attrNameLst>
                                          <p:attrName>ppt_y</p:attrName>
                                        </p:attrNameLst>
                                      </p:cBhvr>
                                      <p:tavLst>
                                        <p:tav tm="0">
                                          <p:val>
                                            <p:fltVal val="0.5"/>
                                          </p:val>
                                        </p:tav>
                                        <p:tav tm="100000">
                                          <p:val>
                                            <p:strVal val="#ppt_y"/>
                                          </p:val>
                                        </p:tav>
                                      </p:tavLst>
                                    </p:anim>
                                  </p:childTnLst>
                                </p:cTn>
                              </p:par>
                              <p:par>
                                <p:cTn id="15" presetID="22" presetClass="entr" presetSubtype="2"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right)">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4" name="Picture 2" descr="Jerusalem from Mt of Olives panorama, df 090101"/>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7715" name="Rectangle 3"/>
          <p:cNvSpPr>
            <a:spLocks noChangeArrowheads="1"/>
          </p:cNvSpPr>
          <p:nvPr/>
        </p:nvSpPr>
        <p:spPr bwMode="auto">
          <a:xfrm>
            <a:off x="439738" y="5532438"/>
            <a:ext cx="8264525" cy="91101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lnSpc>
                <a:spcPct val="95000"/>
              </a:lnSpc>
              <a:defRPr/>
            </a:pPr>
            <a:r>
              <a:rPr lang="th-TH" sz="2800" dirty="0">
                <a:solidFill>
                  <a:srgbClr val="FFFF00"/>
                </a:solidFill>
                <a:effectLst>
                  <a:outerShdw blurRad="38100" dist="38100" dir="2700000" algn="tl">
                    <a:srgbClr val="000000"/>
                  </a:outerShdw>
                </a:effectLst>
              </a:rPr>
              <a:t>ภูเขาโมรียาของอับรา</a:t>
            </a:r>
            <a:r>
              <a:rPr lang="th-TH" sz="2800" dirty="0" err="1">
                <a:solidFill>
                  <a:srgbClr val="FFFF00"/>
                </a:solidFill>
                <a:effectLst>
                  <a:outerShdw blurRad="38100" dist="38100" dir="2700000" algn="tl">
                    <a:srgbClr val="000000"/>
                  </a:outerShdw>
                </a:effectLst>
              </a:rPr>
              <a:t>ฮัม</a:t>
            </a:r>
            <a:endParaRPr lang="th-TH" sz="2800" dirty="0">
              <a:solidFill>
                <a:srgbClr val="FFFF00"/>
              </a:solidFill>
              <a:effectLst>
                <a:outerShdw blurRad="38100" dist="38100" dir="2700000" algn="tl">
                  <a:srgbClr val="000000"/>
                </a:outerShdw>
              </a:effectLst>
            </a:endParaRPr>
          </a:p>
          <a:p>
            <a:pPr algn="ctr">
              <a:lnSpc>
                <a:spcPct val="95000"/>
              </a:lnSpc>
              <a:defRPr/>
            </a:pPr>
            <a:r>
              <a:rPr lang="th-TH" sz="2800" dirty="0">
                <a:solidFill>
                  <a:srgbClr val="FFFF00"/>
                </a:solidFill>
                <a:effectLst>
                  <a:outerShdw blurRad="38100" dist="38100" dir="2700000" algn="tl">
                    <a:srgbClr val="000000"/>
                  </a:outerShdw>
                </a:effectLst>
              </a:rPr>
              <a:t>มองจากมุมวิหาร</a:t>
            </a:r>
            <a:r>
              <a:rPr lang="th-TH" sz="2800" dirty="0" err="1">
                <a:solidFill>
                  <a:srgbClr val="FFFF00"/>
                </a:solidFill>
                <a:effectLst>
                  <a:outerShdw blurRad="38100" dist="38100" dir="2700000" algn="tl">
                    <a:srgbClr val="000000"/>
                  </a:outerShdw>
                </a:effectLst>
              </a:rPr>
              <a:t>ชาวยิว</a:t>
            </a:r>
            <a:r>
              <a:rPr lang="th-TH" sz="2800" dirty="0">
                <a:solidFill>
                  <a:srgbClr val="FFFF00"/>
                </a:solidFill>
                <a:effectLst>
                  <a:outerShdw blurRad="38100" dist="38100" dir="2700000" algn="tl">
                    <a:srgbClr val="000000"/>
                  </a:outerShdw>
                </a:effectLst>
              </a:rPr>
              <a:t> </a:t>
            </a:r>
            <a:endParaRPr lang="en-US" sz="2800" dirty="0">
              <a:solidFill>
                <a:srgbClr val="FFFF00"/>
              </a:solidFill>
              <a:effectLst>
                <a:outerShdw blurRad="38100" dist="38100" dir="2700000" algn="tl">
                  <a:srgbClr val="000000"/>
                </a:outerShdw>
              </a:effectLst>
            </a:endParaRPr>
          </a:p>
        </p:txBody>
      </p:sp>
      <p:grpSp>
        <p:nvGrpSpPr>
          <p:cNvPr id="2" name="Group 28"/>
          <p:cNvGrpSpPr>
            <a:grpSpLocks/>
          </p:cNvGrpSpPr>
          <p:nvPr/>
        </p:nvGrpSpPr>
        <p:grpSpPr bwMode="auto">
          <a:xfrm>
            <a:off x="5865813" y="3040063"/>
            <a:ext cx="3278187" cy="2459037"/>
            <a:chOff x="519" y="1899"/>
            <a:chExt cx="2065" cy="1549"/>
          </a:xfrm>
        </p:grpSpPr>
        <p:pic>
          <p:nvPicPr>
            <p:cNvPr id="627737" name="Picture 25" descr="Golden Gate, Dome of Tablets fr Mt of Olives"/>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9" y="1899"/>
              <a:ext cx="2065" cy="1549"/>
            </a:xfrm>
            <a:prstGeom prst="rect">
              <a:avLst/>
            </a:prstGeom>
            <a:noFill/>
            <a:ln w="76200">
              <a:solidFill>
                <a:srgbClr val="FFFF00"/>
              </a:solidFill>
              <a:miter lim="800000"/>
              <a:headEnd/>
              <a:tailEnd/>
            </a:ln>
            <a:effectLst>
              <a:outerShdw blurRad="63500" dist="107763" dir="2700000" algn="ctr" rotWithShape="0">
                <a:schemeClr val="bg2">
                  <a:alpha val="74998"/>
                </a:schemeClr>
              </a:outerShdw>
            </a:effectLst>
          </p:spPr>
        </p:pic>
        <p:sp>
          <p:nvSpPr>
            <p:cNvPr id="627739" name="Text Box 27"/>
            <p:cNvSpPr txBox="1">
              <a:spLocks noChangeArrowheads="1"/>
            </p:cNvSpPr>
            <p:nvPr/>
          </p:nvSpPr>
          <p:spPr bwMode="auto">
            <a:xfrm>
              <a:off x="576" y="2968"/>
              <a:ext cx="1912" cy="44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th-TH" sz="2000" dirty="0">
                  <a:solidFill>
                    <a:srgbClr val="FFFF00"/>
                  </a:solidFill>
                  <a:effectLst>
                    <a:outerShdw blurRad="50800" dist="76200" dir="2700000" algn="tl" rotWithShape="0">
                      <a:srgbClr val="000000"/>
                    </a:outerShdw>
                  </a:effectLst>
                  <a:ea typeface="+mn-ea"/>
                  <a:cs typeface="+mn-cs"/>
                </a:rPr>
                <a:t>ประตูตะวันออกของวิหารบนภูเขา</a:t>
              </a:r>
              <a:endParaRPr lang="en-US" sz="2000" dirty="0">
                <a:solidFill>
                  <a:srgbClr val="FFFF00"/>
                </a:solidFill>
                <a:effectLst>
                  <a:outerShdw blurRad="50800" dist="76200" dir="2700000" algn="tl" rotWithShape="0">
                    <a:srgbClr val="000000"/>
                  </a:outerShdw>
                </a:effectLst>
                <a:ea typeface="+mn-ea"/>
                <a:cs typeface="+mn-cs"/>
              </a:endParaRPr>
            </a:p>
          </p:txBody>
        </p:sp>
      </p:grpSp>
      <p:sp>
        <p:nvSpPr>
          <p:cNvPr id="627716" name="Text Box 4"/>
          <p:cNvSpPr txBox="1">
            <a:spLocks noChangeArrowheads="1"/>
          </p:cNvSpPr>
          <p:nvPr/>
        </p:nvSpPr>
        <p:spPr bwMode="auto">
          <a:xfrm>
            <a:off x="1770063" y="-20968"/>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1400" dirty="0" err="1">
                <a:solidFill>
                  <a:schemeClr val="tx1"/>
                </a:solidFill>
              </a:rPr>
              <a:t>มัทธิว</a:t>
            </a:r>
            <a:r>
              <a:rPr lang="en-US" sz="1400" dirty="0">
                <a:solidFill>
                  <a:schemeClr val="tx1"/>
                </a:solidFill>
              </a:rPr>
              <a:t> 21:12-16</a:t>
            </a:r>
            <a:endParaRPr lang="en-US" sz="1200" dirty="0">
              <a:solidFill>
                <a:schemeClr val="tx1"/>
              </a:solidFill>
            </a:endParaRPr>
          </a:p>
        </p:txBody>
      </p:sp>
      <p:sp>
        <p:nvSpPr>
          <p:cNvPr id="96261" name="AutoShape 5"/>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6262" name="Rectangle 6"/>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63" name="Line 7"/>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4" name="Line 8"/>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5" name="Line 9"/>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6" name="Line 10"/>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7" name="Line 11"/>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69" name="Rectangle 1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70" name="Line 14"/>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1" name="Line 15"/>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72" name="Rectangle 16"/>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73" name="Rectangle 17"/>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75" name="Text Box 19"/>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627732" name="Picture 20"/>
          <p:cNvPicPr>
            <a:picLocks noChangeArrowheads="1"/>
          </p:cNvPicPr>
          <p:nvPr/>
        </p:nvPicPr>
        <p:blipFill>
          <a:blip r:embed="rId7" cstate="screen">
            <a:extLst>
              <a:ext uri="{28A0092B-C50C-407E-A947-70E740481C1C}">
                <a14:useLocalDpi xmlns:a14="http://schemas.microsoft.com/office/drawing/2010/main"/>
              </a:ext>
            </a:extLst>
          </a:blip>
          <a:srcRect l="-221"/>
          <a:stretch>
            <a:fillRect/>
          </a:stretch>
        </p:blipFill>
        <p:spPr bwMode="auto">
          <a:xfrm>
            <a:off x="4468813" y="2185988"/>
            <a:ext cx="2627312" cy="1427162"/>
          </a:xfrm>
          <a:prstGeom prst="rect">
            <a:avLst/>
          </a:prstGeom>
          <a:noFill/>
          <a:ln w="76200">
            <a:solidFill>
              <a:schemeClr val="accent1"/>
            </a:solidFill>
            <a:miter lim="800000"/>
            <a:headEnd/>
            <a:tailEnd/>
          </a:ln>
          <a:effectLst>
            <a:outerShdw blurRad="63500" dist="81320" dir="3080412" algn="ctr" rotWithShape="0">
              <a:schemeClr val="bg2">
                <a:alpha val="74998"/>
              </a:schemeClr>
            </a:outerShdw>
          </a:effectLst>
        </p:spPr>
      </p:pic>
      <p:sp>
        <p:nvSpPr>
          <p:cNvPr id="627733" name="Rectangle 21"/>
          <p:cNvSpPr>
            <a:spLocks noChangeArrowheads="1"/>
          </p:cNvSpPr>
          <p:nvPr/>
        </p:nvSpPr>
        <p:spPr bwMode="auto">
          <a:xfrm>
            <a:off x="4597400" y="2300288"/>
            <a:ext cx="2328863" cy="1195387"/>
          </a:xfrm>
          <a:prstGeom prst="rect">
            <a:avLst/>
          </a:prstGeom>
          <a:noFill/>
          <a:ln w="57150">
            <a:solidFill>
              <a:srgbClr val="00FF00"/>
            </a:solidFill>
            <a:prstDash val="sysDot"/>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27734"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96279" name="Text Box 23"/>
          <p:cNvSpPr txBox="1">
            <a:spLocks noChangeArrowheads="1"/>
          </p:cNvSpPr>
          <p:nvPr/>
        </p:nvSpPr>
        <p:spPr bwMode="auto">
          <a:xfrm>
            <a:off x="7073745"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96280" name="Text Box 24"/>
          <p:cNvSpPr txBox="1">
            <a:spLocks noChangeArrowheads="1"/>
          </p:cNvSpPr>
          <p:nvPr/>
        </p:nvSpPr>
        <p:spPr bwMode="auto">
          <a:xfrm>
            <a:off x="855186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627738" name="Rectangle 26"/>
          <p:cNvSpPr>
            <a:spLocks noChangeArrowheads="1"/>
          </p:cNvSpPr>
          <p:nvPr/>
        </p:nvSpPr>
        <p:spPr bwMode="auto">
          <a:xfrm>
            <a:off x="836613" y="180975"/>
            <a:ext cx="7354887" cy="582211"/>
          </a:xfrm>
          <a:prstGeom prst="rect">
            <a:avLst/>
          </a:prstGeom>
          <a:noFill/>
          <a:ln w="76200">
            <a:noFill/>
            <a:miter lim="800000"/>
            <a:headEnd/>
            <a:tailEnd/>
          </a:ln>
          <a:effectLst>
            <a:outerShdw blurRad="63500" dist="38099" dir="2700000" algn="ctr" rotWithShape="0">
              <a:schemeClr val="bg2">
                <a:alpha val="50000"/>
              </a:schemeClr>
            </a:outerShdw>
          </a:effectLst>
        </p:spPr>
        <p:txBody>
          <a:bodyPr lIns="90487" tIns="44450" rIns="90487" bIns="44450">
            <a:spAutoFit/>
          </a:bodyPr>
          <a:lstStyle/>
          <a:p>
            <a:pPr algn="ctr">
              <a:defRPr/>
            </a:pPr>
            <a:r>
              <a:rPr lang="th-TH" sz="3200" dirty="0">
                <a:solidFill>
                  <a:srgbClr val="9DEDF1"/>
                </a:solidFill>
                <a:latin typeface="Arial" charset="0"/>
                <a:ea typeface="+mn-ea"/>
                <a:cs typeface="+mn-cs"/>
              </a:rPr>
              <a:t>วิหารบนภูเขาของกรุงเยรูซาเล็มปัจจุบัน</a:t>
            </a:r>
            <a:endParaRPr lang="en-US" sz="3200" dirty="0">
              <a:solidFill>
                <a:srgbClr val="9DEDF1"/>
              </a:solidFill>
              <a:latin typeface="Arial" charset="0"/>
              <a:ea typeface="+mn-ea"/>
              <a:cs typeface="+mn-cs"/>
            </a:endParaRPr>
          </a:p>
        </p:txBody>
      </p:sp>
      <p:sp>
        <p:nvSpPr>
          <p:cNvPr id="29"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7733"/>
                                        </p:tgtEl>
                                        <p:attrNameLst>
                                          <p:attrName>style.visibility</p:attrName>
                                        </p:attrNameLst>
                                      </p:cBhvr>
                                      <p:to>
                                        <p:strVal val="visible"/>
                                      </p:to>
                                    </p:set>
                                    <p:animEffect transition="in" filter="fade">
                                      <p:cBhvr>
                                        <p:cTn id="7" dur="1000"/>
                                        <p:tgtEl>
                                          <p:spTgt spid="627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2" fill="hold" nodeType="clickEffect">
                                  <p:stCondLst>
                                    <p:cond delay="0"/>
                                  </p:stCondLst>
                                  <p:childTnLst>
                                    <p:set>
                                      <p:cBhvr>
                                        <p:cTn id="11" dur="1" fill="hold">
                                          <p:stCondLst>
                                            <p:cond delay="0"/>
                                          </p:stCondLst>
                                        </p:cTn>
                                        <p:tgtEl>
                                          <p:spTgt spid="627732"/>
                                        </p:tgtEl>
                                        <p:attrNameLst>
                                          <p:attrName>style.visibility</p:attrName>
                                        </p:attrNameLst>
                                      </p:cBhvr>
                                      <p:to>
                                        <p:strVal val="visible"/>
                                      </p:to>
                                    </p:set>
                                    <p:anim calcmode="lin" valueType="num">
                                      <p:cBhvr additive="base">
                                        <p:cTn id="12" dur="3000" fill="hold"/>
                                        <p:tgtEl>
                                          <p:spTgt spid="627732"/>
                                        </p:tgtEl>
                                        <p:attrNameLst>
                                          <p:attrName>ppt_x</p:attrName>
                                        </p:attrNameLst>
                                      </p:cBhvr>
                                      <p:tavLst>
                                        <p:tav tm="0">
                                          <p:val>
                                            <p:strVal val="1+#ppt_w/2"/>
                                          </p:val>
                                        </p:tav>
                                        <p:tav tm="100000">
                                          <p:val>
                                            <p:strVal val="#ppt_x"/>
                                          </p:val>
                                        </p:tav>
                                      </p:tavLst>
                                    </p:anim>
                                    <p:anim calcmode="lin" valueType="num">
                                      <p:cBhvr additive="base">
                                        <p:cTn id="13" dur="3000" fill="hold"/>
                                        <p:tgtEl>
                                          <p:spTgt spid="6277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6" name="Picture 8"/>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635000" y="614363"/>
            <a:ext cx="7837488" cy="560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8306" name="Text Box 7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0046" name="Rectangle 7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sp>
        <p:nvSpPr>
          <p:cNvPr id="340047" name="Text Box 7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1400" dirty="0" err="1">
                <a:solidFill>
                  <a:schemeClr val="tx1"/>
                </a:solidFill>
              </a:rPr>
              <a:t>มัทธิว</a:t>
            </a:r>
            <a:r>
              <a:rPr lang="en-US" sz="1400" dirty="0">
                <a:solidFill>
                  <a:schemeClr val="tx1"/>
                </a:solidFill>
              </a:rPr>
              <a:t> 21:12-16</a:t>
            </a:r>
            <a:endParaRPr lang="en-US" sz="1200" dirty="0">
              <a:solidFill>
                <a:schemeClr val="tx1"/>
              </a:solidFill>
            </a:endParaRPr>
          </a:p>
        </p:txBody>
      </p:sp>
      <p:sp>
        <p:nvSpPr>
          <p:cNvPr id="98309" name="Text Box 80"/>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98310" name="Rectangle 82"/>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39973" name="Rectangle 5"/>
          <p:cNvSpPr>
            <a:spLocks noChangeArrowheads="1"/>
          </p:cNvSpPr>
          <p:nvPr/>
        </p:nvSpPr>
        <p:spPr bwMode="auto">
          <a:xfrm>
            <a:off x="671513" y="5294312"/>
            <a:ext cx="7759700" cy="43704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lnSpc>
                <a:spcPct val="80000"/>
              </a:lnSpc>
              <a:defRPr/>
            </a:pPr>
            <a:r>
              <a:rPr lang="th-TH" sz="2800" dirty="0">
                <a:solidFill>
                  <a:srgbClr val="FFFF00"/>
                </a:solidFill>
                <a:effectLst>
                  <a:outerShdw blurRad="38100" dist="38100" dir="2700000" algn="tl">
                    <a:srgbClr val="000000"/>
                  </a:outerShdw>
                </a:effectLst>
              </a:rPr>
              <a:t>ถ้าหากวิหารสมัยของพระเยซูคริสต์ยังคงอยู่...</a:t>
            </a:r>
            <a:endParaRPr lang="en-US" sz="2800" dirty="0">
              <a:solidFill>
                <a:srgbClr val="FFFF00"/>
              </a:solidFill>
              <a:effectLst>
                <a:outerShdw blurRad="38100" dist="38100" dir="2700000" algn="tl">
                  <a:srgbClr val="000000"/>
                </a:outerShdw>
              </a:effectLst>
            </a:endParaRPr>
          </a:p>
        </p:txBody>
      </p:sp>
      <p:grpSp>
        <p:nvGrpSpPr>
          <p:cNvPr id="98312" name="Group 83"/>
          <p:cNvGrpSpPr>
            <a:grpSpLocks/>
          </p:cNvGrpSpPr>
          <p:nvPr/>
        </p:nvGrpSpPr>
        <p:grpSpPr bwMode="auto">
          <a:xfrm>
            <a:off x="8005763" y="3473450"/>
            <a:ext cx="952500" cy="1196975"/>
            <a:chOff x="5043" y="2188"/>
            <a:chExt cx="600" cy="754"/>
          </a:xfrm>
        </p:grpSpPr>
        <p:sp>
          <p:nvSpPr>
            <p:cNvPr id="98313" name="AutoShape 58"/>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8314" name="Rectangle 59"/>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15" name="Line 60"/>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16" name="Line 61"/>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17" name="Line 62"/>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18" name="Line 63"/>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19" name="Line 64"/>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1" name="Rectangle 67"/>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22" name="Line 68"/>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3" name="Line 69"/>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4" name="Rectangle 70"/>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25" name="Rectangle 71"/>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2000"/>
                                  </p:stCondLst>
                                  <p:childTnLst>
                                    <p:set>
                                      <p:cBhvr>
                                        <p:cTn id="6" dur="1" fill="hold">
                                          <p:stCondLst>
                                            <p:cond delay="0"/>
                                          </p:stCondLst>
                                        </p:cTn>
                                        <p:tgtEl>
                                          <p:spTgt spid="339976"/>
                                        </p:tgtEl>
                                        <p:attrNameLst>
                                          <p:attrName>style.visibility</p:attrName>
                                        </p:attrNameLst>
                                      </p:cBhvr>
                                      <p:to>
                                        <p:strVal val="visible"/>
                                      </p:to>
                                    </p:set>
                                    <p:animEffect transition="in" filter="barn(outVertical)">
                                      <p:cBhvr>
                                        <p:cTn id="7" dur="500"/>
                                        <p:tgtEl>
                                          <p:spTgt spid="339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19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2865626" y="914400"/>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8197" name="Line 6"/>
          <p:cNvSpPr>
            <a:spLocks noChangeShapeType="1"/>
          </p:cNvSpPr>
          <p:nvPr/>
        </p:nvSpPr>
        <p:spPr bwMode="auto">
          <a:xfrm>
            <a:off x="3321050" y="31750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 name="Line 7"/>
          <p:cNvSpPr>
            <a:spLocks noChangeShapeType="1"/>
          </p:cNvSpPr>
          <p:nvPr/>
        </p:nvSpPr>
        <p:spPr bwMode="auto">
          <a:xfrm>
            <a:off x="3321050" y="50038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9" name="Line 8"/>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0" name="Line 9"/>
          <p:cNvSpPr>
            <a:spLocks noChangeShapeType="1"/>
          </p:cNvSpPr>
          <p:nvPr/>
        </p:nvSpPr>
        <p:spPr bwMode="auto">
          <a:xfrm>
            <a:off x="3321050" y="36322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1" name="Line 10"/>
          <p:cNvSpPr>
            <a:spLocks noChangeShapeType="1"/>
          </p:cNvSpPr>
          <p:nvPr/>
        </p:nvSpPr>
        <p:spPr bwMode="auto">
          <a:xfrm>
            <a:off x="3321050" y="45466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2" name="Line 11"/>
          <p:cNvSpPr>
            <a:spLocks noChangeShapeType="1"/>
          </p:cNvSpPr>
          <p:nvPr/>
        </p:nvSpPr>
        <p:spPr bwMode="auto">
          <a:xfrm>
            <a:off x="3321050" y="40894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03"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1022"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8205" name="Line 15"/>
          <p:cNvSpPr>
            <a:spLocks noChangeShapeType="1"/>
          </p:cNvSpPr>
          <p:nvPr/>
        </p:nvSpPr>
        <p:spPr bwMode="auto">
          <a:xfrm>
            <a:off x="3338513" y="2717800"/>
            <a:ext cx="2501900" cy="0"/>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1024" name="Rectangle 16"/>
          <p:cNvSpPr>
            <a:spLocks noChangeArrowheads="1"/>
          </p:cNvSpPr>
          <p:nvPr/>
        </p:nvSpPr>
        <p:spPr bwMode="auto">
          <a:xfrm>
            <a:off x="2573337" y="2708275"/>
            <a:ext cx="5530850" cy="3192462"/>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1029" name="Rectangle 21"/>
          <p:cNvSpPr>
            <a:spLocks noChangeArrowheads="1"/>
          </p:cNvSpPr>
          <p:nvPr/>
        </p:nvSpPr>
        <p:spPr bwMode="auto">
          <a:xfrm>
            <a:off x="2662238" y="2701925"/>
            <a:ext cx="5410134" cy="3192156"/>
          </a:xfrm>
          <a:prstGeom prst="rect">
            <a:avLst/>
          </a:prstGeom>
          <a:noFill/>
          <a:ln w="12700">
            <a:noFill/>
            <a:miter lim="800000"/>
            <a:headEnd/>
            <a:tailEnd/>
          </a:ln>
          <a:effectLst/>
        </p:spPr>
        <p:txBody>
          <a:bodyPr wrap="none" lIns="90487" tIns="44450" rIns="90487" bIns="44450">
            <a:spAutoFit/>
          </a:bodyPr>
          <a:lstStyle/>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a:solidFill>
                  <a:srgbClr val="FAFD00"/>
                </a:solidFill>
                <a:effectLst>
                  <a:outerShdw blurRad="41275" dist="114300" dir="2700000" algn="tl" rotWithShape="0">
                    <a:srgbClr val="000000">
                      <a:alpha val="95000"/>
                    </a:srgbClr>
                  </a:outerShdw>
                </a:effectLst>
              </a:rPr>
              <a:t>วัยเด็ก</a:t>
            </a:r>
            <a:r>
              <a:rPr lang="en-US" sz="2800" dirty="0">
                <a:solidFill>
                  <a:srgbClr val="FAFD00"/>
                </a:solidFill>
                <a:effectLst>
                  <a:outerShdw blurRad="41275" dist="114300" dir="2700000" algn="tl" rotWithShape="0">
                    <a:srgbClr val="000000">
                      <a:alpha val="95000"/>
                    </a:srgbClr>
                  </a:outerShdw>
                </a:effectLst>
              </a:rPr>
              <a:t>: </a:t>
            </a:r>
            <a:r>
              <a:rPr lang="th-TH" sz="2800" dirty="0">
                <a:solidFill>
                  <a:srgbClr val="FAFD00"/>
                </a:solidFill>
                <a:effectLst>
                  <a:outerShdw blurRad="41275" dist="114300" dir="2700000" algn="tl" rotWithShape="0">
                    <a:srgbClr val="000000">
                      <a:alpha val="95000"/>
                    </a:srgbClr>
                  </a:outerShdw>
                </a:effectLst>
              </a:rPr>
              <a:t>ชาย</a:t>
            </a:r>
            <a:r>
              <a:rPr lang="en-US" sz="2800" dirty="0">
                <a:solidFill>
                  <a:srgbClr val="FAFD00"/>
                </a:solidFill>
                <a:effectLst>
                  <a:outerShdw blurRad="41275" dist="114300" dir="2700000" algn="tl" rotWithShape="0">
                    <a:srgbClr val="000000">
                      <a:alpha val="95000"/>
                    </a:srgbClr>
                  </a:outerShdw>
                </a:effectLst>
              </a:rPr>
              <a:t> </a:t>
            </a:r>
            <a:r>
              <a:rPr lang="ja-JP" altLang="en-US" sz="2800" dirty="0">
                <a:solidFill>
                  <a:srgbClr val="FAFD00"/>
                </a:solidFill>
                <a:effectLst>
                  <a:outerShdw blurRad="41275" dist="114300" dir="2700000" algn="tl" rotWithShape="0">
                    <a:srgbClr val="000000">
                      <a:alpha val="95000"/>
                    </a:srgbClr>
                  </a:outerShdw>
                </a:effectLst>
              </a:rPr>
              <a:t>“</a:t>
            </a:r>
            <a:r>
              <a:rPr lang="th-TH" altLang="ja-JP" sz="2800" dirty="0">
                <a:solidFill>
                  <a:srgbClr val="FAFD00"/>
                </a:solidFill>
                <a:effectLst>
                  <a:outerShdw blurRad="41275" dist="114300" dir="2700000" algn="tl" rotWithShape="0">
                    <a:srgbClr val="000000">
                      <a:alpha val="95000"/>
                    </a:srgbClr>
                  </a:outerShdw>
                </a:effectLst>
              </a:rPr>
              <a:t>ชาวกาลิลี</a:t>
            </a:r>
            <a:r>
              <a:rPr lang="ja-JP" altLang="en-US" sz="2800" dirty="0">
                <a:solidFill>
                  <a:srgbClr val="FAFD00"/>
                </a:solidFill>
                <a:effectLst>
                  <a:outerShdw blurRad="41275" dist="114300" dir="2700000" algn="tl" rotWithShape="0">
                    <a:srgbClr val="000000">
                      <a:alpha val="95000"/>
                    </a:srgbClr>
                  </a:outerShdw>
                </a:effectLst>
              </a:rPr>
              <a:t>”</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err="1">
                <a:solidFill>
                  <a:srgbClr val="FAFD00"/>
                </a:solidFill>
                <a:effectLst>
                  <a:outerShdw blurRad="41275" dist="114300" dir="2700000" algn="tl" rotWithShape="0">
                    <a:srgbClr val="000000">
                      <a:alpha val="95000"/>
                    </a:srgbClr>
                  </a:outerShdw>
                </a:effectLst>
              </a:rPr>
              <a:t>พันธ</a:t>
            </a:r>
            <a:r>
              <a:rPr lang="th-TH" sz="2800" dirty="0">
                <a:solidFill>
                  <a:srgbClr val="FAFD00"/>
                </a:solidFill>
                <a:effectLst>
                  <a:outerShdw blurRad="41275" dist="114300" dir="2700000" algn="tl" rotWithShape="0">
                    <a:srgbClr val="000000">
                      <a:alpha val="95000"/>
                    </a:srgbClr>
                  </a:outerShdw>
                </a:effectLst>
              </a:rPr>
              <a:t>กิจแรก </a:t>
            </a:r>
            <a:r>
              <a:rPr lang="th-TH" sz="2800" dirty="0">
                <a:solidFill>
                  <a:schemeClr val="hlink"/>
                </a:solidFill>
                <a:effectLst>
                  <a:outerShdw blurRad="41275" dist="114300" dir="2700000" algn="tl" rotWithShape="0">
                    <a:srgbClr val="000000">
                      <a:alpha val="95000"/>
                    </a:srgbClr>
                  </a:outerShdw>
                </a:effectLst>
              </a:rPr>
              <a:t>ในเยรูซาเล็ม</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a:solidFill>
                  <a:srgbClr val="FAFD00"/>
                </a:solidFill>
                <a:effectLst>
                  <a:outerShdw blurRad="41275" dist="114300" dir="2700000" algn="tl" rotWithShape="0">
                    <a:srgbClr val="000000">
                      <a:alpha val="95000"/>
                    </a:srgbClr>
                  </a:outerShdw>
                </a:effectLst>
              </a:rPr>
              <a:t>ย้าย</a:t>
            </a:r>
            <a:r>
              <a:rPr lang="en-US" sz="2800" dirty="0">
                <a:solidFill>
                  <a:srgbClr val="FAFD00"/>
                </a:solidFill>
                <a:effectLst>
                  <a:outerShdw blurRad="41275" dist="114300" dir="2700000" algn="tl" rotWithShape="0">
                    <a:srgbClr val="000000">
                      <a:alpha val="95000"/>
                    </a:srgbClr>
                  </a:outerShdw>
                </a:effectLst>
              </a:rPr>
              <a:t> </a:t>
            </a:r>
            <a:r>
              <a:rPr lang="th-TH" sz="2800" dirty="0">
                <a:solidFill>
                  <a:schemeClr val="tx1"/>
                </a:solidFill>
                <a:effectLst>
                  <a:outerShdw blurRad="41275" dist="114300" dir="2700000" algn="tl" rotWithShape="0">
                    <a:srgbClr val="000000">
                      <a:alpha val="95000"/>
                    </a:srgbClr>
                  </a:outerShdw>
                </a:effectLst>
              </a:rPr>
              <a:t>ไปกาลิลี</a:t>
            </a:r>
            <a:endParaRPr lang="en-US" sz="2800" dirty="0">
              <a:solidFill>
                <a:schemeClr val="tx1"/>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err="1">
                <a:solidFill>
                  <a:schemeClr val="hlink"/>
                </a:solidFill>
                <a:effectLst>
                  <a:outerShdw blurRad="41275" dist="114300" dir="2700000" algn="tl" rotWithShape="0">
                    <a:srgbClr val="000000">
                      <a:alpha val="95000"/>
                    </a:srgbClr>
                  </a:outerShdw>
                </a:effectLst>
              </a:rPr>
              <a:t>คาเป</a:t>
            </a:r>
            <a:r>
              <a:rPr lang="th-TH" sz="2800" dirty="0">
                <a:solidFill>
                  <a:schemeClr val="hlink"/>
                </a:solidFill>
                <a:effectLst>
                  <a:outerShdw blurRad="41275" dist="114300" dir="2700000" algn="tl" rotWithShape="0">
                    <a:srgbClr val="000000">
                      <a:alpha val="95000"/>
                    </a:srgbClr>
                  </a:outerShdw>
                </a:effectLst>
              </a:rPr>
              <a:t>อรนา</a:t>
            </a:r>
            <a:r>
              <a:rPr lang="th-TH" sz="2800" dirty="0" err="1">
                <a:solidFill>
                  <a:schemeClr val="hlink"/>
                </a:solidFill>
                <a:effectLst>
                  <a:outerShdw blurRad="41275" dist="114300" dir="2700000" algn="tl" rotWithShape="0">
                    <a:srgbClr val="000000">
                      <a:alpha val="95000"/>
                    </a:srgbClr>
                  </a:outerShdw>
                </a:effectLst>
              </a:rPr>
              <a:t>อุม</a:t>
            </a:r>
            <a:r>
              <a:rPr lang="en-US" sz="2800" dirty="0">
                <a:solidFill>
                  <a:srgbClr val="FAFD00"/>
                </a:solidFill>
                <a:effectLst>
                  <a:outerShdw blurRad="41275" dist="114300" dir="2700000" algn="tl" rotWithShape="0">
                    <a:srgbClr val="000000">
                      <a:alpha val="95000"/>
                    </a:srgbClr>
                  </a:outerShdw>
                </a:effectLst>
              </a:rPr>
              <a:t> </a:t>
            </a:r>
            <a:r>
              <a:rPr lang="th-TH" sz="2800" dirty="0">
                <a:solidFill>
                  <a:srgbClr val="FAFD00"/>
                </a:solidFill>
                <a:effectLst>
                  <a:outerShdw blurRad="41275" dist="114300" dir="2700000" algn="tl" rotWithShape="0">
                    <a:srgbClr val="000000">
                      <a:alpha val="95000"/>
                    </a:srgbClr>
                  </a:outerShdw>
                </a:effectLst>
              </a:rPr>
              <a:t>ศูนย์กลาง</a:t>
            </a:r>
            <a:r>
              <a:rPr lang="th-TH" sz="2800" dirty="0" err="1">
                <a:solidFill>
                  <a:srgbClr val="FAFD00"/>
                </a:solidFill>
                <a:effectLst>
                  <a:outerShdw blurRad="41275" dist="114300" dir="2700000" algn="tl" rotWithShape="0">
                    <a:srgbClr val="000000">
                      <a:alpha val="95000"/>
                    </a:srgbClr>
                  </a:outerShdw>
                </a:effectLst>
              </a:rPr>
              <a:t>พันธ</a:t>
            </a:r>
            <a:r>
              <a:rPr lang="th-TH" sz="2800" dirty="0">
                <a:solidFill>
                  <a:srgbClr val="FAFD00"/>
                </a:solidFill>
                <a:effectLst>
                  <a:outerShdw blurRad="41275" dist="114300" dir="2700000" algn="tl" rotWithShape="0">
                    <a:srgbClr val="000000">
                      <a:alpha val="95000"/>
                    </a:srgbClr>
                  </a:outerShdw>
                </a:effectLst>
              </a:rPr>
              <a:t>กิจ</a:t>
            </a:r>
            <a:endParaRPr lang="en-US" sz="2800" dirty="0">
              <a:solidFill>
                <a:srgbClr val="FAFD00"/>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err="1">
                <a:solidFill>
                  <a:srgbClr val="FAFD00"/>
                </a:solidFill>
                <a:effectLst>
                  <a:outerShdw blurRad="41275" dist="114300" dir="2700000" algn="tl" rotWithShape="0">
                    <a:srgbClr val="000000">
                      <a:alpha val="95000"/>
                    </a:srgbClr>
                  </a:outerShdw>
                </a:effectLst>
              </a:rPr>
              <a:t>พันธ</a:t>
            </a:r>
            <a:r>
              <a:rPr lang="th-TH" sz="2800" dirty="0">
                <a:solidFill>
                  <a:srgbClr val="FAFD00"/>
                </a:solidFill>
                <a:effectLst>
                  <a:outerShdw blurRad="41275" dist="114300" dir="2700000" algn="tl" rotWithShape="0">
                    <a:srgbClr val="000000">
                      <a:alpha val="95000"/>
                    </a:srgbClr>
                  </a:outerShdw>
                </a:effectLst>
              </a:rPr>
              <a:t>กิจที่ </a:t>
            </a:r>
            <a:r>
              <a:rPr lang="th-TH" sz="2800" dirty="0" err="1">
                <a:solidFill>
                  <a:schemeClr val="hlink"/>
                </a:solidFill>
                <a:effectLst>
                  <a:outerShdw blurRad="41275" dist="114300" dir="2700000" algn="tl" rotWithShape="0">
                    <a:srgbClr val="000000">
                      <a:alpha val="95000"/>
                    </a:srgbClr>
                  </a:outerShdw>
                </a:effectLst>
              </a:rPr>
              <a:t>เพอร์เรีย</a:t>
            </a:r>
            <a:endParaRPr lang="th-TH" sz="2800" dirty="0">
              <a:solidFill>
                <a:schemeClr val="hlink"/>
              </a:solidFill>
              <a:effectLst>
                <a:outerShdw blurRad="41275" dist="114300" dir="2700000" algn="tl" rotWithShape="0">
                  <a:srgbClr val="000000">
                    <a:alpha val="95000"/>
                  </a:srgbClr>
                </a:outerShdw>
              </a:effectLst>
            </a:endParaRPr>
          </a:p>
          <a:p>
            <a:pPr>
              <a:lnSpc>
                <a:spcPct val="120000"/>
              </a:lnSpc>
              <a:defRPr/>
            </a:pPr>
            <a:r>
              <a:rPr lang="en-US" sz="2800" dirty="0">
                <a:solidFill>
                  <a:srgbClr val="FAFD00"/>
                </a:solidFill>
                <a:effectLst>
                  <a:outerShdw blurRad="41275" dist="114300" dir="2700000" algn="tl" rotWithShape="0">
                    <a:srgbClr val="000000">
                      <a:alpha val="95000"/>
                    </a:srgbClr>
                  </a:outerShdw>
                </a:effectLst>
              </a:rPr>
              <a:t>• </a:t>
            </a:r>
            <a:r>
              <a:rPr lang="th-TH" sz="2800" dirty="0" err="1">
                <a:solidFill>
                  <a:srgbClr val="FAFD00"/>
                </a:solidFill>
                <a:effectLst>
                  <a:outerShdw blurRad="41275" dist="114300" dir="2700000" algn="tl" rotWithShape="0">
                    <a:srgbClr val="000000">
                      <a:alpha val="95000"/>
                    </a:srgbClr>
                  </a:outerShdw>
                </a:effectLst>
              </a:rPr>
              <a:t>พันธ</a:t>
            </a:r>
            <a:r>
              <a:rPr lang="th-TH" sz="2800" dirty="0">
                <a:solidFill>
                  <a:srgbClr val="FAFD00"/>
                </a:solidFill>
                <a:effectLst>
                  <a:outerShdw blurRad="41275" dist="114300" dir="2700000" algn="tl" rotWithShape="0">
                    <a:srgbClr val="000000">
                      <a:alpha val="95000"/>
                    </a:srgbClr>
                  </a:outerShdw>
                </a:effectLst>
              </a:rPr>
              <a:t>กิจสุดท้าย</a:t>
            </a:r>
            <a:r>
              <a:rPr lang="en-US" sz="2800" dirty="0">
                <a:solidFill>
                  <a:srgbClr val="FAFD00"/>
                </a:solidFill>
                <a:effectLst>
                  <a:outerShdw blurRad="41275" dist="114300" dir="2700000" algn="tl" rotWithShape="0">
                    <a:srgbClr val="000000">
                      <a:alpha val="95000"/>
                    </a:srgbClr>
                  </a:outerShdw>
                </a:effectLst>
              </a:rPr>
              <a:t> </a:t>
            </a:r>
            <a:r>
              <a:rPr lang="th-TH" sz="2800" dirty="0">
                <a:solidFill>
                  <a:schemeClr val="tx1"/>
                </a:solidFill>
                <a:effectLst>
                  <a:outerShdw blurRad="41275" dist="114300" dir="2700000" algn="tl" rotWithShape="0">
                    <a:srgbClr val="000000">
                      <a:alpha val="95000"/>
                    </a:srgbClr>
                  </a:outerShdw>
                </a:effectLst>
              </a:rPr>
              <a:t>กรุงเยรูซาเล็ม</a:t>
            </a:r>
            <a:endParaRPr lang="en-US" sz="3200" b="0" dirty="0">
              <a:solidFill>
                <a:schemeClr val="tx1"/>
              </a:solidFill>
              <a:effectLst>
                <a:outerShdw blurRad="41275" dist="114300" dir="2700000" algn="tl" rotWithShape="0">
                  <a:srgbClr val="000000">
                    <a:alpha val="95000"/>
                  </a:srgbClr>
                </a:outerShdw>
              </a:effectLst>
              <a:latin typeface="Times" charset="0"/>
            </a:endParaRPr>
          </a:p>
        </p:txBody>
      </p:sp>
      <p:sp>
        <p:nvSpPr>
          <p:cNvPr id="8208" name="Text Box 5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8209" name="AutoShape 7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210" name="Rectangle 7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Line 7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2" name="Line 7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3" name="Line 7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4" name="Line 7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5" name="Line 7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6" name="Rectangle 80"/>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8217" name="Rectangle 8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218" name="Line 82"/>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19" name="Line 83"/>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20" name="Rectangle 84"/>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221" name="Rectangle 85"/>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1094" name="Rectangle 86"/>
          <p:cNvSpPr>
            <a:spLocks noChangeArrowheads="1"/>
          </p:cNvSpPr>
          <p:nvPr/>
        </p:nvSpPr>
        <p:spPr bwMode="auto">
          <a:xfrm>
            <a:off x="8229600" y="3580448"/>
            <a:ext cx="419986" cy="304955"/>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
        <p:nvSpPr>
          <p:cNvPr id="8223" name="Text Box 8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224" name="Text Box 91"/>
          <p:cNvSpPr txBox="1">
            <a:spLocks noChangeArrowheads="1"/>
          </p:cNvSpPr>
          <p:nvPr/>
        </p:nvSpPr>
        <p:spPr bwMode="auto">
          <a:xfrm>
            <a:off x="8601075" y="64373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6</a:t>
            </a:r>
          </a:p>
        </p:txBody>
      </p:sp>
      <p:sp>
        <p:nvSpPr>
          <p:cNvPr id="171100" name="Rectangle 9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sp>
        <p:nvSpPr>
          <p:cNvPr id="8227" name="Text Box 94"/>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grpSp>
        <p:nvGrpSpPr>
          <p:cNvPr id="8228" name="Group 95"/>
          <p:cNvGrpSpPr>
            <a:grpSpLocks/>
          </p:cNvGrpSpPr>
          <p:nvPr/>
        </p:nvGrpSpPr>
        <p:grpSpPr bwMode="auto">
          <a:xfrm>
            <a:off x="519113" y="76200"/>
            <a:ext cx="854075" cy="1704975"/>
            <a:chOff x="327" y="48"/>
            <a:chExt cx="538" cy="1074"/>
          </a:xfrm>
        </p:grpSpPr>
        <p:sp>
          <p:nvSpPr>
            <p:cNvPr id="171104" name="Rectangle 96"/>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1105" name="Line 97"/>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8229" name="Rectangle 98"/>
          <p:cNvSpPr>
            <a:spLocks noChangeArrowheads="1"/>
          </p:cNvSpPr>
          <p:nvPr/>
        </p:nvSpPr>
        <p:spPr bwMode="auto">
          <a:xfrm>
            <a:off x="3948113" y="1616451"/>
            <a:ext cx="1037142" cy="864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3600" i="1" dirty="0">
                <a:solidFill>
                  <a:srgbClr val="993300"/>
                </a:solidFill>
                <a:latin typeface="Times" charset="0"/>
              </a:rPr>
              <a:t>ชีวิต</a:t>
            </a:r>
            <a:endParaRPr lang="en-US" sz="3600" i="1" dirty="0">
              <a:solidFill>
                <a:srgbClr val="993300"/>
              </a:solidFill>
              <a:latin typeface="Times" charset="0"/>
            </a:endParaRPr>
          </a:p>
        </p:txBody>
      </p:sp>
      <p:sp>
        <p:nvSpPr>
          <p:cNvPr id="42" name="Text Box 77"/>
          <p:cNvSpPr txBox="1">
            <a:spLocks noChangeArrowheads="1"/>
          </p:cNvSpPr>
          <p:nvPr/>
        </p:nvSpPr>
        <p:spPr bwMode="auto">
          <a:xfrm>
            <a:off x="17827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a:t>
            </a:r>
            <a:r>
              <a:rPr lang="th-TH" sz="1400" dirty="0">
                <a:solidFill>
                  <a:schemeClr val="tx1"/>
                </a:solidFill>
                <a:ea typeface="+mn-ea"/>
                <a:cs typeface="+mn-cs"/>
              </a:rPr>
              <a:t> มาระโก</a:t>
            </a:r>
            <a:r>
              <a:rPr lang="en-US" sz="1400" dirty="0">
                <a:solidFill>
                  <a:schemeClr val="tx1"/>
                </a:solidFill>
                <a:ea typeface="+mn-ea"/>
                <a:cs typeface="+mn-cs"/>
              </a:rPr>
              <a:t>, </a:t>
            </a: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a:t>
            </a:r>
            <a:r>
              <a:rPr lang="th-TH" sz="1400" dirty="0" err="1">
                <a:solidFill>
                  <a:schemeClr val="tx1"/>
                </a:solidFill>
                <a:ea typeface="+mn-ea"/>
                <a:cs typeface="+mn-cs"/>
              </a:rPr>
              <a:t>ยอห์น</a:t>
            </a:r>
            <a:endParaRPr lang="en-US" sz="1400" dirty="0">
              <a:solidFill>
                <a:schemeClr val="tx1"/>
              </a:solidFill>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1029">
                                            <p:txEl>
                                              <p:pRg st="0" end="0"/>
                                            </p:txEl>
                                          </p:spTgt>
                                        </p:tgtEl>
                                        <p:attrNameLst>
                                          <p:attrName>style.visibility</p:attrName>
                                        </p:attrNameLst>
                                      </p:cBhvr>
                                      <p:to>
                                        <p:strVal val="visible"/>
                                      </p:to>
                                    </p:set>
                                    <p:animEffect transition="in" filter="box(out)">
                                      <p:cBhvr>
                                        <p:cTn id="7" dur="500"/>
                                        <p:tgtEl>
                                          <p:spTgt spid="1710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1029">
                                            <p:txEl>
                                              <p:pRg st="1" end="1"/>
                                            </p:txEl>
                                          </p:spTgt>
                                        </p:tgtEl>
                                        <p:attrNameLst>
                                          <p:attrName>style.visibility</p:attrName>
                                        </p:attrNameLst>
                                      </p:cBhvr>
                                      <p:to>
                                        <p:strVal val="visible"/>
                                      </p:to>
                                    </p:set>
                                    <p:animEffect transition="in" filter="box(out)">
                                      <p:cBhvr>
                                        <p:cTn id="12" dur="500"/>
                                        <p:tgtEl>
                                          <p:spTgt spid="1710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1029">
                                            <p:txEl>
                                              <p:pRg st="2" end="2"/>
                                            </p:txEl>
                                          </p:spTgt>
                                        </p:tgtEl>
                                        <p:attrNameLst>
                                          <p:attrName>style.visibility</p:attrName>
                                        </p:attrNameLst>
                                      </p:cBhvr>
                                      <p:to>
                                        <p:strVal val="visible"/>
                                      </p:to>
                                    </p:set>
                                    <p:animEffect transition="in" filter="box(out)">
                                      <p:cBhvr>
                                        <p:cTn id="17" dur="500"/>
                                        <p:tgtEl>
                                          <p:spTgt spid="17102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71029">
                                            <p:txEl>
                                              <p:pRg st="3" end="3"/>
                                            </p:txEl>
                                          </p:spTgt>
                                        </p:tgtEl>
                                        <p:attrNameLst>
                                          <p:attrName>style.visibility</p:attrName>
                                        </p:attrNameLst>
                                      </p:cBhvr>
                                      <p:to>
                                        <p:strVal val="visible"/>
                                      </p:to>
                                    </p:set>
                                    <p:animEffect transition="in" filter="box(out)">
                                      <p:cBhvr>
                                        <p:cTn id="22" dur="500"/>
                                        <p:tgtEl>
                                          <p:spTgt spid="17102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71029">
                                            <p:txEl>
                                              <p:pRg st="4" end="4"/>
                                            </p:txEl>
                                          </p:spTgt>
                                        </p:tgtEl>
                                        <p:attrNameLst>
                                          <p:attrName>style.visibility</p:attrName>
                                        </p:attrNameLst>
                                      </p:cBhvr>
                                      <p:to>
                                        <p:strVal val="visible"/>
                                      </p:to>
                                    </p:set>
                                    <p:animEffect transition="in" filter="box(out)">
                                      <p:cBhvr>
                                        <p:cTn id="27" dur="500"/>
                                        <p:tgtEl>
                                          <p:spTgt spid="1710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71029">
                                            <p:txEl>
                                              <p:pRg st="5" end="5"/>
                                            </p:txEl>
                                          </p:spTgt>
                                        </p:tgtEl>
                                        <p:attrNameLst>
                                          <p:attrName>style.visibility</p:attrName>
                                        </p:attrNameLst>
                                      </p:cBhvr>
                                      <p:to>
                                        <p:strVal val="visible"/>
                                      </p:to>
                                    </p:set>
                                    <p:animEffect transition="in" filter="box(out)">
                                      <p:cBhvr>
                                        <p:cTn id="32" dur="500"/>
                                        <p:tgtEl>
                                          <p:spTgt spid="1710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3149600" y="1397000"/>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0354"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6"/>
          <p:cNvSpPr>
            <a:spLocks noChangeArrowheads="1"/>
          </p:cNvSpPr>
          <p:nvPr/>
        </p:nvSpPr>
        <p:spPr bwMode="auto">
          <a:xfrm>
            <a:off x="2851173" y="859808"/>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100357"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58"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59"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0" name="Line 10"/>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1"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2"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3"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4"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5" name="Rectangle 15"/>
          <p:cNvSpPr>
            <a:spLocks noChangeArrowheads="1"/>
          </p:cNvSpPr>
          <p:nvPr/>
        </p:nvSpPr>
        <p:spPr bwMode="auto">
          <a:xfrm>
            <a:off x="3948112" y="1637730"/>
            <a:ext cx="1060615" cy="875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3600" i="1" dirty="0">
                <a:solidFill>
                  <a:schemeClr val="accent1"/>
                </a:solidFill>
                <a:latin typeface="Times" charset="0"/>
              </a:rPr>
              <a:t>ชีวิต</a:t>
            </a:r>
            <a:endParaRPr lang="en-US" sz="3600" i="1" dirty="0">
              <a:solidFill>
                <a:schemeClr val="accent1"/>
              </a:solidFill>
              <a:latin typeface="Times" charset="0"/>
            </a:endParaRPr>
          </a:p>
        </p:txBody>
      </p:sp>
      <p:sp>
        <p:nvSpPr>
          <p:cNvPr id="174096" name="Rectangle 16"/>
          <p:cNvSpPr>
            <a:spLocks noChangeArrowheads="1"/>
          </p:cNvSpPr>
          <p:nvPr/>
        </p:nvSpPr>
        <p:spPr bwMode="auto">
          <a:xfrm>
            <a:off x="3732213" y="2210748"/>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bg2"/>
                </a:solidFill>
                <a:latin typeface="Times" charset="0"/>
              </a:rPr>
              <a:t>ไม้กางเขน</a:t>
            </a:r>
            <a:endParaRPr lang="en-US" sz="2800" i="1" dirty="0">
              <a:solidFill>
                <a:schemeClr val="bg2"/>
              </a:solidFill>
              <a:latin typeface="Times" charset="0"/>
            </a:endParaRPr>
          </a:p>
        </p:txBody>
      </p:sp>
      <p:sp>
        <p:nvSpPr>
          <p:cNvPr id="174100"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4" name="Rectangle 24"/>
          <p:cNvSpPr>
            <a:spLocks noChangeArrowheads="1"/>
          </p:cNvSpPr>
          <p:nvPr/>
        </p:nvSpPr>
        <p:spPr bwMode="auto">
          <a:xfrm>
            <a:off x="3589954" y="2784882"/>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4106" name="Text Box 26"/>
          <p:cNvSpPr txBox="1">
            <a:spLocks noChangeArrowheads="1"/>
          </p:cNvSpPr>
          <p:nvPr/>
        </p:nvSpPr>
        <p:spPr bwMode="auto">
          <a:xfrm>
            <a:off x="3601659" y="2822884"/>
            <a:ext cx="4729162" cy="579438"/>
          </a:xfrm>
          <a:prstGeom prst="rect">
            <a:avLst/>
          </a:prstGeom>
          <a:noFill/>
          <a:ln w="12700">
            <a:noFill/>
            <a:miter lim="800000"/>
            <a:headEnd/>
            <a:tailEnd/>
          </a:ln>
          <a:effectLst/>
        </p:spPr>
        <p:txBody>
          <a:bodyPr>
            <a:spAutoFit/>
          </a:bodyPr>
          <a:lstStyle/>
          <a:p>
            <a:pPr>
              <a:spcBef>
                <a:spcPct val="50000"/>
              </a:spcBef>
              <a:defRPr/>
            </a:pPr>
            <a:r>
              <a:rPr lang="en-US" sz="3200" dirty="0">
                <a:solidFill>
                  <a:srgbClr val="FAFD00"/>
                </a:solidFill>
                <a:effectLst>
                  <a:outerShdw blurRad="50800" dist="76200" dir="2700000" algn="tl" rotWithShape="0">
                    <a:srgbClr val="000000"/>
                  </a:outerShdw>
                </a:effectLst>
                <a:ea typeface="+mn-ea"/>
                <a:cs typeface="+mn-cs"/>
              </a:rPr>
              <a:t>• </a:t>
            </a:r>
            <a:r>
              <a:rPr lang="th-TH" sz="3200" dirty="0" err="1">
                <a:solidFill>
                  <a:srgbClr val="FAFD00"/>
                </a:solidFill>
                <a:effectLst>
                  <a:outerShdw blurRad="50800" dist="76200" dir="2700000" algn="tl" rotWithShape="0">
                    <a:srgbClr val="000000"/>
                  </a:outerShdw>
                </a:effectLst>
                <a:ea typeface="+mn-ea"/>
                <a:cs typeface="+mn-cs"/>
              </a:rPr>
              <a:t>พันธ</a:t>
            </a:r>
            <a:r>
              <a:rPr lang="th-TH" sz="3200" dirty="0">
                <a:solidFill>
                  <a:srgbClr val="FAFD00"/>
                </a:solidFill>
                <a:effectLst>
                  <a:outerShdw blurRad="50800" dist="76200" dir="2700000" algn="tl" rotWithShape="0">
                    <a:srgbClr val="000000"/>
                  </a:outerShdw>
                </a:effectLst>
                <a:ea typeface="+mn-ea"/>
                <a:cs typeface="+mn-cs"/>
              </a:rPr>
              <a:t>สัญญาใหม่</a:t>
            </a:r>
            <a:endParaRPr lang="en-US" sz="3200" dirty="0">
              <a:solidFill>
                <a:srgbClr val="FAFD00"/>
              </a:solidFill>
              <a:effectLst>
                <a:outerShdw blurRad="50800" dist="76200" dir="2700000" algn="tl" rotWithShape="0">
                  <a:srgbClr val="000000"/>
                </a:outerShdw>
              </a:effectLst>
              <a:ea typeface="+mn-ea"/>
              <a:cs typeface="+mn-cs"/>
            </a:endParaRPr>
          </a:p>
        </p:txBody>
      </p:sp>
      <p:sp>
        <p:nvSpPr>
          <p:cNvPr id="174153" name="Text Box 73"/>
          <p:cNvSpPr txBox="1">
            <a:spLocks noChangeArrowheads="1"/>
          </p:cNvSpPr>
          <p:nvPr/>
        </p:nvSpPr>
        <p:spPr bwMode="auto">
          <a:xfrm>
            <a:off x="17621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26:28; </a:t>
            </a:r>
            <a:r>
              <a:rPr lang="th-TH" sz="1400" dirty="0">
                <a:solidFill>
                  <a:schemeClr val="tx1"/>
                </a:solidFill>
                <a:ea typeface="+mn-ea"/>
                <a:cs typeface="+mn-cs"/>
              </a:rPr>
              <a:t>มาระโก</a:t>
            </a:r>
            <a:r>
              <a:rPr lang="en-US" sz="1400" dirty="0">
                <a:solidFill>
                  <a:schemeClr val="tx1"/>
                </a:solidFill>
                <a:ea typeface="+mn-ea"/>
                <a:cs typeface="+mn-cs"/>
              </a:rPr>
              <a:t> 14:24; </a:t>
            </a: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22:20</a:t>
            </a:r>
          </a:p>
        </p:txBody>
      </p:sp>
      <p:sp>
        <p:nvSpPr>
          <p:cNvPr id="100371"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0372" name="Rectangle 91"/>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373"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4"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5"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6"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7"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4178" name="Rectangle 98"/>
          <p:cNvSpPr>
            <a:spLocks noChangeArrowheads="1"/>
          </p:cNvSpPr>
          <p:nvPr/>
        </p:nvSpPr>
        <p:spPr bwMode="auto">
          <a:xfrm>
            <a:off x="8181975" y="3751263"/>
            <a:ext cx="690894"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0380" name="Rectangle 9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1" name="Line 100"/>
          <p:cNvSpPr>
            <a:spLocks noChangeShapeType="1"/>
          </p:cNvSpPr>
          <p:nvPr/>
        </p:nvSpPr>
        <p:spPr bwMode="auto">
          <a:xfrm>
            <a:off x="8067344" y="379019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82" name="Line 101"/>
          <p:cNvSpPr>
            <a:spLocks noChangeShapeType="1"/>
          </p:cNvSpPr>
          <p:nvPr/>
        </p:nvSpPr>
        <p:spPr bwMode="auto">
          <a:xfrm>
            <a:off x="8037918" y="3947827"/>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83" name="Rectangle 10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4" name="Rectangle 10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6" name="Text Box 10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4189" name="Rectangle 10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48</a:t>
            </a:r>
          </a:p>
        </p:txBody>
      </p:sp>
      <p:sp>
        <p:nvSpPr>
          <p:cNvPr id="100388" name="Text Box 110"/>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00389" name="Group 111"/>
          <p:cNvGrpSpPr>
            <a:grpSpLocks/>
          </p:cNvGrpSpPr>
          <p:nvPr/>
        </p:nvGrpSpPr>
        <p:grpSpPr bwMode="auto">
          <a:xfrm>
            <a:off x="519113" y="76200"/>
            <a:ext cx="854075" cy="1704975"/>
            <a:chOff x="327" y="48"/>
            <a:chExt cx="538" cy="1074"/>
          </a:xfrm>
        </p:grpSpPr>
        <p:sp>
          <p:nvSpPr>
            <p:cNvPr id="174192" name="Rectangle 11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4193" name="Line 11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4096"/>
                                        </p:tgtEl>
                                        <p:attrNameLst>
                                          <p:attrName>style.visibility</p:attrName>
                                        </p:attrNameLst>
                                      </p:cBhvr>
                                      <p:to>
                                        <p:strVal val="visible"/>
                                      </p:to>
                                    </p:set>
                                    <p:anim calcmode="lin" valueType="num">
                                      <p:cBhvr>
                                        <p:cTn id="7" dur="500" fill="hold"/>
                                        <p:tgtEl>
                                          <p:spTgt spid="174096"/>
                                        </p:tgtEl>
                                        <p:attrNameLst>
                                          <p:attrName>ppt_x</p:attrName>
                                        </p:attrNameLst>
                                      </p:cBhvr>
                                      <p:tavLst>
                                        <p:tav tm="0">
                                          <p:val>
                                            <p:strVal val="#ppt_x-#ppt_w/2"/>
                                          </p:val>
                                        </p:tav>
                                        <p:tav tm="100000">
                                          <p:val>
                                            <p:strVal val="#ppt_x"/>
                                          </p:val>
                                        </p:tav>
                                      </p:tavLst>
                                    </p:anim>
                                    <p:anim calcmode="lin" valueType="num">
                                      <p:cBhvr>
                                        <p:cTn id="8" dur="500" fill="hold"/>
                                        <p:tgtEl>
                                          <p:spTgt spid="174096"/>
                                        </p:tgtEl>
                                        <p:attrNameLst>
                                          <p:attrName>ppt_y</p:attrName>
                                        </p:attrNameLst>
                                      </p:cBhvr>
                                      <p:tavLst>
                                        <p:tav tm="0">
                                          <p:val>
                                            <p:strVal val="#ppt_y"/>
                                          </p:val>
                                        </p:tav>
                                        <p:tav tm="100000">
                                          <p:val>
                                            <p:strVal val="#ppt_y"/>
                                          </p:val>
                                        </p:tav>
                                      </p:tavLst>
                                    </p:anim>
                                    <p:anim calcmode="lin" valueType="num">
                                      <p:cBhvr>
                                        <p:cTn id="9" dur="500" fill="hold"/>
                                        <p:tgtEl>
                                          <p:spTgt spid="174096"/>
                                        </p:tgtEl>
                                        <p:attrNameLst>
                                          <p:attrName>ppt_w</p:attrName>
                                        </p:attrNameLst>
                                      </p:cBhvr>
                                      <p:tavLst>
                                        <p:tav tm="0">
                                          <p:val>
                                            <p:fltVal val="0"/>
                                          </p:val>
                                        </p:tav>
                                        <p:tav tm="100000">
                                          <p:val>
                                            <p:strVal val="#ppt_w"/>
                                          </p:val>
                                        </p:tav>
                                      </p:tavLst>
                                    </p:anim>
                                    <p:anim calcmode="lin" valueType="num">
                                      <p:cBhvr>
                                        <p:cTn id="10" dur="500" fill="hold"/>
                                        <p:tgtEl>
                                          <p:spTgt spid="17409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4104"/>
                                        </p:tgtEl>
                                        <p:attrNameLst>
                                          <p:attrName>style.visibility</p:attrName>
                                        </p:attrNameLst>
                                      </p:cBhvr>
                                      <p:to>
                                        <p:strVal val="visible"/>
                                      </p:to>
                                    </p:set>
                                    <p:animEffect transition="in" filter="wipe(left)">
                                      <p:cBhvr>
                                        <p:cTn id="14" dur="500"/>
                                        <p:tgtEl>
                                          <p:spTgt spid="174104"/>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174106">
                                            <p:txEl>
                                              <p:pRg st="0" end="0"/>
                                            </p:txEl>
                                          </p:spTgt>
                                        </p:tgtEl>
                                        <p:attrNameLst>
                                          <p:attrName>style.visibility</p:attrName>
                                        </p:attrNameLst>
                                      </p:cBhvr>
                                      <p:to>
                                        <p:strVal val="visible"/>
                                      </p:to>
                                    </p:set>
                                    <p:animEffect transition="in" filter="box(out)">
                                      <p:cBhvr>
                                        <p:cTn id="18" dur="500"/>
                                        <p:tgtEl>
                                          <p:spTgt spid="174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utoUpdateAnimBg="0"/>
      <p:bldP spid="174104" grpId="0" animBg="1"/>
      <p:bldP spid="174106"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ChangeArrowheads="1"/>
          </p:cNvSpPr>
          <p:nvPr/>
        </p:nvSpPr>
        <p:spPr bwMode="auto">
          <a:xfrm>
            <a:off x="542925" y="2349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2402"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0882" name="Rectangle 1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420883"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0933" name="Text Box 69"/>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22:39-44</a:t>
            </a:r>
          </a:p>
        </p:txBody>
      </p:sp>
      <p:sp>
        <p:nvSpPr>
          <p:cNvPr id="102406" name="Text Box 101"/>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07" name="Text Box 104"/>
          <p:cNvSpPr txBox="1">
            <a:spLocks noChangeArrowheads="1"/>
          </p:cNvSpPr>
          <p:nvPr/>
        </p:nvSpPr>
        <p:spPr bwMode="auto">
          <a:xfrm>
            <a:off x="8548688"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420969" name="Rectangle 105"/>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sp>
        <p:nvSpPr>
          <p:cNvPr id="102409" name="Text Box 106"/>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pic>
        <p:nvPicPr>
          <p:cNvPr id="420972" name="Picture 108" descr="Gethsemane olive tree2, tb n051601"/>
          <p:cNvPicPr preferRelativeResize="0">
            <a:picLocks noChangeAspect="1" noChangeArrowheads="1"/>
          </p:cNvPicPr>
          <p:nvPr>
            <p:custDataLst>
              <p:tags r:id="rId1"/>
            </p:custDataLst>
          </p:nvPr>
        </p:nvPicPr>
        <p:blipFill>
          <a:blip r:embed="rId4"/>
          <a:srcRect/>
          <a:stretch>
            <a:fillRect/>
          </a:stretch>
        </p:blipFill>
        <p:spPr bwMode="auto">
          <a:xfrm>
            <a:off x="585788" y="566738"/>
            <a:ext cx="7904162" cy="56800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976" name="Rectangle 112"/>
          <p:cNvSpPr>
            <a:spLocks noChangeArrowheads="1"/>
          </p:cNvSpPr>
          <p:nvPr/>
        </p:nvSpPr>
        <p:spPr bwMode="auto">
          <a:xfrm>
            <a:off x="585788" y="4567238"/>
            <a:ext cx="7913687" cy="170973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0897" name="Rectangle 33"/>
          <p:cNvSpPr>
            <a:spLocks noChangeArrowheads="1"/>
          </p:cNvSpPr>
          <p:nvPr/>
        </p:nvSpPr>
        <p:spPr bwMode="auto">
          <a:xfrm>
            <a:off x="424656" y="5222656"/>
            <a:ext cx="8226425" cy="9787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80000"/>
              </a:lnSpc>
              <a:defRPr/>
            </a:pPr>
            <a:r>
              <a:rPr lang="ja-JP" altLang="en-US" sz="2400" dirty="0">
                <a:solidFill>
                  <a:srgbClr val="FFFF00"/>
                </a:solidFill>
                <a:effectLst>
                  <a:outerShdw blurRad="38100" dist="38100" dir="2700000" algn="tl">
                    <a:srgbClr val="000000"/>
                  </a:outerShdw>
                </a:effectLst>
              </a:rPr>
              <a:t>“</a:t>
            </a:r>
            <a:r>
              <a:rPr lang="th-TH" altLang="ja-JP" sz="2400" dirty="0">
                <a:solidFill>
                  <a:srgbClr val="FFFF00"/>
                </a:solidFill>
                <a:effectLst>
                  <a:outerShdw blurRad="38100" dist="38100" dir="2700000" algn="tl">
                    <a:srgbClr val="000000"/>
                  </a:outerShdw>
                </a:effectLst>
              </a:rPr>
              <a:t>ข้าแต่พระบิดา  ถ้าพระองค์พอ</a:t>
            </a:r>
            <a:r>
              <a:rPr lang="th-TH" altLang="ja-JP" sz="2400" dirty="0" err="1">
                <a:solidFill>
                  <a:srgbClr val="FFFF00"/>
                </a:solidFill>
                <a:effectLst>
                  <a:outerShdw blurRad="38100" dist="38100" dir="2700000" algn="tl">
                    <a:srgbClr val="000000"/>
                  </a:outerShdw>
                </a:effectLst>
              </a:rPr>
              <a:t>พระทัย</a:t>
            </a:r>
            <a:r>
              <a:rPr lang="th-TH" altLang="ja-JP" sz="2400" dirty="0">
                <a:solidFill>
                  <a:srgbClr val="FFFF00"/>
                </a:solidFill>
                <a:effectLst>
                  <a:outerShdw blurRad="38100" dist="38100" dir="2700000" algn="tl">
                    <a:srgbClr val="000000"/>
                  </a:outerShdw>
                </a:effectLst>
              </a:rPr>
              <a:t> ขอให้ถ้วยนี้เลื่อนพันไปจากข้าพระองค์ แต่อย่างไรก็ดี อย่าให้เป็นไปตามใจข้าพระองค์ แต่ให้เป็นไปตาม</a:t>
            </a:r>
            <a:r>
              <a:rPr lang="th-TH" altLang="ja-JP" sz="2400" dirty="0" err="1">
                <a:solidFill>
                  <a:srgbClr val="FFFF00"/>
                </a:solidFill>
                <a:effectLst>
                  <a:outerShdw blurRad="38100" dist="38100" dir="2700000" algn="tl">
                    <a:srgbClr val="000000"/>
                  </a:outerShdw>
                </a:effectLst>
              </a:rPr>
              <a:t>พระทัย</a:t>
            </a:r>
            <a:r>
              <a:rPr lang="th-TH" altLang="ja-JP" sz="2400" dirty="0">
                <a:solidFill>
                  <a:srgbClr val="FFFF00"/>
                </a:solidFill>
                <a:effectLst>
                  <a:outerShdw blurRad="38100" dist="38100" dir="2700000" algn="tl">
                    <a:srgbClr val="000000"/>
                  </a:outerShdw>
                </a:effectLst>
              </a:rPr>
              <a:t>ของพระองค์</a:t>
            </a:r>
            <a:r>
              <a:rPr lang="ja-JP" altLang="en-US" sz="2400" dirty="0">
                <a:solidFill>
                  <a:srgbClr val="FFFF00"/>
                </a:solidFill>
                <a:effectLst>
                  <a:outerShdw blurRad="38100" dist="38100" dir="2700000" algn="tl">
                    <a:srgbClr val="000000"/>
                  </a:outerShdw>
                </a:effectLst>
              </a:rPr>
              <a:t>”</a:t>
            </a:r>
            <a:endParaRPr lang="en-US" sz="2400" dirty="0">
              <a:solidFill>
                <a:srgbClr val="FFFF00"/>
              </a:solidFill>
              <a:effectLst>
                <a:outerShdw blurRad="38100" dist="38100" dir="2700000" algn="tl">
                  <a:srgbClr val="000000"/>
                </a:outerShdw>
              </a:effectLst>
            </a:endParaRPr>
          </a:p>
        </p:txBody>
      </p:sp>
      <p:sp>
        <p:nvSpPr>
          <p:cNvPr id="420898" name="Text Box 34"/>
          <p:cNvSpPr txBox="1">
            <a:spLocks noChangeArrowheads="1"/>
          </p:cNvSpPr>
          <p:nvPr/>
        </p:nvSpPr>
        <p:spPr bwMode="auto">
          <a:xfrm>
            <a:off x="1338878" y="4633913"/>
            <a:ext cx="6367463"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th-TH" sz="3200" dirty="0">
                <a:solidFill>
                  <a:schemeClr val="tx1"/>
                </a:solidFill>
                <a:ea typeface="+mn-ea"/>
                <a:cs typeface="+mn-cs"/>
              </a:rPr>
              <a:t>บนภูเขามะกอกเทศ</a:t>
            </a:r>
            <a:r>
              <a:rPr lang="en-US" sz="3200" dirty="0">
                <a:solidFill>
                  <a:schemeClr val="tx1"/>
                </a:solidFill>
                <a:ea typeface="+mn-ea"/>
                <a:cs typeface="+mn-cs"/>
              </a:rPr>
              <a:t>:</a:t>
            </a:r>
            <a:r>
              <a:rPr lang="th-TH" sz="3200" dirty="0">
                <a:solidFill>
                  <a:schemeClr val="tx1"/>
                </a:solidFill>
                <a:ea typeface="+mn-ea"/>
                <a:cs typeface="+mn-cs"/>
              </a:rPr>
              <a:t> สวนเกท</a:t>
            </a:r>
            <a:r>
              <a:rPr lang="th-TH" sz="3200" dirty="0" err="1">
                <a:solidFill>
                  <a:schemeClr val="tx1"/>
                </a:solidFill>
                <a:ea typeface="+mn-ea"/>
                <a:cs typeface="+mn-cs"/>
              </a:rPr>
              <a:t>เสมนี</a:t>
            </a:r>
            <a:endParaRPr lang="en-US" sz="3200" dirty="0">
              <a:solidFill>
                <a:schemeClr val="tx1"/>
              </a:solidFill>
              <a:ea typeface="+mn-ea"/>
              <a:cs typeface="+mn-cs"/>
            </a:endParaRPr>
          </a:p>
        </p:txBody>
      </p:sp>
      <p:grpSp>
        <p:nvGrpSpPr>
          <p:cNvPr id="102414" name="Group 111"/>
          <p:cNvGrpSpPr>
            <a:grpSpLocks/>
          </p:cNvGrpSpPr>
          <p:nvPr/>
        </p:nvGrpSpPr>
        <p:grpSpPr bwMode="auto">
          <a:xfrm>
            <a:off x="8005763" y="3473450"/>
            <a:ext cx="952500" cy="1196975"/>
            <a:chOff x="5043" y="2188"/>
            <a:chExt cx="600" cy="754"/>
          </a:xfrm>
        </p:grpSpPr>
        <p:sp>
          <p:nvSpPr>
            <p:cNvPr id="102415" name="AutoShape 86"/>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416" name="Rectangle 87"/>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17" name="Line 88"/>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8" name="Line 89"/>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9" name="Line 90"/>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0" name="Line 91"/>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1" name="Line 92"/>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958" name="Rectangle 94"/>
            <p:cNvSpPr>
              <a:spLocks noChangeArrowheads="1"/>
            </p:cNvSpPr>
            <p:nvPr/>
          </p:nvSpPr>
          <p:spPr bwMode="auto">
            <a:xfrm>
              <a:off x="5154" y="2363"/>
              <a:ext cx="435"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2424" name="Rectangle 95"/>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5" name="Line 96"/>
            <p:cNvSpPr>
              <a:spLocks noChangeShapeType="1"/>
            </p:cNvSpPr>
            <p:nvPr/>
          </p:nvSpPr>
          <p:spPr bwMode="auto">
            <a:xfrm>
              <a:off x="5065" y="239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6" name="Line 97"/>
            <p:cNvSpPr>
              <a:spLocks noChangeShapeType="1"/>
            </p:cNvSpPr>
            <p:nvPr/>
          </p:nvSpPr>
          <p:spPr bwMode="auto">
            <a:xfrm>
              <a:off x="5074" y="248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7" name="Rectangle 9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8" name="Rectangle 9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3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0976"/>
                                        </p:tgtEl>
                                        <p:attrNameLst>
                                          <p:attrName>style.visibility</p:attrName>
                                        </p:attrNameLst>
                                      </p:cBhvr>
                                      <p:to>
                                        <p:strVal val="visible"/>
                                      </p:to>
                                    </p:set>
                                    <p:animEffect transition="in" filter="fade">
                                      <p:cBhvr>
                                        <p:cTn id="7" dur="1000"/>
                                        <p:tgtEl>
                                          <p:spTgt spid="42097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0898"/>
                                        </p:tgtEl>
                                        <p:attrNameLst>
                                          <p:attrName>style.visibility</p:attrName>
                                        </p:attrNameLst>
                                      </p:cBhvr>
                                      <p:to>
                                        <p:strVal val="visible"/>
                                      </p:to>
                                    </p:set>
                                    <p:animEffect transition="in" filter="wipe(left)">
                                      <p:cBhvr>
                                        <p:cTn id="11" dur="500"/>
                                        <p:tgtEl>
                                          <p:spTgt spid="4208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0897"/>
                                        </p:tgtEl>
                                        <p:attrNameLst>
                                          <p:attrName>style.visibility</p:attrName>
                                        </p:attrNameLst>
                                      </p:cBhvr>
                                      <p:to>
                                        <p:strVal val="visible"/>
                                      </p:to>
                                    </p:set>
                                    <p:animEffect transition="in" filter="fade">
                                      <p:cBhvr>
                                        <p:cTn id="16" dur="1000"/>
                                        <p:tgtEl>
                                          <p:spTgt spid="420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976" grpId="0" animBg="1"/>
      <p:bldP spid="420897" grpId="0" autoUpdateAnimBg="0"/>
      <p:bldP spid="420898"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3130550" y="1380699"/>
            <a:ext cx="2997200" cy="4368800"/>
          </a:xfrm>
          <a:prstGeom prst="rect">
            <a:avLst/>
          </a:prstGeom>
          <a:solidFill>
            <a:schemeClr val="tx2"/>
          </a:solidFill>
          <a:ln w="50800">
            <a:solidFill>
              <a:schemeClr val="tx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4450" name="AutoShape 4"/>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4451" name="Rectangle 5"/>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4452" name="Rectangle 6"/>
          <p:cNvSpPr>
            <a:spLocks noChangeArrowheads="1"/>
          </p:cNvSpPr>
          <p:nvPr/>
        </p:nvSpPr>
        <p:spPr bwMode="auto">
          <a:xfrm>
            <a:off x="2919413" y="914400"/>
            <a:ext cx="4520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endParaRPr lang="en-US" sz="3600" dirty="0">
              <a:solidFill>
                <a:schemeClr val="accent1"/>
              </a:solidFill>
              <a:latin typeface="Times" charset="0"/>
            </a:endParaRPr>
          </a:p>
        </p:txBody>
      </p:sp>
      <p:sp>
        <p:nvSpPr>
          <p:cNvPr id="104453" name="Line 7"/>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4" name="Line 8"/>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5" name="Line 9"/>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6" name="Line 10"/>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7" name="Line 11"/>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8" name="Line 12"/>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59" name="Line 13"/>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60" name="Rectangle 14"/>
          <p:cNvSpPr>
            <a:spLocks noChangeArrowheads="1"/>
          </p:cNvSpPr>
          <p:nvPr/>
        </p:nvSpPr>
        <p:spPr bwMode="auto">
          <a:xfrm>
            <a:off x="7189788" y="5930900"/>
            <a:ext cx="1176337"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1905" name="AutoShape 17"/>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09" name="Rectangle 21"/>
          <p:cNvSpPr>
            <a:spLocks noChangeArrowheads="1"/>
          </p:cNvSpPr>
          <p:nvPr/>
        </p:nvSpPr>
        <p:spPr bwMode="auto">
          <a:xfrm>
            <a:off x="3657600" y="2819400"/>
            <a:ext cx="4521200" cy="2832100"/>
          </a:xfrm>
          <a:prstGeom prst="rect">
            <a:avLst/>
          </a:prstGeom>
          <a:solidFill>
            <a:srgbClr val="006B61"/>
          </a:soli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21913" name="Text Box 25"/>
          <p:cNvSpPr txBox="1">
            <a:spLocks noChangeArrowheads="1"/>
          </p:cNvSpPr>
          <p:nvPr/>
        </p:nvSpPr>
        <p:spPr bwMode="auto">
          <a:xfrm>
            <a:off x="3684588" y="2781300"/>
            <a:ext cx="47291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rgbClr val="FAFD00"/>
                </a:solidFill>
                <a:ea typeface="+mn-ea"/>
                <a:cs typeface="+mn-cs"/>
              </a:rPr>
              <a:t>• </a:t>
            </a:r>
            <a:r>
              <a:rPr lang="th-TH" sz="3200" dirty="0" err="1">
                <a:solidFill>
                  <a:srgbClr val="FAFD00"/>
                </a:solidFill>
                <a:ea typeface="+mn-ea"/>
                <a:cs typeface="+mn-cs"/>
              </a:rPr>
              <a:t>พันธ</a:t>
            </a:r>
            <a:r>
              <a:rPr lang="th-TH" sz="3200" dirty="0">
                <a:solidFill>
                  <a:srgbClr val="FAFD00"/>
                </a:solidFill>
                <a:ea typeface="+mn-ea"/>
                <a:cs typeface="+mn-cs"/>
              </a:rPr>
              <a:t>สัญญาใหม่</a:t>
            </a:r>
            <a:endParaRPr lang="en-US" sz="3200" dirty="0">
              <a:solidFill>
                <a:srgbClr val="FAFD00"/>
              </a:solidFill>
              <a:ea typeface="+mn-ea"/>
              <a:cs typeface="+mn-cs"/>
            </a:endParaRPr>
          </a:p>
        </p:txBody>
      </p:sp>
      <p:sp>
        <p:nvSpPr>
          <p:cNvPr id="421914" name="Text Box 26"/>
          <p:cNvSpPr txBox="1">
            <a:spLocks noChangeArrowheads="1"/>
          </p:cNvSpPr>
          <p:nvPr/>
        </p:nvSpPr>
        <p:spPr bwMode="auto">
          <a:xfrm>
            <a:off x="3687762" y="3871913"/>
            <a:ext cx="454183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defRPr/>
            </a:pPr>
            <a:r>
              <a:rPr lang="en-US" sz="2800" dirty="0">
                <a:solidFill>
                  <a:srgbClr val="FAFD00"/>
                </a:solidFill>
              </a:rPr>
              <a:t>• </a:t>
            </a:r>
            <a:r>
              <a:rPr lang="th-TH" sz="2800" dirty="0">
                <a:solidFill>
                  <a:srgbClr val="FAFD00"/>
                </a:solidFill>
              </a:rPr>
              <a:t>พระเยซูคริสต์สิ้นพระชนม์</a:t>
            </a:r>
            <a:endParaRPr lang="en-US" sz="1400" b="0" dirty="0"/>
          </a:p>
        </p:txBody>
      </p:sp>
      <p:sp>
        <p:nvSpPr>
          <p:cNvPr id="421916" name="Text Box 28"/>
          <p:cNvSpPr txBox="1">
            <a:spLocks noChangeArrowheads="1"/>
          </p:cNvSpPr>
          <p:nvPr/>
        </p:nvSpPr>
        <p:spPr bwMode="auto">
          <a:xfrm>
            <a:off x="3695700" y="4424363"/>
            <a:ext cx="4483100"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rgbClr val="FAFD00"/>
                </a:solidFill>
                <a:ea typeface="+mn-ea"/>
                <a:cs typeface="+mn-cs"/>
              </a:rPr>
              <a:t>• </a:t>
            </a:r>
            <a:r>
              <a:rPr lang="th-TH" sz="3200" dirty="0">
                <a:solidFill>
                  <a:srgbClr val="FAFD00"/>
                </a:solidFill>
                <a:ea typeface="+mn-ea"/>
                <a:cs typeface="+mn-cs"/>
              </a:rPr>
              <a:t>การฝังพระศพ</a:t>
            </a:r>
            <a:endParaRPr lang="en-US" sz="3200" dirty="0">
              <a:solidFill>
                <a:srgbClr val="FAFD00"/>
              </a:solidFill>
              <a:ea typeface="+mn-ea"/>
              <a:cs typeface="+mn-cs"/>
            </a:endParaRPr>
          </a:p>
        </p:txBody>
      </p:sp>
      <p:sp>
        <p:nvSpPr>
          <p:cNvPr id="421917" name="Text Box 29"/>
          <p:cNvSpPr txBox="1">
            <a:spLocks noChangeArrowheads="1"/>
          </p:cNvSpPr>
          <p:nvPr/>
        </p:nvSpPr>
        <p:spPr bwMode="auto">
          <a:xfrm>
            <a:off x="3681413" y="4965700"/>
            <a:ext cx="441007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solidFill>
                  <a:srgbClr val="FAFD00"/>
                </a:solidFill>
                <a:ea typeface="+mn-ea"/>
                <a:cs typeface="+mn-cs"/>
              </a:rPr>
              <a:t>• </a:t>
            </a:r>
            <a:r>
              <a:rPr lang="th-TH" sz="2800" dirty="0">
                <a:solidFill>
                  <a:srgbClr val="FAFD00"/>
                </a:solidFill>
                <a:ea typeface="+mn-ea"/>
                <a:cs typeface="+mn-cs"/>
              </a:rPr>
              <a:t>การเป็นขึ้นจากความตาย</a:t>
            </a:r>
            <a:endParaRPr lang="en-US" sz="2800" dirty="0">
              <a:solidFill>
                <a:srgbClr val="FAFD00"/>
              </a:solidFill>
              <a:ea typeface="+mn-ea"/>
              <a:cs typeface="+mn-cs"/>
            </a:endParaRPr>
          </a:p>
        </p:txBody>
      </p:sp>
      <p:sp>
        <p:nvSpPr>
          <p:cNvPr id="421952" name="Text Box 64"/>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26-28; </a:t>
            </a:r>
            <a:r>
              <a:rPr lang="th-TH" sz="1400" dirty="0">
                <a:solidFill>
                  <a:schemeClr val="tx1"/>
                </a:solidFill>
                <a:ea typeface="+mn-ea"/>
                <a:cs typeface="+mn-cs"/>
              </a:rPr>
              <a:t>มาระโก</a:t>
            </a:r>
            <a:r>
              <a:rPr lang="en-US" sz="1400" dirty="0">
                <a:solidFill>
                  <a:schemeClr val="tx1"/>
                </a:solidFill>
                <a:ea typeface="+mn-ea"/>
                <a:cs typeface="+mn-cs"/>
              </a:rPr>
              <a:t> 14-16; </a:t>
            </a: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23-24; </a:t>
            </a:r>
            <a:r>
              <a:rPr lang="th-TH" sz="1400" dirty="0" err="1">
                <a:solidFill>
                  <a:schemeClr val="tx1"/>
                </a:solidFill>
                <a:ea typeface="+mn-ea"/>
                <a:cs typeface="+mn-cs"/>
              </a:rPr>
              <a:t>ยอห์น</a:t>
            </a:r>
            <a:r>
              <a:rPr lang="en-US" sz="1400" dirty="0">
                <a:solidFill>
                  <a:schemeClr val="tx1"/>
                </a:solidFill>
                <a:ea typeface="+mn-ea"/>
                <a:cs typeface="+mn-cs"/>
              </a:rPr>
              <a:t> 19-20</a:t>
            </a:r>
          </a:p>
        </p:txBody>
      </p:sp>
      <p:sp>
        <p:nvSpPr>
          <p:cNvPr id="421969" name="Text Box 81"/>
          <p:cNvSpPr txBox="1">
            <a:spLocks noChangeArrowheads="1"/>
          </p:cNvSpPr>
          <p:nvPr/>
        </p:nvSpPr>
        <p:spPr bwMode="auto">
          <a:xfrm>
            <a:off x="3705225" y="3333750"/>
            <a:ext cx="5251450"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rgbClr val="FAFD00"/>
                </a:solidFill>
                <a:ea typeface="+mn-ea"/>
                <a:cs typeface="+mn-cs"/>
              </a:rPr>
              <a:t>• “</a:t>
            </a:r>
            <a:r>
              <a:rPr lang="th-TH" sz="3200" dirty="0">
                <a:solidFill>
                  <a:srgbClr val="FAFD00"/>
                </a:solidFill>
                <a:ea typeface="+mn-ea"/>
                <a:cs typeface="+mn-cs"/>
              </a:rPr>
              <a:t>สำเร็จแล้ว</a:t>
            </a:r>
            <a:r>
              <a:rPr lang="en-US" sz="3200" dirty="0">
                <a:solidFill>
                  <a:srgbClr val="FAFD00"/>
                </a:solidFill>
                <a:ea typeface="+mn-ea"/>
                <a:cs typeface="+mn-cs"/>
              </a:rPr>
              <a:t>” </a:t>
            </a:r>
          </a:p>
        </p:txBody>
      </p:sp>
      <p:sp>
        <p:nvSpPr>
          <p:cNvPr id="104471"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4472" name="Rectangle 83"/>
          <p:cNvSpPr>
            <a:spLocks noChangeArrowheads="1"/>
          </p:cNvSpPr>
          <p:nvPr/>
        </p:nvSpPr>
        <p:spPr bwMode="auto">
          <a:xfrm>
            <a:off x="8005763" y="3684588"/>
            <a:ext cx="947168" cy="985837"/>
          </a:xfrm>
          <a:prstGeom prst="rect">
            <a:avLst/>
          </a:prstGeom>
          <a:solidFill>
            <a:srgbClr val="FFFF00"/>
          </a:solidFill>
          <a:ln w="38100">
            <a:solidFill>
              <a:srgbClr val="000000"/>
            </a:solidFill>
            <a:miter lim="800000"/>
            <a:headEnd/>
            <a:tailEnd/>
          </a:ln>
        </p:spPr>
        <p:txBody>
          <a:bodyPr wrap="none" anchor="ctr"/>
          <a:lstStyle/>
          <a:p>
            <a:endParaRPr lang="en-US" dirty="0"/>
          </a:p>
        </p:txBody>
      </p:sp>
      <p:sp>
        <p:nvSpPr>
          <p:cNvPr id="104473"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74"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75"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76"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77"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1978" name="Rectangle 90"/>
          <p:cNvSpPr>
            <a:spLocks noChangeArrowheads="1"/>
          </p:cNvSpPr>
          <p:nvPr/>
        </p:nvSpPr>
        <p:spPr bwMode="auto">
          <a:xfrm>
            <a:off x="8181975" y="3751263"/>
            <a:ext cx="690894"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4480"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481" name="Line 93"/>
          <p:cNvSpPr>
            <a:spLocks noChangeShapeType="1"/>
          </p:cNvSpPr>
          <p:nvPr/>
        </p:nvSpPr>
        <p:spPr bwMode="auto">
          <a:xfrm>
            <a:off x="8051161" y="379756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82" name="Line 94"/>
          <p:cNvSpPr>
            <a:spLocks noChangeShapeType="1"/>
          </p:cNvSpPr>
          <p:nvPr/>
        </p:nvSpPr>
        <p:spPr bwMode="auto">
          <a:xfrm>
            <a:off x="8051161" y="393856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83"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484" name="Rectangle 96"/>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486"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4487" name="Text Box 101"/>
          <p:cNvSpPr txBox="1">
            <a:spLocks noChangeArrowheads="1"/>
          </p:cNvSpPr>
          <p:nvPr/>
        </p:nvSpPr>
        <p:spPr bwMode="auto">
          <a:xfrm>
            <a:off x="8556625"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sp>
        <p:nvSpPr>
          <p:cNvPr id="421990"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50</a:t>
            </a:r>
          </a:p>
        </p:txBody>
      </p:sp>
      <p:sp>
        <p:nvSpPr>
          <p:cNvPr id="104489" name="Text Box 103"/>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04490" name="Group 104"/>
          <p:cNvGrpSpPr>
            <a:grpSpLocks/>
          </p:cNvGrpSpPr>
          <p:nvPr/>
        </p:nvGrpSpPr>
        <p:grpSpPr bwMode="auto">
          <a:xfrm>
            <a:off x="519113" y="76200"/>
            <a:ext cx="854075" cy="1704975"/>
            <a:chOff x="327" y="48"/>
            <a:chExt cx="538" cy="1074"/>
          </a:xfrm>
        </p:grpSpPr>
        <p:sp>
          <p:nvSpPr>
            <p:cNvPr id="421993"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21994"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45" name="Rectangle 6"/>
          <p:cNvSpPr>
            <a:spLocks noChangeArrowheads="1"/>
          </p:cNvSpPr>
          <p:nvPr/>
        </p:nvSpPr>
        <p:spPr bwMode="auto">
          <a:xfrm>
            <a:off x="2851173" y="859808"/>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47" name="Rectangle 15"/>
          <p:cNvSpPr>
            <a:spLocks noChangeArrowheads="1"/>
          </p:cNvSpPr>
          <p:nvPr/>
        </p:nvSpPr>
        <p:spPr bwMode="auto">
          <a:xfrm>
            <a:off x="3948112" y="1637730"/>
            <a:ext cx="1060615" cy="875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3600" i="1" dirty="0">
                <a:solidFill>
                  <a:schemeClr val="accent1"/>
                </a:solidFill>
                <a:latin typeface="Times" charset="0"/>
              </a:rPr>
              <a:t>ชีวิต</a:t>
            </a:r>
            <a:endParaRPr lang="en-US" sz="3600" i="1" dirty="0">
              <a:solidFill>
                <a:schemeClr val="accent1"/>
              </a:solidFill>
              <a:latin typeface="Times" charset="0"/>
            </a:endParaRPr>
          </a:p>
        </p:txBody>
      </p:sp>
      <p:sp>
        <p:nvSpPr>
          <p:cNvPr id="48" name="Rectangle 16"/>
          <p:cNvSpPr>
            <a:spLocks noChangeArrowheads="1"/>
          </p:cNvSpPr>
          <p:nvPr/>
        </p:nvSpPr>
        <p:spPr bwMode="auto">
          <a:xfrm>
            <a:off x="3732213" y="2210748"/>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bg2"/>
                </a:solidFill>
                <a:latin typeface="Times" charset="0"/>
              </a:rPr>
              <a:t>ไม้กางเขน</a:t>
            </a:r>
            <a:endParaRPr lang="en-US" sz="2800" i="1" dirty="0">
              <a:solidFill>
                <a:schemeClr val="bg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21969"/>
                                        </p:tgtEl>
                                        <p:attrNameLst>
                                          <p:attrName>style.visibility</p:attrName>
                                        </p:attrNameLst>
                                      </p:cBhvr>
                                      <p:to>
                                        <p:strVal val="visible"/>
                                      </p:to>
                                    </p:set>
                                    <p:animEffect transition="in" filter="box(out)">
                                      <p:cBhvr>
                                        <p:cTn id="7" dur="500"/>
                                        <p:tgtEl>
                                          <p:spTgt spid="421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21914"/>
                                        </p:tgtEl>
                                        <p:attrNameLst>
                                          <p:attrName>style.visibility</p:attrName>
                                        </p:attrNameLst>
                                      </p:cBhvr>
                                      <p:to>
                                        <p:strVal val="visible"/>
                                      </p:to>
                                    </p:set>
                                    <p:animEffect transition="in" filter="box(out)">
                                      <p:cBhvr>
                                        <p:cTn id="12" dur="500"/>
                                        <p:tgtEl>
                                          <p:spTgt spid="4219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21916"/>
                                        </p:tgtEl>
                                        <p:attrNameLst>
                                          <p:attrName>style.visibility</p:attrName>
                                        </p:attrNameLst>
                                      </p:cBhvr>
                                      <p:to>
                                        <p:strVal val="visible"/>
                                      </p:to>
                                    </p:set>
                                    <p:animEffect transition="in" filter="box(out)">
                                      <p:cBhvr>
                                        <p:cTn id="17" dur="500"/>
                                        <p:tgtEl>
                                          <p:spTgt spid="421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21917"/>
                                        </p:tgtEl>
                                        <p:attrNameLst>
                                          <p:attrName>style.visibility</p:attrName>
                                        </p:attrNameLst>
                                      </p:cBhvr>
                                      <p:to>
                                        <p:strVal val="visible"/>
                                      </p:to>
                                    </p:set>
                                    <p:animEffect transition="in" filter="box(out)">
                                      <p:cBhvr>
                                        <p:cTn id="22" dur="500"/>
                                        <p:tgtEl>
                                          <p:spTgt spid="421917"/>
                                        </p:tgtEl>
                                      </p:cBhvr>
                                    </p:animEffect>
                                  </p:childTnLst>
                                </p:cTn>
                              </p:par>
                              <p:par>
                                <p:cTn id="23" presetID="17" presetClass="entr" presetSubtype="8"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500" fill="hold"/>
                                        <p:tgtEl>
                                          <p:spTgt spid="48"/>
                                        </p:tgtEl>
                                        <p:attrNameLst>
                                          <p:attrName>ppt_x</p:attrName>
                                        </p:attrNameLst>
                                      </p:cBhvr>
                                      <p:tavLst>
                                        <p:tav tm="0">
                                          <p:val>
                                            <p:strVal val="#ppt_x-#ppt_w/2"/>
                                          </p:val>
                                        </p:tav>
                                        <p:tav tm="100000">
                                          <p:val>
                                            <p:strVal val="#ppt_x"/>
                                          </p:val>
                                        </p:tav>
                                      </p:tavLst>
                                    </p:anim>
                                    <p:anim calcmode="lin" valueType="num">
                                      <p:cBhvr>
                                        <p:cTn id="26" dur="500" fill="hold"/>
                                        <p:tgtEl>
                                          <p:spTgt spid="48"/>
                                        </p:tgtEl>
                                        <p:attrNameLst>
                                          <p:attrName>ppt_y</p:attrName>
                                        </p:attrNameLst>
                                      </p:cBhvr>
                                      <p:tavLst>
                                        <p:tav tm="0">
                                          <p:val>
                                            <p:strVal val="#ppt_y"/>
                                          </p:val>
                                        </p:tav>
                                        <p:tav tm="100000">
                                          <p:val>
                                            <p:strVal val="#ppt_y"/>
                                          </p:val>
                                        </p:tav>
                                      </p:tavLst>
                                    </p:anim>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14" grpId="0" autoUpdateAnimBg="0"/>
      <p:bldP spid="421916" grpId="0" autoUpdateAnimBg="0"/>
      <p:bldP spid="421917" grpId="0" autoUpdateAnimBg="0"/>
      <p:bldP spid="421969" grpId="0" autoUpdateAnimBg="0"/>
      <p:bldP spid="4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49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649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6501" name="Line 6"/>
          <p:cNvSpPr>
            <a:spLocks noChangeShapeType="1"/>
          </p:cNvSpPr>
          <p:nvPr/>
        </p:nvSpPr>
        <p:spPr bwMode="auto">
          <a:xfrm>
            <a:off x="3340100" y="2717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2" name="Line 7"/>
          <p:cNvSpPr>
            <a:spLocks noChangeShapeType="1"/>
          </p:cNvSpPr>
          <p:nvPr/>
        </p:nvSpPr>
        <p:spPr bwMode="auto">
          <a:xfrm>
            <a:off x="3340100" y="31750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3" name="Line 8"/>
          <p:cNvSpPr>
            <a:spLocks noChangeShapeType="1"/>
          </p:cNvSpPr>
          <p:nvPr/>
        </p:nvSpPr>
        <p:spPr bwMode="auto">
          <a:xfrm>
            <a:off x="3340100" y="50038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4" name="Line 9"/>
          <p:cNvSpPr>
            <a:spLocks noChangeShapeType="1"/>
          </p:cNvSpPr>
          <p:nvPr/>
        </p:nvSpPr>
        <p:spPr bwMode="auto">
          <a:xfrm>
            <a:off x="3340100" y="2260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5" name="Line 10"/>
          <p:cNvSpPr>
            <a:spLocks noChangeShapeType="1"/>
          </p:cNvSpPr>
          <p:nvPr/>
        </p:nvSpPr>
        <p:spPr bwMode="auto">
          <a:xfrm>
            <a:off x="3340100" y="36322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6" name="Line 11"/>
          <p:cNvSpPr>
            <a:spLocks noChangeShapeType="1"/>
          </p:cNvSpPr>
          <p:nvPr/>
        </p:nvSpPr>
        <p:spPr bwMode="auto">
          <a:xfrm>
            <a:off x="3340100" y="45466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7" name="Line 12"/>
          <p:cNvSpPr>
            <a:spLocks noChangeShapeType="1"/>
          </p:cNvSpPr>
          <p:nvPr/>
        </p:nvSpPr>
        <p:spPr bwMode="auto">
          <a:xfrm>
            <a:off x="3340100" y="40894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09" name="Rectangle 14"/>
          <p:cNvSpPr>
            <a:spLocks noChangeArrowheads="1"/>
          </p:cNvSpPr>
          <p:nvPr/>
        </p:nvSpPr>
        <p:spPr bwMode="auto">
          <a:xfrm>
            <a:off x="3732213" y="2197100"/>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ไม้กางเขน</a:t>
            </a:r>
            <a:endParaRPr lang="en-US" sz="2800" i="1" dirty="0">
              <a:solidFill>
                <a:schemeClr val="accent1"/>
              </a:solidFill>
              <a:latin typeface="Times" charset="0"/>
            </a:endParaRPr>
          </a:p>
        </p:txBody>
      </p:sp>
      <p:sp>
        <p:nvSpPr>
          <p:cNvPr id="106510" name="Rectangle 15"/>
          <p:cNvSpPr>
            <a:spLocks noChangeArrowheads="1"/>
          </p:cNvSpPr>
          <p:nvPr/>
        </p:nvSpPr>
        <p:spPr bwMode="auto">
          <a:xfrm>
            <a:off x="3680089" y="2654300"/>
            <a:ext cx="1687962"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bg2"/>
                </a:solidFill>
                <a:latin typeface="Times" charset="0"/>
              </a:rPr>
              <a:t>คริสตจักร</a:t>
            </a:r>
            <a:endParaRPr lang="en-US" sz="2800" i="1" dirty="0">
              <a:solidFill>
                <a:schemeClr val="bg2"/>
              </a:solidFill>
              <a:latin typeface="Times" charset="0"/>
            </a:endParaRPr>
          </a:p>
        </p:txBody>
      </p:sp>
      <p:sp>
        <p:nvSpPr>
          <p:cNvPr id="106511" name="Rectangle 16"/>
          <p:cNvSpPr>
            <a:spLocks noChangeArrowheads="1"/>
          </p:cNvSpPr>
          <p:nvPr/>
        </p:nvSpPr>
        <p:spPr bwMode="auto">
          <a:xfrm>
            <a:off x="7172325" y="5608638"/>
            <a:ext cx="11763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5122" name="Rectangle 18"/>
          <p:cNvSpPr>
            <a:spLocks noChangeArrowheads="1"/>
          </p:cNvSpPr>
          <p:nvPr/>
        </p:nvSpPr>
        <p:spPr bwMode="auto">
          <a:xfrm>
            <a:off x="3833813" y="3860800"/>
            <a:ext cx="3271837" cy="1554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4" name="AutoShape 20"/>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06514" name="Rectangle 23"/>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5128" name="Rectangle 24"/>
          <p:cNvSpPr>
            <a:spLocks noChangeArrowheads="1"/>
          </p:cNvSpPr>
          <p:nvPr/>
        </p:nvSpPr>
        <p:spPr bwMode="auto">
          <a:xfrm>
            <a:off x="2844800" y="3352800"/>
            <a:ext cx="5727700" cy="2705100"/>
          </a:xfrm>
          <a:prstGeom prst="rect">
            <a:avLst/>
          </a:prstGeom>
          <a:solidFill>
            <a:srgbClr val="006B61"/>
          </a:soli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75123" name="Rectangle 19"/>
          <p:cNvSpPr>
            <a:spLocks noChangeArrowheads="1"/>
          </p:cNvSpPr>
          <p:nvPr/>
        </p:nvSpPr>
        <p:spPr bwMode="auto">
          <a:xfrm>
            <a:off x="2882900" y="3416300"/>
            <a:ext cx="5689600" cy="1554080"/>
          </a:xfrm>
          <a:prstGeom prst="rect">
            <a:avLst/>
          </a:prstGeom>
          <a:noFill/>
          <a:ln w="12700">
            <a:noFill/>
            <a:miter lim="800000"/>
            <a:headEnd/>
            <a:tailEnd/>
          </a:ln>
          <a:effectLst/>
        </p:spPr>
        <p:txBody>
          <a:bodyPr lIns="90487" tIns="44450" rIns="90487" bIns="44450">
            <a:spAutoFit/>
          </a:bodyPr>
          <a:lstStyle/>
          <a:p>
            <a:pPr>
              <a:defRPr/>
            </a:pPr>
            <a:r>
              <a:rPr lang="en-US" sz="2800" dirty="0">
                <a:solidFill>
                  <a:srgbClr val="FAFD00"/>
                </a:solidFill>
                <a:effectLst>
                  <a:outerShdw blurRad="50800" dist="63500" dir="2700000" algn="tl" rotWithShape="0">
                    <a:srgbClr val="000000"/>
                  </a:outerShdw>
                </a:effectLst>
              </a:rPr>
              <a:t>• </a:t>
            </a:r>
            <a:r>
              <a:rPr lang="th-TH" sz="2800" dirty="0">
                <a:solidFill>
                  <a:srgbClr val="FAFD00"/>
                </a:solidFill>
                <a:effectLst>
                  <a:outerShdw blurRad="50800" dist="63500" dir="2700000" algn="tl" rotWithShape="0">
                    <a:srgbClr val="000000"/>
                  </a:outerShdw>
                </a:effectLst>
              </a:rPr>
              <a:t>คำว่า</a:t>
            </a:r>
            <a:r>
              <a:rPr lang="en-US" sz="2800" dirty="0">
                <a:solidFill>
                  <a:srgbClr val="FAFD00"/>
                </a:solidFill>
                <a:effectLst>
                  <a:outerShdw blurRad="50800" dist="63500" dir="2700000" algn="tl" rotWithShape="0">
                    <a:srgbClr val="000000"/>
                  </a:outerShdw>
                </a:effectLst>
              </a:rPr>
              <a:t> </a:t>
            </a:r>
            <a:r>
              <a:rPr lang="ja-JP" altLang="en-US" sz="2800" i="1" dirty="0">
                <a:solidFill>
                  <a:srgbClr val="FAFD00"/>
                </a:solidFill>
                <a:effectLst>
                  <a:outerShdw blurRad="50800" dist="63500" dir="2700000" algn="tl" rotWithShape="0">
                    <a:srgbClr val="000000"/>
                  </a:outerShdw>
                </a:effectLst>
              </a:rPr>
              <a:t>“</a:t>
            </a:r>
            <a:r>
              <a:rPr lang="en-US" sz="2800" i="1" dirty="0">
                <a:solidFill>
                  <a:srgbClr val="FAFD00"/>
                </a:solidFill>
                <a:effectLst>
                  <a:outerShdw blurRad="50800" dist="63500" dir="2700000" algn="tl" rotWithShape="0">
                    <a:srgbClr val="000000"/>
                  </a:outerShdw>
                </a:effectLst>
              </a:rPr>
              <a:t>Ecclesia</a:t>
            </a:r>
            <a:r>
              <a:rPr lang="ja-JP" altLang="en-US" sz="2800" i="1" dirty="0">
                <a:solidFill>
                  <a:srgbClr val="FAFD00"/>
                </a:solidFill>
                <a:effectLst>
                  <a:outerShdw blurRad="50800" dist="63500" dir="2700000" algn="tl" rotWithShape="0">
                    <a:srgbClr val="000000"/>
                  </a:outerShdw>
                </a:effectLst>
              </a:rPr>
              <a:t>”</a:t>
            </a:r>
            <a:r>
              <a:rPr lang="th-TH" altLang="ja-JP" sz="2800" i="1" dirty="0">
                <a:solidFill>
                  <a:srgbClr val="FAFD00"/>
                </a:solidFill>
                <a:effectLst>
                  <a:outerShdw blurRad="50800" dist="63500" dir="2700000" algn="tl" rotWithShape="0">
                    <a:srgbClr val="000000"/>
                  </a:outerShdw>
                </a:effectLst>
              </a:rPr>
              <a:t> </a:t>
            </a:r>
            <a:r>
              <a:rPr lang="th-TH" altLang="ja-JP" sz="2800" i="1" dirty="0" err="1">
                <a:solidFill>
                  <a:srgbClr val="FAFD00"/>
                </a:solidFill>
                <a:effectLst>
                  <a:outerShdw blurRad="50800" dist="63500" dir="2700000" algn="tl" rotWithShape="0">
                    <a:srgbClr val="000000"/>
                  </a:outerShdw>
                </a:effectLst>
              </a:rPr>
              <a:t>เอคเคลเซีย</a:t>
            </a:r>
            <a:endParaRPr lang="en-US" sz="2800" dirty="0">
              <a:solidFill>
                <a:srgbClr val="FAFD00"/>
              </a:solidFill>
              <a:effectLst>
                <a:outerShdw blurRad="50800" dist="63500" dir="2700000" algn="tl" rotWithShape="0">
                  <a:srgbClr val="000000"/>
                </a:outerShdw>
              </a:effectLst>
            </a:endParaRPr>
          </a:p>
          <a:p>
            <a:pPr>
              <a:defRPr/>
            </a:pPr>
            <a:r>
              <a:rPr lang="en-US" sz="2800" dirty="0">
                <a:solidFill>
                  <a:srgbClr val="FAFD00"/>
                </a:solidFill>
                <a:effectLst>
                  <a:outerShdw blurRad="50800" dist="63500" dir="2700000" algn="tl" rotWithShape="0">
                    <a:srgbClr val="000000"/>
                  </a:outerShdw>
                </a:effectLst>
              </a:rPr>
              <a:t>   </a:t>
            </a:r>
            <a:r>
              <a:rPr lang="ja-JP" altLang="en-US" sz="2800" dirty="0">
                <a:solidFill>
                  <a:srgbClr val="FAFD00"/>
                </a:solidFill>
                <a:effectLst>
                  <a:outerShdw blurRad="50800" dist="63500" dir="2700000" algn="tl" rotWithShape="0">
                    <a:srgbClr val="000000"/>
                  </a:outerShdw>
                </a:effectLst>
              </a:rPr>
              <a:t>“</a:t>
            </a:r>
            <a:r>
              <a:rPr lang="th-TH" sz="2800" dirty="0">
                <a:solidFill>
                  <a:srgbClr val="FAFD00"/>
                </a:solidFill>
                <a:effectLst>
                  <a:outerShdw blurRad="50800" dist="63500" dir="2700000" algn="tl" rotWithShape="0">
                    <a:srgbClr val="000000"/>
                  </a:outerShdw>
                </a:effectLst>
              </a:rPr>
              <a:t>เรียกออกมาเป็นหนึ่ง</a:t>
            </a:r>
            <a:r>
              <a:rPr lang="ja-JP" altLang="en-US" sz="2800" dirty="0">
                <a:solidFill>
                  <a:srgbClr val="FAFD00"/>
                </a:solidFill>
                <a:effectLst>
                  <a:outerShdw blurRad="50800" dist="63500" dir="2700000" algn="tl" rotWithShape="0">
                    <a:srgbClr val="000000"/>
                  </a:outerShdw>
                </a:effectLst>
              </a:rPr>
              <a:t>”</a:t>
            </a:r>
            <a:endParaRPr lang="en-US" sz="2800" dirty="0">
              <a:solidFill>
                <a:srgbClr val="FAFD00"/>
              </a:solidFill>
              <a:effectLst>
                <a:outerShdw blurRad="50800" dist="63500" dir="2700000" algn="tl" rotWithShape="0">
                  <a:srgbClr val="000000"/>
                </a:outerShdw>
              </a:effectLst>
            </a:endParaRPr>
          </a:p>
          <a:p>
            <a:pPr>
              <a:defRPr/>
            </a:pPr>
            <a:endParaRPr lang="en-US" sz="2800" dirty="0">
              <a:solidFill>
                <a:srgbClr val="FAFD00"/>
              </a:solidFill>
              <a:effectLst>
                <a:outerShdw blurRad="50800" dist="63500" dir="2700000" algn="tl" rotWithShape="0">
                  <a:srgbClr val="000000"/>
                </a:outerShdw>
              </a:effectLst>
              <a:latin typeface="Times" charset="0"/>
            </a:endParaRPr>
          </a:p>
        </p:txBody>
      </p:sp>
      <p:sp>
        <p:nvSpPr>
          <p:cNvPr id="175129" name="Rectangle 25"/>
          <p:cNvSpPr>
            <a:spLocks noChangeArrowheads="1"/>
          </p:cNvSpPr>
          <p:nvPr/>
        </p:nvSpPr>
        <p:spPr bwMode="auto">
          <a:xfrm>
            <a:off x="2938463" y="4702175"/>
            <a:ext cx="5689600" cy="1074653"/>
          </a:xfrm>
          <a:prstGeom prst="rect">
            <a:avLst/>
          </a:prstGeom>
          <a:noFill/>
          <a:ln w="12700">
            <a:noFill/>
            <a:miter lim="800000"/>
            <a:headEnd/>
            <a:tailEnd/>
          </a:ln>
          <a:effectLst/>
        </p:spPr>
        <p:txBody>
          <a:bodyPr lIns="90487" tIns="44450" rIns="90487" bIns="44450">
            <a:spAutoFit/>
          </a:bodyPr>
          <a:lstStyle/>
          <a:p>
            <a:pPr>
              <a:defRPr/>
            </a:pPr>
            <a:r>
              <a:rPr lang="en-US" sz="3200" dirty="0">
                <a:solidFill>
                  <a:srgbClr val="FAFD00"/>
                </a:solidFill>
                <a:effectLst>
                  <a:outerShdw blurRad="50800" dist="63500" dir="2700000" algn="tl" rotWithShape="0">
                    <a:srgbClr val="000000"/>
                  </a:outerShdw>
                </a:effectLst>
              </a:rPr>
              <a:t>• </a:t>
            </a:r>
            <a:r>
              <a:rPr lang="th-TH" sz="3200" dirty="0">
                <a:solidFill>
                  <a:srgbClr val="FAFD00"/>
                </a:solidFill>
                <a:effectLst>
                  <a:outerShdw blurRad="50800" dist="63500" dir="2700000" algn="tl" rotWithShape="0">
                    <a:srgbClr val="000000"/>
                  </a:outerShdw>
                </a:effectLst>
              </a:rPr>
              <a:t>จากกรุงเยรูซาเล็มจนสุดปลายแผ่นดินโลก</a:t>
            </a:r>
            <a:endParaRPr lang="en-US" sz="3200" dirty="0">
              <a:solidFill>
                <a:srgbClr val="FAFD00"/>
              </a:solidFill>
              <a:effectLst>
                <a:outerShdw blurRad="50800" dist="63500" dir="2700000" algn="tl" rotWithShape="0">
                  <a:srgbClr val="000000"/>
                </a:outerShdw>
              </a:effectLst>
              <a:latin typeface="Times" charset="0"/>
            </a:endParaRPr>
          </a:p>
        </p:txBody>
      </p:sp>
      <p:sp>
        <p:nvSpPr>
          <p:cNvPr id="175169" name="Text Box 65"/>
          <p:cNvSpPr txBox="1">
            <a:spLocks noChangeArrowheads="1"/>
          </p:cNvSpPr>
          <p:nvPr/>
        </p:nvSpPr>
        <p:spPr bwMode="auto">
          <a:xfrm>
            <a:off x="1774825"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16:18; 28:19 </a:t>
            </a:r>
          </a:p>
        </p:txBody>
      </p:sp>
      <p:sp>
        <p:nvSpPr>
          <p:cNvPr id="106519" name="AutoShape 8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6520" name="Rectangle 8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21" name="Line 8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2" name="Line 8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3" name="Line 8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4" name="Line 8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5" name="Line 8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5194" name="Rectangle 90"/>
          <p:cNvSpPr>
            <a:spLocks noChangeArrowheads="1"/>
          </p:cNvSpPr>
          <p:nvPr/>
        </p:nvSpPr>
        <p:spPr bwMode="auto">
          <a:xfrm>
            <a:off x="8181975" y="3751263"/>
            <a:ext cx="690894"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6528" name="Rectangle 91"/>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5196" name="Rectangle 92"/>
          <p:cNvSpPr>
            <a:spLocks noChangeArrowheads="1"/>
          </p:cNvSpPr>
          <p:nvPr/>
        </p:nvSpPr>
        <p:spPr bwMode="auto">
          <a:xfrm>
            <a:off x="8101102" y="3875904"/>
            <a:ext cx="759822"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  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06530" name="Line 93"/>
          <p:cNvSpPr>
            <a:spLocks noChangeShapeType="1"/>
          </p:cNvSpPr>
          <p:nvPr/>
        </p:nvSpPr>
        <p:spPr bwMode="auto">
          <a:xfrm>
            <a:off x="8037513" y="3939061"/>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31" name="Line 94"/>
          <p:cNvSpPr>
            <a:spLocks noChangeShapeType="1"/>
          </p:cNvSpPr>
          <p:nvPr/>
        </p:nvSpPr>
        <p:spPr bwMode="auto">
          <a:xfrm>
            <a:off x="8032888" y="3792967"/>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32" name="Rectangle 95"/>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3" name="Rectangle 96"/>
          <p:cNvSpPr>
            <a:spLocks noChangeArrowheads="1"/>
          </p:cNvSpPr>
          <p:nvPr/>
        </p:nvSpPr>
        <p:spPr bwMode="auto">
          <a:xfrm>
            <a:off x="8213725" y="3635374"/>
            <a:ext cx="504825" cy="117759"/>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35" name="Text Box 98"/>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6536" name="Text Box 101"/>
          <p:cNvSpPr txBox="1">
            <a:spLocks noChangeArrowheads="1"/>
          </p:cNvSpPr>
          <p:nvPr/>
        </p:nvSpPr>
        <p:spPr bwMode="auto">
          <a:xfrm>
            <a:off x="8556625" y="64452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sp>
        <p:nvSpPr>
          <p:cNvPr id="175206" name="Rectangle 10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
        <p:nvSpPr>
          <p:cNvPr id="106538" name="Text Box 103"/>
          <p:cNvSpPr txBox="1">
            <a:spLocks noChangeArrowheads="1"/>
          </p:cNvSpPr>
          <p:nvPr/>
        </p:nvSpPr>
        <p:spPr bwMode="auto">
          <a:xfrm>
            <a:off x="7073745"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06539" name="Group 104"/>
          <p:cNvGrpSpPr>
            <a:grpSpLocks/>
          </p:cNvGrpSpPr>
          <p:nvPr/>
        </p:nvGrpSpPr>
        <p:grpSpPr bwMode="auto">
          <a:xfrm>
            <a:off x="519113" y="76200"/>
            <a:ext cx="854075" cy="1704975"/>
            <a:chOff x="327" y="48"/>
            <a:chExt cx="538" cy="1074"/>
          </a:xfrm>
        </p:grpSpPr>
        <p:sp>
          <p:nvSpPr>
            <p:cNvPr id="175209" name="Rectangle 105"/>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75210" name="Line 106"/>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7"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
        <p:nvSpPr>
          <p:cNvPr id="46" name="Rectangle 6"/>
          <p:cNvSpPr>
            <a:spLocks noChangeArrowheads="1"/>
          </p:cNvSpPr>
          <p:nvPr/>
        </p:nvSpPr>
        <p:spPr bwMode="auto">
          <a:xfrm>
            <a:off x="2851173" y="859808"/>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48" name="Rectangle 15"/>
          <p:cNvSpPr>
            <a:spLocks noChangeArrowheads="1"/>
          </p:cNvSpPr>
          <p:nvPr/>
        </p:nvSpPr>
        <p:spPr bwMode="auto">
          <a:xfrm>
            <a:off x="3948112" y="1637730"/>
            <a:ext cx="1060615" cy="875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3600" i="1" dirty="0">
                <a:solidFill>
                  <a:schemeClr val="accent1"/>
                </a:solidFill>
                <a:latin typeface="Times" charset="0"/>
              </a:rPr>
              <a:t>ชีวิต</a:t>
            </a:r>
            <a:endParaRPr lang="en-US" sz="3600" i="1" dirty="0">
              <a:solidFill>
                <a:schemeClr val="accent1"/>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5123">
                                            <p:txEl>
                                              <p:pRg st="0" end="0"/>
                                            </p:txEl>
                                          </p:spTgt>
                                        </p:tgtEl>
                                        <p:attrNameLst>
                                          <p:attrName>style.visibility</p:attrName>
                                        </p:attrNameLst>
                                      </p:cBhvr>
                                      <p:to>
                                        <p:strVal val="visible"/>
                                      </p:to>
                                    </p:set>
                                    <p:animEffect transition="in" filter="box(out)">
                                      <p:cBhvr>
                                        <p:cTn id="7" dur="500"/>
                                        <p:tgtEl>
                                          <p:spTgt spid="17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75123">
                                            <p:txEl>
                                              <p:pRg st="1" end="1"/>
                                            </p:txEl>
                                          </p:spTgt>
                                        </p:tgtEl>
                                        <p:attrNameLst>
                                          <p:attrName>style.visibility</p:attrName>
                                        </p:attrNameLst>
                                      </p:cBhvr>
                                      <p:to>
                                        <p:strVal val="visible"/>
                                      </p:to>
                                    </p:set>
                                    <p:animEffect transition="in" filter="box(out)">
                                      <p:cBhvr>
                                        <p:cTn id="12" dur="500"/>
                                        <p:tgtEl>
                                          <p:spTgt spid="17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75129">
                                            <p:txEl>
                                              <p:pRg st="0" end="0"/>
                                            </p:txEl>
                                          </p:spTgt>
                                        </p:tgtEl>
                                        <p:attrNameLst>
                                          <p:attrName>style.visibility</p:attrName>
                                        </p:attrNameLst>
                                      </p:cBhvr>
                                      <p:to>
                                        <p:strVal val="visible"/>
                                      </p:to>
                                    </p:set>
                                    <p:animEffect transition="in" filter="box(out)">
                                      <p:cBhvr>
                                        <p:cTn id="17" dur="500"/>
                                        <p:tgtEl>
                                          <p:spTgt spid="1751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3" grpId="0" build="p" autoUpdateAnimBg="0"/>
      <p:bldP spid="17512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rrowheads="1"/>
          </p:cNvPicPr>
          <p:nvPr/>
        </p:nvPicPr>
        <p:blipFill>
          <a:blip r:embed="rId3">
            <a:lum contrast="28000"/>
            <a:extLst>
              <a:ext uri="{28A0092B-C50C-407E-A947-70E740481C1C}">
                <a14:useLocalDpi xmlns:a14="http://schemas.microsoft.com/office/drawing/2010/main"/>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08546" name="Text Box 8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08547" name="Group 83"/>
          <p:cNvGrpSpPr>
            <a:grpSpLocks/>
          </p:cNvGrpSpPr>
          <p:nvPr/>
        </p:nvGrpSpPr>
        <p:grpSpPr bwMode="auto">
          <a:xfrm>
            <a:off x="8026400" y="3487147"/>
            <a:ext cx="952500" cy="1196975"/>
            <a:chOff x="5043" y="2188"/>
            <a:chExt cx="600" cy="754"/>
          </a:xfrm>
        </p:grpSpPr>
        <p:sp>
          <p:nvSpPr>
            <p:cNvPr id="108553" name="AutoShape 60"/>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8554" name="Rectangle 61"/>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555" name="Line 62"/>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56" name="Line 63"/>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57" name="Line 64"/>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58" name="Line 65"/>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59" name="Line 66"/>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2440" name="Rectangle 72"/>
            <p:cNvSpPr>
              <a:spLocks noChangeArrowheads="1"/>
            </p:cNvSpPr>
            <p:nvPr/>
          </p:nvSpPr>
          <p:spPr bwMode="auto">
            <a:xfrm>
              <a:off x="5136" y="2363"/>
              <a:ext cx="435"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8562" name="Rectangle 73"/>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2442" name="Rectangle 74"/>
            <p:cNvSpPr>
              <a:spLocks noChangeArrowheads="1"/>
            </p:cNvSpPr>
            <p:nvPr/>
          </p:nvSpPr>
          <p:spPr bwMode="auto">
            <a:xfrm>
              <a:off x="5125" y="2438"/>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08564" name="Line 75"/>
            <p:cNvSpPr>
              <a:spLocks noChangeShapeType="1"/>
            </p:cNvSpPr>
            <p:nvPr/>
          </p:nvSpPr>
          <p:spPr bwMode="auto">
            <a:xfrm>
              <a:off x="5071" y="239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5" name="Line 76"/>
            <p:cNvSpPr>
              <a:spLocks noChangeShapeType="1"/>
            </p:cNvSpPr>
            <p:nvPr/>
          </p:nvSpPr>
          <p:spPr bwMode="auto">
            <a:xfrm>
              <a:off x="5071" y="24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6" name="Rectangle 77"/>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7" name="Rectangle 78"/>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08548" name="Text Box 85"/>
          <p:cNvSpPr txBox="1">
            <a:spLocks noChangeArrowheads="1"/>
          </p:cNvSpPr>
          <p:nvPr/>
        </p:nvSpPr>
        <p:spPr bwMode="auto">
          <a:xfrm>
            <a:off x="85613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442456" name="Rectangle 8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52</a:t>
            </a:r>
          </a:p>
        </p:txBody>
      </p:sp>
      <p:sp>
        <p:nvSpPr>
          <p:cNvPr id="108550" name="Text Box 89"/>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442463" name="Text Box 95"/>
          <p:cNvSpPr txBox="1">
            <a:spLocks noChangeArrowheads="1"/>
          </p:cNvSpPr>
          <p:nvPr/>
        </p:nvSpPr>
        <p:spPr bwMode="auto">
          <a:xfrm>
            <a:off x="2111375" y="2030413"/>
            <a:ext cx="4927600" cy="1006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6000" dirty="0">
                <a:solidFill>
                  <a:schemeClr val="tx1"/>
                </a:solidFill>
                <a:latin typeface="Arial" charset="0"/>
                <a:ea typeface="+mn-ea"/>
                <a:cs typeface="+mn-cs"/>
              </a:rPr>
              <a:t>คริสตจักร</a:t>
            </a:r>
            <a:r>
              <a:rPr lang="en-US" sz="6000" dirty="0">
                <a:solidFill>
                  <a:schemeClr val="tx1"/>
                </a:solidFill>
                <a:latin typeface="Arial" charset="0"/>
                <a:ea typeface="+mn-ea"/>
                <a:cs typeface="+mn-cs"/>
              </a:rPr>
              <a:t>:</a:t>
            </a:r>
          </a:p>
        </p:txBody>
      </p:sp>
      <p:sp>
        <p:nvSpPr>
          <p:cNvPr id="442464" name="Text Box 96"/>
          <p:cNvSpPr txBox="1">
            <a:spLocks noChangeArrowheads="1"/>
          </p:cNvSpPr>
          <p:nvPr/>
        </p:nvSpPr>
        <p:spPr bwMode="auto">
          <a:xfrm>
            <a:off x="998538" y="3325813"/>
            <a:ext cx="7040562"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6000" dirty="0">
                <a:solidFill>
                  <a:schemeClr val="tx1"/>
                </a:solidFill>
                <a:latin typeface="Arial" charset="0"/>
              </a:rPr>
              <a:t>เราเป็นจุดสูงสุดของคลื่น</a:t>
            </a:r>
            <a:r>
              <a:rPr lang="en-US" sz="6000" dirty="0">
                <a:solidFill>
                  <a:schemeClr val="tx1"/>
                </a:solidFill>
                <a:latin typeface="Arial" charset="0"/>
              </a:rPr>
              <a:t>!</a:t>
            </a:r>
            <a:endParaRPr lang="en-US" sz="5400" dirty="0">
              <a:solidFill>
                <a:schemeClr val="tx1"/>
              </a:solidFill>
              <a:latin typeface="Arial" charset="0"/>
            </a:endParaRPr>
          </a:p>
        </p:txBody>
      </p:sp>
      <p:sp>
        <p:nvSpPr>
          <p:cNvPr id="2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42463"/>
                                        </p:tgtEl>
                                        <p:attrNameLst>
                                          <p:attrName>style.visibility</p:attrName>
                                        </p:attrNameLst>
                                      </p:cBhvr>
                                      <p:to>
                                        <p:strVal val="visible"/>
                                      </p:to>
                                    </p:set>
                                    <p:anim calcmode="lin" valueType="num">
                                      <p:cBhvr>
                                        <p:cTn id="7" dur="500" fill="hold"/>
                                        <p:tgtEl>
                                          <p:spTgt spid="442463"/>
                                        </p:tgtEl>
                                        <p:attrNameLst>
                                          <p:attrName>ppt_x</p:attrName>
                                        </p:attrNameLst>
                                      </p:cBhvr>
                                      <p:tavLst>
                                        <p:tav tm="0">
                                          <p:val>
                                            <p:strVal val="#ppt_x-#ppt_w/2"/>
                                          </p:val>
                                        </p:tav>
                                        <p:tav tm="100000">
                                          <p:val>
                                            <p:strVal val="#ppt_x"/>
                                          </p:val>
                                        </p:tav>
                                      </p:tavLst>
                                    </p:anim>
                                    <p:anim calcmode="lin" valueType="num">
                                      <p:cBhvr>
                                        <p:cTn id="8" dur="500" fill="hold"/>
                                        <p:tgtEl>
                                          <p:spTgt spid="442463"/>
                                        </p:tgtEl>
                                        <p:attrNameLst>
                                          <p:attrName>ppt_y</p:attrName>
                                        </p:attrNameLst>
                                      </p:cBhvr>
                                      <p:tavLst>
                                        <p:tav tm="0">
                                          <p:val>
                                            <p:strVal val="#ppt_y"/>
                                          </p:val>
                                        </p:tav>
                                        <p:tav tm="100000">
                                          <p:val>
                                            <p:strVal val="#ppt_y"/>
                                          </p:val>
                                        </p:tav>
                                      </p:tavLst>
                                    </p:anim>
                                    <p:anim calcmode="lin" valueType="num">
                                      <p:cBhvr>
                                        <p:cTn id="9" dur="500" fill="hold"/>
                                        <p:tgtEl>
                                          <p:spTgt spid="442463"/>
                                        </p:tgtEl>
                                        <p:attrNameLst>
                                          <p:attrName>ppt_w</p:attrName>
                                        </p:attrNameLst>
                                      </p:cBhvr>
                                      <p:tavLst>
                                        <p:tav tm="0">
                                          <p:val>
                                            <p:fltVal val="0"/>
                                          </p:val>
                                        </p:tav>
                                        <p:tav tm="100000">
                                          <p:val>
                                            <p:strVal val="#ppt_w"/>
                                          </p:val>
                                        </p:tav>
                                      </p:tavLst>
                                    </p:anim>
                                    <p:anim calcmode="lin" valueType="num">
                                      <p:cBhvr>
                                        <p:cTn id="10" dur="500" fill="hold"/>
                                        <p:tgtEl>
                                          <p:spTgt spid="442463"/>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42464"/>
                                        </p:tgtEl>
                                        <p:attrNameLst>
                                          <p:attrName>style.visibility</p:attrName>
                                        </p:attrNameLst>
                                      </p:cBhvr>
                                      <p:to>
                                        <p:strVal val="visible"/>
                                      </p:to>
                                    </p:set>
                                    <p:anim calcmode="lin" valueType="num">
                                      <p:cBhvr>
                                        <p:cTn id="15" dur="500" fill="hold"/>
                                        <p:tgtEl>
                                          <p:spTgt spid="442464"/>
                                        </p:tgtEl>
                                        <p:attrNameLst>
                                          <p:attrName>ppt_w</p:attrName>
                                        </p:attrNameLst>
                                      </p:cBhvr>
                                      <p:tavLst>
                                        <p:tav tm="0">
                                          <p:val>
                                            <p:fltVal val="0"/>
                                          </p:val>
                                        </p:tav>
                                        <p:tav tm="100000">
                                          <p:val>
                                            <p:strVal val="#ppt_w"/>
                                          </p:val>
                                        </p:tav>
                                      </p:tavLst>
                                    </p:anim>
                                    <p:anim calcmode="lin" valueType="num">
                                      <p:cBhvr>
                                        <p:cTn id="16" dur="500" fill="hold"/>
                                        <p:tgtEl>
                                          <p:spTgt spid="4424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63" grpId="0" autoUpdateAnimBg="0"/>
      <p:bldP spid="44246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rrowheads="1"/>
          </p:cNvPicPr>
          <p:nvPr/>
        </p:nvPicPr>
        <p:blipFill>
          <a:blip r:embed="rId3">
            <a:lum contrast="28000"/>
            <a:extLst>
              <a:ext uri="{28A0092B-C50C-407E-A947-70E740481C1C}">
                <a14:useLocalDpi xmlns:a14="http://schemas.microsoft.com/office/drawing/2010/main"/>
              </a:ext>
            </a:extLst>
          </a:blip>
          <a:srcRect/>
          <a:stretch>
            <a:fillRect/>
          </a:stretch>
        </p:blipFill>
        <p:spPr bwMode="auto">
          <a:xfrm>
            <a:off x="627063" y="552450"/>
            <a:ext cx="7888287" cy="56594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1059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10595" name="Group 4"/>
          <p:cNvGrpSpPr>
            <a:grpSpLocks/>
          </p:cNvGrpSpPr>
          <p:nvPr/>
        </p:nvGrpSpPr>
        <p:grpSpPr bwMode="auto">
          <a:xfrm>
            <a:off x="8026400" y="3470275"/>
            <a:ext cx="952500" cy="1196975"/>
            <a:chOff x="5043" y="2188"/>
            <a:chExt cx="600" cy="754"/>
          </a:xfrm>
        </p:grpSpPr>
        <p:sp>
          <p:nvSpPr>
            <p:cNvPr id="110605" name="AutoShape 5"/>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0606" name="Rectangle 6"/>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07" name="Line 7"/>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08" name="Line 8"/>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09" name="Line 9"/>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0" name="Line 10"/>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1" name="Line 11"/>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5069" name="Rectangle 13"/>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10614" name="Rectangle 14"/>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85071" name="Rectangle 15"/>
            <p:cNvSpPr>
              <a:spLocks noChangeArrowheads="1"/>
            </p:cNvSpPr>
            <p:nvPr/>
          </p:nvSpPr>
          <p:spPr bwMode="auto">
            <a:xfrm>
              <a:off x="5125" y="244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10616" name="Line 16"/>
            <p:cNvSpPr>
              <a:spLocks noChangeShapeType="1"/>
            </p:cNvSpPr>
            <p:nvPr/>
          </p:nvSpPr>
          <p:spPr bwMode="auto">
            <a:xfrm>
              <a:off x="5058" y="248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7" name="Line 17"/>
            <p:cNvSpPr>
              <a:spLocks noChangeShapeType="1"/>
            </p:cNvSpPr>
            <p:nvPr/>
          </p:nvSpPr>
          <p:spPr bwMode="auto">
            <a:xfrm>
              <a:off x="5058" y="240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8" name="Rectangle 18"/>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0619" name="Rectangle 19"/>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10596" name="Text Box 21"/>
          <p:cNvSpPr txBox="1">
            <a:spLocks noChangeArrowheads="1"/>
          </p:cNvSpPr>
          <p:nvPr/>
        </p:nvSpPr>
        <p:spPr bwMode="auto">
          <a:xfrm>
            <a:off x="85613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685078" name="Rectangle 22"/>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53</a:t>
            </a:r>
          </a:p>
        </p:txBody>
      </p:sp>
      <p:sp>
        <p:nvSpPr>
          <p:cNvPr id="110598" name="Text Box 23"/>
          <p:cNvSpPr txBox="1">
            <a:spLocks noChangeArrowheads="1"/>
          </p:cNvSpPr>
          <p:nvPr/>
        </p:nvSpPr>
        <p:spPr bwMode="auto">
          <a:xfrm>
            <a:off x="7073745"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685080" name="Text Box 24"/>
          <p:cNvSpPr txBox="1">
            <a:spLocks noChangeArrowheads="1"/>
          </p:cNvSpPr>
          <p:nvPr/>
        </p:nvSpPr>
        <p:spPr bwMode="auto">
          <a:xfrm>
            <a:off x="2867570" y="1800803"/>
            <a:ext cx="4927600" cy="10064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6000" dirty="0">
                <a:solidFill>
                  <a:schemeClr val="tx1"/>
                </a:solidFill>
                <a:latin typeface="Arial" charset="0"/>
                <a:ea typeface="+mn-ea"/>
                <a:cs typeface="+mn-cs"/>
              </a:rPr>
              <a:t>คริสตจักร</a:t>
            </a:r>
            <a:r>
              <a:rPr lang="en-US" sz="6000" dirty="0">
                <a:solidFill>
                  <a:schemeClr val="tx1"/>
                </a:solidFill>
                <a:latin typeface="Arial" charset="0"/>
                <a:ea typeface="+mn-ea"/>
                <a:cs typeface="+mn-cs"/>
              </a:rPr>
              <a:t>:</a:t>
            </a:r>
          </a:p>
        </p:txBody>
      </p:sp>
      <p:sp>
        <p:nvSpPr>
          <p:cNvPr id="685081" name="Text Box 25"/>
          <p:cNvSpPr txBox="1">
            <a:spLocks noChangeArrowheads="1"/>
          </p:cNvSpPr>
          <p:nvPr/>
        </p:nvSpPr>
        <p:spPr bwMode="auto">
          <a:xfrm>
            <a:off x="534951" y="3047597"/>
            <a:ext cx="8062913" cy="13835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6000" i="1" dirty="0">
                <a:solidFill>
                  <a:srgbClr val="00FFFF"/>
                </a:solidFill>
                <a:latin typeface="Arial" charset="0"/>
              </a:rPr>
              <a:t>เรากำลังทำอะไร</a:t>
            </a:r>
            <a:r>
              <a:rPr lang="en-US" sz="6000" i="1" dirty="0">
                <a:solidFill>
                  <a:srgbClr val="00FFFF"/>
                </a:solidFill>
                <a:latin typeface="Arial" charset="0"/>
              </a:rPr>
              <a:t>?</a:t>
            </a:r>
            <a:endParaRPr lang="en-US" sz="5400" i="1" dirty="0">
              <a:solidFill>
                <a:srgbClr val="00FFFF"/>
              </a:solidFill>
              <a:latin typeface="Arial" charset="0"/>
            </a:endParaRPr>
          </a:p>
        </p:txBody>
      </p:sp>
      <p:grpSp>
        <p:nvGrpSpPr>
          <p:cNvPr id="3" name="Group 30"/>
          <p:cNvGrpSpPr>
            <a:grpSpLocks/>
          </p:cNvGrpSpPr>
          <p:nvPr/>
        </p:nvGrpSpPr>
        <p:grpSpPr bwMode="auto">
          <a:xfrm>
            <a:off x="971549" y="842127"/>
            <a:ext cx="6950075" cy="4810125"/>
            <a:chOff x="5317" y="1156"/>
            <a:chExt cx="4378" cy="3030"/>
          </a:xfrm>
        </p:grpSpPr>
        <p:sp>
          <p:nvSpPr>
            <p:cNvPr id="685087" name="AutoShape 31"/>
            <p:cNvSpPr>
              <a:spLocks noChangeArrowheads="1"/>
            </p:cNvSpPr>
            <p:nvPr/>
          </p:nvSpPr>
          <p:spPr bwMode="auto">
            <a:xfrm>
              <a:off x="5317" y="1156"/>
              <a:ext cx="4378" cy="3030"/>
            </a:xfrm>
            <a:prstGeom prst="roundRect">
              <a:avLst>
                <a:gd name="adj" fmla="val 16667"/>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76200">
              <a:solidFill>
                <a:srgbClr val="6A0000"/>
              </a:solidFill>
              <a:round/>
              <a:headEnd/>
              <a:tailEnd/>
            </a:ln>
            <a:effectLst>
              <a:outerShdw blurRad="63500" dist="38100" dir="16200000" algn="ctr" rotWithShape="0">
                <a:schemeClr val="bg2">
                  <a:alpha val="74998"/>
                </a:schemeClr>
              </a:outerShdw>
            </a:effectLst>
          </p:spPr>
          <p:txBody>
            <a:bodyPr wrap="none" anchor="ctr"/>
            <a:lstStyle/>
            <a:p>
              <a:pPr algn="ctr">
                <a:defRPr/>
              </a:pPr>
              <a:endParaRPr lang="en-US" sz="2400" b="0">
                <a:ea typeface="+mn-ea"/>
                <a:cs typeface="+mn-cs"/>
              </a:endParaRPr>
            </a:p>
          </p:txBody>
        </p:sp>
        <p:sp>
          <p:nvSpPr>
            <p:cNvPr id="685088" name="Rectangle 32"/>
            <p:cNvSpPr>
              <a:spLocks noChangeArrowheads="1"/>
            </p:cNvSpPr>
            <p:nvPr/>
          </p:nvSpPr>
          <p:spPr bwMode="auto">
            <a:xfrm>
              <a:off x="5695" y="1260"/>
              <a:ext cx="3621" cy="238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defRPr/>
              </a:pPr>
              <a:r>
                <a:rPr lang="ja-JP" altLang="en-US" sz="4000" dirty="0">
                  <a:solidFill>
                    <a:srgbClr val="FFFF00"/>
                  </a:solidFill>
                </a:rPr>
                <a:t>“</a:t>
              </a:r>
              <a:r>
                <a:rPr lang="en-US" sz="4000" dirty="0">
                  <a:solidFill>
                    <a:srgbClr val="FFFF00"/>
                  </a:solidFill>
                </a:rPr>
                <a:t>…</a:t>
              </a:r>
              <a:r>
                <a:rPr lang="th-TH" sz="4000" dirty="0">
                  <a:solidFill>
                    <a:srgbClr val="FFFF00"/>
                  </a:solidFill>
                </a:rPr>
                <a:t>และท่านทั้งหลายจะเป็นสักขีพยานของเราในกรุงเยรูซาเล็ม ทั่วแคว้นยู</a:t>
              </a:r>
              <a:r>
                <a:rPr lang="th-TH" sz="4000" dirty="0" err="1">
                  <a:solidFill>
                    <a:srgbClr val="FFFF00"/>
                  </a:solidFill>
                </a:rPr>
                <a:t>เดีย</a:t>
              </a:r>
              <a:r>
                <a:rPr lang="th-TH" sz="4000" dirty="0">
                  <a:solidFill>
                    <a:srgbClr val="FFFF00"/>
                  </a:solidFill>
                </a:rPr>
                <a:t> ทั่วแคว้น</a:t>
              </a:r>
              <a:r>
                <a:rPr lang="th-TH" sz="4000" dirty="0" err="1">
                  <a:solidFill>
                    <a:srgbClr val="FFFF00"/>
                  </a:solidFill>
                </a:rPr>
                <a:t>สะมาเรีย</a:t>
              </a:r>
              <a:r>
                <a:rPr lang="th-TH" sz="4000" dirty="0">
                  <a:solidFill>
                    <a:srgbClr val="FFFF00"/>
                  </a:solidFill>
                </a:rPr>
                <a:t> และจนถึงที่สุดปลายแผ่นดินโลก</a:t>
              </a:r>
              <a:r>
                <a:rPr lang="ja-JP" altLang="en-US" sz="4000" dirty="0">
                  <a:solidFill>
                    <a:srgbClr val="FFFF00"/>
                  </a:solidFill>
                </a:rPr>
                <a:t>”</a:t>
              </a:r>
              <a:endParaRPr lang="en-US" sz="4000" dirty="0">
                <a:solidFill>
                  <a:srgbClr val="FFFF00"/>
                </a:solidFill>
              </a:endParaRPr>
            </a:p>
          </p:txBody>
        </p:sp>
        <p:sp>
          <p:nvSpPr>
            <p:cNvPr id="110604" name="Text Box 33"/>
            <p:cNvSpPr txBox="1">
              <a:spLocks noChangeArrowheads="1"/>
            </p:cNvSpPr>
            <p:nvPr/>
          </p:nvSpPr>
          <p:spPr bwMode="auto">
            <a:xfrm>
              <a:off x="6720" y="3668"/>
              <a:ext cx="25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r">
                <a:spcBef>
                  <a:spcPct val="50000"/>
                </a:spcBef>
              </a:pPr>
              <a:r>
                <a:rPr lang="th-TH" sz="1800" dirty="0">
                  <a:solidFill>
                    <a:srgbClr val="FFFF00"/>
                  </a:solidFill>
                </a:rPr>
                <a:t>กิจการฯ</a:t>
              </a:r>
              <a:r>
                <a:rPr lang="en-US" sz="1800" dirty="0">
                  <a:solidFill>
                    <a:srgbClr val="FFFF00"/>
                  </a:solidFill>
                </a:rPr>
                <a:t> 1:8 (THSV11)</a:t>
              </a:r>
            </a:p>
          </p:txBody>
        </p:sp>
      </p:grpSp>
      <p:sp>
        <p:nvSpPr>
          <p:cNvPr id="3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4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264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2644" name="Rectangle 5"/>
          <p:cNvSpPr>
            <a:spLocks noChangeArrowheads="1"/>
          </p:cNvSpPr>
          <p:nvPr/>
        </p:nvSpPr>
        <p:spPr bwMode="auto">
          <a:xfrm>
            <a:off x="2862242" y="859976"/>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286726" name="Rectangle 6"/>
          <p:cNvSpPr>
            <a:spLocks noChangeArrowheads="1"/>
          </p:cNvSpPr>
          <p:nvPr/>
        </p:nvSpPr>
        <p:spPr bwMode="auto">
          <a:xfrm>
            <a:off x="3706813" y="3216275"/>
            <a:ext cx="20534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พระกิตติคุณ</a:t>
            </a:r>
            <a:endParaRPr lang="en-US" sz="2800" dirty="0">
              <a:solidFill>
                <a:schemeClr val="bg2"/>
              </a:solidFill>
              <a:latin typeface="Times" charset="0"/>
            </a:endParaRPr>
          </a:p>
        </p:txBody>
      </p:sp>
      <p:sp>
        <p:nvSpPr>
          <p:cNvPr id="112646" name="Rectangle 22"/>
          <p:cNvSpPr>
            <a:spLocks noChangeArrowheads="1"/>
          </p:cNvSpPr>
          <p:nvPr/>
        </p:nvSpPr>
        <p:spPr bwMode="auto">
          <a:xfrm>
            <a:off x="3948113" y="1765300"/>
            <a:ext cx="846385"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ชีวิต</a:t>
            </a:r>
            <a:endParaRPr lang="en-US" sz="2800" i="1" dirty="0">
              <a:solidFill>
                <a:schemeClr val="accent1"/>
              </a:solidFill>
              <a:latin typeface="Times" charset="0"/>
            </a:endParaRPr>
          </a:p>
        </p:txBody>
      </p:sp>
      <p:sp>
        <p:nvSpPr>
          <p:cNvPr id="112647" name="Rectangle 23"/>
          <p:cNvSpPr>
            <a:spLocks noChangeArrowheads="1"/>
          </p:cNvSpPr>
          <p:nvPr/>
        </p:nvSpPr>
        <p:spPr bwMode="auto">
          <a:xfrm>
            <a:off x="3732213" y="2224396"/>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ไม้กางเขน</a:t>
            </a:r>
            <a:endParaRPr lang="en-US" sz="2800" i="1" dirty="0">
              <a:solidFill>
                <a:schemeClr val="accent1"/>
              </a:solidFill>
              <a:latin typeface="Times" charset="0"/>
            </a:endParaRPr>
          </a:p>
        </p:txBody>
      </p:sp>
      <p:sp>
        <p:nvSpPr>
          <p:cNvPr id="112648" name="Rectangle 24"/>
          <p:cNvSpPr>
            <a:spLocks noChangeArrowheads="1"/>
          </p:cNvSpPr>
          <p:nvPr/>
        </p:nvSpPr>
        <p:spPr bwMode="auto">
          <a:xfrm>
            <a:off x="3748329" y="2654300"/>
            <a:ext cx="1687962"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คริสตจักร</a:t>
            </a:r>
            <a:endParaRPr lang="en-US" sz="2800" i="1" dirty="0">
              <a:solidFill>
                <a:schemeClr val="accent1"/>
              </a:solidFill>
              <a:latin typeface="Times" charset="0"/>
            </a:endParaRPr>
          </a:p>
        </p:txBody>
      </p:sp>
      <p:sp>
        <p:nvSpPr>
          <p:cNvPr id="286746" name="AutoShape 26"/>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2650" name="Line 27"/>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1" name="Line 28"/>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2" name="Line 29"/>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3" name="Line 30"/>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4" name="Line 31"/>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5" name="Line 32"/>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6" name="Line 33"/>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57" name="Rectangle 36"/>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41"/>
          <p:cNvGrpSpPr>
            <a:grpSpLocks/>
          </p:cNvGrpSpPr>
          <p:nvPr/>
        </p:nvGrpSpPr>
        <p:grpSpPr bwMode="auto">
          <a:xfrm>
            <a:off x="5549904" y="425450"/>
            <a:ext cx="3533777" cy="2990850"/>
            <a:chOff x="3496" y="268"/>
            <a:chExt cx="2226" cy="1884"/>
          </a:xfrm>
        </p:grpSpPr>
        <p:grpSp>
          <p:nvGrpSpPr>
            <p:cNvPr id="112683" name="Group 10"/>
            <p:cNvGrpSpPr>
              <a:grpSpLocks/>
            </p:cNvGrpSpPr>
            <p:nvPr/>
          </p:nvGrpSpPr>
          <p:grpSpPr bwMode="auto">
            <a:xfrm>
              <a:off x="3585" y="268"/>
              <a:ext cx="2137" cy="910"/>
              <a:chOff x="3569" y="484"/>
              <a:chExt cx="2137" cy="910"/>
            </a:xfrm>
          </p:grpSpPr>
          <p:sp>
            <p:nvSpPr>
              <p:cNvPr id="286731" name="Rectangle 11"/>
              <p:cNvSpPr>
                <a:spLocks noChangeArrowheads="1"/>
              </p:cNvSpPr>
              <p:nvPr/>
            </p:nvSpPr>
            <p:spPr bwMode="auto">
              <a:xfrm>
                <a:off x="4102" y="490"/>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286732" name="Rectangle 12"/>
              <p:cNvSpPr>
                <a:spLocks noChangeArrowheads="1"/>
              </p:cNvSpPr>
              <p:nvPr/>
            </p:nvSpPr>
            <p:spPr bwMode="auto">
              <a:xfrm>
                <a:off x="3569" y="484"/>
                <a:ext cx="2137"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800" dirty="0">
                    <a:solidFill>
                      <a:srgbClr val="FFFF00"/>
                    </a:solidFill>
                  </a:rPr>
                  <a:t>ข้อเท็จจริง</a:t>
                </a:r>
              </a:p>
              <a:p>
                <a:pPr algn="ctr">
                  <a:defRPr/>
                </a:pPr>
                <a:r>
                  <a:rPr lang="th-TH" sz="2800" dirty="0">
                    <a:solidFill>
                      <a:srgbClr val="FFFF00"/>
                    </a:solidFill>
                  </a:rPr>
                  <a:t>และ</a:t>
                </a:r>
                <a:r>
                  <a:rPr lang="th-TH" sz="2800" dirty="0" err="1">
                    <a:solidFill>
                      <a:srgbClr val="FFFF00"/>
                    </a:solidFill>
                  </a:rPr>
                  <a:t>หลักศา</a:t>
                </a:r>
                <a:r>
                  <a:rPr lang="th-TH" sz="2800" dirty="0">
                    <a:solidFill>
                      <a:srgbClr val="FFFF00"/>
                    </a:solidFill>
                  </a:rPr>
                  <a:t>สนศาสตร์</a:t>
                </a:r>
                <a:endParaRPr lang="en-US" sz="1600" dirty="0">
                  <a:solidFill>
                    <a:srgbClr val="FFFF00"/>
                  </a:solidFill>
                </a:endParaRPr>
              </a:p>
              <a:p>
                <a:pPr algn="ctr">
                  <a:defRPr/>
                </a:pPr>
                <a:endParaRPr lang="en-US" sz="1600" dirty="0">
                  <a:solidFill>
                    <a:srgbClr val="FFFF00"/>
                  </a:solidFill>
                </a:endParaRPr>
              </a:p>
              <a:p>
                <a:pPr algn="ctr">
                  <a:defRPr/>
                </a:pPr>
                <a:endParaRPr lang="en-US" sz="1600" dirty="0">
                  <a:solidFill>
                    <a:srgbClr val="FFFF00"/>
                  </a:solidFill>
                </a:endParaRPr>
              </a:p>
            </p:txBody>
          </p:sp>
        </p:grpSp>
        <p:sp>
          <p:nvSpPr>
            <p:cNvPr id="286760" name="Line 40"/>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86823" name="Text Box 103"/>
          <p:cNvSpPr txBox="1">
            <a:spLocks noChangeArrowheads="1"/>
          </p:cNvSpPr>
          <p:nvPr/>
        </p:nvSpPr>
        <p:spPr bwMode="auto">
          <a:xfrm>
            <a:off x="1779588"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a:t>
            </a:r>
            <a:r>
              <a:rPr lang="th-TH" sz="1400" dirty="0">
                <a:solidFill>
                  <a:schemeClr val="tx1"/>
                </a:solidFill>
                <a:ea typeface="+mn-ea"/>
                <a:cs typeface="+mn-cs"/>
              </a:rPr>
              <a:t>มาระโก</a:t>
            </a:r>
            <a:r>
              <a:rPr lang="en-US" sz="1400" dirty="0">
                <a:solidFill>
                  <a:schemeClr val="tx1"/>
                </a:solidFill>
                <a:ea typeface="+mn-ea"/>
                <a:cs typeface="+mn-cs"/>
              </a:rPr>
              <a:t>, </a:t>
            </a:r>
            <a:r>
              <a:rPr lang="th-TH" sz="1400" dirty="0" err="1">
                <a:solidFill>
                  <a:schemeClr val="tx1"/>
                </a:solidFill>
                <a:ea typeface="+mn-ea"/>
                <a:cs typeface="+mn-cs"/>
              </a:rPr>
              <a:t>ลู</a:t>
            </a:r>
            <a:r>
              <a:rPr lang="th-TH" sz="1400" dirty="0">
                <a:solidFill>
                  <a:schemeClr val="tx1"/>
                </a:solidFill>
                <a:ea typeface="+mn-ea"/>
                <a:cs typeface="+mn-cs"/>
              </a:rPr>
              <a:t>กา</a:t>
            </a:r>
            <a:r>
              <a:rPr lang="en-US" sz="1400" dirty="0">
                <a:solidFill>
                  <a:schemeClr val="tx1"/>
                </a:solidFill>
                <a:ea typeface="+mn-ea"/>
                <a:cs typeface="+mn-cs"/>
              </a:rPr>
              <a:t>, </a:t>
            </a:r>
            <a:r>
              <a:rPr lang="th-TH" sz="1400" dirty="0" err="1">
                <a:solidFill>
                  <a:schemeClr val="tx1"/>
                </a:solidFill>
                <a:ea typeface="+mn-ea"/>
                <a:cs typeface="+mn-cs"/>
              </a:rPr>
              <a:t>ยอห์น</a:t>
            </a:r>
            <a:r>
              <a:rPr lang="en-US" sz="1400" dirty="0">
                <a:solidFill>
                  <a:schemeClr val="tx1"/>
                </a:solidFill>
                <a:ea typeface="+mn-ea"/>
                <a:cs typeface="+mn-cs"/>
              </a:rPr>
              <a:t> </a:t>
            </a:r>
          </a:p>
        </p:txBody>
      </p:sp>
      <p:sp>
        <p:nvSpPr>
          <p:cNvPr id="112660" name="AutoShape 122"/>
          <p:cNvSpPr>
            <a:spLocks noChangeArrowheads="1"/>
          </p:cNvSpPr>
          <p:nvPr/>
        </p:nvSpPr>
        <p:spPr bwMode="auto">
          <a:xfrm>
            <a:off x="8007350" y="3472657"/>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2661" name="Rectangle 123"/>
          <p:cNvSpPr>
            <a:spLocks noChangeArrowheads="1"/>
          </p:cNvSpPr>
          <p:nvPr/>
        </p:nvSpPr>
        <p:spPr bwMode="auto">
          <a:xfrm>
            <a:off x="8007350" y="3668714"/>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662" name="Line 12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3" name="Line 12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4" name="Line 12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5" name="Line 12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6" name="Line 128"/>
          <p:cNvSpPr>
            <a:spLocks noChangeShapeType="1"/>
          </p:cNvSpPr>
          <p:nvPr/>
        </p:nvSpPr>
        <p:spPr bwMode="auto">
          <a:xfrm>
            <a:off x="8043863" y="46466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7" name="Rectangle 129"/>
          <p:cNvSpPr>
            <a:spLocks noChangeArrowheads="1"/>
          </p:cNvSpPr>
          <p:nvPr/>
        </p:nvSpPr>
        <p:spPr bwMode="auto">
          <a:xfrm>
            <a:off x="8159750" y="4043363"/>
            <a:ext cx="71974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12668" name="Rectangle 133"/>
          <p:cNvSpPr>
            <a:spLocks noChangeArrowheads="1"/>
          </p:cNvSpPr>
          <p:nvPr/>
        </p:nvSpPr>
        <p:spPr bwMode="auto">
          <a:xfrm>
            <a:off x="8034338" y="3428706"/>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286854" name="Rectangle 134"/>
          <p:cNvSpPr>
            <a:spLocks noChangeArrowheads="1"/>
          </p:cNvSpPr>
          <p:nvPr/>
        </p:nvSpPr>
        <p:spPr bwMode="auto">
          <a:xfrm>
            <a:off x="8181975" y="3751263"/>
            <a:ext cx="690894"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12670" name="Rectangle 135"/>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56" name="Rectangle 136"/>
          <p:cNvSpPr>
            <a:spLocks noChangeArrowheads="1"/>
          </p:cNvSpPr>
          <p:nvPr/>
        </p:nvSpPr>
        <p:spPr bwMode="auto">
          <a:xfrm>
            <a:off x="8159750" y="3870628"/>
            <a:ext cx="666848"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12672" name="Line 137"/>
          <p:cNvSpPr>
            <a:spLocks noChangeShapeType="1"/>
          </p:cNvSpPr>
          <p:nvPr/>
        </p:nvSpPr>
        <p:spPr bwMode="auto">
          <a:xfrm>
            <a:off x="8037513" y="3811459"/>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3" name="Line 138"/>
          <p:cNvSpPr>
            <a:spLocks noChangeShapeType="1"/>
          </p:cNvSpPr>
          <p:nvPr/>
        </p:nvSpPr>
        <p:spPr bwMode="auto">
          <a:xfrm>
            <a:off x="8037513" y="3946218"/>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4" name="Rectangle 139"/>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2675" name="Rectangle 140"/>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61" name="Rectangle 141"/>
          <p:cNvSpPr>
            <a:spLocks noChangeArrowheads="1"/>
          </p:cNvSpPr>
          <p:nvPr/>
        </p:nvSpPr>
        <p:spPr bwMode="auto">
          <a:xfrm>
            <a:off x="8229600" y="3614738"/>
            <a:ext cx="419986" cy="304955"/>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
        <p:nvSpPr>
          <p:cNvPr id="112677" name="Text Box 142"/>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86866" name="Rectangle 14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54</a:t>
            </a:r>
          </a:p>
        </p:txBody>
      </p:sp>
      <p:sp>
        <p:nvSpPr>
          <p:cNvPr id="112679" name="Text Box 147"/>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12680" name="Group 149"/>
          <p:cNvGrpSpPr>
            <a:grpSpLocks/>
          </p:cNvGrpSpPr>
          <p:nvPr/>
        </p:nvGrpSpPr>
        <p:grpSpPr bwMode="auto">
          <a:xfrm>
            <a:off x="519113" y="76200"/>
            <a:ext cx="854075" cy="1704975"/>
            <a:chOff x="327" y="48"/>
            <a:chExt cx="538" cy="1074"/>
          </a:xfrm>
        </p:grpSpPr>
        <p:sp>
          <p:nvSpPr>
            <p:cNvPr id="286870" name="Rectangle 15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286871" name="Line 15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6726"/>
                                        </p:tgtEl>
                                        <p:attrNameLst>
                                          <p:attrName>style.visibility</p:attrName>
                                        </p:attrNameLst>
                                      </p:cBhvr>
                                      <p:to>
                                        <p:strVal val="visible"/>
                                      </p:to>
                                    </p:set>
                                    <p:anim calcmode="lin" valueType="num">
                                      <p:cBhvr>
                                        <p:cTn id="7" dur="500" fill="hold"/>
                                        <p:tgtEl>
                                          <p:spTgt spid="286726"/>
                                        </p:tgtEl>
                                        <p:attrNameLst>
                                          <p:attrName>ppt_x</p:attrName>
                                        </p:attrNameLst>
                                      </p:cBhvr>
                                      <p:tavLst>
                                        <p:tav tm="0">
                                          <p:val>
                                            <p:strVal val="#ppt_x-#ppt_w/2"/>
                                          </p:val>
                                        </p:tav>
                                        <p:tav tm="100000">
                                          <p:val>
                                            <p:strVal val="#ppt_x"/>
                                          </p:val>
                                        </p:tav>
                                      </p:tavLst>
                                    </p:anim>
                                    <p:anim calcmode="lin" valueType="num">
                                      <p:cBhvr>
                                        <p:cTn id="8" dur="500" fill="hold"/>
                                        <p:tgtEl>
                                          <p:spTgt spid="286726"/>
                                        </p:tgtEl>
                                        <p:attrNameLst>
                                          <p:attrName>ppt_y</p:attrName>
                                        </p:attrNameLst>
                                      </p:cBhvr>
                                      <p:tavLst>
                                        <p:tav tm="0">
                                          <p:val>
                                            <p:strVal val="#ppt_y"/>
                                          </p:val>
                                        </p:tav>
                                        <p:tav tm="100000">
                                          <p:val>
                                            <p:strVal val="#ppt_y"/>
                                          </p:val>
                                        </p:tav>
                                      </p:tavLst>
                                    </p:anim>
                                    <p:anim calcmode="lin" valueType="num">
                                      <p:cBhvr>
                                        <p:cTn id="9" dur="500" fill="hold"/>
                                        <p:tgtEl>
                                          <p:spTgt spid="286726"/>
                                        </p:tgtEl>
                                        <p:attrNameLst>
                                          <p:attrName>ppt_w</p:attrName>
                                        </p:attrNameLst>
                                      </p:cBhvr>
                                      <p:tavLst>
                                        <p:tav tm="0">
                                          <p:val>
                                            <p:fltVal val="0"/>
                                          </p:val>
                                        </p:tav>
                                        <p:tav tm="100000">
                                          <p:val>
                                            <p:strVal val="#ppt_w"/>
                                          </p:val>
                                        </p:tav>
                                      </p:tavLst>
                                    </p:anim>
                                    <p:anim calcmode="lin" valueType="num">
                                      <p:cBhvr>
                                        <p:cTn id="10" dur="500" fill="hold"/>
                                        <p:tgtEl>
                                          <p:spTgt spid="2867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469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4692" name="Rectangle 5"/>
          <p:cNvSpPr>
            <a:spLocks noChangeArrowheads="1"/>
          </p:cNvSpPr>
          <p:nvPr/>
        </p:nvSpPr>
        <p:spPr bwMode="auto">
          <a:xfrm>
            <a:off x="2864821" y="887104"/>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114693" name="Rectangle 6"/>
          <p:cNvSpPr>
            <a:spLocks noChangeArrowheads="1"/>
          </p:cNvSpPr>
          <p:nvPr/>
        </p:nvSpPr>
        <p:spPr bwMode="auto">
          <a:xfrm>
            <a:off x="3706813" y="3216275"/>
            <a:ext cx="20534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พระกิตติคุณ</a:t>
            </a:r>
            <a:endParaRPr lang="en-US" sz="2800" dirty="0">
              <a:solidFill>
                <a:schemeClr val="bg2"/>
              </a:solidFill>
              <a:latin typeface="Times" charset="0"/>
            </a:endParaRPr>
          </a:p>
        </p:txBody>
      </p:sp>
      <p:sp>
        <p:nvSpPr>
          <p:cNvPr id="445447" name="Rectangle 7"/>
          <p:cNvSpPr>
            <a:spLocks noChangeArrowheads="1"/>
          </p:cNvSpPr>
          <p:nvPr/>
        </p:nvSpPr>
        <p:spPr bwMode="auto">
          <a:xfrm>
            <a:off x="3935413" y="3648423"/>
            <a:ext cx="121347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กิจการ</a:t>
            </a:r>
            <a:endParaRPr lang="en-US" sz="2800" dirty="0">
              <a:solidFill>
                <a:schemeClr val="bg2"/>
              </a:solidFill>
              <a:latin typeface="Times" charset="0"/>
            </a:endParaRPr>
          </a:p>
        </p:txBody>
      </p:sp>
      <p:sp>
        <p:nvSpPr>
          <p:cNvPr id="114695" name="Rectangle 10"/>
          <p:cNvSpPr>
            <a:spLocks noChangeArrowheads="1"/>
          </p:cNvSpPr>
          <p:nvPr/>
        </p:nvSpPr>
        <p:spPr bwMode="auto">
          <a:xfrm>
            <a:off x="3948113" y="1765300"/>
            <a:ext cx="846385"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ชีวิต</a:t>
            </a:r>
            <a:endParaRPr lang="en-US" sz="2800" i="1" dirty="0">
              <a:solidFill>
                <a:schemeClr val="accent1"/>
              </a:solidFill>
              <a:latin typeface="Times" charset="0"/>
            </a:endParaRPr>
          </a:p>
        </p:txBody>
      </p:sp>
      <p:sp>
        <p:nvSpPr>
          <p:cNvPr id="114696" name="Rectangle 11"/>
          <p:cNvSpPr>
            <a:spLocks noChangeArrowheads="1"/>
          </p:cNvSpPr>
          <p:nvPr/>
        </p:nvSpPr>
        <p:spPr bwMode="auto">
          <a:xfrm>
            <a:off x="3732213" y="2222152"/>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ไม้กางเขน</a:t>
            </a:r>
            <a:endParaRPr lang="en-US" sz="2800" i="1" dirty="0">
              <a:solidFill>
                <a:schemeClr val="accent1"/>
              </a:solidFill>
              <a:latin typeface="Times" charset="0"/>
            </a:endParaRPr>
          </a:p>
        </p:txBody>
      </p:sp>
      <p:sp>
        <p:nvSpPr>
          <p:cNvPr id="114697" name="Rectangle 12"/>
          <p:cNvSpPr>
            <a:spLocks noChangeArrowheads="1"/>
          </p:cNvSpPr>
          <p:nvPr/>
        </p:nvSpPr>
        <p:spPr bwMode="auto">
          <a:xfrm>
            <a:off x="3748328" y="2679352"/>
            <a:ext cx="1687962"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คริสตจักร</a:t>
            </a:r>
            <a:endParaRPr lang="en-US" sz="2800" i="1" dirty="0">
              <a:solidFill>
                <a:schemeClr val="accent1"/>
              </a:solidFill>
              <a:latin typeface="Times" charset="0"/>
            </a:endParaRPr>
          </a:p>
        </p:txBody>
      </p:sp>
      <p:sp>
        <p:nvSpPr>
          <p:cNvPr id="445454"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469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06" name="Rectangle 2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35"/>
          <p:cNvGrpSpPr>
            <a:grpSpLocks/>
          </p:cNvGrpSpPr>
          <p:nvPr/>
        </p:nvGrpSpPr>
        <p:grpSpPr bwMode="auto">
          <a:xfrm>
            <a:off x="5588005" y="2130425"/>
            <a:ext cx="3313115" cy="1755775"/>
            <a:chOff x="3520" y="1342"/>
            <a:chExt cx="2087" cy="1106"/>
          </a:xfrm>
        </p:grpSpPr>
        <p:grpSp>
          <p:nvGrpSpPr>
            <p:cNvPr id="114738" name="Group 36"/>
            <p:cNvGrpSpPr>
              <a:grpSpLocks/>
            </p:cNvGrpSpPr>
            <p:nvPr/>
          </p:nvGrpSpPr>
          <p:grpSpPr bwMode="auto">
            <a:xfrm>
              <a:off x="4048" y="1342"/>
              <a:ext cx="1559" cy="661"/>
              <a:chOff x="4112" y="1334"/>
              <a:chExt cx="1559" cy="661"/>
            </a:xfrm>
          </p:grpSpPr>
          <p:sp>
            <p:nvSpPr>
              <p:cNvPr id="445477"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78" name="Rectangle 38"/>
              <p:cNvSpPr>
                <a:spLocks noChangeArrowheads="1"/>
              </p:cNvSpPr>
              <p:nvPr/>
            </p:nvSpPr>
            <p:spPr bwMode="auto">
              <a:xfrm>
                <a:off x="4286" y="1366"/>
                <a:ext cx="1385" cy="41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th-TH" sz="2800" dirty="0">
                    <a:solidFill>
                      <a:srgbClr val="FFFF00"/>
                    </a:solidFill>
                    <a:ea typeface="+mn-ea"/>
                    <a:cs typeface="+mn-cs"/>
                  </a:rPr>
                  <a:t>ประวัติศาสตร์</a:t>
                </a:r>
              </a:p>
              <a:p>
                <a:pPr>
                  <a:lnSpc>
                    <a:spcPct val="65000"/>
                  </a:lnSpc>
                  <a:defRPr/>
                </a:pPr>
                <a:r>
                  <a:rPr lang="th-TH" sz="2800" dirty="0" err="1">
                    <a:solidFill>
                      <a:srgbClr val="FFFF00"/>
                    </a:solidFill>
                    <a:ea typeface="+mn-ea"/>
                    <a:cs typeface="+mn-cs"/>
                  </a:rPr>
                  <a:t>คริต</a:t>
                </a:r>
                <a:r>
                  <a:rPr lang="th-TH" sz="2800" dirty="0">
                    <a:solidFill>
                      <a:srgbClr val="FFFF00"/>
                    </a:solidFill>
                    <a:ea typeface="+mn-ea"/>
                    <a:cs typeface="+mn-cs"/>
                  </a:rPr>
                  <a:t>จักร</a:t>
                </a:r>
                <a:endParaRPr lang="en-US" sz="2800" dirty="0">
                  <a:solidFill>
                    <a:srgbClr val="FFFF00"/>
                  </a:solidFill>
                  <a:ea typeface="+mn-ea"/>
                  <a:cs typeface="+mn-cs"/>
                </a:endParaRPr>
              </a:p>
            </p:txBody>
          </p:sp>
        </p:grpSp>
        <p:sp>
          <p:nvSpPr>
            <p:cNvPr id="445479"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4708" name="Group 40"/>
          <p:cNvGrpSpPr>
            <a:grpSpLocks/>
          </p:cNvGrpSpPr>
          <p:nvPr/>
        </p:nvGrpSpPr>
        <p:grpSpPr bwMode="auto">
          <a:xfrm>
            <a:off x="5549900" y="434975"/>
            <a:ext cx="2832100" cy="2981325"/>
            <a:chOff x="3496" y="274"/>
            <a:chExt cx="1784" cy="1878"/>
          </a:xfrm>
        </p:grpSpPr>
        <p:sp>
          <p:nvSpPr>
            <p:cNvPr id="445482" name="Rectangle 42"/>
            <p:cNvSpPr>
              <a:spLocks noChangeArrowheads="1"/>
            </p:cNvSpPr>
            <p:nvPr/>
          </p:nvSpPr>
          <p:spPr bwMode="auto">
            <a:xfrm>
              <a:off x="4118" y="27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5484"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5522" name="Text Box 82"/>
          <p:cNvSpPr txBox="1">
            <a:spLocks noChangeArrowheads="1"/>
          </p:cNvSpPr>
          <p:nvPr/>
        </p:nvSpPr>
        <p:spPr bwMode="auto">
          <a:xfrm>
            <a:off x="17780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กิจการของอัครทูตและเหล่าสาวก</a:t>
            </a:r>
            <a:endParaRPr lang="en-US" sz="1400" dirty="0">
              <a:solidFill>
                <a:schemeClr val="tx1"/>
              </a:solidFill>
              <a:ea typeface="+mn-ea"/>
              <a:cs typeface="+mn-cs"/>
            </a:endParaRPr>
          </a:p>
        </p:txBody>
      </p:sp>
      <p:sp>
        <p:nvSpPr>
          <p:cNvPr id="11471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471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71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1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1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1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1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17" name="Rectangle 110"/>
          <p:cNvSpPr>
            <a:spLocks noChangeArrowheads="1"/>
          </p:cNvSpPr>
          <p:nvPr/>
        </p:nvSpPr>
        <p:spPr bwMode="auto">
          <a:xfrm>
            <a:off x="8159750" y="4043363"/>
            <a:ext cx="64761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700" dirty="0">
                <a:solidFill>
                  <a:srgbClr val="000000"/>
                </a:solidFill>
                <a:latin typeface="Helvetica" charset="0"/>
              </a:rPr>
              <a:t>พระกิตติคุณ</a:t>
            </a:r>
            <a:endParaRPr lang="en-US" sz="700" dirty="0">
              <a:solidFill>
                <a:srgbClr val="000000"/>
              </a:solidFill>
              <a:latin typeface="Helvetica" charset="0"/>
            </a:endParaRPr>
          </a:p>
        </p:txBody>
      </p:sp>
      <p:sp>
        <p:nvSpPr>
          <p:cNvPr id="114718" name="Rectangle 111"/>
          <p:cNvSpPr>
            <a:spLocks noChangeArrowheads="1"/>
          </p:cNvSpPr>
          <p:nvPr/>
        </p:nvSpPr>
        <p:spPr bwMode="auto">
          <a:xfrm>
            <a:off x="8239125" y="4183063"/>
            <a:ext cx="440825"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700" dirty="0">
                <a:solidFill>
                  <a:srgbClr val="000000"/>
                </a:solidFill>
                <a:latin typeface="Helvetica" charset="0"/>
              </a:rPr>
              <a:t>กิจการ</a:t>
            </a:r>
            <a:endParaRPr lang="en-US" sz="700" dirty="0">
              <a:solidFill>
                <a:srgbClr val="000000"/>
              </a:solidFill>
              <a:latin typeface="Helvetica" charset="0"/>
            </a:endParaRPr>
          </a:p>
        </p:txBody>
      </p:sp>
      <p:sp>
        <p:nvSpPr>
          <p:cNvPr id="114719" name="Rectangle 114"/>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445555" name="Rectangle 115"/>
          <p:cNvSpPr>
            <a:spLocks noChangeArrowheads="1"/>
          </p:cNvSpPr>
          <p:nvPr/>
        </p:nvSpPr>
        <p:spPr bwMode="auto">
          <a:xfrm>
            <a:off x="8181975" y="3751263"/>
            <a:ext cx="636392"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ไม้กางเขน</a:t>
            </a:r>
            <a:endParaRPr lang="en-US" sz="800" i="1" dirty="0">
              <a:solidFill>
                <a:srgbClr val="000000"/>
              </a:solidFill>
              <a:effectLst>
                <a:outerShdw blurRad="38100" dist="38100" dir="2700000" algn="tl">
                  <a:srgbClr val="FFFFFF"/>
                </a:outerShdw>
              </a:effectLst>
              <a:latin typeface="Helvetica" charset="0"/>
            </a:endParaRPr>
          </a:p>
        </p:txBody>
      </p:sp>
      <p:sp>
        <p:nvSpPr>
          <p:cNvPr id="114721"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5557" name="Rectangle 117"/>
          <p:cNvSpPr>
            <a:spLocks noChangeArrowheads="1"/>
          </p:cNvSpPr>
          <p:nvPr/>
        </p:nvSpPr>
        <p:spPr bwMode="auto">
          <a:xfrm>
            <a:off x="8135938" y="3884613"/>
            <a:ext cx="613950"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คริสตจักร</a:t>
            </a:r>
            <a:endParaRPr lang="en-US" sz="800" i="1" dirty="0">
              <a:solidFill>
                <a:srgbClr val="000000"/>
              </a:solidFill>
              <a:effectLst>
                <a:outerShdw blurRad="38100" dist="38100" dir="2700000" algn="tl">
                  <a:srgbClr val="FFFFFF"/>
                </a:outerShdw>
              </a:effectLst>
              <a:latin typeface="Helvetica" charset="0"/>
            </a:endParaRPr>
          </a:p>
        </p:txBody>
      </p:sp>
      <p:sp>
        <p:nvSpPr>
          <p:cNvPr id="114723" name="Line 118"/>
          <p:cNvSpPr>
            <a:spLocks noChangeShapeType="1"/>
          </p:cNvSpPr>
          <p:nvPr/>
        </p:nvSpPr>
        <p:spPr bwMode="auto">
          <a:xfrm>
            <a:off x="8026400" y="379396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24"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25"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726"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5562" name="Rectangle 122"/>
          <p:cNvSpPr>
            <a:spLocks noChangeArrowheads="1"/>
          </p:cNvSpPr>
          <p:nvPr/>
        </p:nvSpPr>
        <p:spPr bwMode="auto">
          <a:xfrm>
            <a:off x="8229600" y="3614738"/>
            <a:ext cx="371896"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ชีวิต</a:t>
            </a:r>
            <a:endParaRPr lang="en-US" sz="800" i="1" dirty="0">
              <a:solidFill>
                <a:srgbClr val="000000"/>
              </a:solidFill>
              <a:effectLst>
                <a:outerShdw blurRad="38100" dist="38100" dir="2700000" algn="tl">
                  <a:srgbClr val="FFFFFF"/>
                </a:outerShdw>
              </a:effectLst>
              <a:latin typeface="Helvetica" charset="0"/>
            </a:endParaRPr>
          </a:p>
        </p:txBody>
      </p:sp>
      <p:sp>
        <p:nvSpPr>
          <p:cNvPr id="114728"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5568" name="Rectangle 1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55</a:t>
            </a:r>
          </a:p>
        </p:txBody>
      </p:sp>
      <p:sp>
        <p:nvSpPr>
          <p:cNvPr id="114730" name="Text Box 129"/>
          <p:cNvSpPr txBox="1">
            <a:spLocks noChangeArrowheads="1"/>
          </p:cNvSpPr>
          <p:nvPr/>
        </p:nvSpPr>
        <p:spPr bwMode="auto">
          <a:xfrm>
            <a:off x="7074561" y="6283732"/>
            <a:ext cx="147187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grpSp>
        <p:nvGrpSpPr>
          <p:cNvPr id="114731" name="Group 130"/>
          <p:cNvGrpSpPr>
            <a:grpSpLocks/>
          </p:cNvGrpSpPr>
          <p:nvPr/>
        </p:nvGrpSpPr>
        <p:grpSpPr bwMode="auto">
          <a:xfrm>
            <a:off x="519113" y="76200"/>
            <a:ext cx="854075" cy="1704975"/>
            <a:chOff x="327" y="48"/>
            <a:chExt cx="538" cy="1074"/>
          </a:xfrm>
        </p:grpSpPr>
        <p:sp>
          <p:nvSpPr>
            <p:cNvPr id="445571"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5572"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5" name="Rectangle 12"/>
          <p:cNvSpPr>
            <a:spLocks noChangeArrowheads="1"/>
          </p:cNvSpPr>
          <p:nvPr/>
        </p:nvSpPr>
        <p:spPr bwMode="auto">
          <a:xfrm>
            <a:off x="5691192" y="425450"/>
            <a:ext cx="3392489"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800" dirty="0">
                <a:solidFill>
                  <a:srgbClr val="FFFF00"/>
                </a:solidFill>
              </a:rPr>
              <a:t>ข้อเท็จจริง</a:t>
            </a:r>
          </a:p>
          <a:p>
            <a:pPr algn="ctr">
              <a:defRPr/>
            </a:pPr>
            <a:r>
              <a:rPr lang="th-TH" sz="2800" dirty="0">
                <a:solidFill>
                  <a:srgbClr val="FFFF00"/>
                </a:solidFill>
              </a:rPr>
              <a:t>และ</a:t>
            </a:r>
            <a:r>
              <a:rPr lang="th-TH" sz="2800" dirty="0" err="1">
                <a:solidFill>
                  <a:srgbClr val="FFFF00"/>
                </a:solidFill>
              </a:rPr>
              <a:t>หลักศา</a:t>
            </a:r>
            <a:r>
              <a:rPr lang="th-TH" sz="2800" dirty="0">
                <a:solidFill>
                  <a:srgbClr val="FFFF00"/>
                </a:solidFill>
              </a:rPr>
              <a:t>สนศาสตร์</a:t>
            </a:r>
            <a:endParaRPr lang="en-US" sz="1600" dirty="0">
              <a:solidFill>
                <a:srgbClr val="FFFF00"/>
              </a:solidFill>
            </a:endParaRPr>
          </a:p>
          <a:p>
            <a:pPr algn="ctr">
              <a:defRPr/>
            </a:pPr>
            <a:endParaRPr lang="en-US" sz="1600" dirty="0">
              <a:solidFill>
                <a:srgbClr val="FFFF00"/>
              </a:solidFill>
            </a:endParaRPr>
          </a:p>
          <a:p>
            <a:pPr algn="ctr">
              <a:defRPr/>
            </a:pPr>
            <a:endParaRPr lang="en-US" sz="1600" dirty="0">
              <a:solidFill>
                <a:srgbClr val="FF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5447"/>
                                        </p:tgtEl>
                                        <p:attrNameLst>
                                          <p:attrName>style.visibility</p:attrName>
                                        </p:attrNameLst>
                                      </p:cBhvr>
                                      <p:to>
                                        <p:strVal val="visible"/>
                                      </p:to>
                                    </p:set>
                                    <p:anim calcmode="lin" valueType="num">
                                      <p:cBhvr>
                                        <p:cTn id="7" dur="500" fill="hold"/>
                                        <p:tgtEl>
                                          <p:spTgt spid="445447"/>
                                        </p:tgtEl>
                                        <p:attrNameLst>
                                          <p:attrName>ppt_x</p:attrName>
                                        </p:attrNameLst>
                                      </p:cBhvr>
                                      <p:tavLst>
                                        <p:tav tm="0">
                                          <p:val>
                                            <p:strVal val="#ppt_x-#ppt_w/2"/>
                                          </p:val>
                                        </p:tav>
                                        <p:tav tm="100000">
                                          <p:val>
                                            <p:strVal val="#ppt_x"/>
                                          </p:val>
                                        </p:tav>
                                      </p:tavLst>
                                    </p:anim>
                                    <p:anim calcmode="lin" valueType="num">
                                      <p:cBhvr>
                                        <p:cTn id="8" dur="500" fill="hold"/>
                                        <p:tgtEl>
                                          <p:spTgt spid="445447"/>
                                        </p:tgtEl>
                                        <p:attrNameLst>
                                          <p:attrName>ppt_y</p:attrName>
                                        </p:attrNameLst>
                                      </p:cBhvr>
                                      <p:tavLst>
                                        <p:tav tm="0">
                                          <p:val>
                                            <p:strVal val="#ppt_y"/>
                                          </p:val>
                                        </p:tav>
                                        <p:tav tm="100000">
                                          <p:val>
                                            <p:strVal val="#ppt_y"/>
                                          </p:val>
                                        </p:tav>
                                      </p:tavLst>
                                    </p:anim>
                                    <p:anim calcmode="lin" valueType="num">
                                      <p:cBhvr>
                                        <p:cTn id="9" dur="500" fill="hold"/>
                                        <p:tgtEl>
                                          <p:spTgt spid="445447"/>
                                        </p:tgtEl>
                                        <p:attrNameLst>
                                          <p:attrName>ppt_w</p:attrName>
                                        </p:attrNameLst>
                                      </p:cBhvr>
                                      <p:tavLst>
                                        <p:tav tm="0">
                                          <p:val>
                                            <p:fltVal val="0"/>
                                          </p:val>
                                        </p:tav>
                                        <p:tav tm="100000">
                                          <p:val>
                                            <p:strVal val="#ppt_w"/>
                                          </p:val>
                                        </p:tav>
                                      </p:tavLst>
                                    </p:anim>
                                    <p:anim calcmode="lin" valueType="num">
                                      <p:cBhvr>
                                        <p:cTn id="10" dur="500" fill="hold"/>
                                        <p:tgtEl>
                                          <p:spTgt spid="4454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3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673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16740" name="Rectangle 5"/>
          <p:cNvSpPr>
            <a:spLocks noChangeArrowheads="1"/>
          </p:cNvSpPr>
          <p:nvPr/>
        </p:nvSpPr>
        <p:spPr bwMode="auto">
          <a:xfrm>
            <a:off x="2870200" y="913193"/>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446472" name="Rectangle 8"/>
          <p:cNvSpPr>
            <a:spLocks noChangeArrowheads="1"/>
          </p:cNvSpPr>
          <p:nvPr/>
        </p:nvSpPr>
        <p:spPr bwMode="auto">
          <a:xfrm>
            <a:off x="3561477" y="4091249"/>
            <a:ext cx="216405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จดหมายฝาก</a:t>
            </a:r>
            <a:endParaRPr lang="en-US" sz="2800" dirty="0">
              <a:solidFill>
                <a:schemeClr val="bg2"/>
              </a:solidFill>
              <a:latin typeface="Times" charset="0"/>
            </a:endParaRPr>
          </a:p>
        </p:txBody>
      </p:sp>
      <p:sp>
        <p:nvSpPr>
          <p:cNvPr id="116747"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6478"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6749"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0"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1"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2"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3"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4"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55"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 name="Group 30"/>
          <p:cNvGrpSpPr>
            <a:grpSpLocks/>
          </p:cNvGrpSpPr>
          <p:nvPr/>
        </p:nvGrpSpPr>
        <p:grpSpPr bwMode="auto">
          <a:xfrm>
            <a:off x="5600700" y="3390904"/>
            <a:ext cx="2492375" cy="1350964"/>
            <a:chOff x="3560" y="2136"/>
            <a:chExt cx="1706" cy="851"/>
          </a:xfrm>
        </p:grpSpPr>
        <p:grpSp>
          <p:nvGrpSpPr>
            <p:cNvPr id="116794" name="Group 31"/>
            <p:cNvGrpSpPr>
              <a:grpSpLocks/>
            </p:cNvGrpSpPr>
            <p:nvPr/>
          </p:nvGrpSpPr>
          <p:grpSpPr bwMode="auto">
            <a:xfrm>
              <a:off x="4104" y="2136"/>
              <a:ext cx="1162" cy="851"/>
              <a:chOff x="4112" y="2008"/>
              <a:chExt cx="1162" cy="851"/>
            </a:xfrm>
          </p:grpSpPr>
          <p:sp>
            <p:nvSpPr>
              <p:cNvPr id="446496"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497" name="Rectangle 33"/>
              <p:cNvSpPr>
                <a:spLocks noChangeArrowheads="1"/>
              </p:cNvSpPr>
              <p:nvPr/>
            </p:nvSpPr>
            <p:spPr bwMode="auto">
              <a:xfrm>
                <a:off x="4113" y="2008"/>
                <a:ext cx="1140" cy="6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th-TH" sz="2800" dirty="0">
                    <a:solidFill>
                      <a:srgbClr val="FFFF00"/>
                    </a:solidFill>
                  </a:rPr>
                  <a:t>ปัญหา</a:t>
                </a:r>
              </a:p>
              <a:p>
                <a:pPr algn="ctr">
                  <a:lnSpc>
                    <a:spcPct val="65000"/>
                  </a:lnSpc>
                  <a:defRPr/>
                </a:pPr>
                <a:r>
                  <a:rPr lang="th-TH" sz="2800" dirty="0">
                    <a:solidFill>
                      <a:srgbClr val="FFFF00"/>
                    </a:solidFill>
                  </a:rPr>
                  <a:t>คริสตจักร</a:t>
                </a:r>
                <a:endParaRPr lang="en-US" sz="1600" dirty="0">
                  <a:solidFill>
                    <a:srgbClr val="FFFF00"/>
                  </a:solidFill>
                </a:endParaRPr>
              </a:p>
              <a:p>
                <a:pPr algn="ctr">
                  <a:lnSpc>
                    <a:spcPct val="65000"/>
                  </a:lnSpc>
                  <a:defRPr/>
                </a:pPr>
                <a:endParaRPr lang="en-US" sz="1600" dirty="0">
                  <a:solidFill>
                    <a:srgbClr val="FFFF00"/>
                  </a:solidFill>
                </a:endParaRPr>
              </a:p>
              <a:p>
                <a:pPr algn="ctr">
                  <a:lnSpc>
                    <a:spcPct val="65000"/>
                  </a:lnSpc>
                  <a:defRPr/>
                </a:pPr>
                <a:endParaRPr lang="en-US" sz="1600" dirty="0">
                  <a:solidFill>
                    <a:srgbClr val="FFFF00"/>
                  </a:solidFill>
                </a:endParaRPr>
              </a:p>
            </p:txBody>
          </p:sp>
        </p:grpSp>
        <p:sp>
          <p:nvSpPr>
            <p:cNvPr id="446498"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7" name="Group 35"/>
          <p:cNvGrpSpPr>
            <a:grpSpLocks/>
          </p:cNvGrpSpPr>
          <p:nvPr/>
        </p:nvGrpSpPr>
        <p:grpSpPr bwMode="auto">
          <a:xfrm>
            <a:off x="5588000" y="2130425"/>
            <a:ext cx="2682875" cy="1755775"/>
            <a:chOff x="3520" y="1342"/>
            <a:chExt cx="1690" cy="1106"/>
          </a:xfrm>
        </p:grpSpPr>
        <p:sp>
          <p:nvSpPr>
            <p:cNvPr id="446501" name="Rectangle 37"/>
            <p:cNvSpPr>
              <a:spLocks noChangeArrowheads="1"/>
            </p:cNvSpPr>
            <p:nvPr/>
          </p:nvSpPr>
          <p:spPr bwMode="auto">
            <a:xfrm>
              <a:off x="4048" y="1342"/>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3"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6758" name="Group 40"/>
          <p:cNvGrpSpPr>
            <a:grpSpLocks/>
          </p:cNvGrpSpPr>
          <p:nvPr/>
        </p:nvGrpSpPr>
        <p:grpSpPr bwMode="auto">
          <a:xfrm>
            <a:off x="5549900" y="434975"/>
            <a:ext cx="2832100" cy="2981325"/>
            <a:chOff x="3496" y="274"/>
            <a:chExt cx="1784" cy="1878"/>
          </a:xfrm>
        </p:grpSpPr>
        <p:sp>
          <p:nvSpPr>
            <p:cNvPr id="446506" name="Rectangle 42"/>
            <p:cNvSpPr>
              <a:spLocks noChangeArrowheads="1"/>
            </p:cNvSpPr>
            <p:nvPr/>
          </p:nvSpPr>
          <p:spPr bwMode="auto">
            <a:xfrm>
              <a:off x="4118" y="27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6508"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6546" name="Text Box 82"/>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โรม ถึง ยู</a:t>
            </a:r>
            <a:r>
              <a:rPr lang="th-TH" sz="1400" dirty="0" err="1">
                <a:solidFill>
                  <a:schemeClr val="tx1"/>
                </a:solidFill>
                <a:ea typeface="+mn-ea"/>
                <a:cs typeface="+mn-cs"/>
              </a:rPr>
              <a:t>ดาห์</a:t>
            </a:r>
            <a:endParaRPr lang="en-US" sz="1400" dirty="0">
              <a:solidFill>
                <a:schemeClr val="tx1"/>
              </a:solidFill>
              <a:ea typeface="+mn-ea"/>
              <a:cs typeface="+mn-cs"/>
            </a:endParaRPr>
          </a:p>
        </p:txBody>
      </p:sp>
      <p:sp>
        <p:nvSpPr>
          <p:cNvPr id="116760"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6761" name="Rectangle 104"/>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6762"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63"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64"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65"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66"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67" name="Rectangle 110"/>
          <p:cNvSpPr>
            <a:spLocks noChangeArrowheads="1"/>
          </p:cNvSpPr>
          <p:nvPr/>
        </p:nvSpPr>
        <p:spPr bwMode="auto">
          <a:xfrm>
            <a:off x="8159750" y="4043363"/>
            <a:ext cx="71974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16768" name="Rectangle 111"/>
          <p:cNvSpPr>
            <a:spLocks noChangeArrowheads="1"/>
          </p:cNvSpPr>
          <p:nvPr/>
        </p:nvSpPr>
        <p:spPr bwMode="auto">
          <a:xfrm>
            <a:off x="8239125" y="4183063"/>
            <a:ext cx="47769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a:t>
            </a:r>
            <a:endParaRPr lang="en-US" sz="800" dirty="0">
              <a:solidFill>
                <a:srgbClr val="000000"/>
              </a:solidFill>
              <a:latin typeface="Helvetica" charset="0"/>
            </a:endParaRPr>
          </a:p>
        </p:txBody>
      </p:sp>
      <p:sp>
        <p:nvSpPr>
          <p:cNvPr id="116769" name="Rectangle 112"/>
          <p:cNvSpPr>
            <a:spLocks noChangeArrowheads="1"/>
          </p:cNvSpPr>
          <p:nvPr/>
        </p:nvSpPr>
        <p:spPr bwMode="auto">
          <a:xfrm>
            <a:off x="8167688" y="4322763"/>
            <a:ext cx="7502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16770" name="Rectangle 113"/>
          <p:cNvSpPr>
            <a:spLocks noChangeArrowheads="1"/>
          </p:cNvSpPr>
          <p:nvPr/>
        </p:nvSpPr>
        <p:spPr bwMode="auto">
          <a:xfrm>
            <a:off x="8107363" y="4462463"/>
            <a:ext cx="18097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a:solidFill>
                <a:srgbClr val="000000"/>
              </a:solidFill>
              <a:latin typeface="Helvetica" charset="0"/>
            </a:endParaRPr>
          </a:p>
        </p:txBody>
      </p:sp>
      <p:sp>
        <p:nvSpPr>
          <p:cNvPr id="116771" name="Rectangle 114"/>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446579" name="Rectangle 115"/>
          <p:cNvSpPr>
            <a:spLocks noChangeArrowheads="1"/>
          </p:cNvSpPr>
          <p:nvPr/>
        </p:nvSpPr>
        <p:spPr bwMode="auto">
          <a:xfrm>
            <a:off x="8181975" y="3751263"/>
            <a:ext cx="636392"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ไม้กางเขน</a:t>
            </a:r>
            <a:endParaRPr lang="en-US" sz="800" i="1" dirty="0">
              <a:solidFill>
                <a:srgbClr val="000000"/>
              </a:solidFill>
              <a:effectLst>
                <a:outerShdw blurRad="38100" dist="38100" dir="2700000" algn="tl">
                  <a:srgbClr val="FFFFFF"/>
                </a:outerShdw>
              </a:effectLst>
              <a:latin typeface="Helvetica" charset="0"/>
            </a:endParaRPr>
          </a:p>
        </p:txBody>
      </p:sp>
      <p:sp>
        <p:nvSpPr>
          <p:cNvPr id="116773"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6581" name="Rectangle 117"/>
          <p:cNvSpPr>
            <a:spLocks noChangeArrowheads="1"/>
          </p:cNvSpPr>
          <p:nvPr/>
        </p:nvSpPr>
        <p:spPr bwMode="auto">
          <a:xfrm>
            <a:off x="8135938" y="3884613"/>
            <a:ext cx="613950"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คริสตจักร</a:t>
            </a:r>
            <a:endParaRPr lang="en-US" sz="800" i="1" dirty="0">
              <a:solidFill>
                <a:srgbClr val="000000"/>
              </a:solidFill>
              <a:effectLst>
                <a:outerShdw blurRad="38100" dist="38100" dir="2700000" algn="tl">
                  <a:srgbClr val="FFFFFF"/>
                </a:outerShdw>
              </a:effectLst>
              <a:latin typeface="Helvetica" charset="0"/>
            </a:endParaRPr>
          </a:p>
        </p:txBody>
      </p:sp>
      <p:sp>
        <p:nvSpPr>
          <p:cNvPr id="116775" name="Line 118"/>
          <p:cNvSpPr>
            <a:spLocks noChangeShapeType="1"/>
          </p:cNvSpPr>
          <p:nvPr/>
        </p:nvSpPr>
        <p:spPr bwMode="auto">
          <a:xfrm>
            <a:off x="8037513" y="3803642"/>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76"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777"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6778"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6586" name="Rectangle 122"/>
          <p:cNvSpPr>
            <a:spLocks noChangeArrowheads="1"/>
          </p:cNvSpPr>
          <p:nvPr/>
        </p:nvSpPr>
        <p:spPr bwMode="auto">
          <a:xfrm>
            <a:off x="8229600" y="3614738"/>
            <a:ext cx="371896"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ชีวิต</a:t>
            </a:r>
            <a:endParaRPr lang="en-US" sz="800" i="1" dirty="0">
              <a:solidFill>
                <a:srgbClr val="000000"/>
              </a:solidFill>
              <a:effectLst>
                <a:outerShdw blurRad="38100" dist="38100" dir="2700000" algn="tl">
                  <a:srgbClr val="FFFFFF"/>
                </a:outerShdw>
              </a:effectLst>
              <a:latin typeface="Helvetica" charset="0"/>
            </a:endParaRPr>
          </a:p>
        </p:txBody>
      </p:sp>
      <p:sp>
        <p:nvSpPr>
          <p:cNvPr id="116780"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6591"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56</a:t>
            </a:r>
          </a:p>
        </p:txBody>
      </p:sp>
      <p:sp>
        <p:nvSpPr>
          <p:cNvPr id="116782" name="Text Box 128"/>
          <p:cNvSpPr txBox="1">
            <a:spLocks noChangeArrowheads="1"/>
          </p:cNvSpPr>
          <p:nvPr/>
        </p:nvSpPr>
        <p:spPr bwMode="auto">
          <a:xfrm>
            <a:off x="7073745"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16783" name="Group 129"/>
          <p:cNvGrpSpPr>
            <a:grpSpLocks/>
          </p:cNvGrpSpPr>
          <p:nvPr/>
        </p:nvGrpSpPr>
        <p:grpSpPr bwMode="auto">
          <a:xfrm>
            <a:off x="519113" y="76200"/>
            <a:ext cx="854075" cy="1704975"/>
            <a:chOff x="327" y="48"/>
            <a:chExt cx="538" cy="1074"/>
          </a:xfrm>
        </p:grpSpPr>
        <p:sp>
          <p:nvSpPr>
            <p:cNvPr id="446594" name="Rectangle 130"/>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6595" name="Line 131"/>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4" name="Rectangle 10"/>
          <p:cNvSpPr>
            <a:spLocks noChangeArrowheads="1"/>
          </p:cNvSpPr>
          <p:nvPr/>
        </p:nvSpPr>
        <p:spPr bwMode="auto">
          <a:xfrm>
            <a:off x="3948113" y="1765300"/>
            <a:ext cx="846385"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ชีวิต</a:t>
            </a:r>
            <a:endParaRPr lang="en-US" sz="2800" i="1" dirty="0">
              <a:solidFill>
                <a:schemeClr val="accent1"/>
              </a:solidFill>
              <a:latin typeface="Times" charset="0"/>
            </a:endParaRPr>
          </a:p>
        </p:txBody>
      </p:sp>
      <p:sp>
        <p:nvSpPr>
          <p:cNvPr id="67" name="Rectangle 38"/>
          <p:cNvSpPr>
            <a:spLocks noChangeArrowheads="1"/>
          </p:cNvSpPr>
          <p:nvPr/>
        </p:nvSpPr>
        <p:spPr bwMode="auto">
          <a:xfrm>
            <a:off x="6702431" y="2181225"/>
            <a:ext cx="2198689" cy="6635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th-TH" sz="2800" dirty="0">
                <a:solidFill>
                  <a:srgbClr val="FFFF00"/>
                </a:solidFill>
                <a:ea typeface="+mn-ea"/>
                <a:cs typeface="+mn-cs"/>
              </a:rPr>
              <a:t>ประวัติศาสตร์</a:t>
            </a:r>
          </a:p>
          <a:p>
            <a:pPr>
              <a:lnSpc>
                <a:spcPct val="65000"/>
              </a:lnSpc>
              <a:defRPr/>
            </a:pPr>
            <a:r>
              <a:rPr lang="th-TH" sz="2800" dirty="0" err="1">
                <a:solidFill>
                  <a:srgbClr val="FFFF00"/>
                </a:solidFill>
                <a:ea typeface="+mn-ea"/>
                <a:cs typeface="+mn-cs"/>
              </a:rPr>
              <a:t>คริต</a:t>
            </a:r>
            <a:r>
              <a:rPr lang="th-TH" sz="2800" dirty="0">
                <a:solidFill>
                  <a:srgbClr val="FFFF00"/>
                </a:solidFill>
                <a:ea typeface="+mn-ea"/>
                <a:cs typeface="+mn-cs"/>
              </a:rPr>
              <a:t>จักร</a:t>
            </a:r>
            <a:endParaRPr lang="en-US" sz="2800" dirty="0">
              <a:solidFill>
                <a:srgbClr val="FFFF00"/>
              </a:solidFill>
              <a:ea typeface="+mn-ea"/>
              <a:cs typeface="+mn-cs"/>
            </a:endParaRPr>
          </a:p>
        </p:txBody>
      </p:sp>
      <p:sp>
        <p:nvSpPr>
          <p:cNvPr id="68" name="Rectangle 12"/>
          <p:cNvSpPr>
            <a:spLocks noChangeArrowheads="1"/>
          </p:cNvSpPr>
          <p:nvPr/>
        </p:nvSpPr>
        <p:spPr bwMode="auto">
          <a:xfrm>
            <a:off x="5691192" y="425450"/>
            <a:ext cx="3392489"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800" dirty="0">
                <a:solidFill>
                  <a:srgbClr val="FFFF00"/>
                </a:solidFill>
              </a:rPr>
              <a:t>ข้อเท็จจริง</a:t>
            </a:r>
          </a:p>
          <a:p>
            <a:pPr algn="ctr">
              <a:defRPr/>
            </a:pPr>
            <a:r>
              <a:rPr lang="th-TH" sz="2800" dirty="0">
                <a:solidFill>
                  <a:srgbClr val="FFFF00"/>
                </a:solidFill>
              </a:rPr>
              <a:t>และ</a:t>
            </a:r>
            <a:r>
              <a:rPr lang="th-TH" sz="2800" dirty="0" err="1">
                <a:solidFill>
                  <a:srgbClr val="FFFF00"/>
                </a:solidFill>
              </a:rPr>
              <a:t>หลักศา</a:t>
            </a:r>
            <a:r>
              <a:rPr lang="th-TH" sz="2800" dirty="0">
                <a:solidFill>
                  <a:srgbClr val="FFFF00"/>
                </a:solidFill>
              </a:rPr>
              <a:t>สนศาสตร์</a:t>
            </a:r>
            <a:endParaRPr lang="en-US" sz="1600" dirty="0">
              <a:solidFill>
                <a:srgbClr val="FFFF00"/>
              </a:solidFill>
            </a:endParaRPr>
          </a:p>
          <a:p>
            <a:pPr algn="ctr">
              <a:defRPr/>
            </a:pPr>
            <a:endParaRPr lang="en-US" sz="1600" dirty="0">
              <a:solidFill>
                <a:srgbClr val="FFFF00"/>
              </a:solidFill>
            </a:endParaRPr>
          </a:p>
          <a:p>
            <a:pPr algn="ctr">
              <a:defRPr/>
            </a:pPr>
            <a:endParaRPr lang="en-US" sz="1600" dirty="0">
              <a:solidFill>
                <a:srgbClr val="FFFF00"/>
              </a:solidFill>
            </a:endParaRPr>
          </a:p>
        </p:txBody>
      </p:sp>
      <p:sp>
        <p:nvSpPr>
          <p:cNvPr id="69" name="Rectangle 11"/>
          <p:cNvSpPr>
            <a:spLocks noChangeArrowheads="1"/>
          </p:cNvSpPr>
          <p:nvPr/>
        </p:nvSpPr>
        <p:spPr bwMode="auto">
          <a:xfrm>
            <a:off x="3732213" y="2222152"/>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ไม้กางเขน</a:t>
            </a:r>
            <a:endParaRPr lang="en-US" sz="2800" i="1" dirty="0">
              <a:solidFill>
                <a:schemeClr val="accent1"/>
              </a:solidFill>
              <a:latin typeface="Times" charset="0"/>
            </a:endParaRPr>
          </a:p>
        </p:txBody>
      </p:sp>
      <p:sp>
        <p:nvSpPr>
          <p:cNvPr id="70" name="Rectangle 12"/>
          <p:cNvSpPr>
            <a:spLocks noChangeArrowheads="1"/>
          </p:cNvSpPr>
          <p:nvPr/>
        </p:nvSpPr>
        <p:spPr bwMode="auto">
          <a:xfrm>
            <a:off x="3748328" y="2679352"/>
            <a:ext cx="1687962"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คริสตจักร</a:t>
            </a:r>
            <a:endParaRPr lang="en-US" sz="2800" i="1" dirty="0">
              <a:solidFill>
                <a:schemeClr val="accent1"/>
              </a:solidFill>
              <a:latin typeface="Times" charset="0"/>
            </a:endParaRPr>
          </a:p>
        </p:txBody>
      </p:sp>
      <p:sp>
        <p:nvSpPr>
          <p:cNvPr id="71" name="Rectangle 6"/>
          <p:cNvSpPr>
            <a:spLocks noChangeArrowheads="1"/>
          </p:cNvSpPr>
          <p:nvPr/>
        </p:nvSpPr>
        <p:spPr bwMode="auto">
          <a:xfrm>
            <a:off x="3706813" y="3216275"/>
            <a:ext cx="20534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พระกิตติคุณ</a:t>
            </a:r>
            <a:endParaRPr lang="en-US" sz="2800" dirty="0">
              <a:solidFill>
                <a:schemeClr val="bg2"/>
              </a:solidFill>
              <a:latin typeface="Times" charset="0"/>
            </a:endParaRPr>
          </a:p>
        </p:txBody>
      </p:sp>
      <p:sp>
        <p:nvSpPr>
          <p:cNvPr id="72" name="Rectangle 7"/>
          <p:cNvSpPr>
            <a:spLocks noChangeArrowheads="1"/>
          </p:cNvSpPr>
          <p:nvPr/>
        </p:nvSpPr>
        <p:spPr bwMode="auto">
          <a:xfrm>
            <a:off x="3935413" y="3648423"/>
            <a:ext cx="121347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กิจการ</a:t>
            </a:r>
            <a:endParaRPr lang="en-US" sz="2800" dirty="0">
              <a:solidFill>
                <a:schemeClr val="bg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6472"/>
                                        </p:tgtEl>
                                        <p:attrNameLst>
                                          <p:attrName>style.visibility</p:attrName>
                                        </p:attrNameLst>
                                      </p:cBhvr>
                                      <p:to>
                                        <p:strVal val="visible"/>
                                      </p:to>
                                    </p:set>
                                    <p:anim calcmode="lin" valueType="num">
                                      <p:cBhvr>
                                        <p:cTn id="7" dur="500" fill="hold"/>
                                        <p:tgtEl>
                                          <p:spTgt spid="446472"/>
                                        </p:tgtEl>
                                        <p:attrNameLst>
                                          <p:attrName>ppt_x</p:attrName>
                                        </p:attrNameLst>
                                      </p:cBhvr>
                                      <p:tavLst>
                                        <p:tav tm="0">
                                          <p:val>
                                            <p:strVal val="#ppt_x-#ppt_w/2"/>
                                          </p:val>
                                        </p:tav>
                                        <p:tav tm="100000">
                                          <p:val>
                                            <p:strVal val="#ppt_x"/>
                                          </p:val>
                                        </p:tav>
                                      </p:tavLst>
                                    </p:anim>
                                    <p:anim calcmode="lin" valueType="num">
                                      <p:cBhvr>
                                        <p:cTn id="8" dur="500" fill="hold"/>
                                        <p:tgtEl>
                                          <p:spTgt spid="446472"/>
                                        </p:tgtEl>
                                        <p:attrNameLst>
                                          <p:attrName>ppt_y</p:attrName>
                                        </p:attrNameLst>
                                      </p:cBhvr>
                                      <p:tavLst>
                                        <p:tav tm="0">
                                          <p:val>
                                            <p:strVal val="#ppt_y"/>
                                          </p:val>
                                        </p:tav>
                                        <p:tav tm="100000">
                                          <p:val>
                                            <p:strVal val="#ppt_y"/>
                                          </p:val>
                                        </p:tav>
                                      </p:tavLst>
                                    </p:anim>
                                    <p:anim calcmode="lin" valueType="num">
                                      <p:cBhvr>
                                        <p:cTn id="9" dur="500" fill="hold"/>
                                        <p:tgtEl>
                                          <p:spTgt spid="446472"/>
                                        </p:tgtEl>
                                        <p:attrNameLst>
                                          <p:attrName>ppt_w</p:attrName>
                                        </p:attrNameLst>
                                      </p:cBhvr>
                                      <p:tavLst>
                                        <p:tav tm="0">
                                          <p:val>
                                            <p:fltVal val="0"/>
                                          </p:val>
                                        </p:tav>
                                        <p:tav tm="100000">
                                          <p:val>
                                            <p:strVal val="#ppt_w"/>
                                          </p:val>
                                        </p:tav>
                                      </p:tavLst>
                                    </p:anim>
                                    <p:anim calcmode="lin" valueType="num">
                                      <p:cBhvr>
                                        <p:cTn id="10" dur="500" fill="hold"/>
                                        <p:tgtEl>
                                          <p:spTgt spid="44647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ChangeArrowheads="1"/>
          </p:cNvSpPr>
          <p:nvPr/>
        </p:nvSpPr>
        <p:spPr bwMode="auto">
          <a:xfrm>
            <a:off x="3130550" y="1377950"/>
            <a:ext cx="3035300" cy="44069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8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187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47497" name="Rectangle 9"/>
          <p:cNvSpPr>
            <a:spLocks noChangeArrowheads="1"/>
          </p:cNvSpPr>
          <p:nvPr/>
        </p:nvSpPr>
        <p:spPr bwMode="auto">
          <a:xfrm>
            <a:off x="4059399" y="4559300"/>
            <a:ext cx="11156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วิวรณ์</a:t>
            </a:r>
            <a:endParaRPr lang="en-US" sz="2800" dirty="0">
              <a:solidFill>
                <a:schemeClr val="bg2"/>
              </a:solidFill>
              <a:latin typeface="Times" charset="0"/>
            </a:endParaRPr>
          </a:p>
        </p:txBody>
      </p:sp>
      <p:sp>
        <p:nvSpPr>
          <p:cNvPr id="447502" name="AutoShape 14"/>
          <p:cNvSpPr>
            <a:spLocks noChangeArrowheads="1"/>
          </p:cNvSpPr>
          <p:nvPr/>
        </p:nvSpPr>
        <p:spPr bwMode="auto">
          <a:xfrm>
            <a:off x="960438" y="2922588"/>
            <a:ext cx="1485900" cy="1200150"/>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18797" name="Line 15"/>
          <p:cNvSpPr>
            <a:spLocks noChangeShapeType="1"/>
          </p:cNvSpPr>
          <p:nvPr/>
        </p:nvSpPr>
        <p:spPr bwMode="auto">
          <a:xfrm>
            <a:off x="3416300" y="2730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798" name="Line 16"/>
          <p:cNvSpPr>
            <a:spLocks noChangeShapeType="1"/>
          </p:cNvSpPr>
          <p:nvPr/>
        </p:nvSpPr>
        <p:spPr bwMode="auto">
          <a:xfrm>
            <a:off x="3416300" y="31877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799" name="Line 17"/>
          <p:cNvSpPr>
            <a:spLocks noChangeShapeType="1"/>
          </p:cNvSpPr>
          <p:nvPr/>
        </p:nvSpPr>
        <p:spPr bwMode="auto">
          <a:xfrm>
            <a:off x="3416300" y="50165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00" name="Line 18"/>
          <p:cNvSpPr>
            <a:spLocks noChangeShapeType="1"/>
          </p:cNvSpPr>
          <p:nvPr/>
        </p:nvSpPr>
        <p:spPr bwMode="auto">
          <a:xfrm>
            <a:off x="3416300" y="2273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01" name="Line 19"/>
          <p:cNvSpPr>
            <a:spLocks noChangeShapeType="1"/>
          </p:cNvSpPr>
          <p:nvPr/>
        </p:nvSpPr>
        <p:spPr bwMode="auto">
          <a:xfrm>
            <a:off x="3416300" y="36449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02" name="Line 20"/>
          <p:cNvSpPr>
            <a:spLocks noChangeShapeType="1"/>
          </p:cNvSpPr>
          <p:nvPr/>
        </p:nvSpPr>
        <p:spPr bwMode="auto">
          <a:xfrm>
            <a:off x="3416300" y="45593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03" name="Line 21"/>
          <p:cNvSpPr>
            <a:spLocks noChangeShapeType="1"/>
          </p:cNvSpPr>
          <p:nvPr/>
        </p:nvSpPr>
        <p:spPr bwMode="auto">
          <a:xfrm>
            <a:off x="3416300" y="4102100"/>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 name="Group 25"/>
          <p:cNvGrpSpPr>
            <a:grpSpLocks/>
          </p:cNvGrpSpPr>
          <p:nvPr/>
        </p:nvGrpSpPr>
        <p:grpSpPr bwMode="auto">
          <a:xfrm>
            <a:off x="5867403" y="4813300"/>
            <a:ext cx="2622552" cy="1697038"/>
            <a:chOff x="3696" y="3032"/>
            <a:chExt cx="1652" cy="1069"/>
          </a:xfrm>
        </p:grpSpPr>
        <p:grpSp>
          <p:nvGrpSpPr>
            <p:cNvPr id="118847" name="Group 26"/>
            <p:cNvGrpSpPr>
              <a:grpSpLocks/>
            </p:cNvGrpSpPr>
            <p:nvPr/>
          </p:nvGrpSpPr>
          <p:grpSpPr bwMode="auto">
            <a:xfrm>
              <a:off x="4105" y="3435"/>
              <a:ext cx="1243" cy="666"/>
              <a:chOff x="4105" y="3067"/>
              <a:chExt cx="1243" cy="666"/>
            </a:xfrm>
          </p:grpSpPr>
          <p:sp>
            <p:nvSpPr>
              <p:cNvPr id="447515"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16" name="Rectangle 28"/>
              <p:cNvSpPr>
                <a:spLocks noChangeArrowheads="1"/>
              </p:cNvSpPr>
              <p:nvPr/>
            </p:nvSpPr>
            <p:spPr bwMode="auto">
              <a:xfrm>
                <a:off x="4105" y="3067"/>
                <a:ext cx="1243" cy="6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th-TH" sz="2800" dirty="0">
                    <a:solidFill>
                      <a:srgbClr val="FFFF00"/>
                    </a:solidFill>
                  </a:rPr>
                  <a:t>ชีวิตนิ</a:t>
                </a:r>
                <a:r>
                  <a:rPr lang="th-TH" sz="2800" dirty="0" err="1">
                    <a:solidFill>
                      <a:srgbClr val="FFFF00"/>
                    </a:solidFill>
                  </a:rPr>
                  <a:t>รันดร์</a:t>
                </a:r>
                <a:endParaRPr lang="th-TH" sz="2800" dirty="0">
                  <a:solidFill>
                    <a:srgbClr val="FFFF00"/>
                  </a:solidFill>
                </a:endParaRPr>
              </a:p>
              <a:p>
                <a:pPr algn="ctr">
                  <a:lnSpc>
                    <a:spcPct val="65000"/>
                  </a:lnSpc>
                  <a:defRPr/>
                </a:pPr>
                <a:r>
                  <a:rPr lang="th-TH" sz="2800" dirty="0">
                    <a:solidFill>
                      <a:srgbClr val="FFFF00"/>
                    </a:solidFill>
                  </a:rPr>
                  <a:t>ในอนาคต</a:t>
                </a:r>
                <a:endParaRPr lang="en-US" sz="1600" dirty="0">
                  <a:solidFill>
                    <a:srgbClr val="FFFF00"/>
                  </a:solidFill>
                </a:endParaRPr>
              </a:p>
              <a:p>
                <a:pPr algn="ctr">
                  <a:lnSpc>
                    <a:spcPct val="65000"/>
                  </a:lnSpc>
                  <a:defRPr/>
                </a:pPr>
                <a:endParaRPr lang="en-US" sz="1600" dirty="0">
                  <a:solidFill>
                    <a:srgbClr val="FFFF00"/>
                  </a:solidFill>
                </a:endParaRPr>
              </a:p>
              <a:p>
                <a:pPr algn="ctr">
                  <a:lnSpc>
                    <a:spcPct val="65000"/>
                  </a:lnSpc>
                  <a:defRPr/>
                </a:pPr>
                <a:endParaRPr lang="en-US" sz="1600" dirty="0">
                  <a:solidFill>
                    <a:srgbClr val="FFFF00"/>
                  </a:solidFill>
                </a:endParaRPr>
              </a:p>
            </p:txBody>
          </p:sp>
        </p:grpSp>
        <p:sp>
          <p:nvSpPr>
            <p:cNvPr id="447517" name="Line 29"/>
            <p:cNvSpPr>
              <a:spLocks noChangeShapeType="1"/>
            </p:cNvSpPr>
            <p:nvPr/>
          </p:nvSpPr>
          <p:spPr bwMode="auto">
            <a:xfrm>
              <a:off x="3696" y="3032"/>
              <a:ext cx="488" cy="384"/>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5" name="Group 30"/>
          <p:cNvGrpSpPr>
            <a:grpSpLocks/>
          </p:cNvGrpSpPr>
          <p:nvPr/>
        </p:nvGrpSpPr>
        <p:grpSpPr bwMode="auto">
          <a:xfrm>
            <a:off x="5600700" y="3692527"/>
            <a:ext cx="2492375" cy="1049338"/>
            <a:chOff x="3560" y="2326"/>
            <a:chExt cx="1706" cy="661"/>
          </a:xfrm>
        </p:grpSpPr>
        <p:sp>
          <p:nvSpPr>
            <p:cNvPr id="447520" name="Rectangle 32"/>
            <p:cNvSpPr>
              <a:spLocks noChangeArrowheads="1"/>
            </p:cNvSpPr>
            <p:nvPr/>
          </p:nvSpPr>
          <p:spPr bwMode="auto">
            <a:xfrm>
              <a:off x="4104" y="2326"/>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2" name="Line 34"/>
            <p:cNvSpPr>
              <a:spLocks noChangeShapeType="1"/>
            </p:cNvSpPr>
            <p:nvPr/>
          </p:nvSpPr>
          <p:spPr bwMode="auto">
            <a:xfrm flipV="1">
              <a:off x="3560" y="2544"/>
              <a:ext cx="688" cy="168"/>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6" name="Group 35"/>
          <p:cNvGrpSpPr>
            <a:grpSpLocks/>
          </p:cNvGrpSpPr>
          <p:nvPr/>
        </p:nvGrpSpPr>
        <p:grpSpPr bwMode="auto">
          <a:xfrm>
            <a:off x="5588000" y="2130425"/>
            <a:ext cx="2682875" cy="1755775"/>
            <a:chOff x="3520" y="1342"/>
            <a:chExt cx="1690" cy="1106"/>
          </a:xfrm>
        </p:grpSpPr>
        <p:sp>
          <p:nvSpPr>
            <p:cNvPr id="447525" name="Rectangle 37"/>
            <p:cNvSpPr>
              <a:spLocks noChangeArrowheads="1"/>
            </p:cNvSpPr>
            <p:nvPr/>
          </p:nvSpPr>
          <p:spPr bwMode="auto">
            <a:xfrm>
              <a:off x="4048" y="1342"/>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27" name="Line 39"/>
            <p:cNvSpPr>
              <a:spLocks noChangeShapeType="1"/>
            </p:cNvSpPr>
            <p:nvPr/>
          </p:nvSpPr>
          <p:spPr bwMode="auto">
            <a:xfrm flipV="1">
              <a:off x="3520" y="1552"/>
              <a:ext cx="712" cy="8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807" name="Group 40"/>
          <p:cNvGrpSpPr>
            <a:grpSpLocks/>
          </p:cNvGrpSpPr>
          <p:nvPr/>
        </p:nvGrpSpPr>
        <p:grpSpPr bwMode="auto">
          <a:xfrm>
            <a:off x="5549900" y="434975"/>
            <a:ext cx="2832100" cy="2981325"/>
            <a:chOff x="3496" y="274"/>
            <a:chExt cx="1784" cy="1878"/>
          </a:xfrm>
        </p:grpSpPr>
        <p:sp>
          <p:nvSpPr>
            <p:cNvPr id="447530" name="Rectangle 42"/>
            <p:cNvSpPr>
              <a:spLocks noChangeArrowheads="1"/>
            </p:cNvSpPr>
            <p:nvPr/>
          </p:nvSpPr>
          <p:spPr bwMode="auto">
            <a:xfrm>
              <a:off x="4118" y="274"/>
              <a:ext cx="1162" cy="661"/>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447532" name="Line 44"/>
            <p:cNvSpPr>
              <a:spLocks noChangeShapeType="1"/>
            </p:cNvSpPr>
            <p:nvPr/>
          </p:nvSpPr>
          <p:spPr bwMode="auto">
            <a:xfrm flipV="1">
              <a:off x="3496" y="85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47570" name="Text Box 82"/>
          <p:cNvSpPr txBox="1">
            <a:spLocks noChangeArrowheads="1"/>
          </p:cNvSpPr>
          <p:nvPr/>
        </p:nvSpPr>
        <p:spPr bwMode="auto">
          <a:xfrm>
            <a:off x="1790700" y="11113"/>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วิวรณ์</a:t>
            </a:r>
            <a:endParaRPr lang="en-US" sz="1400" dirty="0">
              <a:solidFill>
                <a:schemeClr val="tx1"/>
              </a:solidFill>
              <a:ea typeface="+mn-ea"/>
              <a:cs typeface="+mn-cs"/>
            </a:endParaRPr>
          </a:p>
        </p:txBody>
      </p:sp>
      <p:sp>
        <p:nvSpPr>
          <p:cNvPr id="118809" name="AutoShape 103"/>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18810" name="Rectangle 104"/>
          <p:cNvSpPr>
            <a:spLocks noChangeArrowheads="1"/>
          </p:cNvSpPr>
          <p:nvPr/>
        </p:nvSpPr>
        <p:spPr bwMode="auto">
          <a:xfrm>
            <a:off x="8012113" y="366881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8811" name="Line 105"/>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12" name="Line 106"/>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13" name="Line 107"/>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14" name="Line 108"/>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15" name="Line 109"/>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16" name="Rectangle 110"/>
          <p:cNvSpPr>
            <a:spLocks noChangeArrowheads="1"/>
          </p:cNvSpPr>
          <p:nvPr/>
        </p:nvSpPr>
        <p:spPr bwMode="auto">
          <a:xfrm>
            <a:off x="8159750" y="4043363"/>
            <a:ext cx="71974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18817" name="Rectangle 111"/>
          <p:cNvSpPr>
            <a:spLocks noChangeArrowheads="1"/>
          </p:cNvSpPr>
          <p:nvPr/>
        </p:nvSpPr>
        <p:spPr bwMode="auto">
          <a:xfrm>
            <a:off x="8239125" y="4183063"/>
            <a:ext cx="47769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a:t>
            </a:r>
            <a:endParaRPr lang="en-US" sz="800" dirty="0">
              <a:solidFill>
                <a:srgbClr val="000000"/>
              </a:solidFill>
              <a:latin typeface="Helvetica" charset="0"/>
            </a:endParaRPr>
          </a:p>
        </p:txBody>
      </p:sp>
      <p:sp>
        <p:nvSpPr>
          <p:cNvPr id="118818" name="Rectangle 112"/>
          <p:cNvSpPr>
            <a:spLocks noChangeArrowheads="1"/>
          </p:cNvSpPr>
          <p:nvPr/>
        </p:nvSpPr>
        <p:spPr bwMode="auto">
          <a:xfrm>
            <a:off x="8167688" y="4322763"/>
            <a:ext cx="7502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18819" name="Rectangle 113"/>
          <p:cNvSpPr>
            <a:spLocks noChangeArrowheads="1"/>
          </p:cNvSpPr>
          <p:nvPr/>
        </p:nvSpPr>
        <p:spPr bwMode="auto">
          <a:xfrm>
            <a:off x="8107363" y="4462463"/>
            <a:ext cx="5450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   วิวรณ์</a:t>
            </a:r>
            <a:endParaRPr lang="en-US" sz="800" dirty="0">
              <a:solidFill>
                <a:srgbClr val="000000"/>
              </a:solidFill>
              <a:latin typeface="Helvetica" charset="0"/>
            </a:endParaRPr>
          </a:p>
        </p:txBody>
      </p:sp>
      <p:sp>
        <p:nvSpPr>
          <p:cNvPr id="118820" name="Rectangle 114"/>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447603" name="Rectangle 115"/>
          <p:cNvSpPr>
            <a:spLocks noChangeArrowheads="1"/>
          </p:cNvSpPr>
          <p:nvPr/>
        </p:nvSpPr>
        <p:spPr bwMode="auto">
          <a:xfrm>
            <a:off x="8181975" y="3751263"/>
            <a:ext cx="636392"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ไม้กางเขน</a:t>
            </a:r>
            <a:endParaRPr lang="en-US" sz="800" i="1" dirty="0">
              <a:solidFill>
                <a:srgbClr val="000000"/>
              </a:solidFill>
              <a:effectLst>
                <a:outerShdw blurRad="38100" dist="38100" dir="2700000" algn="tl">
                  <a:srgbClr val="FFFFFF"/>
                </a:outerShdw>
              </a:effectLst>
              <a:latin typeface="Helvetica" charset="0"/>
            </a:endParaRPr>
          </a:p>
        </p:txBody>
      </p:sp>
      <p:sp>
        <p:nvSpPr>
          <p:cNvPr id="118822" name="Rectangle 116"/>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7605" name="Rectangle 117"/>
          <p:cNvSpPr>
            <a:spLocks noChangeArrowheads="1"/>
          </p:cNvSpPr>
          <p:nvPr/>
        </p:nvSpPr>
        <p:spPr bwMode="auto">
          <a:xfrm>
            <a:off x="8135938" y="3884613"/>
            <a:ext cx="613950"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คริสตจักร</a:t>
            </a:r>
            <a:endParaRPr lang="en-US" sz="800" i="1" dirty="0">
              <a:solidFill>
                <a:srgbClr val="000000"/>
              </a:solidFill>
              <a:effectLst>
                <a:outerShdw blurRad="38100" dist="38100" dir="2700000" algn="tl">
                  <a:srgbClr val="FFFFFF"/>
                </a:outerShdw>
              </a:effectLst>
              <a:latin typeface="Helvetica" charset="0"/>
            </a:endParaRPr>
          </a:p>
        </p:txBody>
      </p:sp>
      <p:sp>
        <p:nvSpPr>
          <p:cNvPr id="118824" name="Line 118"/>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25" name="Line 119"/>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826" name="Rectangle 120"/>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8827" name="Rectangle 121"/>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7610" name="Rectangle 122"/>
          <p:cNvSpPr>
            <a:spLocks noChangeArrowheads="1"/>
          </p:cNvSpPr>
          <p:nvPr/>
        </p:nvSpPr>
        <p:spPr bwMode="auto">
          <a:xfrm>
            <a:off x="8229600" y="3614738"/>
            <a:ext cx="371896" cy="261995"/>
          </a:xfrm>
          <a:prstGeom prst="rect">
            <a:avLst/>
          </a:prstGeom>
          <a:noFill/>
          <a:ln w="12700">
            <a:noFill/>
            <a:miter lim="800000"/>
            <a:headEnd/>
            <a:tailEnd/>
          </a:ln>
          <a:effectLst/>
        </p:spPr>
        <p:txBody>
          <a:bodyPr wrap="none" lIns="90487" tIns="44450" rIns="90487" bIns="44450">
            <a:spAutoFit/>
          </a:bodyPr>
          <a:lstStyle/>
          <a:p>
            <a:pPr>
              <a:defRPr/>
            </a:pPr>
            <a:r>
              <a:rPr lang="th-TH" sz="800" i="1" dirty="0">
                <a:solidFill>
                  <a:srgbClr val="000000"/>
                </a:solidFill>
                <a:effectLst>
                  <a:outerShdw blurRad="38100" dist="38100" dir="2700000" algn="tl">
                    <a:srgbClr val="FFFFFF"/>
                  </a:outerShdw>
                </a:effectLst>
                <a:latin typeface="Helvetica" charset="0"/>
              </a:rPr>
              <a:t>ชีวิต</a:t>
            </a:r>
            <a:endParaRPr lang="en-US" sz="800" i="1" dirty="0">
              <a:solidFill>
                <a:srgbClr val="000000"/>
              </a:solidFill>
              <a:effectLst>
                <a:outerShdw blurRad="38100" dist="38100" dir="2700000" algn="tl">
                  <a:srgbClr val="FFFFFF"/>
                </a:outerShdw>
              </a:effectLst>
              <a:latin typeface="Helvetica" charset="0"/>
            </a:endParaRPr>
          </a:p>
        </p:txBody>
      </p:sp>
      <p:sp>
        <p:nvSpPr>
          <p:cNvPr id="118829" name="Text Box 12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7615" name="Rectangle 1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57</a:t>
            </a:r>
          </a:p>
        </p:txBody>
      </p:sp>
      <p:sp>
        <p:nvSpPr>
          <p:cNvPr id="118831" name="Text Box 128"/>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grpSp>
        <p:nvGrpSpPr>
          <p:cNvPr id="118832" name="Group 130"/>
          <p:cNvGrpSpPr>
            <a:grpSpLocks/>
          </p:cNvGrpSpPr>
          <p:nvPr/>
        </p:nvGrpSpPr>
        <p:grpSpPr bwMode="auto">
          <a:xfrm>
            <a:off x="519113" y="76200"/>
            <a:ext cx="854075" cy="1704975"/>
            <a:chOff x="327" y="48"/>
            <a:chExt cx="538" cy="1074"/>
          </a:xfrm>
        </p:grpSpPr>
        <p:sp>
          <p:nvSpPr>
            <p:cNvPr id="447619" name="Rectangle 131"/>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47620" name="Line 132"/>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8" name="Rectangle 5"/>
          <p:cNvSpPr>
            <a:spLocks noChangeArrowheads="1"/>
          </p:cNvSpPr>
          <p:nvPr/>
        </p:nvSpPr>
        <p:spPr bwMode="auto">
          <a:xfrm>
            <a:off x="2870200" y="913193"/>
            <a:ext cx="1974899" cy="64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b="0" dirty="0">
                <a:solidFill>
                  <a:schemeClr val="accent1"/>
                </a:solidFill>
                <a:latin typeface="Times" charset="0"/>
              </a:rPr>
              <a:t>   </a:t>
            </a:r>
            <a:r>
              <a:rPr lang="th-TH" sz="3600" dirty="0">
                <a:solidFill>
                  <a:schemeClr val="accent1"/>
                </a:solidFill>
                <a:latin typeface="Times" charset="0"/>
              </a:rPr>
              <a:t>พระเยซู</a:t>
            </a:r>
            <a:endParaRPr lang="en-US" sz="3600" dirty="0">
              <a:solidFill>
                <a:schemeClr val="accent1"/>
              </a:solidFill>
              <a:latin typeface="Times" charset="0"/>
            </a:endParaRPr>
          </a:p>
        </p:txBody>
      </p:sp>
      <p:sp>
        <p:nvSpPr>
          <p:cNvPr id="69" name="Rectangle 10"/>
          <p:cNvSpPr>
            <a:spLocks noChangeArrowheads="1"/>
          </p:cNvSpPr>
          <p:nvPr/>
        </p:nvSpPr>
        <p:spPr bwMode="auto">
          <a:xfrm>
            <a:off x="3948113" y="1765300"/>
            <a:ext cx="846385"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ชีวิต</a:t>
            </a:r>
            <a:endParaRPr lang="en-US" sz="2800" i="1" dirty="0">
              <a:solidFill>
                <a:schemeClr val="accent1"/>
              </a:solidFill>
              <a:latin typeface="Times" charset="0"/>
            </a:endParaRPr>
          </a:p>
        </p:txBody>
      </p:sp>
      <p:sp>
        <p:nvSpPr>
          <p:cNvPr id="70" name="Rectangle 11"/>
          <p:cNvSpPr>
            <a:spLocks noChangeArrowheads="1"/>
          </p:cNvSpPr>
          <p:nvPr/>
        </p:nvSpPr>
        <p:spPr bwMode="auto">
          <a:xfrm>
            <a:off x="3732213" y="2222152"/>
            <a:ext cx="1760096"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ไม้กางเขน</a:t>
            </a:r>
            <a:endParaRPr lang="en-US" sz="2800" i="1" dirty="0">
              <a:solidFill>
                <a:schemeClr val="accent1"/>
              </a:solidFill>
              <a:latin typeface="Times" charset="0"/>
            </a:endParaRPr>
          </a:p>
        </p:txBody>
      </p:sp>
      <p:sp>
        <p:nvSpPr>
          <p:cNvPr id="71" name="Rectangle 12"/>
          <p:cNvSpPr>
            <a:spLocks noChangeArrowheads="1"/>
          </p:cNvSpPr>
          <p:nvPr/>
        </p:nvSpPr>
        <p:spPr bwMode="auto">
          <a:xfrm>
            <a:off x="3748328" y="2679352"/>
            <a:ext cx="1687962" cy="692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i="1" dirty="0">
                <a:solidFill>
                  <a:schemeClr val="accent1"/>
                </a:solidFill>
                <a:latin typeface="Times" charset="0"/>
              </a:rPr>
              <a:t>คริสตจักร</a:t>
            </a:r>
            <a:endParaRPr lang="en-US" sz="2800" i="1" dirty="0">
              <a:solidFill>
                <a:schemeClr val="accent1"/>
              </a:solidFill>
              <a:latin typeface="Times" charset="0"/>
            </a:endParaRPr>
          </a:p>
        </p:txBody>
      </p:sp>
      <p:sp>
        <p:nvSpPr>
          <p:cNvPr id="72" name="Rectangle 6"/>
          <p:cNvSpPr>
            <a:spLocks noChangeArrowheads="1"/>
          </p:cNvSpPr>
          <p:nvPr/>
        </p:nvSpPr>
        <p:spPr bwMode="auto">
          <a:xfrm>
            <a:off x="3706813" y="3216275"/>
            <a:ext cx="20534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พระกิตติคุณ</a:t>
            </a:r>
            <a:endParaRPr lang="en-US" sz="2800" dirty="0">
              <a:solidFill>
                <a:schemeClr val="bg2"/>
              </a:solidFill>
              <a:latin typeface="Times" charset="0"/>
            </a:endParaRPr>
          </a:p>
        </p:txBody>
      </p:sp>
      <p:sp>
        <p:nvSpPr>
          <p:cNvPr id="73" name="Rectangle 7"/>
          <p:cNvSpPr>
            <a:spLocks noChangeArrowheads="1"/>
          </p:cNvSpPr>
          <p:nvPr/>
        </p:nvSpPr>
        <p:spPr bwMode="auto">
          <a:xfrm>
            <a:off x="3935413" y="3648423"/>
            <a:ext cx="121347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กิจการ</a:t>
            </a:r>
            <a:endParaRPr lang="en-US" sz="2800" dirty="0">
              <a:solidFill>
                <a:schemeClr val="bg2"/>
              </a:solidFill>
              <a:latin typeface="Times" charset="0"/>
            </a:endParaRPr>
          </a:p>
        </p:txBody>
      </p:sp>
      <p:sp>
        <p:nvSpPr>
          <p:cNvPr id="74" name="Rectangle 8"/>
          <p:cNvSpPr>
            <a:spLocks noChangeArrowheads="1"/>
          </p:cNvSpPr>
          <p:nvPr/>
        </p:nvSpPr>
        <p:spPr bwMode="auto">
          <a:xfrm>
            <a:off x="3561477" y="4091249"/>
            <a:ext cx="216405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Times" charset="0"/>
              </a:rPr>
              <a:t>จดหมายฝาก</a:t>
            </a:r>
            <a:endParaRPr lang="en-US" sz="2800" dirty="0">
              <a:solidFill>
                <a:schemeClr val="bg2"/>
              </a:solidFill>
              <a:latin typeface="Times" charset="0"/>
            </a:endParaRPr>
          </a:p>
        </p:txBody>
      </p:sp>
      <p:sp>
        <p:nvSpPr>
          <p:cNvPr id="75" name="Rectangle 12"/>
          <p:cNvSpPr>
            <a:spLocks noChangeArrowheads="1"/>
          </p:cNvSpPr>
          <p:nvPr/>
        </p:nvSpPr>
        <p:spPr bwMode="auto">
          <a:xfrm>
            <a:off x="5691192" y="425450"/>
            <a:ext cx="3392489"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800" dirty="0">
                <a:solidFill>
                  <a:srgbClr val="FFFF00"/>
                </a:solidFill>
              </a:rPr>
              <a:t>ข้อเท็จจริง</a:t>
            </a:r>
          </a:p>
          <a:p>
            <a:pPr algn="ctr">
              <a:defRPr/>
            </a:pPr>
            <a:r>
              <a:rPr lang="th-TH" sz="2800" dirty="0">
                <a:solidFill>
                  <a:srgbClr val="FFFF00"/>
                </a:solidFill>
              </a:rPr>
              <a:t>และ</a:t>
            </a:r>
            <a:r>
              <a:rPr lang="th-TH" sz="2800" dirty="0" err="1">
                <a:solidFill>
                  <a:srgbClr val="FFFF00"/>
                </a:solidFill>
              </a:rPr>
              <a:t>หลักศา</a:t>
            </a:r>
            <a:r>
              <a:rPr lang="th-TH" sz="2800" dirty="0">
                <a:solidFill>
                  <a:srgbClr val="FFFF00"/>
                </a:solidFill>
              </a:rPr>
              <a:t>สนศาสตร์</a:t>
            </a:r>
            <a:endParaRPr lang="en-US" sz="1600" dirty="0">
              <a:solidFill>
                <a:srgbClr val="FFFF00"/>
              </a:solidFill>
            </a:endParaRPr>
          </a:p>
          <a:p>
            <a:pPr algn="ctr">
              <a:defRPr/>
            </a:pPr>
            <a:endParaRPr lang="en-US" sz="1600" dirty="0">
              <a:solidFill>
                <a:srgbClr val="FFFF00"/>
              </a:solidFill>
            </a:endParaRPr>
          </a:p>
          <a:p>
            <a:pPr algn="ctr">
              <a:defRPr/>
            </a:pPr>
            <a:endParaRPr lang="en-US" sz="1600" dirty="0">
              <a:solidFill>
                <a:srgbClr val="FFFF00"/>
              </a:solidFill>
            </a:endParaRPr>
          </a:p>
        </p:txBody>
      </p:sp>
      <p:sp>
        <p:nvSpPr>
          <p:cNvPr id="76" name="Rectangle 38"/>
          <p:cNvSpPr>
            <a:spLocks noChangeArrowheads="1"/>
          </p:cNvSpPr>
          <p:nvPr/>
        </p:nvSpPr>
        <p:spPr bwMode="auto">
          <a:xfrm>
            <a:off x="6702431" y="2181225"/>
            <a:ext cx="2198689" cy="6635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th-TH" sz="2800" dirty="0">
                <a:solidFill>
                  <a:srgbClr val="FFFF00"/>
                </a:solidFill>
                <a:ea typeface="+mn-ea"/>
                <a:cs typeface="+mn-cs"/>
              </a:rPr>
              <a:t>ประวัติศาสตร์</a:t>
            </a:r>
          </a:p>
          <a:p>
            <a:pPr>
              <a:lnSpc>
                <a:spcPct val="65000"/>
              </a:lnSpc>
              <a:defRPr/>
            </a:pPr>
            <a:r>
              <a:rPr lang="th-TH" sz="2800" dirty="0" err="1">
                <a:solidFill>
                  <a:srgbClr val="FFFF00"/>
                </a:solidFill>
                <a:ea typeface="+mn-ea"/>
                <a:cs typeface="+mn-cs"/>
              </a:rPr>
              <a:t>คริต</a:t>
            </a:r>
            <a:r>
              <a:rPr lang="th-TH" sz="2800" dirty="0">
                <a:solidFill>
                  <a:srgbClr val="FFFF00"/>
                </a:solidFill>
                <a:ea typeface="+mn-ea"/>
                <a:cs typeface="+mn-cs"/>
              </a:rPr>
              <a:t>จักร</a:t>
            </a:r>
            <a:endParaRPr lang="en-US" sz="2800" dirty="0">
              <a:solidFill>
                <a:srgbClr val="FFFF00"/>
              </a:solidFill>
              <a:ea typeface="+mn-ea"/>
              <a:cs typeface="+mn-cs"/>
            </a:endParaRPr>
          </a:p>
        </p:txBody>
      </p:sp>
      <p:sp>
        <p:nvSpPr>
          <p:cNvPr id="77" name="Rectangle 33"/>
          <p:cNvSpPr>
            <a:spLocks noChangeArrowheads="1"/>
          </p:cNvSpPr>
          <p:nvPr/>
        </p:nvSpPr>
        <p:spPr bwMode="auto">
          <a:xfrm>
            <a:off x="6396916" y="3390904"/>
            <a:ext cx="1665479" cy="9699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lnSpc>
                <a:spcPct val="65000"/>
              </a:lnSpc>
              <a:defRPr/>
            </a:pPr>
            <a:r>
              <a:rPr lang="th-TH" sz="2800" dirty="0">
                <a:solidFill>
                  <a:srgbClr val="FFFF00"/>
                </a:solidFill>
              </a:rPr>
              <a:t>ปัญหา</a:t>
            </a:r>
          </a:p>
          <a:p>
            <a:pPr algn="ctr">
              <a:lnSpc>
                <a:spcPct val="65000"/>
              </a:lnSpc>
              <a:defRPr/>
            </a:pPr>
            <a:r>
              <a:rPr lang="th-TH" sz="2800" dirty="0">
                <a:solidFill>
                  <a:srgbClr val="FFFF00"/>
                </a:solidFill>
              </a:rPr>
              <a:t>คริสตจักร</a:t>
            </a:r>
            <a:endParaRPr lang="en-US" sz="1600" dirty="0">
              <a:solidFill>
                <a:srgbClr val="FFFF00"/>
              </a:solidFill>
            </a:endParaRPr>
          </a:p>
          <a:p>
            <a:pPr algn="ctr">
              <a:lnSpc>
                <a:spcPct val="65000"/>
              </a:lnSpc>
              <a:defRPr/>
            </a:pPr>
            <a:endParaRPr lang="en-US" sz="1600" dirty="0">
              <a:solidFill>
                <a:srgbClr val="FFFF00"/>
              </a:solidFill>
            </a:endParaRPr>
          </a:p>
          <a:p>
            <a:pPr algn="ctr">
              <a:lnSpc>
                <a:spcPct val="65000"/>
              </a:lnSpc>
              <a:defRPr/>
            </a:pPr>
            <a:endParaRPr lang="en-US" sz="1600" dirty="0">
              <a:solidFill>
                <a:srgbClr val="FFFF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47497"/>
                                        </p:tgtEl>
                                        <p:attrNameLst>
                                          <p:attrName>style.visibility</p:attrName>
                                        </p:attrNameLst>
                                      </p:cBhvr>
                                      <p:to>
                                        <p:strVal val="visible"/>
                                      </p:to>
                                    </p:set>
                                    <p:anim calcmode="lin" valueType="num">
                                      <p:cBhvr>
                                        <p:cTn id="7" dur="500" fill="hold"/>
                                        <p:tgtEl>
                                          <p:spTgt spid="447497"/>
                                        </p:tgtEl>
                                        <p:attrNameLst>
                                          <p:attrName>ppt_x</p:attrName>
                                        </p:attrNameLst>
                                      </p:cBhvr>
                                      <p:tavLst>
                                        <p:tav tm="0">
                                          <p:val>
                                            <p:strVal val="#ppt_x-#ppt_w/2"/>
                                          </p:val>
                                        </p:tav>
                                        <p:tav tm="100000">
                                          <p:val>
                                            <p:strVal val="#ppt_x"/>
                                          </p:val>
                                        </p:tav>
                                      </p:tavLst>
                                    </p:anim>
                                    <p:anim calcmode="lin" valueType="num">
                                      <p:cBhvr>
                                        <p:cTn id="8" dur="500" fill="hold"/>
                                        <p:tgtEl>
                                          <p:spTgt spid="447497"/>
                                        </p:tgtEl>
                                        <p:attrNameLst>
                                          <p:attrName>ppt_y</p:attrName>
                                        </p:attrNameLst>
                                      </p:cBhvr>
                                      <p:tavLst>
                                        <p:tav tm="0">
                                          <p:val>
                                            <p:strVal val="#ppt_y"/>
                                          </p:val>
                                        </p:tav>
                                        <p:tav tm="100000">
                                          <p:val>
                                            <p:strVal val="#ppt_y"/>
                                          </p:val>
                                        </p:tav>
                                      </p:tavLst>
                                    </p:anim>
                                    <p:anim calcmode="lin" valueType="num">
                                      <p:cBhvr>
                                        <p:cTn id="9" dur="500" fill="hold"/>
                                        <p:tgtEl>
                                          <p:spTgt spid="447497"/>
                                        </p:tgtEl>
                                        <p:attrNameLst>
                                          <p:attrName>ppt_w</p:attrName>
                                        </p:attrNameLst>
                                      </p:cBhvr>
                                      <p:tavLst>
                                        <p:tav tm="0">
                                          <p:val>
                                            <p:fltVal val="0"/>
                                          </p:val>
                                        </p:tav>
                                        <p:tav tm="100000">
                                          <p:val>
                                            <p:strVal val="#ppt_w"/>
                                          </p:val>
                                        </p:tav>
                                      </p:tavLst>
                                    </p:anim>
                                    <p:anim calcmode="lin" valueType="num">
                                      <p:cBhvr>
                                        <p:cTn id="10" dur="500" fill="hold"/>
                                        <p:tgtEl>
                                          <p:spTgt spid="4474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p:cNvSpPr>
            <a:spLocks noChangeArrowheads="1"/>
          </p:cNvSpPr>
          <p:nvPr/>
        </p:nvSpPr>
        <p:spPr bwMode="auto">
          <a:xfrm>
            <a:off x="7172325" y="5541963"/>
            <a:ext cx="117633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 name="Rectangle 19"/>
          <p:cNvSpPr>
            <a:spLocks noChangeArrowheads="1"/>
          </p:cNvSpPr>
          <p:nvPr/>
        </p:nvSpPr>
        <p:spPr bwMode="auto">
          <a:xfrm>
            <a:off x="7534275" y="6084888"/>
            <a:ext cx="1389063"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endParaRPr lang="en-US" sz="1600">
              <a:solidFill>
                <a:schemeClr val="tx1"/>
              </a:solidFill>
            </a:endParaRPr>
          </a:p>
        </p:txBody>
      </p:sp>
      <p:sp>
        <p:nvSpPr>
          <p:cNvPr id="422959" name="Text Box 47"/>
          <p:cNvSpPr txBox="1">
            <a:spLocks noChangeArrowheads="1"/>
          </p:cNvSpPr>
          <p:nvPr/>
        </p:nvSpPr>
        <p:spPr bwMode="auto">
          <a:xfrm>
            <a:off x="177641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มัทธิว</a:t>
            </a:r>
            <a:r>
              <a:rPr lang="en-US" sz="1400" dirty="0">
                <a:solidFill>
                  <a:schemeClr val="tx1"/>
                </a:solidFill>
                <a:ea typeface="+mn-ea"/>
                <a:cs typeface="+mn-cs"/>
              </a:rPr>
              <a:t>. 4:11-16</a:t>
            </a:r>
          </a:p>
        </p:txBody>
      </p:sp>
      <p:sp>
        <p:nvSpPr>
          <p:cNvPr id="10245" name="Text Box 77"/>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2998" name="Rectangle 86"/>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sp>
        <p:nvSpPr>
          <p:cNvPr id="10247" name="Text Box 88"/>
          <p:cNvSpPr txBox="1">
            <a:spLocks noChangeArrowheads="1"/>
          </p:cNvSpPr>
          <p:nvPr/>
        </p:nvSpPr>
        <p:spPr bwMode="auto">
          <a:xfrm>
            <a:off x="7087199" y="6310720"/>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10248" name="Text Box 123"/>
          <p:cNvSpPr txBox="1">
            <a:spLocks noChangeArrowheads="1"/>
          </p:cNvSpPr>
          <p:nvPr/>
        </p:nvSpPr>
        <p:spPr bwMode="auto">
          <a:xfrm>
            <a:off x="8662988" y="64166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22997" name="Text Box 85"/>
          <p:cNvSpPr txBox="1">
            <a:spLocks noChangeArrowheads="1"/>
          </p:cNvSpPr>
          <p:nvPr/>
        </p:nvSpPr>
        <p:spPr bwMode="auto">
          <a:xfrm>
            <a:off x="538163" y="5813425"/>
            <a:ext cx="8288337" cy="523220"/>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p>
            <a:pPr algn="ctr">
              <a:spcBef>
                <a:spcPct val="50000"/>
              </a:spcBef>
              <a:defRPr/>
            </a:pPr>
            <a:r>
              <a:rPr lang="th-TH" sz="2800" dirty="0">
                <a:solidFill>
                  <a:srgbClr val="FFFF00"/>
                </a:solidFill>
                <a:ea typeface="+mn-ea"/>
                <a:cs typeface="+mn-cs"/>
              </a:rPr>
              <a:t>ภาพที่องค์พระผู้ช่วยเห็นด้วยตาของพระองค์เอง</a:t>
            </a:r>
            <a:r>
              <a:rPr lang="en-US" sz="2800" dirty="0">
                <a:solidFill>
                  <a:srgbClr val="FFFF00"/>
                </a:solidFill>
                <a:ea typeface="+mn-ea"/>
                <a:cs typeface="+mn-cs"/>
              </a:rPr>
              <a:t>.</a:t>
            </a:r>
          </a:p>
        </p:txBody>
      </p:sp>
      <p:sp>
        <p:nvSpPr>
          <p:cNvPr id="423034" name="Text Box 122"/>
          <p:cNvSpPr txBox="1">
            <a:spLocks noChangeArrowheads="1"/>
          </p:cNvSpPr>
          <p:nvPr/>
        </p:nvSpPr>
        <p:spPr bwMode="auto">
          <a:xfrm>
            <a:off x="533400" y="5410200"/>
            <a:ext cx="8288338" cy="523220"/>
          </a:xfrm>
          <a:prstGeom prst="rect">
            <a:avLst/>
          </a:prstGeom>
          <a:noFill/>
          <a:ln w="12700">
            <a:noFill/>
            <a:miter lim="800000"/>
            <a:headEnd/>
            <a:tailEnd/>
          </a:ln>
          <a:effectLst>
            <a:outerShdw blurRad="63500" dist="57501" dir="3723739" algn="ctr" rotWithShape="0">
              <a:schemeClr val="bg2">
                <a:alpha val="74998"/>
              </a:schemeClr>
            </a:outerShdw>
          </a:effectLst>
        </p:spPr>
        <p:txBody>
          <a:bodyPr>
            <a:spAutoFit/>
          </a:bodyPr>
          <a:lstStyle/>
          <a:p>
            <a:pPr algn="ctr">
              <a:spcBef>
                <a:spcPct val="50000"/>
              </a:spcBef>
              <a:defRPr/>
            </a:pPr>
            <a:r>
              <a:rPr lang="th-TH" sz="2800" dirty="0">
                <a:solidFill>
                  <a:srgbClr val="FFFF00"/>
                </a:solidFill>
                <a:ea typeface="+mn-ea"/>
                <a:cs typeface="+mn-cs"/>
              </a:rPr>
              <a:t>เบื้องหลังชีวิตประจำวันองค์จอมเจ้านายของเรา...</a:t>
            </a:r>
            <a:endParaRPr lang="en-US" sz="2800" dirty="0">
              <a:solidFill>
                <a:srgbClr val="FFFF00"/>
              </a:solidFill>
              <a:ea typeface="+mn-ea"/>
              <a:cs typeface="+mn-cs"/>
            </a:endParaRPr>
          </a:p>
        </p:txBody>
      </p:sp>
      <p:grpSp>
        <p:nvGrpSpPr>
          <p:cNvPr id="2" name="Group 119"/>
          <p:cNvGrpSpPr>
            <a:grpSpLocks/>
          </p:cNvGrpSpPr>
          <p:nvPr/>
        </p:nvGrpSpPr>
        <p:grpSpPr bwMode="auto">
          <a:xfrm>
            <a:off x="3962400" y="533400"/>
            <a:ext cx="4419600" cy="2849563"/>
            <a:chOff x="3265" y="2756"/>
            <a:chExt cx="2203" cy="1363"/>
          </a:xfrm>
        </p:grpSpPr>
        <p:pic>
          <p:nvPicPr>
            <p:cNvPr id="423001" name="Picture 89"/>
            <p:cNvPicPr>
              <a:picLocks noChangeAspect="1" noChangeArrowheads="1"/>
            </p:cNvPicPr>
            <p:nvPr/>
          </p:nvPicPr>
          <p:blipFill>
            <a:blip r:embed="rId5" cstate="screen">
              <a:extLst>
                <a:ext uri="{28A0092B-C50C-407E-A947-70E740481C1C}">
                  <a14:useLocalDpi xmlns:a14="http://schemas.microsoft.com/office/drawing/2010/main"/>
                </a:ext>
              </a:extLst>
            </a:blip>
            <a:srcRect b="17456"/>
            <a:stretch>
              <a:fillRect/>
            </a:stretch>
          </p:blipFill>
          <p:spPr bwMode="auto">
            <a:xfrm>
              <a:off x="3265" y="2756"/>
              <a:ext cx="2203" cy="1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23019" name="Text Box 107"/>
            <p:cNvSpPr txBox="1">
              <a:spLocks noChangeArrowheads="1"/>
            </p:cNvSpPr>
            <p:nvPr/>
          </p:nvSpPr>
          <p:spPr bwMode="auto">
            <a:xfrm>
              <a:off x="3682" y="3898"/>
              <a:ext cx="1778" cy="14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th-TH" sz="1400" dirty="0">
                  <a:solidFill>
                    <a:srgbClr val="FFFF00"/>
                  </a:solidFill>
                  <a:ea typeface="+mn-ea"/>
                  <a:cs typeface="+mn-cs"/>
                </a:rPr>
                <a:t>เนินเขาใกล้เมือง</a:t>
              </a:r>
              <a:r>
                <a:rPr lang="th-TH" sz="1400" dirty="0" err="1">
                  <a:solidFill>
                    <a:srgbClr val="FFFF00"/>
                  </a:solidFill>
                  <a:ea typeface="+mn-ea"/>
                  <a:cs typeface="+mn-cs"/>
                </a:rPr>
                <a:t>คารเปอร</a:t>
              </a:r>
              <a:r>
                <a:rPr lang="th-TH" sz="1400" dirty="0">
                  <a:solidFill>
                    <a:srgbClr val="FFFF00"/>
                  </a:solidFill>
                  <a:ea typeface="+mn-ea"/>
                  <a:cs typeface="+mn-cs"/>
                </a:rPr>
                <a:t>นา</a:t>
              </a:r>
              <a:r>
                <a:rPr lang="th-TH" sz="1400" dirty="0" err="1">
                  <a:solidFill>
                    <a:srgbClr val="FFFF00"/>
                  </a:solidFill>
                  <a:ea typeface="+mn-ea"/>
                  <a:cs typeface="+mn-cs"/>
                </a:rPr>
                <a:t>อุม</a:t>
              </a:r>
              <a:endParaRPr lang="en-US" sz="1400" dirty="0">
                <a:solidFill>
                  <a:srgbClr val="FFFF00"/>
                </a:solidFill>
                <a:ea typeface="+mn-ea"/>
                <a:cs typeface="+mn-cs"/>
              </a:endParaRPr>
            </a:p>
          </p:txBody>
        </p:sp>
      </p:grpSp>
      <p:grpSp>
        <p:nvGrpSpPr>
          <p:cNvPr id="3" name="Group 113"/>
          <p:cNvGrpSpPr>
            <a:grpSpLocks/>
          </p:cNvGrpSpPr>
          <p:nvPr/>
        </p:nvGrpSpPr>
        <p:grpSpPr bwMode="auto">
          <a:xfrm>
            <a:off x="1066800" y="685800"/>
            <a:ext cx="3200400" cy="2286000"/>
            <a:chOff x="1570" y="428"/>
            <a:chExt cx="1839" cy="1228"/>
          </a:xfrm>
        </p:grpSpPr>
        <p:pic>
          <p:nvPicPr>
            <p:cNvPr id="423026" name="Picture 114" descr="Shepherd with flock, 43-30tb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1570" y="428"/>
              <a:ext cx="1839" cy="122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27" name="Text Box 115"/>
            <p:cNvSpPr txBox="1">
              <a:spLocks noChangeArrowheads="1"/>
            </p:cNvSpPr>
            <p:nvPr/>
          </p:nvSpPr>
          <p:spPr bwMode="auto">
            <a:xfrm>
              <a:off x="1624" y="1437"/>
              <a:ext cx="1778" cy="16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th-TH" sz="1400" dirty="0">
                  <a:solidFill>
                    <a:srgbClr val="FFFF00"/>
                  </a:solidFill>
                  <a:ea typeface="+mn-ea"/>
                  <a:cs typeface="+mn-cs"/>
                </a:rPr>
                <a:t>ผู้เลี้ยงแกะใกล้เมือง</a:t>
              </a:r>
              <a:r>
                <a:rPr lang="th-TH" sz="1400" dirty="0" err="1">
                  <a:solidFill>
                    <a:srgbClr val="FFFF00"/>
                  </a:solidFill>
                  <a:ea typeface="+mn-ea"/>
                  <a:cs typeface="+mn-cs"/>
                </a:rPr>
                <a:t>เบธเลเฮม</a:t>
              </a:r>
              <a:endParaRPr lang="en-US" sz="1400" dirty="0">
                <a:solidFill>
                  <a:srgbClr val="FFFF00"/>
                </a:solidFill>
                <a:ea typeface="+mn-ea"/>
                <a:cs typeface="+mn-cs"/>
              </a:endParaRPr>
            </a:p>
          </p:txBody>
        </p:sp>
      </p:grpSp>
      <p:grpSp>
        <p:nvGrpSpPr>
          <p:cNvPr id="4" name="Group 118"/>
          <p:cNvGrpSpPr>
            <a:grpSpLocks/>
          </p:cNvGrpSpPr>
          <p:nvPr/>
        </p:nvGrpSpPr>
        <p:grpSpPr bwMode="auto">
          <a:xfrm>
            <a:off x="685800" y="3200400"/>
            <a:ext cx="3124200" cy="2079625"/>
            <a:chOff x="855" y="2343"/>
            <a:chExt cx="2039" cy="1452"/>
          </a:xfrm>
        </p:grpSpPr>
        <p:pic>
          <p:nvPicPr>
            <p:cNvPr id="422952" name="Picture 4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5" y="2343"/>
              <a:ext cx="2039" cy="1452"/>
            </a:xfrm>
            <a:prstGeom prst="rect">
              <a:avLst/>
            </a:prstGeom>
            <a:noFill/>
            <a:ln w="76200">
              <a:solidFill>
                <a:schemeClr val="accent2"/>
              </a:solidFill>
              <a:miter lim="800000"/>
              <a:headEnd/>
              <a:tailEnd/>
            </a:ln>
            <a:effectLst>
              <a:outerShdw blurRad="63500" dist="89803" dir="2700000" algn="ctr" rotWithShape="0">
                <a:srgbClr val="0A0A0A">
                  <a:alpha val="74998"/>
                </a:srgbClr>
              </a:outerShdw>
            </a:effectLst>
          </p:spPr>
        </p:pic>
        <p:sp>
          <p:nvSpPr>
            <p:cNvPr id="423017" name="Text Box 105"/>
            <p:cNvSpPr txBox="1">
              <a:spLocks noChangeArrowheads="1"/>
            </p:cNvSpPr>
            <p:nvPr/>
          </p:nvSpPr>
          <p:spPr bwMode="auto">
            <a:xfrm>
              <a:off x="1100" y="3577"/>
              <a:ext cx="1780" cy="2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th-TH" sz="1400" dirty="0">
                  <a:solidFill>
                    <a:srgbClr val="FFFF00"/>
                  </a:solidFill>
                  <a:ea typeface="+mn-ea"/>
                  <a:cs typeface="+mn-cs"/>
                </a:rPr>
                <a:t>แม่น้ำจอร์แดน</a:t>
              </a:r>
              <a:endParaRPr lang="en-US" sz="1400" dirty="0">
                <a:solidFill>
                  <a:srgbClr val="FFFF00"/>
                </a:solidFill>
                <a:ea typeface="+mn-ea"/>
                <a:cs typeface="+mn-cs"/>
              </a:endParaRPr>
            </a:p>
          </p:txBody>
        </p:sp>
      </p:grpSp>
      <p:grpSp>
        <p:nvGrpSpPr>
          <p:cNvPr id="10254" name="Group 124"/>
          <p:cNvGrpSpPr>
            <a:grpSpLocks/>
          </p:cNvGrpSpPr>
          <p:nvPr/>
        </p:nvGrpSpPr>
        <p:grpSpPr bwMode="auto">
          <a:xfrm>
            <a:off x="8005763" y="3429000"/>
            <a:ext cx="952500" cy="1241425"/>
            <a:chOff x="5043" y="2160"/>
            <a:chExt cx="600" cy="782"/>
          </a:xfrm>
        </p:grpSpPr>
        <p:sp>
          <p:nvSpPr>
            <p:cNvPr id="10260" name="AutoShape 63"/>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261" name="Rectangle 64"/>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2" name="Line 65"/>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3" name="Line 66"/>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4" name="Line 67"/>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5" name="Line 68"/>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6" name="Line 69"/>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67" name="Rectangle 70"/>
            <p:cNvSpPr>
              <a:spLocks noChangeArrowheads="1"/>
            </p:cNvSpPr>
            <p:nvPr/>
          </p:nvSpPr>
          <p:spPr bwMode="auto">
            <a:xfrm>
              <a:off x="5061" y="2160"/>
              <a:ext cx="435"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10268" name="Rectangle 71"/>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69" name="Line 72"/>
            <p:cNvSpPr>
              <a:spLocks noChangeShapeType="1"/>
            </p:cNvSpPr>
            <p:nvPr/>
          </p:nvSpPr>
          <p:spPr bwMode="auto">
            <a:xfrm>
              <a:off x="5063" y="239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0" name="Line 73"/>
            <p:cNvSpPr>
              <a:spLocks noChangeShapeType="1"/>
            </p:cNvSpPr>
            <p:nvPr/>
          </p:nvSpPr>
          <p:spPr bwMode="auto">
            <a:xfrm>
              <a:off x="5063" y="247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71" name="Rectangle 7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72" name="Rectangle 7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2988" name="Rectangle 76"/>
            <p:cNvSpPr>
              <a:spLocks noChangeArrowheads="1"/>
            </p:cNvSpPr>
            <p:nvPr/>
          </p:nvSpPr>
          <p:spPr bwMode="auto">
            <a:xfrm>
              <a:off x="5184" y="2256"/>
              <a:ext cx="265" cy="192"/>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grpSp>
      <p:grpSp>
        <p:nvGrpSpPr>
          <p:cNvPr id="6" name="Group 117"/>
          <p:cNvGrpSpPr>
            <a:grpSpLocks/>
          </p:cNvGrpSpPr>
          <p:nvPr/>
        </p:nvGrpSpPr>
        <p:grpSpPr bwMode="auto">
          <a:xfrm>
            <a:off x="4160838" y="3292475"/>
            <a:ext cx="3687762" cy="2087563"/>
            <a:chOff x="2118" y="1552"/>
            <a:chExt cx="2323" cy="1315"/>
          </a:xfrm>
        </p:grpSpPr>
        <p:grpSp>
          <p:nvGrpSpPr>
            <p:cNvPr id="10256" name="Group 98"/>
            <p:cNvGrpSpPr>
              <a:grpSpLocks/>
            </p:cNvGrpSpPr>
            <p:nvPr/>
          </p:nvGrpSpPr>
          <p:grpSpPr bwMode="auto">
            <a:xfrm>
              <a:off x="2118" y="1552"/>
              <a:ext cx="2323" cy="1315"/>
              <a:chOff x="2081" y="1388"/>
              <a:chExt cx="2323" cy="1315"/>
            </a:xfrm>
          </p:grpSpPr>
          <p:pic>
            <p:nvPicPr>
              <p:cNvPr id="423006" name="Picture 94" descr="Pools of Bethesda excavations from east, tb n051401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2081" y="1388"/>
                <a:ext cx="2323" cy="131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423007" name="Text Box 95"/>
              <p:cNvSpPr txBox="1">
                <a:spLocks noChangeArrowheads="1"/>
              </p:cNvSpPr>
              <p:nvPr/>
            </p:nvSpPr>
            <p:spPr bwMode="auto">
              <a:xfrm>
                <a:off x="2498" y="2429"/>
                <a:ext cx="1687"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endParaRPr lang="en-US" sz="2000">
                  <a:solidFill>
                    <a:srgbClr val="FFFF00"/>
                  </a:solidFill>
                  <a:ea typeface="+mn-ea"/>
                  <a:cs typeface="+mn-cs"/>
                </a:endParaRPr>
              </a:p>
            </p:txBody>
          </p:sp>
        </p:grpSp>
        <p:sp>
          <p:nvSpPr>
            <p:cNvPr id="423016" name="Text Box 104"/>
            <p:cNvSpPr txBox="1">
              <a:spLocks noChangeArrowheads="1"/>
            </p:cNvSpPr>
            <p:nvPr/>
          </p:nvSpPr>
          <p:spPr bwMode="auto">
            <a:xfrm>
              <a:off x="2651" y="2648"/>
              <a:ext cx="1778" cy="1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th-TH" sz="1400" dirty="0">
                  <a:solidFill>
                    <a:srgbClr val="FFFF00"/>
                  </a:solidFill>
                  <a:ea typeface="+mn-ea"/>
                  <a:cs typeface="+mn-cs"/>
                </a:rPr>
                <a:t>สระน้ำ</a:t>
              </a:r>
              <a:r>
                <a:rPr lang="th-TH" sz="1400" dirty="0" err="1">
                  <a:solidFill>
                    <a:srgbClr val="FFFF00"/>
                  </a:solidFill>
                  <a:ea typeface="+mn-ea"/>
                  <a:cs typeface="+mn-cs"/>
                </a:rPr>
                <a:t>เบธ</a:t>
              </a:r>
              <a:r>
                <a:rPr lang="th-TH" sz="1400" dirty="0">
                  <a:solidFill>
                    <a:srgbClr val="FFFF00"/>
                  </a:solidFill>
                  <a:ea typeface="+mn-ea"/>
                  <a:cs typeface="+mn-cs"/>
                </a:rPr>
                <a:t>ไซดา</a:t>
              </a:r>
              <a:endParaRPr lang="en-US" sz="1400" dirty="0">
                <a:solidFill>
                  <a:srgbClr val="FFFF00"/>
                </a:solidFill>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3034"/>
                                        </p:tgtEl>
                                        <p:attrNameLst>
                                          <p:attrName>style.visibility</p:attrName>
                                        </p:attrNameLst>
                                      </p:cBhvr>
                                      <p:to>
                                        <p:strVal val="visible"/>
                                      </p:to>
                                    </p:set>
                                    <p:animEffect transition="in" filter="wipe(left)">
                                      <p:cBhvr>
                                        <p:cTn id="7" dur="500"/>
                                        <p:tgtEl>
                                          <p:spTgt spid="4230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2997"/>
                                        </p:tgtEl>
                                        <p:attrNameLst>
                                          <p:attrName>style.visibility</p:attrName>
                                        </p:attrNameLst>
                                      </p:cBhvr>
                                      <p:to>
                                        <p:strVal val="visible"/>
                                      </p:to>
                                    </p:set>
                                    <p:animEffect transition="in" filter="wipe(left)">
                                      <p:cBhvr>
                                        <p:cTn id="11" dur="500"/>
                                        <p:tgtEl>
                                          <p:spTgt spid="42299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000"/>
                            </p:stCondLst>
                            <p:childTnLst>
                              <p:par>
                                <p:cTn id="21" presetID="10"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3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97" grpId="0" autoUpdateAnimBg="0"/>
      <p:bldP spid="423034"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3" name="Picture 122"/>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77" name="Text Box 45"/>
          <p:cNvSpPr txBox="1">
            <a:spLocks noChangeArrowheads="1"/>
          </p:cNvSpPr>
          <p:nvPr/>
        </p:nvSpPr>
        <p:spPr bwMode="auto">
          <a:xfrm>
            <a:off x="490454" y="469554"/>
            <a:ext cx="7848600" cy="1169551"/>
          </a:xfrm>
          <a:prstGeom prst="rect">
            <a:avLst/>
          </a:prstGeom>
          <a:noFill/>
          <a:ln w="12700">
            <a:noFill/>
            <a:miter lim="800000"/>
            <a:headEnd/>
            <a:tailEnd/>
          </a:ln>
          <a:effectLst/>
        </p:spPr>
        <p:txBody>
          <a:bodyPr>
            <a:spAutoFit/>
          </a:bodyPr>
          <a:lstStyle/>
          <a:p>
            <a:pPr>
              <a:lnSpc>
                <a:spcPct val="125000"/>
              </a:lnSpc>
              <a:spcBef>
                <a:spcPct val="50000"/>
              </a:spcBef>
              <a:defRPr/>
            </a:pPr>
            <a:r>
              <a:rPr lang="th-TH" sz="2800" b="0" dirty="0">
                <a:solidFill>
                  <a:srgbClr val="FFFF00"/>
                </a:solidFill>
                <a:effectLst>
                  <a:outerShdw blurRad="50800" dist="101600" dir="2700000" algn="tl" rotWithShape="0">
                    <a:srgbClr val="000000"/>
                  </a:outerShdw>
                </a:effectLst>
                <a:latin typeface="Arial" charset="0"/>
                <a:ea typeface="+mn-ea"/>
                <a:cs typeface="+mn-cs"/>
              </a:rPr>
              <a:t>	“</a:t>
            </a:r>
            <a:r>
              <a:rPr lang="th-TH" sz="2800" dirty="0">
                <a:solidFill>
                  <a:srgbClr val="FFFF00"/>
                </a:solidFill>
                <a:effectLst>
                  <a:outerShdw blurRad="50800" dist="101600" dir="2700000" algn="tl" rotWithShape="0">
                    <a:srgbClr val="000000"/>
                  </a:outerShdw>
                </a:effectLst>
                <a:latin typeface="Arial" charset="0"/>
                <a:ea typeface="Times" charset="0"/>
                <a:cs typeface="Times" charset="0"/>
              </a:rPr>
              <a:t>นี่เป็นสถานการณ์ที่พระคัมภีร์ได้บรรลุถึงข้อสรุปจากพระธรรมวิวรณ์</a:t>
            </a:r>
            <a:r>
              <a:rPr lang="en-US" sz="2800" dirty="0">
                <a:solidFill>
                  <a:srgbClr val="FFFF00"/>
                </a:solidFill>
                <a:effectLst>
                  <a:outerShdw blurRad="50800" dist="101600" dir="2700000" algn="tl" rotWithShape="0">
                    <a:srgbClr val="000000"/>
                  </a:outerShdw>
                </a:effectLst>
                <a:latin typeface="Arial" charset="0"/>
                <a:ea typeface="Times" charset="0"/>
                <a:cs typeface="Times" charset="0"/>
              </a:rPr>
              <a:t> 	            </a:t>
            </a:r>
          </a:p>
        </p:txBody>
      </p:sp>
      <p:sp>
        <p:nvSpPr>
          <p:cNvPr id="120835" name="AutoShape 90"/>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0836" name="Rectangle 91"/>
          <p:cNvSpPr>
            <a:spLocks noChangeArrowheads="1"/>
          </p:cNvSpPr>
          <p:nvPr/>
        </p:nvSpPr>
        <p:spPr bwMode="auto">
          <a:xfrm>
            <a:off x="8020530" y="3692526"/>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0837" name="Line 92"/>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38" name="Line 93"/>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39" name="Line 94"/>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0" name="Line 95"/>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1" name="Line 96"/>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42" name="Rectangle 97"/>
          <p:cNvSpPr>
            <a:spLocks noChangeArrowheads="1"/>
          </p:cNvSpPr>
          <p:nvPr/>
        </p:nvSpPr>
        <p:spPr bwMode="auto">
          <a:xfrm>
            <a:off x="8159750" y="4043363"/>
            <a:ext cx="71974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20843" name="Rectangle 98"/>
          <p:cNvSpPr>
            <a:spLocks noChangeArrowheads="1"/>
          </p:cNvSpPr>
          <p:nvPr/>
        </p:nvSpPr>
        <p:spPr bwMode="auto">
          <a:xfrm>
            <a:off x="8239125" y="4183063"/>
            <a:ext cx="47769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a:t>
            </a:r>
            <a:endParaRPr lang="en-US" sz="800" dirty="0">
              <a:solidFill>
                <a:srgbClr val="000000"/>
              </a:solidFill>
              <a:latin typeface="Helvetica" charset="0"/>
            </a:endParaRPr>
          </a:p>
        </p:txBody>
      </p:sp>
      <p:sp>
        <p:nvSpPr>
          <p:cNvPr id="120844" name="Rectangle 99"/>
          <p:cNvSpPr>
            <a:spLocks noChangeArrowheads="1"/>
          </p:cNvSpPr>
          <p:nvPr/>
        </p:nvSpPr>
        <p:spPr bwMode="auto">
          <a:xfrm>
            <a:off x="8167688" y="4322763"/>
            <a:ext cx="7502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20845" name="Rectangle 100"/>
          <p:cNvSpPr>
            <a:spLocks noChangeArrowheads="1"/>
          </p:cNvSpPr>
          <p:nvPr/>
        </p:nvSpPr>
        <p:spPr bwMode="auto">
          <a:xfrm>
            <a:off x="8107363" y="4462463"/>
            <a:ext cx="5450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   วิวรณ์</a:t>
            </a:r>
            <a:endParaRPr lang="en-US" sz="800" dirty="0">
              <a:solidFill>
                <a:srgbClr val="000000"/>
              </a:solidFill>
              <a:latin typeface="Helvetica" charset="0"/>
            </a:endParaRPr>
          </a:p>
        </p:txBody>
      </p:sp>
      <p:sp>
        <p:nvSpPr>
          <p:cNvPr id="120846" name="Rectangle 101"/>
          <p:cNvSpPr>
            <a:spLocks noChangeArrowheads="1"/>
          </p:cNvSpPr>
          <p:nvPr/>
        </p:nvSpPr>
        <p:spPr bwMode="auto">
          <a:xfrm>
            <a:off x="8043863" y="343777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428134" name="Rectangle 102"/>
          <p:cNvSpPr>
            <a:spLocks noChangeArrowheads="1"/>
          </p:cNvSpPr>
          <p:nvPr/>
        </p:nvSpPr>
        <p:spPr bwMode="auto">
          <a:xfrm>
            <a:off x="8181975" y="3751263"/>
            <a:ext cx="690894"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ไม้กางเขน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20848" name="Rectangle 103"/>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8136" name="Rectangle 104"/>
          <p:cNvSpPr>
            <a:spLocks noChangeArrowheads="1"/>
          </p:cNvSpPr>
          <p:nvPr/>
        </p:nvSpPr>
        <p:spPr bwMode="auto">
          <a:xfrm>
            <a:off x="8135938" y="3884613"/>
            <a:ext cx="666848" cy="283411"/>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20850" name="Line 105"/>
          <p:cNvSpPr>
            <a:spLocks noChangeShapeType="1"/>
          </p:cNvSpPr>
          <p:nvPr/>
        </p:nvSpPr>
        <p:spPr bwMode="auto">
          <a:xfrm>
            <a:off x="8037513" y="3817814"/>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1" name="Line 106"/>
          <p:cNvSpPr>
            <a:spLocks noChangeShapeType="1"/>
          </p:cNvSpPr>
          <p:nvPr/>
        </p:nvSpPr>
        <p:spPr bwMode="auto">
          <a:xfrm>
            <a:off x="8031025" y="394608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2" name="Rectangle 107"/>
          <p:cNvSpPr>
            <a:spLocks noChangeArrowheads="1"/>
          </p:cNvSpPr>
          <p:nvPr/>
        </p:nvSpPr>
        <p:spPr bwMode="auto">
          <a:xfrm>
            <a:off x="8050253"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0853" name="Rectangle 108"/>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28141" name="Rectangle 109"/>
          <p:cNvSpPr>
            <a:spLocks noChangeArrowheads="1"/>
          </p:cNvSpPr>
          <p:nvPr/>
        </p:nvSpPr>
        <p:spPr bwMode="auto">
          <a:xfrm>
            <a:off x="8229600" y="3614738"/>
            <a:ext cx="419986" cy="304955"/>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
        <p:nvSpPr>
          <p:cNvPr id="120855" name="Text Box 110"/>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8146" name="Rectangle 11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58</a:t>
            </a:r>
          </a:p>
        </p:txBody>
      </p:sp>
      <p:sp>
        <p:nvSpPr>
          <p:cNvPr id="428147" name="Text Box 115"/>
          <p:cNvSpPr txBox="1">
            <a:spLocks noChangeArrowheads="1"/>
          </p:cNvSpPr>
          <p:nvPr/>
        </p:nvSpPr>
        <p:spPr bwMode="auto">
          <a:xfrm>
            <a:off x="6203616" y="4440128"/>
            <a:ext cx="1357647" cy="461665"/>
          </a:xfrm>
          <a:prstGeom prst="rect">
            <a:avLst/>
          </a:prstGeom>
          <a:noFill/>
          <a:ln w="12700">
            <a:noFill/>
            <a:miter lim="800000"/>
            <a:headEnd/>
            <a:tailEnd/>
          </a:ln>
          <a:effectLst/>
        </p:spPr>
        <p:txBody>
          <a:bodyPr wrap="square">
            <a:spAutoFit/>
          </a:bodyPr>
          <a:lstStyle/>
          <a:p>
            <a:pPr>
              <a:spcBef>
                <a:spcPct val="50000"/>
              </a:spcBef>
              <a:defRPr/>
            </a:pPr>
            <a:r>
              <a:rPr lang="th-TH" sz="2400" dirty="0" err="1">
                <a:solidFill>
                  <a:srgbClr val="FFFF00"/>
                </a:solidFill>
                <a:effectLst>
                  <a:outerShdw blurRad="50800" dist="101600" dir="2700000" algn="tl" rotWithShape="0">
                    <a:srgbClr val="000000"/>
                  </a:outerShdw>
                </a:effectLst>
                <a:latin typeface="Arial" charset="0"/>
                <a:ea typeface="Times" charset="0"/>
                <a:cs typeface="Times" charset="0"/>
              </a:rPr>
              <a:t>ยอห์น</a:t>
            </a:r>
            <a:r>
              <a:rPr lang="th-TH" sz="2400" dirty="0">
                <a:solidFill>
                  <a:srgbClr val="FFFF00"/>
                </a:solidFill>
                <a:effectLst>
                  <a:outerShdw blurRad="50800" dist="101600" dir="2700000" algn="tl" rotWithShape="0">
                    <a:srgbClr val="000000"/>
                  </a:outerShdw>
                </a:effectLst>
                <a:latin typeface="Arial" charset="0"/>
                <a:ea typeface="Times" charset="0"/>
                <a:cs typeface="Times" charset="0"/>
              </a:rPr>
              <a:t> </a:t>
            </a:r>
            <a:r>
              <a:rPr lang="th-TH" sz="2400" dirty="0" err="1">
                <a:solidFill>
                  <a:srgbClr val="FFFF00"/>
                </a:solidFill>
                <a:effectLst>
                  <a:outerShdw blurRad="50800" dist="101600" dir="2700000" algn="tl" rotWithShape="0">
                    <a:srgbClr val="000000"/>
                  </a:outerShdw>
                </a:effectLst>
                <a:latin typeface="Arial" charset="0"/>
                <a:ea typeface="Times" charset="0"/>
                <a:cs typeface="Times" charset="0"/>
              </a:rPr>
              <a:t>วัล</a:t>
            </a:r>
            <a:r>
              <a:rPr lang="th-TH" sz="2400" dirty="0">
                <a:solidFill>
                  <a:srgbClr val="FFFF00"/>
                </a:solidFill>
                <a:effectLst>
                  <a:outerShdw blurRad="50800" dist="101600" dir="2700000" algn="tl" rotWithShape="0">
                    <a:srgbClr val="000000"/>
                  </a:outerShdw>
                </a:effectLst>
                <a:latin typeface="Arial" charset="0"/>
                <a:ea typeface="Times" charset="0"/>
                <a:cs typeface="Times" charset="0"/>
              </a:rPr>
              <a:t>วูด</a:t>
            </a:r>
            <a:endParaRPr lang="en-US" sz="2400" dirty="0">
              <a:solidFill>
                <a:srgbClr val="FFFF00"/>
              </a:solidFill>
              <a:effectLst>
                <a:outerShdw blurRad="50800" dist="101600" dir="2700000" algn="tl" rotWithShape="0">
                  <a:srgbClr val="000000"/>
                </a:outerShdw>
              </a:effectLst>
              <a:latin typeface="Arial" charset="0"/>
              <a:ea typeface="Times" charset="0"/>
              <a:cs typeface="Times" charset="0"/>
            </a:endParaRPr>
          </a:p>
        </p:txBody>
      </p:sp>
      <p:sp>
        <p:nvSpPr>
          <p:cNvPr id="428149" name="Text Box 117"/>
          <p:cNvSpPr txBox="1">
            <a:spLocks noChangeArrowheads="1"/>
          </p:cNvSpPr>
          <p:nvPr/>
        </p:nvSpPr>
        <p:spPr bwMode="auto">
          <a:xfrm>
            <a:off x="625642" y="1014136"/>
            <a:ext cx="7556333" cy="1169551"/>
          </a:xfrm>
          <a:prstGeom prst="rect">
            <a:avLst/>
          </a:prstGeom>
          <a:noFill/>
          <a:ln w="12700">
            <a:noFill/>
            <a:miter lim="800000"/>
            <a:headEnd/>
            <a:tailEnd/>
          </a:ln>
          <a:effectLst/>
        </p:spPr>
        <p:txBody>
          <a:bodyPr wrap="square">
            <a:spAutoFit/>
          </a:bodyPr>
          <a:lstStyle/>
          <a:p>
            <a:pPr>
              <a:lnSpc>
                <a:spcPct val="125000"/>
              </a:lnSpc>
              <a:spcBef>
                <a:spcPct val="50000"/>
              </a:spcBef>
              <a:defRPr/>
            </a:pPr>
            <a:r>
              <a:rPr lang="th-TH" sz="2800" dirty="0">
                <a:solidFill>
                  <a:srgbClr val="FFFF00"/>
                </a:solidFill>
                <a:effectLst>
                  <a:outerShdw blurRad="50800" dist="101600" dir="2700000" algn="tl" rotWithShape="0">
                    <a:srgbClr val="000000"/>
                  </a:outerShdw>
                </a:effectLst>
                <a:latin typeface="Arial" charset="0"/>
                <a:ea typeface="Times" charset="0"/>
                <a:cs typeface="Times" charset="0"/>
              </a:rPr>
              <a:t>ในบริบทของยุคพันปี ทุกการเคลื่อนไหวในประวัติศาสตร์และ </a:t>
            </a:r>
            <a:r>
              <a:rPr lang="th-TH" sz="2800" i="1" u="sng" dirty="0" err="1">
                <a:solidFill>
                  <a:schemeClr val="tx1"/>
                </a:solidFill>
                <a:effectLst>
                  <a:outerShdw blurRad="50800" dist="101600" dir="2700000" algn="tl" rotWithShape="0">
                    <a:srgbClr val="000000"/>
                  </a:outerShdw>
                </a:effectLst>
                <a:latin typeface="Arial" charset="0"/>
                <a:ea typeface="Times" charset="0"/>
                <a:cs typeface="Times" charset="0"/>
              </a:rPr>
              <a:t>พันธ</a:t>
            </a:r>
            <a:r>
              <a:rPr lang="th-TH" sz="2800" i="1" u="sng" dirty="0">
                <a:solidFill>
                  <a:schemeClr val="tx1"/>
                </a:solidFill>
                <a:effectLst>
                  <a:outerShdw blurRad="50800" dist="101600" dir="2700000" algn="tl" rotWithShape="0">
                    <a:srgbClr val="000000"/>
                  </a:outerShdw>
                </a:effectLst>
                <a:latin typeface="Arial" charset="0"/>
                <a:ea typeface="Times" charset="0"/>
                <a:cs typeface="Times" charset="0"/>
              </a:rPr>
              <a:t>สัญญาที่ไม่มีเงื่อนไขของพระเจ้า</a:t>
            </a:r>
            <a:r>
              <a:rPr lang="en-US" sz="2800" dirty="0">
                <a:solidFill>
                  <a:srgbClr val="FFFF00"/>
                </a:solidFill>
                <a:effectLst>
                  <a:outerShdw blurRad="50800" dist="101600" dir="2700000" algn="tl" rotWithShape="0">
                    <a:srgbClr val="000000"/>
                  </a:outerShdw>
                </a:effectLst>
                <a:latin typeface="Arial" charset="0"/>
                <a:ea typeface="Times" charset="0"/>
                <a:cs typeface="Times" charset="0"/>
              </a:rPr>
              <a:t> </a:t>
            </a:r>
            <a:r>
              <a:rPr lang="th-TH" sz="2800" dirty="0">
                <a:solidFill>
                  <a:srgbClr val="FFFF00"/>
                </a:solidFill>
                <a:effectLst>
                  <a:outerShdw blurRad="50800" dist="101600" dir="2700000" algn="tl" rotWithShape="0">
                    <a:srgbClr val="000000"/>
                  </a:outerShdw>
                </a:effectLst>
                <a:latin typeface="Arial" charset="0"/>
                <a:ea typeface="Times" charset="0"/>
                <a:cs typeface="Times" charset="0"/>
              </a:rPr>
              <a:t>ต่างไหลมาบรรจบกันอย่างสอดคล้อง</a:t>
            </a:r>
            <a:endParaRPr lang="en-US" sz="2800" dirty="0">
              <a:solidFill>
                <a:srgbClr val="FFFF00"/>
              </a:solidFill>
              <a:effectLst>
                <a:outerShdw blurRad="50800" dist="101600" dir="2700000" algn="tl" rotWithShape="0">
                  <a:srgbClr val="000000"/>
                </a:outerShdw>
              </a:effectLst>
              <a:latin typeface="Arial" charset="0"/>
              <a:ea typeface="Times" charset="0"/>
              <a:cs typeface="Times" charset="0"/>
            </a:endParaRPr>
          </a:p>
        </p:txBody>
      </p:sp>
      <p:sp>
        <p:nvSpPr>
          <p:cNvPr id="428150" name="Text Box 118"/>
          <p:cNvSpPr txBox="1">
            <a:spLocks noChangeArrowheads="1"/>
          </p:cNvSpPr>
          <p:nvPr/>
        </p:nvSpPr>
        <p:spPr bwMode="auto">
          <a:xfrm>
            <a:off x="625642" y="2150281"/>
            <a:ext cx="3346751" cy="630942"/>
          </a:xfrm>
          <a:prstGeom prst="rect">
            <a:avLst/>
          </a:prstGeom>
          <a:noFill/>
          <a:ln w="12700">
            <a:noFill/>
            <a:miter lim="800000"/>
            <a:headEnd/>
            <a:tailEnd/>
          </a:ln>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125000"/>
              </a:lnSpc>
              <a:spcBef>
                <a:spcPct val="50000"/>
              </a:spcBef>
              <a:defRPr/>
            </a:pPr>
            <a:r>
              <a:rPr lang="th-TH" sz="2800" dirty="0">
                <a:solidFill>
                  <a:srgbClr val="FFFF00"/>
                </a:solidFill>
                <a:effectLst>
                  <a:outerShdw blurRad="50800" dist="101600" dir="2700000" algn="tl" rotWithShape="0">
                    <a:srgbClr val="000000"/>
                  </a:outerShdw>
                </a:effectLst>
                <a:latin typeface="Arial" charset="0"/>
                <a:cs typeface="Times" charset="0"/>
              </a:rPr>
              <a:t>ในเรื่อง</a:t>
            </a:r>
            <a:r>
              <a:rPr lang="th-TH" sz="2800" dirty="0" err="1">
                <a:solidFill>
                  <a:srgbClr val="FFFF00"/>
                </a:solidFill>
                <a:effectLst>
                  <a:outerShdw blurRad="50800" dist="101600" dir="2700000" algn="tl" rotWithShape="0">
                    <a:srgbClr val="000000"/>
                  </a:outerShdw>
                </a:effectLst>
                <a:latin typeface="Arial" charset="0"/>
                <a:cs typeface="Times" charset="0"/>
              </a:rPr>
              <a:t>พันธ</a:t>
            </a:r>
            <a:r>
              <a:rPr lang="th-TH" sz="2800" dirty="0">
                <a:solidFill>
                  <a:srgbClr val="FFFF00"/>
                </a:solidFill>
                <a:effectLst>
                  <a:outerShdw blurRad="50800" dist="101600" dir="2700000" algn="tl" rotWithShape="0">
                    <a:srgbClr val="000000"/>
                  </a:outerShdw>
                </a:effectLst>
                <a:latin typeface="Arial" charset="0"/>
                <a:cs typeface="Times" charset="0"/>
              </a:rPr>
              <a:t>สัญญาที่ถูกเติมเต็ม</a:t>
            </a:r>
            <a:r>
              <a:rPr lang="en-US" sz="2800" dirty="0">
                <a:solidFill>
                  <a:srgbClr val="FFFF00"/>
                </a:solidFill>
                <a:effectLst>
                  <a:outerShdw blurRad="50800" dist="101600" dir="2700000" algn="tl" rotWithShape="0">
                    <a:srgbClr val="000000"/>
                  </a:outerShdw>
                </a:effectLst>
                <a:latin typeface="Arial" charset="0"/>
                <a:cs typeface="Times" charset="0"/>
              </a:rPr>
              <a:t> </a:t>
            </a:r>
            <a:endParaRPr lang="en-US" sz="2800" dirty="0">
              <a:effectLst>
                <a:outerShdw blurRad="50800" dist="101600" dir="2700000" algn="tl" rotWithShape="0">
                  <a:srgbClr val="000000"/>
                </a:outerShdw>
              </a:effectLst>
              <a:latin typeface="Arial" charset="0"/>
              <a:ea typeface="Times" charset="0"/>
              <a:cs typeface="Times" charset="0"/>
            </a:endParaRPr>
          </a:p>
        </p:txBody>
      </p:sp>
      <p:sp>
        <p:nvSpPr>
          <p:cNvPr id="428151" name="Text Box 119"/>
          <p:cNvSpPr txBox="1">
            <a:spLocks noChangeArrowheads="1"/>
          </p:cNvSpPr>
          <p:nvPr/>
        </p:nvSpPr>
        <p:spPr bwMode="auto">
          <a:xfrm>
            <a:off x="637548" y="2715062"/>
            <a:ext cx="6759242" cy="1169551"/>
          </a:xfrm>
          <a:prstGeom prst="rect">
            <a:avLst/>
          </a:prstGeom>
          <a:noFill/>
          <a:ln w="12700">
            <a:noFill/>
            <a:miter lim="800000"/>
            <a:headEnd/>
            <a:tailEnd/>
          </a:ln>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125000"/>
              </a:lnSpc>
              <a:spcBef>
                <a:spcPct val="50000"/>
              </a:spcBef>
              <a:defRPr/>
            </a:pPr>
            <a:r>
              <a:rPr lang="th-TH" sz="2800" i="1" u="sng" dirty="0">
                <a:solidFill>
                  <a:schemeClr val="tx1"/>
                </a:solidFill>
                <a:effectLst>
                  <a:outerShdw blurRad="50800" dist="101600" dir="2700000" algn="tl" rotWithShape="0">
                    <a:srgbClr val="000000"/>
                  </a:outerShdw>
                </a:effectLst>
                <a:latin typeface="Arial" charset="0"/>
                <a:cs typeface="Times" charset="0"/>
              </a:rPr>
              <a:t>เรื่องความเข้าใจตั้งแต่สมัยโบราณกาลระหว่างพระเจ้าและเพื่อนของพระองค์ “อับรา</a:t>
            </a:r>
            <a:r>
              <a:rPr lang="th-TH" sz="2800" i="1" u="sng" dirty="0" err="1">
                <a:solidFill>
                  <a:schemeClr val="tx1"/>
                </a:solidFill>
                <a:effectLst>
                  <a:outerShdw blurRad="50800" dist="101600" dir="2700000" algn="tl" rotWithShape="0">
                    <a:srgbClr val="000000"/>
                  </a:outerShdw>
                </a:effectLst>
                <a:latin typeface="Arial" charset="0"/>
                <a:cs typeface="Times" charset="0"/>
              </a:rPr>
              <a:t>ฮัม</a:t>
            </a:r>
            <a:r>
              <a:rPr lang="th-TH" sz="2800" i="1" u="sng" dirty="0">
                <a:solidFill>
                  <a:schemeClr val="tx1"/>
                </a:solidFill>
                <a:effectLst>
                  <a:outerShdw blurRad="50800" dist="101600" dir="2700000" algn="tl" rotWithShape="0">
                    <a:srgbClr val="000000"/>
                  </a:outerShdw>
                </a:effectLst>
                <a:latin typeface="Arial" charset="0"/>
                <a:cs typeface="Times" charset="0"/>
              </a:rPr>
              <a:t>” </a:t>
            </a:r>
            <a:r>
              <a:rPr lang="en-US" sz="2800" dirty="0">
                <a:solidFill>
                  <a:srgbClr val="FFFF00"/>
                </a:solidFill>
                <a:effectLst>
                  <a:outerShdw blurRad="50800" dist="101600" dir="2700000" algn="tl" rotWithShape="0">
                    <a:srgbClr val="000000"/>
                  </a:outerShdw>
                </a:effectLst>
                <a:latin typeface="Arial" charset="0"/>
                <a:cs typeface="Times" charset="0"/>
              </a:rPr>
              <a:t>." 	            </a:t>
            </a:r>
            <a:endParaRPr lang="en-US" sz="2800" dirty="0">
              <a:effectLst>
                <a:outerShdw blurRad="50800" dist="101600" dir="2700000" algn="tl" rotWithShape="0">
                  <a:srgbClr val="000000"/>
                </a:outerShdw>
              </a:effectLst>
              <a:latin typeface="Arial" charset="0"/>
              <a:ea typeface="Times" charset="0"/>
              <a:cs typeface="Times" charset="0"/>
            </a:endParaRPr>
          </a:p>
        </p:txBody>
      </p:sp>
      <p:sp>
        <p:nvSpPr>
          <p:cNvPr id="120861" name="Text Box 120"/>
          <p:cNvSpPr txBox="1">
            <a:spLocks noChangeArrowheads="1"/>
          </p:cNvSpPr>
          <p:nvPr/>
        </p:nvSpPr>
        <p:spPr bwMode="auto">
          <a:xfrm>
            <a:off x="854868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sp>
        <p:nvSpPr>
          <p:cNvPr id="120862" name="Text Box 121"/>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120863" name="Text Box 123"/>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28156" name="Rectangle 12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120865" name="Text Box 125"/>
          <p:cNvSpPr txBox="1">
            <a:spLocks noChangeArrowheads="1"/>
          </p:cNvSpPr>
          <p:nvPr/>
        </p:nvSpPr>
        <p:spPr bwMode="auto">
          <a:xfrm>
            <a:off x="1404938" y="6524625"/>
            <a:ext cx="188118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th-TH" sz="1000" dirty="0">
                <a:solidFill>
                  <a:schemeClr val="tx1"/>
                </a:solidFill>
              </a:rPr>
              <a:t>ภาพโดย</a:t>
            </a:r>
            <a:r>
              <a:rPr lang="en-US" sz="1000" dirty="0">
                <a:solidFill>
                  <a:schemeClr val="tx1"/>
                </a:solidFill>
              </a:rPr>
              <a:t> </a:t>
            </a:r>
            <a:r>
              <a:rPr lang="th-TH" sz="1000" dirty="0">
                <a:solidFill>
                  <a:schemeClr val="tx1"/>
                </a:solidFill>
              </a:rPr>
              <a:t>องค์กรนาซ่า (</a:t>
            </a:r>
            <a:r>
              <a:rPr lang="en-US" sz="1000" dirty="0">
                <a:solidFill>
                  <a:schemeClr val="tx1"/>
                </a:solidFill>
              </a:rPr>
              <a:t>NASA</a:t>
            </a:r>
            <a:r>
              <a:rPr lang="th-TH" sz="1000" dirty="0">
                <a:solidFill>
                  <a:schemeClr val="tx1"/>
                </a:solidFill>
              </a:rPr>
              <a:t>)</a:t>
            </a:r>
            <a:endParaRPr lang="en-US" sz="100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8147"/>
                                        </p:tgtEl>
                                        <p:attrNameLst>
                                          <p:attrName>style.visibility</p:attrName>
                                        </p:attrNameLst>
                                      </p:cBhvr>
                                      <p:to>
                                        <p:strVal val="visible"/>
                                      </p:to>
                                    </p:set>
                                    <p:anim calcmode="lin" valueType="num">
                                      <p:cBhvr>
                                        <p:cTn id="7" dur="500" fill="hold"/>
                                        <p:tgtEl>
                                          <p:spTgt spid="428147"/>
                                        </p:tgtEl>
                                        <p:attrNameLst>
                                          <p:attrName>ppt_w</p:attrName>
                                        </p:attrNameLst>
                                      </p:cBhvr>
                                      <p:tavLst>
                                        <p:tav tm="0">
                                          <p:val>
                                            <p:fltVal val="0"/>
                                          </p:val>
                                        </p:tav>
                                        <p:tav tm="100000">
                                          <p:val>
                                            <p:strVal val="#ppt_w"/>
                                          </p:val>
                                        </p:tav>
                                      </p:tavLst>
                                    </p:anim>
                                    <p:anim calcmode="lin" valueType="num">
                                      <p:cBhvr>
                                        <p:cTn id="8" dur="500" fill="hold"/>
                                        <p:tgtEl>
                                          <p:spTgt spid="428147"/>
                                        </p:tgtEl>
                                        <p:attrNameLst>
                                          <p:attrName>ppt_h</p:attrName>
                                        </p:attrNameLst>
                                      </p:cBhvr>
                                      <p:tavLst>
                                        <p:tav tm="0">
                                          <p:val>
                                            <p:fltVal val="0"/>
                                          </p:val>
                                        </p:tav>
                                        <p:tav tm="100000">
                                          <p:val>
                                            <p:strVal val="#ppt_h"/>
                                          </p:val>
                                        </p:tav>
                                      </p:tavLst>
                                    </p:anim>
                                    <p:anim calcmode="lin" valueType="num">
                                      <p:cBhvr>
                                        <p:cTn id="9" dur="500" fill="hold"/>
                                        <p:tgtEl>
                                          <p:spTgt spid="428147"/>
                                        </p:tgtEl>
                                        <p:attrNameLst>
                                          <p:attrName>ppt_x</p:attrName>
                                        </p:attrNameLst>
                                      </p:cBhvr>
                                      <p:tavLst>
                                        <p:tav tm="0">
                                          <p:val>
                                            <p:fltVal val="0.5"/>
                                          </p:val>
                                        </p:tav>
                                        <p:tav tm="100000">
                                          <p:val>
                                            <p:strVal val="#ppt_x"/>
                                          </p:val>
                                        </p:tav>
                                      </p:tavLst>
                                    </p:anim>
                                    <p:anim calcmode="lin" valueType="num">
                                      <p:cBhvr>
                                        <p:cTn id="10" dur="500" fill="hold"/>
                                        <p:tgtEl>
                                          <p:spTgt spid="4281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500"/>
                                  </p:stCondLst>
                                  <p:childTnLst>
                                    <p:set>
                                      <p:cBhvr>
                                        <p:cTn id="13" dur="1" fill="hold">
                                          <p:stCondLst>
                                            <p:cond delay="0"/>
                                          </p:stCondLst>
                                        </p:cTn>
                                        <p:tgtEl>
                                          <p:spTgt spid="428077"/>
                                        </p:tgtEl>
                                        <p:attrNameLst>
                                          <p:attrName>style.visibility</p:attrName>
                                        </p:attrNameLst>
                                      </p:cBhvr>
                                      <p:to>
                                        <p:strVal val="visible"/>
                                      </p:to>
                                    </p:set>
                                    <p:animEffect transition="in" filter="fade">
                                      <p:cBhvr>
                                        <p:cTn id="14" dur="1000"/>
                                        <p:tgtEl>
                                          <p:spTgt spid="428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28149"/>
                                        </p:tgtEl>
                                        <p:attrNameLst>
                                          <p:attrName>style.visibility</p:attrName>
                                        </p:attrNameLst>
                                      </p:cBhvr>
                                      <p:to>
                                        <p:strVal val="visible"/>
                                      </p:to>
                                    </p:set>
                                    <p:animEffect transition="in" filter="fade">
                                      <p:cBhvr>
                                        <p:cTn id="19" dur="1000"/>
                                        <p:tgtEl>
                                          <p:spTgt spid="42814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8150"/>
                                        </p:tgtEl>
                                        <p:attrNameLst>
                                          <p:attrName>style.visibility</p:attrName>
                                        </p:attrNameLst>
                                      </p:cBhvr>
                                      <p:to>
                                        <p:strVal val="visible"/>
                                      </p:to>
                                    </p:set>
                                    <p:animEffect transition="in" filter="fade">
                                      <p:cBhvr>
                                        <p:cTn id="24" dur="1000"/>
                                        <p:tgtEl>
                                          <p:spTgt spid="4281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8151"/>
                                        </p:tgtEl>
                                        <p:attrNameLst>
                                          <p:attrName>style.visibility</p:attrName>
                                        </p:attrNameLst>
                                      </p:cBhvr>
                                      <p:to>
                                        <p:strVal val="visible"/>
                                      </p:to>
                                    </p:set>
                                    <p:animEffect transition="in" filter="fade">
                                      <p:cBhvr>
                                        <p:cTn id="29" dur="1000"/>
                                        <p:tgtEl>
                                          <p:spTgt spid="42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77" grpId="0" autoUpdateAnimBg="0"/>
      <p:bldP spid="428147" grpId="0" autoUpdateAnimBg="0"/>
      <p:bldP spid="428149" grpId="0" autoUpdateAnimBg="0"/>
      <p:bldP spid="428150" grpId="0" autoUpdateAnimBg="0"/>
      <p:bldP spid="42815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1507"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4400" dirty="0" err="1">
                <a:solidFill>
                  <a:srgbClr val="FAFD00"/>
                </a:solidFill>
                <a:latin typeface="Arial" charset="0"/>
              </a:rPr>
              <a:t>พันธ</a:t>
            </a:r>
            <a:r>
              <a:rPr lang="th-TH" sz="4400" dirty="0">
                <a:solidFill>
                  <a:srgbClr val="FAFD00"/>
                </a:solidFill>
                <a:latin typeface="Arial" charset="0"/>
              </a:rPr>
              <a:t>สัญญาอับรา</a:t>
            </a:r>
            <a:r>
              <a:rPr lang="th-TH" sz="4400" dirty="0" err="1">
                <a:solidFill>
                  <a:srgbClr val="FAFD00"/>
                </a:solidFill>
                <a:latin typeface="Arial" charset="0"/>
              </a:rPr>
              <a:t>ฮัม</a:t>
            </a:r>
            <a:endParaRPr lang="en-US" sz="3600" b="0" dirty="0">
              <a:solidFill>
                <a:srgbClr val="00FF00"/>
              </a:solidFill>
              <a:latin typeface="Arial" charset="0"/>
            </a:endParaRPr>
          </a:p>
        </p:txBody>
      </p:sp>
      <p:sp>
        <p:nvSpPr>
          <p:cNvPr id="122883"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61511" name="Text Box 7"/>
          <p:cNvSpPr txBox="1">
            <a:spLocks noChangeArrowheads="1"/>
          </p:cNvSpPr>
          <p:nvPr/>
        </p:nvSpPr>
        <p:spPr bwMode="auto">
          <a:xfrm>
            <a:off x="2555875" y="1878013"/>
            <a:ext cx="4062413" cy="78098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3200" i="1" dirty="0">
                <a:solidFill>
                  <a:srgbClr val="00FF00"/>
                </a:solidFill>
                <a:latin typeface="Arial" charset="0"/>
                <a:ea typeface="+mn-ea"/>
                <a:cs typeface="+mn-cs"/>
              </a:rPr>
              <a:t>ปฐมกาล</a:t>
            </a:r>
            <a:r>
              <a:rPr lang="en-US" sz="3200" i="1" dirty="0">
                <a:solidFill>
                  <a:srgbClr val="00FF00"/>
                </a:solidFill>
                <a:latin typeface="Arial" charset="0"/>
                <a:ea typeface="+mn-ea"/>
                <a:cs typeface="+mn-cs"/>
              </a:rPr>
              <a:t> 12:1-3</a:t>
            </a:r>
          </a:p>
        </p:txBody>
      </p:sp>
      <p:sp>
        <p:nvSpPr>
          <p:cNvPr id="661512" name="Rectangle 8"/>
          <p:cNvSpPr>
            <a:spLocks noChangeArrowheads="1"/>
          </p:cNvSpPr>
          <p:nvPr/>
        </p:nvSpPr>
        <p:spPr bwMode="auto">
          <a:xfrm>
            <a:off x="3249613" y="1323975"/>
            <a:ext cx="3123052"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dirty="0">
                <a:solidFill>
                  <a:srgbClr val="FAFD00"/>
                </a:solidFill>
                <a:latin typeface="Arial" charset="0"/>
              </a:rPr>
              <a:t>“</a:t>
            </a:r>
            <a:r>
              <a:rPr lang="th-TH" altLang="ja-JP" sz="3200" dirty="0">
                <a:solidFill>
                  <a:srgbClr val="FAFD00"/>
                </a:solidFill>
                <a:latin typeface="Arial" charset="0"/>
              </a:rPr>
              <a:t>การทรงเรียก</a:t>
            </a:r>
            <a:r>
              <a:rPr lang="ja-JP" altLang="en-US"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2" name="Group 45"/>
          <p:cNvGrpSpPr>
            <a:grpSpLocks/>
          </p:cNvGrpSpPr>
          <p:nvPr/>
        </p:nvGrpSpPr>
        <p:grpSpPr bwMode="auto">
          <a:xfrm>
            <a:off x="647700" y="2463800"/>
            <a:ext cx="7524750" cy="3702051"/>
            <a:chOff x="408" y="1552"/>
            <a:chExt cx="4740" cy="2332"/>
          </a:xfrm>
        </p:grpSpPr>
        <p:sp>
          <p:nvSpPr>
            <p:cNvPr id="661508"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61510"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1514" name="Rectangle 10"/>
            <p:cNvSpPr>
              <a:spLocks noChangeArrowheads="1"/>
            </p:cNvSpPr>
            <p:nvPr/>
          </p:nvSpPr>
          <p:spPr bwMode="auto">
            <a:xfrm>
              <a:off x="650" y="3175"/>
              <a:ext cx="1586" cy="6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A4FF94"/>
                  </a:solidFill>
                  <a:latin typeface="Arial" charset="0"/>
                  <a:ea typeface="+mn-ea"/>
                  <a:cs typeface="+mn-cs"/>
                </a:rPr>
                <a:t>เฉลยธรรมบัญญัติ</a:t>
              </a:r>
            </a:p>
            <a:p>
              <a:pPr algn="ctr">
                <a:defRPr/>
              </a:pPr>
              <a:r>
                <a:rPr lang="en-US" sz="2400" i="1" dirty="0">
                  <a:solidFill>
                    <a:srgbClr val="A4FF94"/>
                  </a:solidFill>
                  <a:latin typeface="Arial" charset="0"/>
                  <a:ea typeface="+mn-ea"/>
                  <a:cs typeface="+mn-cs"/>
                </a:rPr>
                <a:t>30:1-10</a:t>
              </a:r>
            </a:p>
          </p:txBody>
        </p:sp>
        <p:sp>
          <p:nvSpPr>
            <p:cNvPr id="661515" name="Text Box 11"/>
            <p:cNvSpPr txBox="1">
              <a:spLocks noChangeArrowheads="1"/>
            </p:cNvSpPr>
            <p:nvPr/>
          </p:nvSpPr>
          <p:spPr bwMode="auto">
            <a:xfrm>
              <a:off x="936" y="2289"/>
              <a:ext cx="1014"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แผ่นดิน</a:t>
              </a:r>
              <a:endParaRPr lang="en-US" sz="2800" dirty="0">
                <a:solidFill>
                  <a:srgbClr val="00FF00"/>
                </a:solidFill>
                <a:latin typeface="Arial" charset="0"/>
                <a:ea typeface="+mn-ea"/>
                <a:cs typeface="+mn-cs"/>
              </a:endParaRPr>
            </a:p>
          </p:txBody>
        </p:sp>
        <p:sp>
          <p:nvSpPr>
            <p:cNvPr id="661516" name="Text Box 12"/>
            <p:cNvSpPr txBox="1">
              <a:spLocks noChangeArrowheads="1"/>
            </p:cNvSpPr>
            <p:nvPr/>
          </p:nvSpPr>
          <p:spPr bwMode="auto">
            <a:xfrm>
              <a:off x="920" y="2733"/>
              <a:ext cx="1061"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FAFD00"/>
                  </a:solidFill>
                  <a:latin typeface="Arial Black" charset="0"/>
                  <a:ea typeface="+mn-ea"/>
                  <a:cs typeface="+mn-cs"/>
                </a:rPr>
                <a:t>แผ่นดิน</a:t>
              </a:r>
              <a:endParaRPr lang="en-US" sz="3200" dirty="0">
                <a:solidFill>
                  <a:srgbClr val="FAFD00"/>
                </a:solidFill>
                <a:latin typeface="Arial Black" charset="0"/>
                <a:ea typeface="+mn-ea"/>
                <a:cs typeface="+mn-cs"/>
              </a:endParaRPr>
            </a:p>
          </p:txBody>
        </p:sp>
        <p:sp>
          <p:nvSpPr>
            <p:cNvPr id="661517" name="Rectangle 13"/>
            <p:cNvSpPr>
              <a:spLocks noChangeArrowheads="1"/>
            </p:cNvSpPr>
            <p:nvPr/>
          </p:nvSpPr>
          <p:spPr bwMode="auto">
            <a:xfrm>
              <a:off x="2309" y="3176"/>
              <a:ext cx="1079"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A4FF94"/>
                  </a:solidFill>
                  <a:latin typeface="Arial" charset="0"/>
                  <a:ea typeface="+mn-ea"/>
                  <a:cs typeface="+mn-cs"/>
                </a:rPr>
                <a:t>2 </a:t>
              </a:r>
              <a:r>
                <a:rPr lang="th-TH" sz="2800" i="1" dirty="0">
                  <a:solidFill>
                    <a:srgbClr val="A4FF94"/>
                  </a:solidFill>
                  <a:latin typeface="Arial" charset="0"/>
                  <a:ea typeface="+mn-ea"/>
                  <a:cs typeface="+mn-cs"/>
                </a:rPr>
                <a:t>ซา</a:t>
              </a:r>
              <a:r>
                <a:rPr lang="th-TH" sz="2800" i="1" dirty="0" err="1">
                  <a:solidFill>
                    <a:srgbClr val="A4FF94"/>
                  </a:solidFill>
                  <a:latin typeface="Arial" charset="0"/>
                  <a:ea typeface="+mn-ea"/>
                  <a:cs typeface="+mn-cs"/>
                </a:rPr>
                <a:t>มูเอล</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661518" name="Text Box 14"/>
            <p:cNvSpPr txBox="1">
              <a:spLocks noChangeArrowheads="1"/>
            </p:cNvSpPr>
            <p:nvPr/>
          </p:nvSpPr>
          <p:spPr bwMode="auto">
            <a:xfrm>
              <a:off x="2369" y="2296"/>
              <a:ext cx="992"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พงศ์พันธุ์</a:t>
              </a:r>
              <a:endParaRPr lang="en-US" sz="2800" dirty="0">
                <a:solidFill>
                  <a:srgbClr val="00FF00"/>
                </a:solidFill>
                <a:latin typeface="Arial" charset="0"/>
                <a:ea typeface="+mn-ea"/>
                <a:cs typeface="+mn-cs"/>
              </a:endParaRPr>
            </a:p>
          </p:txBody>
        </p:sp>
        <p:sp>
          <p:nvSpPr>
            <p:cNvPr id="661519" name="Text Box 15"/>
            <p:cNvSpPr txBox="1">
              <a:spLocks noChangeArrowheads="1"/>
            </p:cNvSpPr>
            <p:nvPr/>
          </p:nvSpPr>
          <p:spPr bwMode="auto">
            <a:xfrm>
              <a:off x="2047" y="2741"/>
              <a:ext cx="1581"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สัญญาดาวิด</a:t>
              </a:r>
              <a:endParaRPr lang="en-US" sz="2400" dirty="0">
                <a:solidFill>
                  <a:srgbClr val="FAFD00"/>
                </a:solidFill>
                <a:latin typeface="Arial Black" charset="0"/>
                <a:ea typeface="+mn-ea"/>
                <a:cs typeface="+mn-cs"/>
              </a:endParaRPr>
            </a:p>
          </p:txBody>
        </p:sp>
        <p:sp>
          <p:nvSpPr>
            <p:cNvPr id="661520" name="Rectangle 16"/>
            <p:cNvSpPr>
              <a:spLocks noChangeArrowheads="1"/>
            </p:cNvSpPr>
            <p:nvPr/>
          </p:nvSpPr>
          <p:spPr bwMode="auto">
            <a:xfrm>
              <a:off x="3762" y="3174"/>
              <a:ext cx="1024"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800" i="1" dirty="0" err="1">
                  <a:solidFill>
                    <a:srgbClr val="A4FF94"/>
                  </a:solidFill>
                  <a:latin typeface="Arial" charset="0"/>
                  <a:ea typeface="+mn-ea"/>
                  <a:cs typeface="+mn-cs"/>
                </a:rPr>
                <a:t>เยเรมีย์</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31:31-33</a:t>
              </a:r>
            </a:p>
          </p:txBody>
        </p:sp>
        <p:sp>
          <p:nvSpPr>
            <p:cNvPr id="661521" name="Text Box 17"/>
            <p:cNvSpPr txBox="1">
              <a:spLocks noChangeArrowheads="1"/>
            </p:cNvSpPr>
            <p:nvPr/>
          </p:nvSpPr>
          <p:spPr bwMode="auto">
            <a:xfrm>
              <a:off x="3414" y="2288"/>
              <a:ext cx="1734"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00FF00"/>
                  </a:solidFill>
                  <a:latin typeface="Arial" charset="0"/>
                  <a:ea typeface="+mn-ea"/>
                  <a:cs typeface="+mn-cs"/>
                </a:rPr>
                <a:t>พระพร</a:t>
              </a:r>
              <a:endParaRPr lang="en-US" sz="3200" dirty="0">
                <a:solidFill>
                  <a:srgbClr val="00FF00"/>
                </a:solidFill>
                <a:latin typeface="Arial" charset="0"/>
                <a:ea typeface="+mn-ea"/>
                <a:cs typeface="+mn-cs"/>
              </a:endParaRPr>
            </a:p>
          </p:txBody>
        </p:sp>
        <p:sp>
          <p:nvSpPr>
            <p:cNvPr id="661522" name="Text Box 18"/>
            <p:cNvSpPr txBox="1">
              <a:spLocks noChangeArrowheads="1"/>
            </p:cNvSpPr>
            <p:nvPr/>
          </p:nvSpPr>
          <p:spPr bwMode="auto">
            <a:xfrm>
              <a:off x="3569" y="2727"/>
              <a:ext cx="1440"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สัญญาใหม่</a:t>
              </a:r>
              <a:endParaRPr lang="en-US" sz="2400" dirty="0">
                <a:solidFill>
                  <a:srgbClr val="FAFD00"/>
                </a:solidFill>
                <a:latin typeface="Arial Black" charset="0"/>
                <a:ea typeface="+mn-ea"/>
                <a:cs typeface="+mn-cs"/>
              </a:endParaRPr>
            </a:p>
          </p:txBody>
        </p:sp>
        <p:sp>
          <p:nvSpPr>
            <p:cNvPr id="661523"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4"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1525"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61547"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59</a:t>
            </a:r>
          </a:p>
        </p:txBody>
      </p:sp>
      <p:sp>
        <p:nvSpPr>
          <p:cNvPr id="122889" name="Text Box 44"/>
          <p:cNvSpPr txBox="1">
            <a:spLocks noChangeArrowheads="1"/>
          </p:cNvSpPr>
          <p:nvPr/>
        </p:nvSpPr>
        <p:spPr bwMode="auto">
          <a:xfrm>
            <a:off x="7052921" y="6283732"/>
            <a:ext cx="151515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grpSp>
        <p:nvGrpSpPr>
          <p:cNvPr id="45" name="Group 33"/>
          <p:cNvGrpSpPr>
            <a:grpSpLocks/>
          </p:cNvGrpSpPr>
          <p:nvPr/>
        </p:nvGrpSpPr>
        <p:grpSpPr bwMode="auto">
          <a:xfrm>
            <a:off x="8024020" y="3481074"/>
            <a:ext cx="952500" cy="1200150"/>
            <a:chOff x="5043" y="2188"/>
            <a:chExt cx="600" cy="756"/>
          </a:xfrm>
        </p:grpSpPr>
        <p:sp>
          <p:nvSpPr>
            <p:cNvPr id="46"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47"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54"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55"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56"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57"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58"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60"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4"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7" name="AutoShape 12"/>
          <p:cNvSpPr>
            <a:spLocks noChangeArrowheads="1"/>
          </p:cNvSpPr>
          <p:nvPr/>
        </p:nvSpPr>
        <p:spPr bwMode="auto">
          <a:xfrm>
            <a:off x="1108869" y="3443345"/>
            <a:ext cx="2274886"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4400" dirty="0" err="1">
                <a:solidFill>
                  <a:srgbClr val="FAFD00"/>
                </a:solidFill>
                <a:latin typeface="Arial" charset="0"/>
              </a:rPr>
              <a:t>พันธ</a:t>
            </a:r>
            <a:r>
              <a:rPr lang="th-TH" sz="4400" dirty="0">
                <a:solidFill>
                  <a:srgbClr val="FAFD00"/>
                </a:solidFill>
                <a:latin typeface="Arial" charset="0"/>
              </a:rPr>
              <a:t>สัญญาอับรา</a:t>
            </a:r>
            <a:r>
              <a:rPr lang="th-TH" sz="4400" dirty="0" err="1">
                <a:solidFill>
                  <a:srgbClr val="FAFD00"/>
                </a:solidFill>
                <a:latin typeface="Arial" charset="0"/>
              </a:rPr>
              <a:t>ฮัม</a:t>
            </a:r>
            <a:endParaRPr lang="en-US" sz="3600" b="0" dirty="0">
              <a:solidFill>
                <a:srgbClr val="00FF00"/>
              </a:solidFill>
              <a:latin typeface="Arial" charset="0"/>
            </a:endParaRPr>
          </a:p>
        </p:txBody>
      </p:sp>
      <p:sp>
        <p:nvSpPr>
          <p:cNvPr id="67"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8" name="Text Box 7"/>
          <p:cNvSpPr txBox="1">
            <a:spLocks noChangeArrowheads="1"/>
          </p:cNvSpPr>
          <p:nvPr/>
        </p:nvSpPr>
        <p:spPr bwMode="auto">
          <a:xfrm>
            <a:off x="2555875" y="1878013"/>
            <a:ext cx="4062413" cy="78098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3200" i="1" dirty="0">
                <a:solidFill>
                  <a:srgbClr val="00FF00"/>
                </a:solidFill>
                <a:latin typeface="Arial" charset="0"/>
                <a:ea typeface="+mn-ea"/>
                <a:cs typeface="+mn-cs"/>
              </a:rPr>
              <a:t>ปฐมกาล</a:t>
            </a:r>
            <a:r>
              <a:rPr lang="en-US" sz="3200" i="1" dirty="0">
                <a:solidFill>
                  <a:srgbClr val="00FF00"/>
                </a:solidFill>
                <a:latin typeface="Arial" charset="0"/>
                <a:ea typeface="+mn-ea"/>
                <a:cs typeface="+mn-cs"/>
              </a:rPr>
              <a:t> 12:1-3</a:t>
            </a:r>
          </a:p>
        </p:txBody>
      </p:sp>
      <p:sp>
        <p:nvSpPr>
          <p:cNvPr id="69" name="Rectangle 8"/>
          <p:cNvSpPr>
            <a:spLocks noChangeArrowheads="1"/>
          </p:cNvSpPr>
          <p:nvPr/>
        </p:nvSpPr>
        <p:spPr bwMode="auto">
          <a:xfrm>
            <a:off x="3249613" y="1323975"/>
            <a:ext cx="3123052"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dirty="0">
                <a:solidFill>
                  <a:srgbClr val="FAFD00"/>
                </a:solidFill>
                <a:latin typeface="Arial" charset="0"/>
              </a:rPr>
              <a:t>“</a:t>
            </a:r>
            <a:r>
              <a:rPr lang="th-TH" altLang="ja-JP" sz="3200" dirty="0">
                <a:solidFill>
                  <a:srgbClr val="FAFD00"/>
                </a:solidFill>
                <a:latin typeface="Arial" charset="0"/>
              </a:rPr>
              <a:t>การทรงเรียก</a:t>
            </a:r>
            <a:r>
              <a:rPr lang="ja-JP" altLang="en-US"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70" name="Group 45"/>
          <p:cNvGrpSpPr>
            <a:grpSpLocks/>
          </p:cNvGrpSpPr>
          <p:nvPr/>
        </p:nvGrpSpPr>
        <p:grpSpPr bwMode="auto">
          <a:xfrm>
            <a:off x="647700" y="2463800"/>
            <a:ext cx="7524750" cy="3702051"/>
            <a:chOff x="408" y="1552"/>
            <a:chExt cx="4740" cy="2332"/>
          </a:xfrm>
        </p:grpSpPr>
        <p:sp>
          <p:nvSpPr>
            <p:cNvPr id="71"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2"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73" name="Rectangle 10"/>
            <p:cNvSpPr>
              <a:spLocks noChangeArrowheads="1"/>
            </p:cNvSpPr>
            <p:nvPr/>
          </p:nvSpPr>
          <p:spPr bwMode="auto">
            <a:xfrm>
              <a:off x="650" y="3175"/>
              <a:ext cx="1586" cy="6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A4FF94"/>
                  </a:solidFill>
                  <a:latin typeface="Arial" charset="0"/>
                  <a:ea typeface="+mn-ea"/>
                  <a:cs typeface="+mn-cs"/>
                </a:rPr>
                <a:t>เฉลยธรรมบัญญัติ</a:t>
              </a:r>
            </a:p>
            <a:p>
              <a:pPr algn="ctr">
                <a:defRPr/>
              </a:pPr>
              <a:r>
                <a:rPr lang="en-US" sz="2400" i="1" dirty="0">
                  <a:solidFill>
                    <a:srgbClr val="A4FF94"/>
                  </a:solidFill>
                  <a:latin typeface="Arial" charset="0"/>
                  <a:ea typeface="+mn-ea"/>
                  <a:cs typeface="+mn-cs"/>
                </a:rPr>
                <a:t>30:1-10</a:t>
              </a:r>
            </a:p>
          </p:txBody>
        </p:sp>
        <p:sp>
          <p:nvSpPr>
            <p:cNvPr id="74" name="Text Box 11"/>
            <p:cNvSpPr txBox="1">
              <a:spLocks noChangeArrowheads="1"/>
            </p:cNvSpPr>
            <p:nvPr/>
          </p:nvSpPr>
          <p:spPr bwMode="auto">
            <a:xfrm>
              <a:off x="936" y="2289"/>
              <a:ext cx="1014"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แผ่นดิน</a:t>
              </a:r>
              <a:endParaRPr lang="en-US" sz="2800" dirty="0">
                <a:solidFill>
                  <a:srgbClr val="00FF00"/>
                </a:solidFill>
                <a:latin typeface="Arial" charset="0"/>
                <a:ea typeface="+mn-ea"/>
                <a:cs typeface="+mn-cs"/>
              </a:endParaRPr>
            </a:p>
          </p:txBody>
        </p:sp>
        <p:sp>
          <p:nvSpPr>
            <p:cNvPr id="75" name="Text Box 12"/>
            <p:cNvSpPr txBox="1">
              <a:spLocks noChangeArrowheads="1"/>
            </p:cNvSpPr>
            <p:nvPr/>
          </p:nvSpPr>
          <p:spPr bwMode="auto">
            <a:xfrm>
              <a:off x="920" y="2733"/>
              <a:ext cx="1061"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FAFD00"/>
                  </a:solidFill>
                  <a:latin typeface="Arial Black" charset="0"/>
                  <a:ea typeface="+mn-ea"/>
                  <a:cs typeface="+mn-cs"/>
                </a:rPr>
                <a:t>แผ่นดิน</a:t>
              </a:r>
              <a:endParaRPr lang="en-US" sz="3200" dirty="0">
                <a:solidFill>
                  <a:srgbClr val="FAFD00"/>
                </a:solidFill>
                <a:latin typeface="Arial Black" charset="0"/>
                <a:ea typeface="+mn-ea"/>
                <a:cs typeface="+mn-cs"/>
              </a:endParaRPr>
            </a:p>
          </p:txBody>
        </p:sp>
        <p:sp>
          <p:nvSpPr>
            <p:cNvPr id="76" name="Rectangle 13"/>
            <p:cNvSpPr>
              <a:spLocks noChangeArrowheads="1"/>
            </p:cNvSpPr>
            <p:nvPr/>
          </p:nvSpPr>
          <p:spPr bwMode="auto">
            <a:xfrm>
              <a:off x="2309" y="3176"/>
              <a:ext cx="1079"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A4FF94"/>
                  </a:solidFill>
                  <a:latin typeface="Arial" charset="0"/>
                  <a:ea typeface="+mn-ea"/>
                  <a:cs typeface="+mn-cs"/>
                </a:rPr>
                <a:t>2 </a:t>
              </a:r>
              <a:r>
                <a:rPr lang="th-TH" sz="2800" i="1" dirty="0">
                  <a:solidFill>
                    <a:srgbClr val="A4FF94"/>
                  </a:solidFill>
                  <a:latin typeface="Arial" charset="0"/>
                  <a:ea typeface="+mn-ea"/>
                  <a:cs typeface="+mn-cs"/>
                </a:rPr>
                <a:t>ซา</a:t>
              </a:r>
              <a:r>
                <a:rPr lang="th-TH" sz="2800" i="1" dirty="0" err="1">
                  <a:solidFill>
                    <a:srgbClr val="A4FF94"/>
                  </a:solidFill>
                  <a:latin typeface="Arial" charset="0"/>
                  <a:ea typeface="+mn-ea"/>
                  <a:cs typeface="+mn-cs"/>
                </a:rPr>
                <a:t>มูเอล</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77" name="Text Box 14"/>
            <p:cNvSpPr txBox="1">
              <a:spLocks noChangeArrowheads="1"/>
            </p:cNvSpPr>
            <p:nvPr/>
          </p:nvSpPr>
          <p:spPr bwMode="auto">
            <a:xfrm>
              <a:off x="2369" y="2296"/>
              <a:ext cx="992"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พงศ์พันธุ์</a:t>
              </a:r>
              <a:endParaRPr lang="en-US" sz="2800" dirty="0">
                <a:solidFill>
                  <a:srgbClr val="00FF00"/>
                </a:solidFill>
                <a:latin typeface="Arial" charset="0"/>
                <a:ea typeface="+mn-ea"/>
                <a:cs typeface="+mn-cs"/>
              </a:endParaRPr>
            </a:p>
          </p:txBody>
        </p:sp>
        <p:sp>
          <p:nvSpPr>
            <p:cNvPr id="78" name="Text Box 15"/>
            <p:cNvSpPr txBox="1">
              <a:spLocks noChangeArrowheads="1"/>
            </p:cNvSpPr>
            <p:nvPr/>
          </p:nvSpPr>
          <p:spPr bwMode="auto">
            <a:xfrm>
              <a:off x="2047" y="2741"/>
              <a:ext cx="1581"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สัญญาดาวิด</a:t>
              </a:r>
              <a:endParaRPr lang="en-US" sz="2400" dirty="0">
                <a:solidFill>
                  <a:srgbClr val="FAFD00"/>
                </a:solidFill>
                <a:latin typeface="Arial Black" charset="0"/>
                <a:ea typeface="+mn-ea"/>
                <a:cs typeface="+mn-cs"/>
              </a:endParaRPr>
            </a:p>
          </p:txBody>
        </p:sp>
        <p:sp>
          <p:nvSpPr>
            <p:cNvPr id="79" name="Rectangle 16"/>
            <p:cNvSpPr>
              <a:spLocks noChangeArrowheads="1"/>
            </p:cNvSpPr>
            <p:nvPr/>
          </p:nvSpPr>
          <p:spPr bwMode="auto">
            <a:xfrm>
              <a:off x="3762" y="3174"/>
              <a:ext cx="1024"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800" i="1" dirty="0" err="1">
                  <a:solidFill>
                    <a:srgbClr val="A4FF94"/>
                  </a:solidFill>
                  <a:latin typeface="Arial" charset="0"/>
                  <a:ea typeface="+mn-ea"/>
                  <a:cs typeface="+mn-cs"/>
                </a:rPr>
                <a:t>เยเรมีย์</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31:31-33</a:t>
              </a:r>
            </a:p>
          </p:txBody>
        </p:sp>
        <p:sp>
          <p:nvSpPr>
            <p:cNvPr id="80" name="Text Box 17"/>
            <p:cNvSpPr txBox="1">
              <a:spLocks noChangeArrowheads="1"/>
            </p:cNvSpPr>
            <p:nvPr/>
          </p:nvSpPr>
          <p:spPr bwMode="auto">
            <a:xfrm>
              <a:off x="3414" y="2288"/>
              <a:ext cx="1734"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00FF00"/>
                  </a:solidFill>
                  <a:latin typeface="Arial" charset="0"/>
                  <a:ea typeface="+mn-ea"/>
                  <a:cs typeface="+mn-cs"/>
                </a:rPr>
                <a:t>พระพร</a:t>
              </a:r>
              <a:endParaRPr lang="en-US" sz="3200" dirty="0">
                <a:solidFill>
                  <a:srgbClr val="00FF00"/>
                </a:solidFill>
                <a:latin typeface="Arial" charset="0"/>
                <a:ea typeface="+mn-ea"/>
                <a:cs typeface="+mn-cs"/>
              </a:endParaRPr>
            </a:p>
          </p:txBody>
        </p:sp>
        <p:sp>
          <p:nvSpPr>
            <p:cNvPr id="81" name="Text Box 18"/>
            <p:cNvSpPr txBox="1">
              <a:spLocks noChangeArrowheads="1"/>
            </p:cNvSpPr>
            <p:nvPr/>
          </p:nvSpPr>
          <p:spPr bwMode="auto">
            <a:xfrm>
              <a:off x="3569" y="2727"/>
              <a:ext cx="1440"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สัญญาใหม่</a:t>
              </a:r>
              <a:endParaRPr lang="en-US" sz="2400" dirty="0">
                <a:solidFill>
                  <a:srgbClr val="FAFD00"/>
                </a:solidFill>
                <a:latin typeface="Arial Black" charset="0"/>
                <a:ea typeface="+mn-ea"/>
                <a:cs typeface="+mn-cs"/>
              </a:endParaRPr>
            </a:p>
          </p:txBody>
        </p:sp>
        <p:sp>
          <p:nvSpPr>
            <p:cNvPr id="82"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3"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4"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85"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59</a:t>
            </a:r>
          </a:p>
        </p:txBody>
      </p:sp>
      <p:sp>
        <p:nvSpPr>
          <p:cNvPr id="86" name="Text Box 44"/>
          <p:cNvSpPr txBox="1">
            <a:spLocks noChangeArrowheads="1"/>
          </p:cNvSpPr>
          <p:nvPr/>
        </p:nvSpPr>
        <p:spPr bwMode="auto">
          <a:xfrm>
            <a:off x="7052921" y="6283732"/>
            <a:ext cx="151515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grpSp>
        <p:nvGrpSpPr>
          <p:cNvPr id="87" name="Group 33"/>
          <p:cNvGrpSpPr>
            <a:grpSpLocks/>
          </p:cNvGrpSpPr>
          <p:nvPr/>
        </p:nvGrpSpPr>
        <p:grpSpPr bwMode="auto">
          <a:xfrm>
            <a:off x="8024020" y="3481074"/>
            <a:ext cx="952500" cy="1200150"/>
            <a:chOff x="5043" y="2188"/>
            <a:chExt cx="600" cy="756"/>
          </a:xfrm>
        </p:grpSpPr>
        <p:sp>
          <p:nvSpPr>
            <p:cNvPr id="88"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89"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1"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96"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97"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98"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99"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0"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1"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02"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3"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5"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06"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 name="AutoShape 12"/>
          <p:cNvSpPr>
            <a:spLocks noChangeArrowheads="1"/>
          </p:cNvSpPr>
          <p:nvPr/>
        </p:nvSpPr>
        <p:spPr bwMode="auto">
          <a:xfrm>
            <a:off x="3388365" y="3444880"/>
            <a:ext cx="2274886"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7"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4400" dirty="0" err="1">
                <a:solidFill>
                  <a:srgbClr val="FAFD00"/>
                </a:solidFill>
                <a:latin typeface="Arial" charset="0"/>
              </a:rPr>
              <a:t>พันธ</a:t>
            </a:r>
            <a:r>
              <a:rPr lang="th-TH" sz="4400" dirty="0">
                <a:solidFill>
                  <a:srgbClr val="FAFD00"/>
                </a:solidFill>
                <a:latin typeface="Arial" charset="0"/>
              </a:rPr>
              <a:t>สัญญาอับรา</a:t>
            </a:r>
            <a:r>
              <a:rPr lang="th-TH" sz="4400" dirty="0" err="1">
                <a:solidFill>
                  <a:srgbClr val="FAFD00"/>
                </a:solidFill>
                <a:latin typeface="Arial" charset="0"/>
              </a:rPr>
              <a:t>ฮัม</a:t>
            </a:r>
            <a:endParaRPr lang="en-US" sz="3600" b="0" dirty="0">
              <a:solidFill>
                <a:srgbClr val="00FF00"/>
              </a:solidFill>
              <a:latin typeface="Arial" charset="0"/>
            </a:endParaRPr>
          </a:p>
        </p:txBody>
      </p:sp>
      <p:sp>
        <p:nvSpPr>
          <p:cNvPr id="68"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9" name="Text Box 7"/>
          <p:cNvSpPr txBox="1">
            <a:spLocks noChangeArrowheads="1"/>
          </p:cNvSpPr>
          <p:nvPr/>
        </p:nvSpPr>
        <p:spPr bwMode="auto">
          <a:xfrm>
            <a:off x="2555875" y="1878013"/>
            <a:ext cx="4062413" cy="78098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3200" i="1" dirty="0">
                <a:solidFill>
                  <a:srgbClr val="00FF00"/>
                </a:solidFill>
                <a:latin typeface="Arial" charset="0"/>
                <a:ea typeface="+mn-ea"/>
                <a:cs typeface="+mn-cs"/>
              </a:rPr>
              <a:t>ปฐมกาล</a:t>
            </a:r>
            <a:r>
              <a:rPr lang="en-US" sz="3200" i="1" dirty="0">
                <a:solidFill>
                  <a:srgbClr val="00FF00"/>
                </a:solidFill>
                <a:latin typeface="Arial" charset="0"/>
                <a:ea typeface="+mn-ea"/>
                <a:cs typeface="+mn-cs"/>
              </a:rPr>
              <a:t> 12:1-3</a:t>
            </a:r>
          </a:p>
        </p:txBody>
      </p:sp>
      <p:sp>
        <p:nvSpPr>
          <p:cNvPr id="70" name="Rectangle 8"/>
          <p:cNvSpPr>
            <a:spLocks noChangeArrowheads="1"/>
          </p:cNvSpPr>
          <p:nvPr/>
        </p:nvSpPr>
        <p:spPr bwMode="auto">
          <a:xfrm>
            <a:off x="3249613" y="1323975"/>
            <a:ext cx="3123052"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dirty="0">
                <a:solidFill>
                  <a:srgbClr val="FAFD00"/>
                </a:solidFill>
                <a:latin typeface="Arial" charset="0"/>
              </a:rPr>
              <a:t>“</a:t>
            </a:r>
            <a:r>
              <a:rPr lang="th-TH" altLang="ja-JP" sz="3200" dirty="0">
                <a:solidFill>
                  <a:srgbClr val="FAFD00"/>
                </a:solidFill>
                <a:latin typeface="Arial" charset="0"/>
              </a:rPr>
              <a:t>การทรงเรียก</a:t>
            </a:r>
            <a:r>
              <a:rPr lang="ja-JP" altLang="en-US"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71" name="Group 45"/>
          <p:cNvGrpSpPr>
            <a:grpSpLocks/>
          </p:cNvGrpSpPr>
          <p:nvPr/>
        </p:nvGrpSpPr>
        <p:grpSpPr bwMode="auto">
          <a:xfrm>
            <a:off x="647700" y="2463800"/>
            <a:ext cx="7524750" cy="3702051"/>
            <a:chOff x="408" y="1552"/>
            <a:chExt cx="4740" cy="2332"/>
          </a:xfrm>
        </p:grpSpPr>
        <p:sp>
          <p:nvSpPr>
            <p:cNvPr id="72"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3"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74" name="Rectangle 10"/>
            <p:cNvSpPr>
              <a:spLocks noChangeArrowheads="1"/>
            </p:cNvSpPr>
            <p:nvPr/>
          </p:nvSpPr>
          <p:spPr bwMode="auto">
            <a:xfrm>
              <a:off x="650" y="3175"/>
              <a:ext cx="1586" cy="6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A4FF94"/>
                  </a:solidFill>
                  <a:latin typeface="Arial" charset="0"/>
                  <a:ea typeface="+mn-ea"/>
                  <a:cs typeface="+mn-cs"/>
                </a:rPr>
                <a:t>เฉลยธรรมบัญญัติ</a:t>
              </a:r>
            </a:p>
            <a:p>
              <a:pPr algn="ctr">
                <a:defRPr/>
              </a:pPr>
              <a:r>
                <a:rPr lang="en-US" sz="2400" i="1" dirty="0">
                  <a:solidFill>
                    <a:srgbClr val="A4FF94"/>
                  </a:solidFill>
                  <a:latin typeface="Arial" charset="0"/>
                  <a:ea typeface="+mn-ea"/>
                  <a:cs typeface="+mn-cs"/>
                </a:rPr>
                <a:t>30:1-10</a:t>
              </a:r>
            </a:p>
          </p:txBody>
        </p:sp>
        <p:sp>
          <p:nvSpPr>
            <p:cNvPr id="75" name="Text Box 11"/>
            <p:cNvSpPr txBox="1">
              <a:spLocks noChangeArrowheads="1"/>
            </p:cNvSpPr>
            <p:nvPr/>
          </p:nvSpPr>
          <p:spPr bwMode="auto">
            <a:xfrm>
              <a:off x="936" y="2289"/>
              <a:ext cx="1014"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แผ่นดิน</a:t>
              </a:r>
              <a:endParaRPr lang="en-US" sz="2800" dirty="0">
                <a:solidFill>
                  <a:srgbClr val="00FF00"/>
                </a:solidFill>
                <a:latin typeface="Arial" charset="0"/>
                <a:ea typeface="+mn-ea"/>
                <a:cs typeface="+mn-cs"/>
              </a:endParaRPr>
            </a:p>
          </p:txBody>
        </p:sp>
        <p:sp>
          <p:nvSpPr>
            <p:cNvPr id="76" name="Text Box 12"/>
            <p:cNvSpPr txBox="1">
              <a:spLocks noChangeArrowheads="1"/>
            </p:cNvSpPr>
            <p:nvPr/>
          </p:nvSpPr>
          <p:spPr bwMode="auto">
            <a:xfrm>
              <a:off x="920" y="2733"/>
              <a:ext cx="1061"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FAFD00"/>
                  </a:solidFill>
                  <a:latin typeface="Arial Black" charset="0"/>
                  <a:ea typeface="+mn-ea"/>
                  <a:cs typeface="+mn-cs"/>
                </a:rPr>
                <a:t>แผ่นดิน</a:t>
              </a:r>
              <a:endParaRPr lang="en-US" sz="3200" dirty="0">
                <a:solidFill>
                  <a:srgbClr val="FAFD00"/>
                </a:solidFill>
                <a:latin typeface="Arial Black" charset="0"/>
                <a:ea typeface="+mn-ea"/>
                <a:cs typeface="+mn-cs"/>
              </a:endParaRPr>
            </a:p>
          </p:txBody>
        </p:sp>
        <p:sp>
          <p:nvSpPr>
            <p:cNvPr id="77" name="Rectangle 13"/>
            <p:cNvSpPr>
              <a:spLocks noChangeArrowheads="1"/>
            </p:cNvSpPr>
            <p:nvPr/>
          </p:nvSpPr>
          <p:spPr bwMode="auto">
            <a:xfrm>
              <a:off x="2309" y="3176"/>
              <a:ext cx="1079"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A4FF94"/>
                  </a:solidFill>
                  <a:latin typeface="Arial" charset="0"/>
                  <a:ea typeface="+mn-ea"/>
                  <a:cs typeface="+mn-cs"/>
                </a:rPr>
                <a:t>2 </a:t>
              </a:r>
              <a:r>
                <a:rPr lang="th-TH" sz="2800" i="1" dirty="0">
                  <a:solidFill>
                    <a:srgbClr val="A4FF94"/>
                  </a:solidFill>
                  <a:latin typeface="Arial" charset="0"/>
                  <a:ea typeface="+mn-ea"/>
                  <a:cs typeface="+mn-cs"/>
                </a:rPr>
                <a:t>ซา</a:t>
              </a:r>
              <a:r>
                <a:rPr lang="th-TH" sz="2800" i="1" dirty="0" err="1">
                  <a:solidFill>
                    <a:srgbClr val="A4FF94"/>
                  </a:solidFill>
                  <a:latin typeface="Arial" charset="0"/>
                  <a:ea typeface="+mn-ea"/>
                  <a:cs typeface="+mn-cs"/>
                </a:rPr>
                <a:t>มูเอล</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78" name="Text Box 14"/>
            <p:cNvSpPr txBox="1">
              <a:spLocks noChangeArrowheads="1"/>
            </p:cNvSpPr>
            <p:nvPr/>
          </p:nvSpPr>
          <p:spPr bwMode="auto">
            <a:xfrm>
              <a:off x="2369" y="2296"/>
              <a:ext cx="992"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พงศ์พันธุ์</a:t>
              </a:r>
              <a:endParaRPr lang="en-US" sz="2800" dirty="0">
                <a:solidFill>
                  <a:srgbClr val="00FF00"/>
                </a:solidFill>
                <a:latin typeface="Arial" charset="0"/>
                <a:ea typeface="+mn-ea"/>
                <a:cs typeface="+mn-cs"/>
              </a:endParaRPr>
            </a:p>
          </p:txBody>
        </p:sp>
        <p:sp>
          <p:nvSpPr>
            <p:cNvPr id="79" name="Text Box 15"/>
            <p:cNvSpPr txBox="1">
              <a:spLocks noChangeArrowheads="1"/>
            </p:cNvSpPr>
            <p:nvPr/>
          </p:nvSpPr>
          <p:spPr bwMode="auto">
            <a:xfrm>
              <a:off x="2047" y="2741"/>
              <a:ext cx="1581"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สัญญาดาวิด</a:t>
              </a:r>
              <a:endParaRPr lang="en-US" sz="2400" dirty="0">
                <a:solidFill>
                  <a:srgbClr val="FAFD00"/>
                </a:solidFill>
                <a:latin typeface="Arial Black" charset="0"/>
                <a:ea typeface="+mn-ea"/>
                <a:cs typeface="+mn-cs"/>
              </a:endParaRPr>
            </a:p>
          </p:txBody>
        </p:sp>
        <p:sp>
          <p:nvSpPr>
            <p:cNvPr id="80" name="Rectangle 16"/>
            <p:cNvSpPr>
              <a:spLocks noChangeArrowheads="1"/>
            </p:cNvSpPr>
            <p:nvPr/>
          </p:nvSpPr>
          <p:spPr bwMode="auto">
            <a:xfrm>
              <a:off x="3762" y="3174"/>
              <a:ext cx="1024"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800" i="1" dirty="0" err="1">
                  <a:solidFill>
                    <a:srgbClr val="A4FF94"/>
                  </a:solidFill>
                  <a:latin typeface="Arial" charset="0"/>
                  <a:ea typeface="+mn-ea"/>
                  <a:cs typeface="+mn-cs"/>
                </a:rPr>
                <a:t>เยเรมีย์</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31:31-33</a:t>
              </a:r>
            </a:p>
          </p:txBody>
        </p:sp>
        <p:sp>
          <p:nvSpPr>
            <p:cNvPr id="81" name="Text Box 17"/>
            <p:cNvSpPr txBox="1">
              <a:spLocks noChangeArrowheads="1"/>
            </p:cNvSpPr>
            <p:nvPr/>
          </p:nvSpPr>
          <p:spPr bwMode="auto">
            <a:xfrm>
              <a:off x="3414" y="2288"/>
              <a:ext cx="1734"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00FF00"/>
                  </a:solidFill>
                  <a:latin typeface="Arial" charset="0"/>
                  <a:ea typeface="+mn-ea"/>
                  <a:cs typeface="+mn-cs"/>
                </a:rPr>
                <a:t>พระพร</a:t>
              </a:r>
              <a:endParaRPr lang="en-US" sz="3200" dirty="0">
                <a:solidFill>
                  <a:srgbClr val="00FF00"/>
                </a:solidFill>
                <a:latin typeface="Arial" charset="0"/>
                <a:ea typeface="+mn-ea"/>
                <a:cs typeface="+mn-cs"/>
              </a:endParaRPr>
            </a:p>
          </p:txBody>
        </p:sp>
        <p:sp>
          <p:nvSpPr>
            <p:cNvPr id="82" name="Text Box 18"/>
            <p:cNvSpPr txBox="1">
              <a:spLocks noChangeArrowheads="1"/>
            </p:cNvSpPr>
            <p:nvPr/>
          </p:nvSpPr>
          <p:spPr bwMode="auto">
            <a:xfrm>
              <a:off x="3569" y="2727"/>
              <a:ext cx="1440"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สัญญาใหม่</a:t>
              </a:r>
              <a:endParaRPr lang="en-US" sz="2400" dirty="0">
                <a:solidFill>
                  <a:srgbClr val="FAFD00"/>
                </a:solidFill>
                <a:latin typeface="Arial Black" charset="0"/>
                <a:ea typeface="+mn-ea"/>
                <a:cs typeface="+mn-cs"/>
              </a:endParaRPr>
            </a:p>
          </p:txBody>
        </p:sp>
        <p:sp>
          <p:nvSpPr>
            <p:cNvPr id="83"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4"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5"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86" name="Rectangle 43"/>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59</a:t>
            </a:r>
          </a:p>
        </p:txBody>
      </p:sp>
      <p:sp>
        <p:nvSpPr>
          <p:cNvPr id="87" name="Text Box 44"/>
          <p:cNvSpPr txBox="1">
            <a:spLocks noChangeArrowheads="1"/>
          </p:cNvSpPr>
          <p:nvPr/>
        </p:nvSpPr>
        <p:spPr bwMode="auto">
          <a:xfrm>
            <a:off x="7052921" y="6283732"/>
            <a:ext cx="151515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a:t>
            </a:r>
            <a:r>
              <a:rPr lang="en-US" sz="1200" dirty="0">
                <a:solidFill>
                  <a:schemeClr val="tx1"/>
                </a:solidFill>
                <a:latin typeface="Arial" charset="0"/>
              </a:rPr>
              <a:t> 39-41</a:t>
            </a:r>
          </a:p>
        </p:txBody>
      </p:sp>
      <p:grpSp>
        <p:nvGrpSpPr>
          <p:cNvPr id="88" name="Group 33"/>
          <p:cNvGrpSpPr>
            <a:grpSpLocks/>
          </p:cNvGrpSpPr>
          <p:nvPr/>
        </p:nvGrpSpPr>
        <p:grpSpPr bwMode="auto">
          <a:xfrm>
            <a:off x="8024020" y="3481074"/>
            <a:ext cx="952500" cy="1200150"/>
            <a:chOff x="5043" y="2188"/>
            <a:chExt cx="600" cy="756"/>
          </a:xfrm>
        </p:grpSpPr>
        <p:sp>
          <p:nvSpPr>
            <p:cNvPr id="89"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90"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97"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98"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99"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100"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01"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03"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07"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6" name="Rectangle 3"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8677"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9029"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68679"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68722" name="AutoShape 50"/>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8688" name="AutoShape 16"/>
          <p:cNvSpPr>
            <a:spLocks noChangeArrowheads="1"/>
          </p:cNvSpPr>
          <p:nvPr/>
        </p:nvSpPr>
        <p:spPr bwMode="auto">
          <a:xfrm>
            <a:off x="5595938" y="3424238"/>
            <a:ext cx="2425700"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68692" name="Line 20"/>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3" name="Line 21"/>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694" name="Line 22"/>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68716" name="Rectangle 4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62</a:t>
            </a:r>
          </a:p>
        </p:txBody>
      </p:sp>
      <p:sp>
        <p:nvSpPr>
          <p:cNvPr id="129048" name="Text Box 45"/>
          <p:cNvSpPr txBox="1">
            <a:spLocks noChangeArrowheads="1"/>
          </p:cNvSpPr>
          <p:nvPr/>
        </p:nvSpPr>
        <p:spPr bwMode="auto">
          <a:xfrm>
            <a:off x="7073745"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129049" name="Text Box 46"/>
          <p:cNvSpPr txBox="1">
            <a:spLocks noChangeArrowheads="1"/>
          </p:cNvSpPr>
          <p:nvPr/>
        </p:nvSpPr>
        <p:spPr bwMode="auto">
          <a:xfrm>
            <a:off x="855821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grpSp>
        <p:nvGrpSpPr>
          <p:cNvPr id="2" name="Group 47"/>
          <p:cNvGrpSpPr>
            <a:grpSpLocks/>
          </p:cNvGrpSpPr>
          <p:nvPr/>
        </p:nvGrpSpPr>
        <p:grpSpPr bwMode="auto">
          <a:xfrm>
            <a:off x="519113" y="457200"/>
            <a:ext cx="7974012" cy="5870575"/>
            <a:chOff x="96" y="144"/>
            <a:chExt cx="5254" cy="3842"/>
          </a:xfrm>
        </p:grpSpPr>
        <p:sp>
          <p:nvSpPr>
            <p:cNvPr id="668720" name="AutoShape 48"/>
            <p:cNvSpPr>
              <a:spLocks noChangeArrowheads="1"/>
            </p:cNvSpPr>
            <p:nvPr/>
          </p:nvSpPr>
          <p:spPr bwMode="auto">
            <a:xfrm>
              <a:off x="224" y="265"/>
              <a:ext cx="5001" cy="3601"/>
            </a:xfrm>
            <a:prstGeom prst="roundRect">
              <a:avLst>
                <a:gd name="adj" fmla="val 16667"/>
              </a:avLst>
            </a:prstGeom>
            <a:noFill/>
            <a:ln w="76200">
              <a:solidFill>
                <a:schemeClr val="tx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sp>
          <p:nvSpPr>
            <p:cNvPr id="668721" name="AutoShape 49"/>
            <p:cNvSpPr>
              <a:spLocks noChangeArrowheads="1"/>
            </p:cNvSpPr>
            <p:nvPr/>
          </p:nvSpPr>
          <p:spPr bwMode="auto">
            <a:xfrm>
              <a:off x="96" y="144"/>
              <a:ext cx="5254" cy="3842"/>
            </a:xfrm>
            <a:prstGeom prst="roundRect">
              <a:avLst>
                <a:gd name="adj" fmla="val 16667"/>
              </a:avLst>
            </a:prstGeom>
            <a:noFill/>
            <a:ln w="76200">
              <a:solidFill>
                <a:schemeClr val="accent1"/>
              </a:solidFill>
              <a:round/>
              <a:headEnd/>
              <a:tailEnd/>
            </a:ln>
            <a:effectLst>
              <a:outerShdw blurRad="63500" dist="99190" dir="3011666" algn="ctr" rotWithShape="0">
                <a:schemeClr val="bg2">
                  <a:alpha val="74998"/>
                </a:schemeClr>
              </a:outerShdw>
            </a:effectLst>
          </p:spPr>
          <p:txBody>
            <a:bodyPr wrap="none" anchor="ctr"/>
            <a:lstStyle/>
            <a:p>
              <a:pPr algn="ctr">
                <a:defRPr/>
              </a:pPr>
              <a:r>
                <a:rPr lang="en-US" sz="2400" b="0">
                  <a:ea typeface="+mn-ea"/>
                  <a:cs typeface="+mn-cs"/>
                </a:rPr>
                <a:t> </a:t>
              </a:r>
            </a:p>
          </p:txBody>
        </p:sp>
      </p:grpSp>
      <p:sp>
        <p:nvSpPr>
          <p:cNvPr id="71"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4400" dirty="0" err="1">
                <a:solidFill>
                  <a:srgbClr val="FAFD00"/>
                </a:solidFill>
                <a:latin typeface="Arial" charset="0"/>
              </a:rPr>
              <a:t>พันธ</a:t>
            </a:r>
            <a:r>
              <a:rPr lang="th-TH" sz="4400" dirty="0">
                <a:solidFill>
                  <a:srgbClr val="FAFD00"/>
                </a:solidFill>
                <a:latin typeface="Arial" charset="0"/>
              </a:rPr>
              <a:t>สัญญาอับรา</a:t>
            </a:r>
            <a:r>
              <a:rPr lang="th-TH" sz="4400" dirty="0" err="1">
                <a:solidFill>
                  <a:srgbClr val="FAFD00"/>
                </a:solidFill>
                <a:latin typeface="Arial" charset="0"/>
              </a:rPr>
              <a:t>ฮัม</a:t>
            </a:r>
            <a:endParaRPr lang="en-US" sz="3600" b="0" dirty="0">
              <a:solidFill>
                <a:srgbClr val="00FF00"/>
              </a:solidFill>
              <a:latin typeface="Arial" charset="0"/>
            </a:endParaRPr>
          </a:p>
        </p:txBody>
      </p:sp>
      <p:sp>
        <p:nvSpPr>
          <p:cNvPr id="72" name="Text Box 7"/>
          <p:cNvSpPr txBox="1">
            <a:spLocks noChangeArrowheads="1"/>
          </p:cNvSpPr>
          <p:nvPr/>
        </p:nvSpPr>
        <p:spPr bwMode="auto">
          <a:xfrm>
            <a:off x="2555875" y="1878013"/>
            <a:ext cx="4062413" cy="78098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3200" i="1" dirty="0">
                <a:solidFill>
                  <a:srgbClr val="00FF00"/>
                </a:solidFill>
                <a:latin typeface="Arial" charset="0"/>
                <a:ea typeface="+mn-ea"/>
                <a:cs typeface="+mn-cs"/>
              </a:rPr>
              <a:t>ปฐมกาล</a:t>
            </a:r>
            <a:r>
              <a:rPr lang="en-US" sz="3200" i="1" dirty="0">
                <a:solidFill>
                  <a:srgbClr val="00FF00"/>
                </a:solidFill>
                <a:latin typeface="Arial" charset="0"/>
                <a:ea typeface="+mn-ea"/>
                <a:cs typeface="+mn-cs"/>
              </a:rPr>
              <a:t> 12:1-3</a:t>
            </a:r>
          </a:p>
        </p:txBody>
      </p:sp>
      <p:sp>
        <p:nvSpPr>
          <p:cNvPr id="73" name="Rectangle 8"/>
          <p:cNvSpPr>
            <a:spLocks noChangeArrowheads="1"/>
          </p:cNvSpPr>
          <p:nvPr/>
        </p:nvSpPr>
        <p:spPr bwMode="auto">
          <a:xfrm>
            <a:off x="3249613" y="1323975"/>
            <a:ext cx="3123052"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dirty="0">
                <a:solidFill>
                  <a:srgbClr val="FAFD00"/>
                </a:solidFill>
                <a:latin typeface="Arial" charset="0"/>
              </a:rPr>
              <a:t>“</a:t>
            </a:r>
            <a:r>
              <a:rPr lang="th-TH" altLang="ja-JP" sz="3200" dirty="0">
                <a:solidFill>
                  <a:srgbClr val="FAFD00"/>
                </a:solidFill>
                <a:latin typeface="Arial" charset="0"/>
              </a:rPr>
              <a:t>การทรงเรียก</a:t>
            </a:r>
            <a:r>
              <a:rPr lang="ja-JP" altLang="en-US"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74" name="Group 45"/>
          <p:cNvGrpSpPr>
            <a:grpSpLocks/>
          </p:cNvGrpSpPr>
          <p:nvPr/>
        </p:nvGrpSpPr>
        <p:grpSpPr bwMode="auto">
          <a:xfrm>
            <a:off x="647700" y="2463800"/>
            <a:ext cx="7524750" cy="3702051"/>
            <a:chOff x="408" y="1552"/>
            <a:chExt cx="4740" cy="2332"/>
          </a:xfrm>
        </p:grpSpPr>
        <p:sp>
          <p:nvSpPr>
            <p:cNvPr id="75"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76"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77" name="Rectangle 10"/>
            <p:cNvSpPr>
              <a:spLocks noChangeArrowheads="1"/>
            </p:cNvSpPr>
            <p:nvPr/>
          </p:nvSpPr>
          <p:spPr bwMode="auto">
            <a:xfrm>
              <a:off x="650" y="3175"/>
              <a:ext cx="1586" cy="6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A4FF94"/>
                  </a:solidFill>
                  <a:latin typeface="Arial" charset="0"/>
                  <a:ea typeface="+mn-ea"/>
                  <a:cs typeface="+mn-cs"/>
                </a:rPr>
                <a:t>เฉลยธรรมบัญญัติ</a:t>
              </a:r>
            </a:p>
            <a:p>
              <a:pPr algn="ctr">
                <a:defRPr/>
              </a:pPr>
              <a:r>
                <a:rPr lang="en-US" sz="2400" i="1" dirty="0">
                  <a:solidFill>
                    <a:srgbClr val="A4FF94"/>
                  </a:solidFill>
                  <a:latin typeface="Arial" charset="0"/>
                  <a:ea typeface="+mn-ea"/>
                  <a:cs typeface="+mn-cs"/>
                </a:rPr>
                <a:t>30:1-10</a:t>
              </a:r>
            </a:p>
          </p:txBody>
        </p:sp>
        <p:sp>
          <p:nvSpPr>
            <p:cNvPr id="78" name="Text Box 11"/>
            <p:cNvSpPr txBox="1">
              <a:spLocks noChangeArrowheads="1"/>
            </p:cNvSpPr>
            <p:nvPr/>
          </p:nvSpPr>
          <p:spPr bwMode="auto">
            <a:xfrm>
              <a:off x="936" y="2289"/>
              <a:ext cx="1014"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แผ่นดิน</a:t>
              </a:r>
              <a:endParaRPr lang="en-US" sz="2800" dirty="0">
                <a:solidFill>
                  <a:srgbClr val="00FF00"/>
                </a:solidFill>
                <a:latin typeface="Arial" charset="0"/>
                <a:ea typeface="+mn-ea"/>
                <a:cs typeface="+mn-cs"/>
              </a:endParaRPr>
            </a:p>
          </p:txBody>
        </p:sp>
        <p:sp>
          <p:nvSpPr>
            <p:cNvPr id="79" name="Text Box 12"/>
            <p:cNvSpPr txBox="1">
              <a:spLocks noChangeArrowheads="1"/>
            </p:cNvSpPr>
            <p:nvPr/>
          </p:nvSpPr>
          <p:spPr bwMode="auto">
            <a:xfrm>
              <a:off x="920" y="2733"/>
              <a:ext cx="1061"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FAFD00"/>
                  </a:solidFill>
                  <a:latin typeface="Arial Black" charset="0"/>
                  <a:ea typeface="+mn-ea"/>
                  <a:cs typeface="+mn-cs"/>
                </a:rPr>
                <a:t>แผ่นดิน</a:t>
              </a:r>
              <a:endParaRPr lang="en-US" sz="3200" dirty="0">
                <a:solidFill>
                  <a:srgbClr val="FAFD00"/>
                </a:solidFill>
                <a:latin typeface="Arial Black" charset="0"/>
                <a:ea typeface="+mn-ea"/>
                <a:cs typeface="+mn-cs"/>
              </a:endParaRPr>
            </a:p>
          </p:txBody>
        </p:sp>
        <p:sp>
          <p:nvSpPr>
            <p:cNvPr id="80" name="Rectangle 13"/>
            <p:cNvSpPr>
              <a:spLocks noChangeArrowheads="1"/>
            </p:cNvSpPr>
            <p:nvPr/>
          </p:nvSpPr>
          <p:spPr bwMode="auto">
            <a:xfrm>
              <a:off x="2309" y="3176"/>
              <a:ext cx="1079"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A4FF94"/>
                  </a:solidFill>
                  <a:latin typeface="Arial" charset="0"/>
                  <a:ea typeface="+mn-ea"/>
                  <a:cs typeface="+mn-cs"/>
                </a:rPr>
                <a:t>2 </a:t>
              </a:r>
              <a:r>
                <a:rPr lang="th-TH" sz="2800" i="1" dirty="0">
                  <a:solidFill>
                    <a:srgbClr val="A4FF94"/>
                  </a:solidFill>
                  <a:latin typeface="Arial" charset="0"/>
                  <a:ea typeface="+mn-ea"/>
                  <a:cs typeface="+mn-cs"/>
                </a:rPr>
                <a:t>ซา</a:t>
              </a:r>
              <a:r>
                <a:rPr lang="th-TH" sz="2800" i="1" dirty="0" err="1">
                  <a:solidFill>
                    <a:srgbClr val="A4FF94"/>
                  </a:solidFill>
                  <a:latin typeface="Arial" charset="0"/>
                  <a:ea typeface="+mn-ea"/>
                  <a:cs typeface="+mn-cs"/>
                </a:rPr>
                <a:t>มูเอล</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81" name="Text Box 14"/>
            <p:cNvSpPr txBox="1">
              <a:spLocks noChangeArrowheads="1"/>
            </p:cNvSpPr>
            <p:nvPr/>
          </p:nvSpPr>
          <p:spPr bwMode="auto">
            <a:xfrm>
              <a:off x="2369" y="2296"/>
              <a:ext cx="992"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พงศ์พันธุ์</a:t>
              </a:r>
              <a:endParaRPr lang="en-US" sz="2800" dirty="0">
                <a:solidFill>
                  <a:srgbClr val="00FF00"/>
                </a:solidFill>
                <a:latin typeface="Arial" charset="0"/>
                <a:ea typeface="+mn-ea"/>
                <a:cs typeface="+mn-cs"/>
              </a:endParaRPr>
            </a:p>
          </p:txBody>
        </p:sp>
        <p:sp>
          <p:nvSpPr>
            <p:cNvPr id="82" name="Text Box 15"/>
            <p:cNvSpPr txBox="1">
              <a:spLocks noChangeArrowheads="1"/>
            </p:cNvSpPr>
            <p:nvPr/>
          </p:nvSpPr>
          <p:spPr bwMode="auto">
            <a:xfrm>
              <a:off x="2047" y="2741"/>
              <a:ext cx="1581"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สัญญาดาวิด</a:t>
              </a:r>
              <a:endParaRPr lang="en-US" sz="2400" dirty="0">
                <a:solidFill>
                  <a:srgbClr val="FAFD00"/>
                </a:solidFill>
                <a:latin typeface="Arial Black" charset="0"/>
                <a:ea typeface="+mn-ea"/>
                <a:cs typeface="+mn-cs"/>
              </a:endParaRPr>
            </a:p>
          </p:txBody>
        </p:sp>
        <p:sp>
          <p:nvSpPr>
            <p:cNvPr id="83" name="Rectangle 16"/>
            <p:cNvSpPr>
              <a:spLocks noChangeArrowheads="1"/>
            </p:cNvSpPr>
            <p:nvPr/>
          </p:nvSpPr>
          <p:spPr bwMode="auto">
            <a:xfrm>
              <a:off x="3762" y="3174"/>
              <a:ext cx="1024"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800" i="1" dirty="0" err="1">
                  <a:solidFill>
                    <a:srgbClr val="A4FF94"/>
                  </a:solidFill>
                  <a:latin typeface="Arial" charset="0"/>
                  <a:ea typeface="+mn-ea"/>
                  <a:cs typeface="+mn-cs"/>
                </a:rPr>
                <a:t>เยเรมีย์</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31:31-33</a:t>
              </a:r>
            </a:p>
          </p:txBody>
        </p:sp>
        <p:sp>
          <p:nvSpPr>
            <p:cNvPr id="84" name="Text Box 17"/>
            <p:cNvSpPr txBox="1">
              <a:spLocks noChangeArrowheads="1"/>
            </p:cNvSpPr>
            <p:nvPr/>
          </p:nvSpPr>
          <p:spPr bwMode="auto">
            <a:xfrm>
              <a:off x="3414" y="2288"/>
              <a:ext cx="1734"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00FF00"/>
                  </a:solidFill>
                  <a:latin typeface="Arial" charset="0"/>
                  <a:ea typeface="+mn-ea"/>
                  <a:cs typeface="+mn-cs"/>
                </a:rPr>
                <a:t>พระพร</a:t>
              </a:r>
              <a:endParaRPr lang="en-US" sz="3200" dirty="0">
                <a:solidFill>
                  <a:srgbClr val="00FF00"/>
                </a:solidFill>
                <a:latin typeface="Arial" charset="0"/>
                <a:ea typeface="+mn-ea"/>
                <a:cs typeface="+mn-cs"/>
              </a:endParaRPr>
            </a:p>
          </p:txBody>
        </p:sp>
        <p:sp>
          <p:nvSpPr>
            <p:cNvPr id="85" name="Text Box 18"/>
            <p:cNvSpPr txBox="1">
              <a:spLocks noChangeArrowheads="1"/>
            </p:cNvSpPr>
            <p:nvPr/>
          </p:nvSpPr>
          <p:spPr bwMode="auto">
            <a:xfrm>
              <a:off x="3569" y="2727"/>
              <a:ext cx="1440"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สัญญาใหม่</a:t>
              </a:r>
              <a:endParaRPr lang="en-US" sz="2400" dirty="0">
                <a:solidFill>
                  <a:srgbClr val="FAFD00"/>
                </a:solidFill>
                <a:latin typeface="Arial Black" charset="0"/>
                <a:ea typeface="+mn-ea"/>
                <a:cs typeface="+mn-cs"/>
              </a:endParaRPr>
            </a:p>
          </p:txBody>
        </p:sp>
        <p:sp>
          <p:nvSpPr>
            <p:cNvPr id="86"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7"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8"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1" name="Group 33"/>
          <p:cNvGrpSpPr>
            <a:grpSpLocks/>
          </p:cNvGrpSpPr>
          <p:nvPr/>
        </p:nvGrpSpPr>
        <p:grpSpPr bwMode="auto">
          <a:xfrm>
            <a:off x="8135938" y="3635940"/>
            <a:ext cx="952500" cy="1200150"/>
            <a:chOff x="5043" y="2188"/>
            <a:chExt cx="600" cy="756"/>
          </a:xfrm>
        </p:grpSpPr>
        <p:sp>
          <p:nvSpPr>
            <p:cNvPr id="5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60"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61"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62"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63"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6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66"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89" name="Rectangle 69"/>
          <p:cNvSpPr>
            <a:spLocks noChangeArrowheads="1"/>
          </p:cNvSpPr>
          <p:nvPr/>
        </p:nvSpPr>
        <p:spPr bwMode="auto">
          <a:xfrm>
            <a:off x="8208963" y="35653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8688"/>
                                        </p:tgtEl>
                                        <p:attrNameLst>
                                          <p:attrName>style.visibility</p:attrName>
                                        </p:attrNameLst>
                                      </p:cBhvr>
                                      <p:to>
                                        <p:strVal val="visible"/>
                                      </p:to>
                                    </p:set>
                                    <p:animEffect transition="in" filter="fade">
                                      <p:cBhvr>
                                        <p:cTn id="7" dur="1000"/>
                                        <p:tgtEl>
                                          <p:spTgt spid="6686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668688"/>
                                        </p:tgtEl>
                                      </p:cBhvr>
                                    </p:animEffect>
                                    <p:set>
                                      <p:cBhvr>
                                        <p:cTn id="12" dur="1" fill="hold">
                                          <p:stCondLst>
                                            <p:cond delay="499"/>
                                          </p:stCondLst>
                                        </p:cTn>
                                        <p:tgtEl>
                                          <p:spTgt spid="66868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68722"/>
                                        </p:tgtEl>
                                        <p:attrNameLst>
                                          <p:attrName>style.visibility</p:attrName>
                                        </p:attrNameLst>
                                      </p:cBhvr>
                                      <p:to>
                                        <p:strVal val="visible"/>
                                      </p:to>
                                    </p:set>
                                    <p:animEffect transition="in" filter="fade">
                                      <p:cBhvr>
                                        <p:cTn id="15" dur="1000"/>
                                        <p:tgtEl>
                                          <p:spTgt spid="668722"/>
                                        </p:tgtEl>
                                      </p:cBhvr>
                                    </p:animEffect>
                                  </p:childTnLst>
                                </p:cTn>
                              </p:par>
                            </p:childTnLst>
                          </p:cTn>
                        </p:par>
                        <p:par>
                          <p:cTn id="16" fill="hold" nodeType="afterGroup">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ppt_x</p:attrName>
                                        </p:attrNameLst>
                                      </p:cBhvr>
                                      <p:tavLst>
                                        <p:tav tm="0">
                                          <p:val>
                                            <p:fltVal val="0.5"/>
                                          </p:val>
                                        </p:tav>
                                        <p:tav tm="100000">
                                          <p:val>
                                            <p:strVal val="#ppt_x"/>
                                          </p:val>
                                        </p:tav>
                                      </p:tavLst>
                                    </p:anim>
                                    <p:anim calcmode="lin" valueType="num">
                                      <p:cBhvr>
                                        <p:cTn id="22"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722" grpId="0" animBg="1"/>
      <p:bldP spid="668688" grpId="0" animBg="1"/>
      <p:bldP spid="66868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AutoShape 2"/>
          <p:cNvSpPr>
            <a:spLocks noChangeArrowheads="1"/>
          </p:cNvSpPr>
          <p:nvPr/>
        </p:nvSpPr>
        <p:spPr bwMode="auto">
          <a:xfrm>
            <a:off x="1092200" y="3408363"/>
            <a:ext cx="6926263"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4" name="Rectangle 3" descr="Green marble"/>
          <p:cNvSpPr>
            <a:spLocks noChangeArrowheads="1"/>
          </p:cNvSpPr>
          <p:nvPr/>
        </p:nvSpPr>
        <p:spPr bwMode="auto">
          <a:xfrm>
            <a:off x="533400" y="457200"/>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749" name="Rectangle 5"/>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3107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71751" name="Text Box 7"/>
          <p:cNvSpPr txBox="1">
            <a:spLocks noChangeArrowheads="1"/>
          </p:cNvSpPr>
          <p:nvPr/>
        </p:nvSpPr>
        <p:spPr bwMode="auto">
          <a:xfrm>
            <a:off x="647700" y="3541713"/>
            <a:ext cx="6307138" cy="641350"/>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671752" name="AutoShape 8"/>
          <p:cNvSpPr>
            <a:spLocks noChangeArrowheads="1"/>
          </p:cNvSpPr>
          <p:nvPr/>
        </p:nvSpPr>
        <p:spPr bwMode="auto">
          <a:xfrm>
            <a:off x="1150938" y="3441700"/>
            <a:ext cx="6926262" cy="2578100"/>
          </a:xfrm>
          <a:prstGeom prst="roundRect">
            <a:avLst>
              <a:gd name="adj" fmla="val 16667"/>
            </a:avLst>
          </a:prstGeom>
          <a:gradFill rotWithShape="0">
            <a:gsLst>
              <a:gs pos="0">
                <a:srgbClr val="20FB2B">
                  <a:gamma/>
                  <a:shade val="15686"/>
                  <a:invGamma/>
                </a:srgbClr>
              </a:gs>
              <a:gs pos="50000">
                <a:srgbClr val="20FB2B"/>
              </a:gs>
              <a:gs pos="100000">
                <a:srgbClr val="20FB2B">
                  <a:gamma/>
                  <a:shade val="15686"/>
                  <a:invGamma/>
                </a:srgbClr>
              </a:gs>
            </a:gsLst>
            <a:lin ang="5400000" scaled="1"/>
          </a:gradFill>
          <a:ln w="38100">
            <a:solidFill>
              <a:srgbClr val="21FF2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71765" name="Line 21"/>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6" name="Line 22"/>
          <p:cNvSpPr>
            <a:spLocks noChangeShapeType="1"/>
          </p:cNvSpPr>
          <p:nvPr/>
        </p:nvSpPr>
        <p:spPr bwMode="auto">
          <a:xfrm flipH="1">
            <a:off x="4538663" y="24638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7" name="Line 23"/>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1768" name="Rectangle 2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63</a:t>
            </a:r>
          </a:p>
        </p:txBody>
      </p:sp>
      <p:sp>
        <p:nvSpPr>
          <p:cNvPr id="131095" name="Text Box 25"/>
          <p:cNvSpPr txBox="1">
            <a:spLocks noChangeArrowheads="1"/>
          </p:cNvSpPr>
          <p:nvPr/>
        </p:nvSpPr>
        <p:spPr bwMode="auto">
          <a:xfrm>
            <a:off x="7072157" y="6283732"/>
            <a:ext cx="14766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 น. </a:t>
            </a:r>
            <a:r>
              <a:rPr lang="en-US" sz="1200" dirty="0">
                <a:solidFill>
                  <a:schemeClr val="tx1"/>
                </a:solidFill>
                <a:latin typeface="Arial" charset="0"/>
              </a:rPr>
              <a:t>39-41</a:t>
            </a:r>
          </a:p>
        </p:txBody>
      </p:sp>
      <p:sp>
        <p:nvSpPr>
          <p:cNvPr id="131096" name="Text Box 26"/>
          <p:cNvSpPr txBox="1">
            <a:spLocks noChangeArrowheads="1"/>
          </p:cNvSpPr>
          <p:nvPr/>
        </p:nvSpPr>
        <p:spPr bwMode="auto">
          <a:xfrm>
            <a:off x="855186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grpSp>
        <p:nvGrpSpPr>
          <p:cNvPr id="101" name="Group 33"/>
          <p:cNvGrpSpPr>
            <a:grpSpLocks/>
          </p:cNvGrpSpPr>
          <p:nvPr/>
        </p:nvGrpSpPr>
        <p:grpSpPr bwMode="auto">
          <a:xfrm>
            <a:off x="8024020" y="3481074"/>
            <a:ext cx="952500" cy="1200150"/>
            <a:chOff x="5043" y="2188"/>
            <a:chExt cx="600" cy="756"/>
          </a:xfrm>
        </p:grpSpPr>
        <p:sp>
          <p:nvSpPr>
            <p:cNvPr id="10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0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10"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111"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12"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113"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1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5"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16"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12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grpSp>
        <p:nvGrpSpPr>
          <p:cNvPr id="124" name="Group 45"/>
          <p:cNvGrpSpPr>
            <a:grpSpLocks/>
          </p:cNvGrpSpPr>
          <p:nvPr/>
        </p:nvGrpSpPr>
        <p:grpSpPr bwMode="auto">
          <a:xfrm>
            <a:off x="647700" y="2463800"/>
            <a:ext cx="7524750" cy="3702051"/>
            <a:chOff x="408" y="1552"/>
            <a:chExt cx="4740" cy="2332"/>
          </a:xfrm>
        </p:grpSpPr>
        <p:sp>
          <p:nvSpPr>
            <p:cNvPr id="125" name="Rectangle 4"/>
            <p:cNvSpPr>
              <a:spLocks noChangeArrowheads="1"/>
            </p:cNvSpPr>
            <p:nvPr/>
          </p:nvSpPr>
          <p:spPr bwMode="auto">
            <a:xfrm>
              <a:off x="642" y="2081"/>
              <a:ext cx="4464" cy="1778"/>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26" name="Text Box 6"/>
            <p:cNvSpPr txBox="1">
              <a:spLocks noChangeArrowheads="1"/>
            </p:cNvSpPr>
            <p:nvPr/>
          </p:nvSpPr>
          <p:spPr bwMode="auto">
            <a:xfrm>
              <a:off x="408" y="2231"/>
              <a:ext cx="3973" cy="404"/>
            </a:xfrm>
            <a:prstGeom prst="rect">
              <a:avLst/>
            </a:prstGeom>
            <a:noFill/>
            <a:ln w="12700">
              <a:noFill/>
              <a:miter lim="800000"/>
              <a:headEnd/>
              <a:tailEnd/>
            </a:ln>
            <a:effectLst>
              <a:outerShdw blurRad="63500" dist="17961" dir="2700000" algn="ctr" rotWithShape="0">
                <a:schemeClr val="bg2">
                  <a:alpha val="74998"/>
                </a:schemeClr>
              </a:outerShdw>
            </a:effectLst>
          </p:spPr>
          <p:txBody>
            <a:bodyPr>
              <a:spAutoFit/>
            </a:bodyPr>
            <a:lstStyle/>
            <a:p>
              <a:pPr>
                <a:spcBef>
                  <a:spcPct val="50000"/>
                </a:spcBef>
                <a:defRPr/>
              </a:pPr>
              <a:endParaRPr lang="en-US" sz="3600">
                <a:solidFill>
                  <a:srgbClr val="00FF00"/>
                </a:solidFill>
                <a:latin typeface="Arial" charset="0"/>
                <a:ea typeface="+mn-ea"/>
                <a:cs typeface="+mn-cs"/>
              </a:endParaRPr>
            </a:p>
          </p:txBody>
        </p:sp>
        <p:sp>
          <p:nvSpPr>
            <p:cNvPr id="127" name="Rectangle 10"/>
            <p:cNvSpPr>
              <a:spLocks noChangeArrowheads="1"/>
            </p:cNvSpPr>
            <p:nvPr/>
          </p:nvSpPr>
          <p:spPr bwMode="auto">
            <a:xfrm>
              <a:off x="650" y="3175"/>
              <a:ext cx="1586" cy="6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A4FF94"/>
                  </a:solidFill>
                  <a:latin typeface="Arial" charset="0"/>
                  <a:ea typeface="+mn-ea"/>
                  <a:cs typeface="+mn-cs"/>
                </a:rPr>
                <a:t>เฉลยธรรมบัญญัติ</a:t>
              </a:r>
            </a:p>
            <a:p>
              <a:pPr algn="ctr">
                <a:defRPr/>
              </a:pPr>
              <a:r>
                <a:rPr lang="en-US" sz="2400" i="1" dirty="0">
                  <a:solidFill>
                    <a:srgbClr val="A4FF94"/>
                  </a:solidFill>
                  <a:latin typeface="Arial" charset="0"/>
                  <a:ea typeface="+mn-ea"/>
                  <a:cs typeface="+mn-cs"/>
                </a:rPr>
                <a:t>30:1-10</a:t>
              </a:r>
            </a:p>
          </p:txBody>
        </p:sp>
        <p:sp>
          <p:nvSpPr>
            <p:cNvPr id="128" name="Text Box 11"/>
            <p:cNvSpPr txBox="1">
              <a:spLocks noChangeArrowheads="1"/>
            </p:cNvSpPr>
            <p:nvPr/>
          </p:nvSpPr>
          <p:spPr bwMode="auto">
            <a:xfrm>
              <a:off x="936" y="2289"/>
              <a:ext cx="1014"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แผ่นดิน</a:t>
              </a:r>
              <a:endParaRPr lang="en-US" sz="2800" dirty="0">
                <a:solidFill>
                  <a:srgbClr val="00FF00"/>
                </a:solidFill>
                <a:latin typeface="Arial" charset="0"/>
                <a:ea typeface="+mn-ea"/>
                <a:cs typeface="+mn-cs"/>
              </a:endParaRPr>
            </a:p>
          </p:txBody>
        </p:sp>
        <p:sp>
          <p:nvSpPr>
            <p:cNvPr id="129" name="Text Box 12"/>
            <p:cNvSpPr txBox="1">
              <a:spLocks noChangeArrowheads="1"/>
            </p:cNvSpPr>
            <p:nvPr/>
          </p:nvSpPr>
          <p:spPr bwMode="auto">
            <a:xfrm>
              <a:off x="920" y="2733"/>
              <a:ext cx="1061"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FAFD00"/>
                  </a:solidFill>
                  <a:latin typeface="Arial Black" charset="0"/>
                  <a:ea typeface="+mn-ea"/>
                  <a:cs typeface="+mn-cs"/>
                </a:rPr>
                <a:t>แผ่นดิน</a:t>
              </a:r>
              <a:endParaRPr lang="en-US" sz="3200" dirty="0">
                <a:solidFill>
                  <a:srgbClr val="FAFD00"/>
                </a:solidFill>
                <a:latin typeface="Arial Black" charset="0"/>
                <a:ea typeface="+mn-ea"/>
                <a:cs typeface="+mn-cs"/>
              </a:endParaRPr>
            </a:p>
          </p:txBody>
        </p:sp>
        <p:sp>
          <p:nvSpPr>
            <p:cNvPr id="130" name="Rectangle 13"/>
            <p:cNvSpPr>
              <a:spLocks noChangeArrowheads="1"/>
            </p:cNvSpPr>
            <p:nvPr/>
          </p:nvSpPr>
          <p:spPr bwMode="auto">
            <a:xfrm>
              <a:off x="2309" y="3176"/>
              <a:ext cx="1079"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A4FF94"/>
                  </a:solidFill>
                  <a:latin typeface="Arial" charset="0"/>
                  <a:ea typeface="+mn-ea"/>
                  <a:cs typeface="+mn-cs"/>
                </a:rPr>
                <a:t>2 </a:t>
              </a:r>
              <a:r>
                <a:rPr lang="th-TH" sz="2800" i="1" dirty="0">
                  <a:solidFill>
                    <a:srgbClr val="A4FF94"/>
                  </a:solidFill>
                  <a:latin typeface="Arial" charset="0"/>
                  <a:ea typeface="+mn-ea"/>
                  <a:cs typeface="+mn-cs"/>
                </a:rPr>
                <a:t>ซา</a:t>
              </a:r>
              <a:r>
                <a:rPr lang="th-TH" sz="2800" i="1" dirty="0" err="1">
                  <a:solidFill>
                    <a:srgbClr val="A4FF94"/>
                  </a:solidFill>
                  <a:latin typeface="Arial" charset="0"/>
                  <a:ea typeface="+mn-ea"/>
                  <a:cs typeface="+mn-cs"/>
                </a:rPr>
                <a:t>มูเอล</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7:4-16</a:t>
              </a:r>
            </a:p>
          </p:txBody>
        </p:sp>
        <p:sp>
          <p:nvSpPr>
            <p:cNvPr id="131" name="Text Box 14"/>
            <p:cNvSpPr txBox="1">
              <a:spLocks noChangeArrowheads="1"/>
            </p:cNvSpPr>
            <p:nvPr/>
          </p:nvSpPr>
          <p:spPr bwMode="auto">
            <a:xfrm>
              <a:off x="2369" y="2296"/>
              <a:ext cx="992" cy="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2800" dirty="0">
                  <a:solidFill>
                    <a:srgbClr val="00FF00"/>
                  </a:solidFill>
                  <a:latin typeface="Arial" charset="0"/>
                  <a:ea typeface="+mn-ea"/>
                  <a:cs typeface="+mn-cs"/>
                </a:rPr>
                <a:t>พงศ์พันธุ์</a:t>
              </a:r>
              <a:endParaRPr lang="en-US" sz="2800" dirty="0">
                <a:solidFill>
                  <a:srgbClr val="00FF00"/>
                </a:solidFill>
                <a:latin typeface="Arial" charset="0"/>
                <a:ea typeface="+mn-ea"/>
                <a:cs typeface="+mn-cs"/>
              </a:endParaRPr>
            </a:p>
          </p:txBody>
        </p:sp>
        <p:sp>
          <p:nvSpPr>
            <p:cNvPr id="132" name="Text Box 15"/>
            <p:cNvSpPr txBox="1">
              <a:spLocks noChangeArrowheads="1"/>
            </p:cNvSpPr>
            <p:nvPr/>
          </p:nvSpPr>
          <p:spPr bwMode="auto">
            <a:xfrm>
              <a:off x="2047" y="2741"/>
              <a:ext cx="1581"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สัญญาดาวิด</a:t>
              </a:r>
              <a:endParaRPr lang="en-US" sz="2400" dirty="0">
                <a:solidFill>
                  <a:srgbClr val="FAFD00"/>
                </a:solidFill>
                <a:latin typeface="Arial Black" charset="0"/>
                <a:ea typeface="+mn-ea"/>
                <a:cs typeface="+mn-cs"/>
              </a:endParaRPr>
            </a:p>
          </p:txBody>
        </p:sp>
        <p:sp>
          <p:nvSpPr>
            <p:cNvPr id="133" name="Rectangle 16"/>
            <p:cNvSpPr>
              <a:spLocks noChangeArrowheads="1"/>
            </p:cNvSpPr>
            <p:nvPr/>
          </p:nvSpPr>
          <p:spPr bwMode="auto">
            <a:xfrm>
              <a:off x="3762" y="3174"/>
              <a:ext cx="1024" cy="70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2800" i="1" dirty="0" err="1">
                  <a:solidFill>
                    <a:srgbClr val="A4FF94"/>
                  </a:solidFill>
                  <a:latin typeface="Arial" charset="0"/>
                  <a:ea typeface="+mn-ea"/>
                  <a:cs typeface="+mn-cs"/>
                </a:rPr>
                <a:t>เยเรมีย์</a:t>
              </a:r>
              <a:endParaRPr lang="en-US" sz="2800" i="1" dirty="0">
                <a:solidFill>
                  <a:srgbClr val="A4FF94"/>
                </a:solidFill>
                <a:latin typeface="Arial" charset="0"/>
                <a:ea typeface="+mn-ea"/>
                <a:cs typeface="+mn-cs"/>
              </a:endParaRPr>
            </a:p>
            <a:p>
              <a:pPr algn="ctr">
                <a:defRPr/>
              </a:pPr>
              <a:r>
                <a:rPr lang="en-US" sz="2800" i="1" dirty="0">
                  <a:solidFill>
                    <a:srgbClr val="A4FF94"/>
                  </a:solidFill>
                  <a:latin typeface="Arial" charset="0"/>
                  <a:ea typeface="+mn-ea"/>
                  <a:cs typeface="+mn-cs"/>
                </a:rPr>
                <a:t>31:31-33</a:t>
              </a:r>
            </a:p>
          </p:txBody>
        </p:sp>
        <p:sp>
          <p:nvSpPr>
            <p:cNvPr id="134" name="Text Box 17"/>
            <p:cNvSpPr txBox="1">
              <a:spLocks noChangeArrowheads="1"/>
            </p:cNvSpPr>
            <p:nvPr/>
          </p:nvSpPr>
          <p:spPr bwMode="auto">
            <a:xfrm>
              <a:off x="3414" y="2288"/>
              <a:ext cx="1734" cy="36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200" dirty="0">
                  <a:solidFill>
                    <a:srgbClr val="00FF00"/>
                  </a:solidFill>
                  <a:latin typeface="Arial" charset="0"/>
                  <a:ea typeface="+mn-ea"/>
                  <a:cs typeface="+mn-cs"/>
                </a:rPr>
                <a:t>พระพร</a:t>
              </a:r>
              <a:endParaRPr lang="en-US" sz="3200" dirty="0">
                <a:solidFill>
                  <a:srgbClr val="00FF00"/>
                </a:solidFill>
                <a:latin typeface="Arial" charset="0"/>
                <a:ea typeface="+mn-ea"/>
                <a:cs typeface="+mn-cs"/>
              </a:endParaRPr>
            </a:p>
          </p:txBody>
        </p:sp>
        <p:sp>
          <p:nvSpPr>
            <p:cNvPr id="135" name="Text Box 18"/>
            <p:cNvSpPr txBox="1">
              <a:spLocks noChangeArrowheads="1"/>
            </p:cNvSpPr>
            <p:nvPr/>
          </p:nvSpPr>
          <p:spPr bwMode="auto">
            <a:xfrm>
              <a:off x="3569" y="2727"/>
              <a:ext cx="1440" cy="29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th-TH" sz="2400" dirty="0" err="1">
                  <a:solidFill>
                    <a:srgbClr val="FAFD00"/>
                  </a:solidFill>
                  <a:latin typeface="Arial Black" charset="0"/>
                  <a:ea typeface="+mn-ea"/>
                  <a:cs typeface="+mn-cs"/>
                </a:rPr>
                <a:t>พันธ</a:t>
              </a:r>
              <a:r>
                <a:rPr lang="th-TH" sz="2400" dirty="0">
                  <a:solidFill>
                    <a:srgbClr val="FAFD00"/>
                  </a:solidFill>
                  <a:latin typeface="Arial Black" charset="0"/>
                  <a:ea typeface="+mn-ea"/>
                  <a:cs typeface="+mn-cs"/>
                </a:rPr>
                <a:t>สัญญาใหม่</a:t>
              </a:r>
              <a:endParaRPr lang="en-US" sz="2400" dirty="0">
                <a:solidFill>
                  <a:srgbClr val="FAFD00"/>
                </a:solidFill>
                <a:latin typeface="Arial Black" charset="0"/>
                <a:ea typeface="+mn-ea"/>
                <a:cs typeface="+mn-cs"/>
              </a:endParaRPr>
            </a:p>
          </p:txBody>
        </p:sp>
        <p:sp>
          <p:nvSpPr>
            <p:cNvPr id="136" name="Line 19"/>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37" name="Line 20"/>
            <p:cNvSpPr>
              <a:spLocks noChangeShapeType="1"/>
            </p:cNvSpPr>
            <p:nvPr/>
          </p:nvSpPr>
          <p:spPr bwMode="auto">
            <a:xfrm flipH="1">
              <a:off x="2859" y="1552"/>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38" name="Line 21"/>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21"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4400" dirty="0" err="1">
                <a:solidFill>
                  <a:srgbClr val="FAFD00"/>
                </a:solidFill>
                <a:latin typeface="Arial" charset="0"/>
              </a:rPr>
              <a:t>พันธ</a:t>
            </a:r>
            <a:r>
              <a:rPr lang="th-TH" sz="4400" dirty="0">
                <a:solidFill>
                  <a:srgbClr val="FAFD00"/>
                </a:solidFill>
                <a:latin typeface="Arial" charset="0"/>
              </a:rPr>
              <a:t>สัญญาอับรา</a:t>
            </a:r>
            <a:r>
              <a:rPr lang="th-TH" sz="4400" dirty="0" err="1">
                <a:solidFill>
                  <a:srgbClr val="FAFD00"/>
                </a:solidFill>
                <a:latin typeface="Arial" charset="0"/>
              </a:rPr>
              <a:t>ฮัม</a:t>
            </a:r>
            <a:endParaRPr lang="en-US" sz="3600" b="0" dirty="0">
              <a:solidFill>
                <a:srgbClr val="00FF00"/>
              </a:solidFill>
              <a:latin typeface="Arial" charset="0"/>
            </a:endParaRPr>
          </a:p>
        </p:txBody>
      </p:sp>
      <p:sp>
        <p:nvSpPr>
          <p:cNvPr id="122" name="Text Box 7"/>
          <p:cNvSpPr txBox="1">
            <a:spLocks noChangeArrowheads="1"/>
          </p:cNvSpPr>
          <p:nvPr/>
        </p:nvSpPr>
        <p:spPr bwMode="auto">
          <a:xfrm>
            <a:off x="2555875" y="1878013"/>
            <a:ext cx="4062413" cy="78098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3200" i="1" dirty="0">
                <a:solidFill>
                  <a:srgbClr val="00FF00"/>
                </a:solidFill>
                <a:latin typeface="Arial" charset="0"/>
                <a:ea typeface="+mn-ea"/>
                <a:cs typeface="+mn-cs"/>
              </a:rPr>
              <a:t>ปฐมกาล</a:t>
            </a:r>
            <a:r>
              <a:rPr lang="en-US" sz="3200" i="1" dirty="0">
                <a:solidFill>
                  <a:srgbClr val="00FF00"/>
                </a:solidFill>
                <a:latin typeface="Arial" charset="0"/>
                <a:ea typeface="+mn-ea"/>
                <a:cs typeface="+mn-cs"/>
              </a:rPr>
              <a:t> 12:1-3</a:t>
            </a:r>
          </a:p>
        </p:txBody>
      </p:sp>
      <p:sp>
        <p:nvSpPr>
          <p:cNvPr id="123" name="Rectangle 8"/>
          <p:cNvSpPr>
            <a:spLocks noChangeArrowheads="1"/>
          </p:cNvSpPr>
          <p:nvPr/>
        </p:nvSpPr>
        <p:spPr bwMode="auto">
          <a:xfrm>
            <a:off x="3249613" y="1323975"/>
            <a:ext cx="3123052"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a:defRPr/>
            </a:pPr>
            <a:r>
              <a:rPr lang="en-US" sz="3200" dirty="0">
                <a:solidFill>
                  <a:srgbClr val="FAFD00"/>
                </a:solidFill>
                <a:latin typeface="Arial" charset="0"/>
              </a:rPr>
              <a:t>(</a:t>
            </a:r>
            <a:r>
              <a:rPr lang="ja-JP" altLang="en-US" sz="3200" dirty="0">
                <a:solidFill>
                  <a:srgbClr val="FAFD00"/>
                </a:solidFill>
                <a:latin typeface="Arial" charset="0"/>
              </a:rPr>
              <a:t>“</a:t>
            </a:r>
            <a:r>
              <a:rPr lang="th-TH" altLang="ja-JP" sz="3200" dirty="0">
                <a:solidFill>
                  <a:srgbClr val="FAFD00"/>
                </a:solidFill>
                <a:latin typeface="Arial" charset="0"/>
              </a:rPr>
              <a:t>การทรงเรียก</a:t>
            </a:r>
            <a:r>
              <a:rPr lang="ja-JP" altLang="en-US"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grpSp>
        <p:nvGrpSpPr>
          <p:cNvPr id="131098" name="Group 51"/>
          <p:cNvGrpSpPr>
            <a:grpSpLocks/>
          </p:cNvGrpSpPr>
          <p:nvPr/>
        </p:nvGrpSpPr>
        <p:grpSpPr bwMode="auto">
          <a:xfrm>
            <a:off x="1793083" y="697909"/>
            <a:ext cx="5808662" cy="5173663"/>
            <a:chOff x="1765" y="510"/>
            <a:chExt cx="3659" cy="3259"/>
          </a:xfrm>
        </p:grpSpPr>
        <p:sp>
          <p:nvSpPr>
            <p:cNvPr id="131100" name="AutoShape 52"/>
            <p:cNvSpPr>
              <a:spLocks noChangeArrowheads="1"/>
            </p:cNvSpPr>
            <p:nvPr/>
          </p:nvSpPr>
          <p:spPr bwMode="auto">
            <a:xfrm>
              <a:off x="1766" y="51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1" name="Rectangle 53"/>
            <p:cNvSpPr>
              <a:spLocks noChangeArrowheads="1"/>
            </p:cNvSpPr>
            <p:nvPr/>
          </p:nvSpPr>
          <p:spPr bwMode="auto">
            <a:xfrm>
              <a:off x="1765" y="82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2" name="Rectangle 54"/>
            <p:cNvSpPr>
              <a:spLocks noChangeArrowheads="1"/>
            </p:cNvSpPr>
            <p:nvPr/>
          </p:nvSpPr>
          <p:spPr bwMode="auto">
            <a:xfrm>
              <a:off x="1779" y="803"/>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3" name="Rectangle 55"/>
            <p:cNvSpPr>
              <a:spLocks noChangeArrowheads="1"/>
            </p:cNvSpPr>
            <p:nvPr/>
          </p:nvSpPr>
          <p:spPr bwMode="auto">
            <a:xfrm>
              <a:off x="2340" y="804"/>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00" name="Rectangle 56"/>
            <p:cNvSpPr>
              <a:spLocks noChangeArrowheads="1"/>
            </p:cNvSpPr>
            <p:nvPr/>
          </p:nvSpPr>
          <p:spPr bwMode="auto">
            <a:xfrm>
              <a:off x="1930" y="542"/>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2"/>
                  </a:solidFill>
                  <a:latin typeface="Helvetica" charset="0"/>
                </a:rPr>
                <a:t>   </a:t>
              </a:r>
              <a:endParaRPr lang="en-US" sz="2400">
                <a:solidFill>
                  <a:schemeClr val="accent2"/>
                </a:solidFill>
                <a:effectLst>
                  <a:outerShdw blurRad="38100" dist="38100" dir="2700000" algn="tl">
                    <a:srgbClr val="000000"/>
                  </a:outerShdw>
                </a:effectLst>
                <a:latin typeface="Helvetica" charset="0"/>
              </a:endParaRPr>
            </a:p>
          </p:txBody>
        </p:sp>
        <p:sp>
          <p:nvSpPr>
            <p:cNvPr id="671801" name="Rectangle 57"/>
            <p:cNvSpPr>
              <a:spLocks noChangeArrowheads="1"/>
            </p:cNvSpPr>
            <p:nvPr/>
          </p:nvSpPr>
          <p:spPr bwMode="auto">
            <a:xfrm>
              <a:off x="1790" y="526"/>
              <a:ext cx="1060" cy="233"/>
            </a:xfrm>
            <a:prstGeom prst="rect">
              <a:avLst/>
            </a:prstGeom>
            <a:noFill/>
            <a:ln w="9525">
              <a:noFill/>
              <a:miter lim="800000"/>
              <a:headEnd/>
              <a:tailEnd/>
            </a:ln>
          </p:spPr>
          <p:txBody>
            <a:bodyPr wrap="none" lIns="0" tIns="0" rIns="0" bIns="0">
              <a:spAutoFit/>
            </a:bodyPr>
            <a:lstStyle/>
            <a:p>
              <a:pPr algn="ctr">
                <a:defRPr/>
              </a:pPr>
              <a:r>
                <a:rPr lang="th-TH" sz="2400" dirty="0">
                  <a:solidFill>
                    <a:schemeClr val="accent2"/>
                  </a:solidFill>
                  <a:latin typeface="Helvetica" charset="0"/>
                </a:rPr>
                <a:t>การทรงสร้าง</a:t>
              </a:r>
              <a:endParaRPr lang="en-US" sz="2400" dirty="0">
                <a:solidFill>
                  <a:schemeClr val="accent2"/>
                </a:solidFill>
                <a:effectLst>
                  <a:outerShdw blurRad="38100" dist="38100" dir="2700000" algn="tl">
                    <a:srgbClr val="000000"/>
                  </a:outerShdw>
                </a:effectLst>
                <a:latin typeface="Helvetica" charset="0"/>
              </a:endParaRPr>
            </a:p>
          </p:txBody>
        </p:sp>
        <p:sp>
          <p:nvSpPr>
            <p:cNvPr id="131106" name="AutoShape 58"/>
            <p:cNvSpPr>
              <a:spLocks noChangeArrowheads="1"/>
            </p:cNvSpPr>
            <p:nvPr/>
          </p:nvSpPr>
          <p:spPr bwMode="auto">
            <a:xfrm>
              <a:off x="1965" y="758"/>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07" name="Rectangle 59"/>
            <p:cNvSpPr>
              <a:spLocks noChangeArrowheads="1"/>
            </p:cNvSpPr>
            <p:nvPr/>
          </p:nvSpPr>
          <p:spPr bwMode="auto">
            <a:xfrm>
              <a:off x="1965" y="1075"/>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08" name="Rectangle 60"/>
            <p:cNvSpPr>
              <a:spLocks noChangeArrowheads="1"/>
            </p:cNvSpPr>
            <p:nvPr/>
          </p:nvSpPr>
          <p:spPr bwMode="auto">
            <a:xfrm>
              <a:off x="1978" y="1051"/>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09" name="Rectangle 61"/>
            <p:cNvSpPr>
              <a:spLocks noChangeArrowheads="1"/>
            </p:cNvSpPr>
            <p:nvPr/>
          </p:nvSpPr>
          <p:spPr bwMode="auto">
            <a:xfrm>
              <a:off x="2550" y="1052"/>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06" name="Rectangle 62"/>
            <p:cNvSpPr>
              <a:spLocks noChangeArrowheads="1"/>
            </p:cNvSpPr>
            <p:nvPr/>
          </p:nvSpPr>
          <p:spPr bwMode="auto">
            <a:xfrm>
              <a:off x="2085" y="771"/>
              <a:ext cx="786"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อับรา</a:t>
              </a:r>
              <a:r>
                <a:rPr lang="th-TH" sz="2400" dirty="0" err="1">
                  <a:solidFill>
                    <a:srgbClr val="790015"/>
                  </a:solidFill>
                  <a:latin typeface="Helvetica" charset="0"/>
                </a:rPr>
                <a:t>ฮัม</a:t>
              </a:r>
              <a:endParaRPr lang="en-US" sz="2400" dirty="0">
                <a:solidFill>
                  <a:srgbClr val="FFA27C"/>
                </a:solidFill>
                <a:effectLst>
                  <a:outerShdw blurRad="38100" dist="38100" dir="2700000" algn="tl">
                    <a:srgbClr val="000000"/>
                  </a:outerShdw>
                </a:effectLst>
                <a:latin typeface="Helvetica" charset="0"/>
              </a:endParaRPr>
            </a:p>
          </p:txBody>
        </p:sp>
        <p:sp>
          <p:nvSpPr>
            <p:cNvPr id="131111" name="AutoShape 63"/>
            <p:cNvSpPr>
              <a:spLocks noChangeArrowheads="1"/>
            </p:cNvSpPr>
            <p:nvPr/>
          </p:nvSpPr>
          <p:spPr bwMode="auto">
            <a:xfrm>
              <a:off x="2151" y="99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2" name="Rectangle 64"/>
            <p:cNvSpPr>
              <a:spLocks noChangeArrowheads="1"/>
            </p:cNvSpPr>
            <p:nvPr/>
          </p:nvSpPr>
          <p:spPr bwMode="auto">
            <a:xfrm>
              <a:off x="2150" y="131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3" name="Rectangle 65"/>
            <p:cNvSpPr>
              <a:spLocks noChangeArrowheads="1"/>
            </p:cNvSpPr>
            <p:nvPr/>
          </p:nvSpPr>
          <p:spPr bwMode="auto">
            <a:xfrm>
              <a:off x="2163" y="1289"/>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14" name="Rectangle 66"/>
            <p:cNvSpPr>
              <a:spLocks noChangeArrowheads="1"/>
            </p:cNvSpPr>
            <p:nvPr/>
          </p:nvSpPr>
          <p:spPr bwMode="auto">
            <a:xfrm>
              <a:off x="2725" y="1290"/>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11" name="Rectangle 67"/>
            <p:cNvSpPr>
              <a:spLocks noChangeArrowheads="1"/>
            </p:cNvSpPr>
            <p:nvPr/>
          </p:nvSpPr>
          <p:spPr bwMode="auto">
            <a:xfrm>
              <a:off x="2264" y="1014"/>
              <a:ext cx="714"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โยเซฟ</a:t>
              </a:r>
              <a:endParaRPr lang="en-US" sz="2400" dirty="0">
                <a:solidFill>
                  <a:srgbClr val="FFA27C"/>
                </a:solidFill>
                <a:effectLst>
                  <a:outerShdw blurRad="38100" dist="38100" dir="2700000" algn="tl">
                    <a:srgbClr val="000000"/>
                  </a:outerShdw>
                </a:effectLst>
                <a:latin typeface="Helvetica" charset="0"/>
              </a:endParaRPr>
            </a:p>
          </p:txBody>
        </p:sp>
        <p:sp>
          <p:nvSpPr>
            <p:cNvPr id="131116" name="AutoShape 68"/>
            <p:cNvSpPr>
              <a:spLocks noChangeArrowheads="1"/>
            </p:cNvSpPr>
            <p:nvPr/>
          </p:nvSpPr>
          <p:spPr bwMode="auto">
            <a:xfrm>
              <a:off x="2343" y="123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17" name="Rectangle 69"/>
            <p:cNvSpPr>
              <a:spLocks noChangeArrowheads="1"/>
            </p:cNvSpPr>
            <p:nvPr/>
          </p:nvSpPr>
          <p:spPr bwMode="auto">
            <a:xfrm>
              <a:off x="2346" y="155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18" name="Rectangle 70"/>
            <p:cNvSpPr>
              <a:spLocks noChangeArrowheads="1"/>
            </p:cNvSpPr>
            <p:nvPr/>
          </p:nvSpPr>
          <p:spPr bwMode="auto">
            <a:xfrm>
              <a:off x="2358" y="1527"/>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19" name="Rectangle 71"/>
            <p:cNvSpPr>
              <a:spLocks noChangeArrowheads="1"/>
            </p:cNvSpPr>
            <p:nvPr/>
          </p:nvSpPr>
          <p:spPr bwMode="auto">
            <a:xfrm>
              <a:off x="2925" y="1528"/>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16" name="Rectangle 72"/>
            <p:cNvSpPr>
              <a:spLocks noChangeArrowheads="1"/>
            </p:cNvSpPr>
            <p:nvPr/>
          </p:nvSpPr>
          <p:spPr bwMode="auto">
            <a:xfrm>
              <a:off x="2543" y="1260"/>
              <a:ext cx="678"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โมเสส</a:t>
              </a:r>
              <a:endParaRPr lang="en-US" sz="2400" dirty="0">
                <a:solidFill>
                  <a:srgbClr val="FFA27C"/>
                </a:solidFill>
                <a:effectLst>
                  <a:outerShdw blurRad="38100" dist="38100" dir="2700000" algn="tl">
                    <a:srgbClr val="000000"/>
                  </a:outerShdw>
                </a:effectLst>
                <a:latin typeface="Helvetica" charset="0"/>
              </a:endParaRPr>
            </a:p>
          </p:txBody>
        </p:sp>
        <p:sp>
          <p:nvSpPr>
            <p:cNvPr id="131121" name="AutoShape 73"/>
            <p:cNvSpPr>
              <a:spLocks noChangeArrowheads="1"/>
            </p:cNvSpPr>
            <p:nvPr/>
          </p:nvSpPr>
          <p:spPr bwMode="auto">
            <a:xfrm>
              <a:off x="2571" y="147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2" name="Rectangle 74"/>
            <p:cNvSpPr>
              <a:spLocks noChangeArrowheads="1"/>
            </p:cNvSpPr>
            <p:nvPr/>
          </p:nvSpPr>
          <p:spPr bwMode="auto">
            <a:xfrm>
              <a:off x="2570" y="179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3" name="Rectangle 75"/>
            <p:cNvSpPr>
              <a:spLocks noChangeArrowheads="1"/>
            </p:cNvSpPr>
            <p:nvPr/>
          </p:nvSpPr>
          <p:spPr bwMode="auto">
            <a:xfrm>
              <a:off x="2589" y="1769"/>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24" name="Rectangle 76"/>
            <p:cNvSpPr>
              <a:spLocks noChangeArrowheads="1"/>
            </p:cNvSpPr>
            <p:nvPr/>
          </p:nvSpPr>
          <p:spPr bwMode="auto">
            <a:xfrm>
              <a:off x="3145" y="1770"/>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21" name="Rectangle 77"/>
            <p:cNvSpPr>
              <a:spLocks noChangeArrowheads="1"/>
            </p:cNvSpPr>
            <p:nvPr/>
          </p:nvSpPr>
          <p:spPr bwMode="auto">
            <a:xfrm>
              <a:off x="2779" y="1493"/>
              <a:ext cx="555" cy="233"/>
            </a:xfrm>
            <a:prstGeom prst="rect">
              <a:avLst/>
            </a:prstGeom>
            <a:noFill/>
            <a:ln w="9525">
              <a:noFill/>
              <a:miter lim="800000"/>
              <a:headEnd/>
              <a:tailEnd/>
            </a:ln>
          </p:spPr>
          <p:txBody>
            <a:bodyPr wrap="none" lIns="0" tIns="0" rIns="0" bIns="0">
              <a:spAutoFit/>
            </a:bodyPr>
            <a:lstStyle/>
            <a:p>
              <a:pPr algn="ctr">
                <a:defRPr/>
              </a:pPr>
              <a:r>
                <a:rPr lang="th-TH" sz="2400" dirty="0">
                  <a:solidFill>
                    <a:srgbClr val="790015"/>
                  </a:solidFill>
                  <a:latin typeface="Helvetica" charset="0"/>
                </a:rPr>
                <a:t>โยชูวา</a:t>
              </a:r>
              <a:endParaRPr lang="en-US" sz="2400" dirty="0">
                <a:solidFill>
                  <a:srgbClr val="FFA27C"/>
                </a:solidFill>
                <a:effectLst>
                  <a:outerShdw blurRad="38100" dist="38100" dir="2700000" algn="tl">
                    <a:srgbClr val="000000"/>
                  </a:outerShdw>
                </a:effectLst>
                <a:latin typeface="Helvetica" charset="0"/>
              </a:endParaRPr>
            </a:p>
          </p:txBody>
        </p:sp>
        <p:sp>
          <p:nvSpPr>
            <p:cNvPr id="131126" name="AutoShape 78"/>
            <p:cNvSpPr>
              <a:spLocks noChangeArrowheads="1"/>
            </p:cNvSpPr>
            <p:nvPr/>
          </p:nvSpPr>
          <p:spPr bwMode="auto">
            <a:xfrm>
              <a:off x="2752" y="1717"/>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27" name="Rectangle 79"/>
            <p:cNvSpPr>
              <a:spLocks noChangeArrowheads="1"/>
            </p:cNvSpPr>
            <p:nvPr/>
          </p:nvSpPr>
          <p:spPr bwMode="auto">
            <a:xfrm>
              <a:off x="2750" y="2034"/>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28" name="Rectangle 80"/>
            <p:cNvSpPr>
              <a:spLocks noChangeArrowheads="1"/>
            </p:cNvSpPr>
            <p:nvPr/>
          </p:nvSpPr>
          <p:spPr bwMode="auto">
            <a:xfrm>
              <a:off x="2763" y="2010"/>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29" name="Rectangle 81"/>
            <p:cNvSpPr>
              <a:spLocks noChangeArrowheads="1"/>
            </p:cNvSpPr>
            <p:nvPr/>
          </p:nvSpPr>
          <p:spPr bwMode="auto">
            <a:xfrm>
              <a:off x="3331" y="2011"/>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26" name="Rectangle 82"/>
            <p:cNvSpPr>
              <a:spLocks noChangeArrowheads="1"/>
            </p:cNvSpPr>
            <p:nvPr/>
          </p:nvSpPr>
          <p:spPr bwMode="auto">
            <a:xfrm>
              <a:off x="2863" y="1734"/>
              <a:ext cx="772"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เอกเทศ</a:t>
              </a:r>
              <a:endParaRPr lang="en-US" sz="2400" dirty="0">
                <a:solidFill>
                  <a:srgbClr val="FFA27C"/>
                </a:solidFill>
                <a:effectLst>
                  <a:outerShdw blurRad="38100" dist="38100" dir="2700000" algn="tl">
                    <a:srgbClr val="000000"/>
                  </a:outerShdw>
                </a:effectLst>
                <a:latin typeface="Helvetica" charset="0"/>
              </a:endParaRPr>
            </a:p>
          </p:txBody>
        </p:sp>
        <p:sp>
          <p:nvSpPr>
            <p:cNvPr id="131131" name="AutoShape 83"/>
            <p:cNvSpPr>
              <a:spLocks noChangeArrowheads="1"/>
            </p:cNvSpPr>
            <p:nvPr/>
          </p:nvSpPr>
          <p:spPr bwMode="auto">
            <a:xfrm>
              <a:off x="2926" y="1956"/>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2" name="Rectangle 84"/>
            <p:cNvSpPr>
              <a:spLocks noChangeArrowheads="1"/>
            </p:cNvSpPr>
            <p:nvPr/>
          </p:nvSpPr>
          <p:spPr bwMode="auto">
            <a:xfrm>
              <a:off x="2931" y="2273"/>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3" name="Rectangle 85"/>
            <p:cNvSpPr>
              <a:spLocks noChangeArrowheads="1"/>
            </p:cNvSpPr>
            <p:nvPr/>
          </p:nvSpPr>
          <p:spPr bwMode="auto">
            <a:xfrm>
              <a:off x="2943" y="2249"/>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34" name="Rectangle 86"/>
            <p:cNvSpPr>
              <a:spLocks noChangeArrowheads="1"/>
            </p:cNvSpPr>
            <p:nvPr/>
          </p:nvSpPr>
          <p:spPr bwMode="auto">
            <a:xfrm>
              <a:off x="3512" y="2250"/>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31" name="Rectangle 87"/>
            <p:cNvSpPr>
              <a:spLocks noChangeArrowheads="1"/>
            </p:cNvSpPr>
            <p:nvPr/>
          </p:nvSpPr>
          <p:spPr bwMode="auto">
            <a:xfrm>
              <a:off x="3038" y="1972"/>
              <a:ext cx="754"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กษัตริย์</a:t>
              </a:r>
              <a:endParaRPr lang="en-US" sz="2400" dirty="0">
                <a:solidFill>
                  <a:srgbClr val="FFA27C"/>
                </a:solidFill>
                <a:effectLst>
                  <a:outerShdw blurRad="38100" dist="38100" dir="2700000" algn="tl">
                    <a:srgbClr val="000000"/>
                  </a:outerShdw>
                </a:effectLst>
                <a:latin typeface="Helvetica" charset="0"/>
              </a:endParaRPr>
            </a:p>
          </p:txBody>
        </p:sp>
        <p:sp>
          <p:nvSpPr>
            <p:cNvPr id="131136" name="AutoShape 88"/>
            <p:cNvSpPr>
              <a:spLocks noChangeArrowheads="1"/>
            </p:cNvSpPr>
            <p:nvPr/>
          </p:nvSpPr>
          <p:spPr bwMode="auto">
            <a:xfrm>
              <a:off x="3131" y="2194"/>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37" name="Rectangle 89"/>
            <p:cNvSpPr>
              <a:spLocks noChangeArrowheads="1"/>
            </p:cNvSpPr>
            <p:nvPr/>
          </p:nvSpPr>
          <p:spPr bwMode="auto">
            <a:xfrm>
              <a:off x="3130" y="2511"/>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38" name="Rectangle 90"/>
            <p:cNvSpPr>
              <a:spLocks noChangeArrowheads="1"/>
            </p:cNvSpPr>
            <p:nvPr/>
          </p:nvSpPr>
          <p:spPr bwMode="auto">
            <a:xfrm>
              <a:off x="3141" y="2487"/>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39" name="Rectangle 91"/>
            <p:cNvSpPr>
              <a:spLocks noChangeArrowheads="1"/>
            </p:cNvSpPr>
            <p:nvPr/>
          </p:nvSpPr>
          <p:spPr bwMode="auto">
            <a:xfrm>
              <a:off x="3710" y="2488"/>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36" name="Rectangle 92"/>
            <p:cNvSpPr>
              <a:spLocks noChangeArrowheads="1"/>
            </p:cNvSpPr>
            <p:nvPr/>
          </p:nvSpPr>
          <p:spPr bwMode="auto">
            <a:xfrm>
              <a:off x="3360" y="2216"/>
              <a:ext cx="520"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ทาส</a:t>
              </a:r>
              <a:endParaRPr lang="en-US" sz="2400" dirty="0">
                <a:solidFill>
                  <a:srgbClr val="FFA27C"/>
                </a:solidFill>
                <a:effectLst>
                  <a:outerShdw blurRad="38100" dist="38100" dir="2700000" algn="tl">
                    <a:srgbClr val="000000"/>
                  </a:outerShdw>
                </a:effectLst>
                <a:latin typeface="Helvetica" charset="0"/>
              </a:endParaRPr>
            </a:p>
          </p:txBody>
        </p:sp>
        <p:sp>
          <p:nvSpPr>
            <p:cNvPr id="131141" name="AutoShape 93"/>
            <p:cNvSpPr>
              <a:spLocks noChangeArrowheads="1"/>
            </p:cNvSpPr>
            <p:nvPr/>
          </p:nvSpPr>
          <p:spPr bwMode="auto">
            <a:xfrm>
              <a:off x="3316" y="2440"/>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131142" name="Rectangle 94"/>
            <p:cNvSpPr>
              <a:spLocks noChangeArrowheads="1"/>
            </p:cNvSpPr>
            <p:nvPr/>
          </p:nvSpPr>
          <p:spPr bwMode="auto">
            <a:xfrm>
              <a:off x="3315" y="2757"/>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43" name="Rectangle 95"/>
            <p:cNvSpPr>
              <a:spLocks noChangeArrowheads="1"/>
            </p:cNvSpPr>
            <p:nvPr/>
          </p:nvSpPr>
          <p:spPr bwMode="auto">
            <a:xfrm>
              <a:off x="3331" y="2733"/>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44" name="Rectangle 96"/>
            <p:cNvSpPr>
              <a:spLocks noChangeArrowheads="1"/>
            </p:cNvSpPr>
            <p:nvPr/>
          </p:nvSpPr>
          <p:spPr bwMode="auto">
            <a:xfrm>
              <a:off x="3898" y="2734"/>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1841" name="Rectangle 97"/>
            <p:cNvSpPr>
              <a:spLocks noChangeArrowheads="1"/>
            </p:cNvSpPr>
            <p:nvPr/>
          </p:nvSpPr>
          <p:spPr bwMode="auto">
            <a:xfrm>
              <a:off x="3409" y="2460"/>
              <a:ext cx="786" cy="233"/>
            </a:xfrm>
            <a:prstGeom prst="rect">
              <a:avLst/>
            </a:prstGeom>
            <a:noFill/>
            <a:ln w="9525">
              <a:noFill/>
              <a:miter lim="800000"/>
              <a:headEnd/>
              <a:tailEnd/>
            </a:ln>
          </p:spPr>
          <p:txBody>
            <a:bodyPr wrap="none" lIns="0" tIns="0" rIns="0" bIns="0">
              <a:spAutoFit/>
            </a:bodyPr>
            <a:lstStyle/>
            <a:p>
              <a:pPr algn="ctr">
                <a:defRPr/>
              </a:pPr>
              <a:r>
                <a:rPr lang="en-US" sz="2400" dirty="0">
                  <a:solidFill>
                    <a:srgbClr val="790015"/>
                  </a:solidFill>
                  <a:latin typeface="Helvetica" charset="0"/>
                </a:rPr>
                <a:t>   </a:t>
              </a:r>
              <a:r>
                <a:rPr lang="th-TH" sz="2400" dirty="0">
                  <a:solidFill>
                    <a:srgbClr val="790015"/>
                  </a:solidFill>
                  <a:latin typeface="Helvetica" charset="0"/>
                </a:rPr>
                <a:t>ยุคเงียบ</a:t>
              </a:r>
              <a:endParaRPr lang="en-US" sz="2400" dirty="0">
                <a:solidFill>
                  <a:srgbClr val="FFA27C"/>
                </a:solidFill>
                <a:effectLst>
                  <a:outerShdw blurRad="38100" dist="38100" dir="2700000" algn="tl">
                    <a:srgbClr val="000000"/>
                  </a:outerShdw>
                </a:effectLst>
                <a:latin typeface="Helvetica" charset="0"/>
              </a:endParaRPr>
            </a:p>
          </p:txBody>
        </p:sp>
        <p:sp>
          <p:nvSpPr>
            <p:cNvPr id="131146" name="AutoShape 98"/>
            <p:cNvSpPr>
              <a:spLocks noChangeArrowheads="1"/>
            </p:cNvSpPr>
            <p:nvPr/>
          </p:nvSpPr>
          <p:spPr bwMode="auto">
            <a:xfrm>
              <a:off x="3522" y="2689"/>
              <a:ext cx="1118" cy="420"/>
            </a:xfrm>
            <a:prstGeom prst="roundRect">
              <a:avLst>
                <a:gd name="adj" fmla="val 10727"/>
              </a:avLst>
            </a:prstGeom>
            <a:solidFill>
              <a:srgbClr val="FFD34A"/>
            </a:solidFill>
            <a:ln w="38100">
              <a:solidFill>
                <a:srgbClr val="1A0004"/>
              </a:solidFill>
              <a:round/>
              <a:headEnd/>
              <a:tailEnd/>
            </a:ln>
          </p:spPr>
          <p:txBody>
            <a:bodyPr/>
            <a:lstStyle/>
            <a:p>
              <a:endParaRPr lang="en-US"/>
            </a:p>
          </p:txBody>
        </p:sp>
        <p:sp>
          <p:nvSpPr>
            <p:cNvPr id="671843" name="Rectangle 99"/>
            <p:cNvSpPr>
              <a:spLocks noChangeArrowheads="1"/>
            </p:cNvSpPr>
            <p:nvPr/>
          </p:nvSpPr>
          <p:spPr bwMode="auto">
            <a:xfrm>
              <a:off x="3670" y="2697"/>
              <a:ext cx="160" cy="230"/>
            </a:xfrm>
            <a:prstGeom prst="rect">
              <a:avLst/>
            </a:prstGeom>
            <a:noFill/>
            <a:ln w="9525">
              <a:noFill/>
              <a:miter lim="800000"/>
              <a:headEnd/>
              <a:tailEnd/>
            </a:ln>
          </p:spPr>
          <p:txBody>
            <a:bodyPr wrap="none" lIns="0" tIns="0" rIns="0" bIns="0">
              <a:spAutoFit/>
            </a:bodyPr>
            <a:lstStyle/>
            <a:p>
              <a:pPr algn="ctr">
                <a:defRPr/>
              </a:pPr>
              <a:r>
                <a:rPr lang="en-US" sz="2400">
                  <a:solidFill>
                    <a:schemeClr val="accent1"/>
                  </a:solidFill>
                  <a:latin typeface="Helvetica" charset="0"/>
                </a:rPr>
                <a:t>   </a:t>
              </a:r>
              <a:endParaRPr lang="en-US" sz="2400">
                <a:solidFill>
                  <a:schemeClr val="accent1"/>
                </a:solidFill>
                <a:effectLst>
                  <a:outerShdw blurRad="38100" dist="38100" dir="2700000" algn="tl">
                    <a:srgbClr val="000000"/>
                  </a:outerShdw>
                </a:effectLst>
                <a:latin typeface="Helvetica" charset="0"/>
              </a:endParaRPr>
            </a:p>
          </p:txBody>
        </p:sp>
        <p:sp>
          <p:nvSpPr>
            <p:cNvPr id="671844" name="Rectangle 100"/>
            <p:cNvSpPr>
              <a:spLocks noChangeArrowheads="1"/>
            </p:cNvSpPr>
            <p:nvPr/>
          </p:nvSpPr>
          <p:spPr bwMode="auto">
            <a:xfrm>
              <a:off x="3539" y="2689"/>
              <a:ext cx="1074" cy="271"/>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lIns="0" tIns="0" rIns="0" bIns="0">
              <a:spAutoFit/>
            </a:bodyPr>
            <a:lstStyle/>
            <a:p>
              <a:pPr algn="ctr">
                <a:defRPr/>
              </a:pPr>
              <a:r>
                <a:rPr lang="th-TH" sz="2800" dirty="0">
                  <a:solidFill>
                    <a:schemeClr val="accent1"/>
                  </a:solidFill>
                  <a:latin typeface="Helvetica" charset="0"/>
                </a:rPr>
                <a:t>พระเยซู</a:t>
              </a:r>
              <a:endParaRPr lang="en-US" sz="2800" dirty="0">
                <a:solidFill>
                  <a:schemeClr val="accent1"/>
                </a:solidFill>
                <a:effectLst>
                  <a:outerShdw blurRad="38100" dist="38100" dir="2700000" algn="tl">
                    <a:srgbClr val="000000"/>
                  </a:outerShdw>
                </a:effectLst>
                <a:latin typeface="Helvetica" charset="0"/>
              </a:endParaRPr>
            </a:p>
          </p:txBody>
        </p:sp>
        <p:sp>
          <p:nvSpPr>
            <p:cNvPr id="131149" name="Rectangle 101"/>
            <p:cNvSpPr>
              <a:spLocks noChangeArrowheads="1"/>
            </p:cNvSpPr>
            <p:nvPr/>
          </p:nvSpPr>
          <p:spPr bwMode="auto">
            <a:xfrm>
              <a:off x="3522" y="3006"/>
              <a:ext cx="1902" cy="763"/>
            </a:xfrm>
            <a:prstGeom prst="rect">
              <a:avLst/>
            </a:prstGeom>
            <a:solidFill>
              <a:srgbClr val="FFD34A"/>
            </a:solidFill>
            <a:ln w="38100">
              <a:solidFill>
                <a:schemeClr val="bg2"/>
              </a:solidFill>
              <a:miter lim="800000"/>
              <a:headEnd/>
              <a:tailEnd/>
            </a:ln>
          </p:spPr>
          <p:txBody>
            <a:bodyPr wrap="none" anchor="ctr"/>
            <a:lstStyle/>
            <a:p>
              <a:endParaRPr lang="en-US"/>
            </a:p>
          </p:txBody>
        </p:sp>
        <p:sp>
          <p:nvSpPr>
            <p:cNvPr id="131150" name="Rectangle 102"/>
            <p:cNvSpPr>
              <a:spLocks noChangeArrowheads="1"/>
            </p:cNvSpPr>
            <p:nvPr/>
          </p:nvSpPr>
          <p:spPr bwMode="auto">
            <a:xfrm>
              <a:off x="3533" y="2982"/>
              <a:ext cx="766"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151" name="Rectangle 103"/>
            <p:cNvSpPr>
              <a:spLocks noChangeArrowheads="1"/>
            </p:cNvSpPr>
            <p:nvPr/>
          </p:nvSpPr>
          <p:spPr bwMode="auto">
            <a:xfrm>
              <a:off x="4103" y="2983"/>
              <a:ext cx="531" cy="67"/>
            </a:xfrm>
            <a:prstGeom prst="rect">
              <a:avLst/>
            </a:prstGeom>
            <a:solidFill>
              <a:srgbClr val="FFD34A"/>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71848" name="AutoShape 104"/>
          <p:cNvSpPr>
            <a:spLocks noChangeArrowheads="1"/>
          </p:cNvSpPr>
          <p:nvPr/>
        </p:nvSpPr>
        <p:spPr bwMode="auto">
          <a:xfrm rot="2414515">
            <a:off x="-836782" y="2874553"/>
            <a:ext cx="7078663" cy="142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000000"/>
              </a:gs>
              <a:gs pos="50000">
                <a:srgbClr val="FF0000"/>
              </a:gs>
              <a:gs pos="100000">
                <a:srgbClr val="000000"/>
              </a:gs>
            </a:gsLst>
            <a:lin ang="5400000" scaled="1"/>
          </a:gradFill>
          <a:ln w="9525">
            <a:round/>
            <a:headEnd/>
            <a:tailEnd/>
          </a:ln>
          <a:scene3d>
            <a:camera prst="legacyObliqueBottomRight">
              <a:rot lat="1500000" lon="2400000" rev="0"/>
            </a:camera>
            <a:lightRig rig="legacyFlat3" dir="b"/>
          </a:scene3d>
          <a:sp3d extrusionH="430200" prstMaterial="legacyMatte">
            <a:bevelT w="13500" h="13500" prst="angle"/>
            <a:bevelB w="13500" h="13500" prst="angle"/>
            <a:extrusionClr>
              <a:srgbClr val="FF0000"/>
            </a:extrusionClr>
          </a:sp3d>
        </p:spPr>
        <p:txBody>
          <a:bodyPr wrap="none" anchor="ctr">
            <a:flatTx/>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1" fill="hold" grpId="0" nodeType="clickEffect">
                                  <p:stCondLst>
                                    <p:cond delay="0"/>
                                  </p:stCondLst>
                                  <p:childTnLst>
                                    <p:set>
                                      <p:cBhvr>
                                        <p:cTn id="6" dur="1" fill="hold">
                                          <p:stCondLst>
                                            <p:cond delay="0"/>
                                          </p:stCondLst>
                                        </p:cTn>
                                        <p:tgtEl>
                                          <p:spTgt spid="671848"/>
                                        </p:tgtEl>
                                        <p:attrNameLst>
                                          <p:attrName>style.visibility</p:attrName>
                                        </p:attrNameLst>
                                      </p:cBhvr>
                                      <p:to>
                                        <p:strVal val="visible"/>
                                      </p:to>
                                    </p:set>
                                    <p:anim calcmode="lin" valueType="num">
                                      <p:cBhvr additive="base">
                                        <p:cTn id="7" dur="5000" fill="hold"/>
                                        <p:tgtEl>
                                          <p:spTgt spid="671848"/>
                                        </p:tgtEl>
                                        <p:attrNameLst>
                                          <p:attrName>ppt_x</p:attrName>
                                        </p:attrNameLst>
                                      </p:cBhvr>
                                      <p:tavLst>
                                        <p:tav tm="0">
                                          <p:val>
                                            <p:strVal val="#ppt_x"/>
                                          </p:val>
                                        </p:tav>
                                        <p:tav tm="100000">
                                          <p:val>
                                            <p:strVal val="#ppt_x"/>
                                          </p:val>
                                        </p:tav>
                                      </p:tavLst>
                                    </p:anim>
                                    <p:anim calcmode="lin" valueType="num">
                                      <p:cBhvr additive="base">
                                        <p:cTn id="8" dur="5000" fill="hold"/>
                                        <p:tgtEl>
                                          <p:spTgt spid="671848"/>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wipe(up)">
                                      <p:cBhvr>
                                        <p:cTn id="11"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4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63575" y="609600"/>
            <a:ext cx="78359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64" name="Rectangle 36"/>
          <p:cNvSpPr>
            <a:spLocks noChangeArrowheads="1"/>
          </p:cNvSpPr>
          <p:nvPr/>
        </p:nvSpPr>
        <p:spPr bwMode="auto">
          <a:xfrm>
            <a:off x="581025" y="622300"/>
            <a:ext cx="7862887" cy="56388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3" name="Rectangle 33"/>
          <p:cNvSpPr>
            <a:spLocks noChangeArrowheads="1"/>
          </p:cNvSpPr>
          <p:nvPr/>
        </p:nvSpPr>
        <p:spPr bwMode="auto">
          <a:xfrm>
            <a:off x="631825" y="596900"/>
            <a:ext cx="7869238" cy="565150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12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4557" name="Text Box 29"/>
          <p:cNvSpPr txBox="1">
            <a:spLocks noChangeArrowheads="1"/>
          </p:cNvSpPr>
          <p:nvPr/>
        </p:nvSpPr>
        <p:spPr bwMode="auto">
          <a:xfrm>
            <a:off x="811213" y="5056188"/>
            <a:ext cx="7442200"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800" dirty="0">
                <a:solidFill>
                  <a:schemeClr val="hlink"/>
                </a:solidFill>
                <a:ea typeface="+mn-ea"/>
                <a:cs typeface="+mn-cs"/>
              </a:rPr>
              <a:t>สวนเกท</a:t>
            </a:r>
            <a:r>
              <a:rPr lang="th-TH" sz="2800" dirty="0" err="1">
                <a:solidFill>
                  <a:schemeClr val="hlink"/>
                </a:solidFill>
                <a:ea typeface="+mn-ea"/>
                <a:cs typeface="+mn-cs"/>
              </a:rPr>
              <a:t>เสมนี</a:t>
            </a:r>
            <a:br>
              <a:rPr lang="en-US" sz="2800" dirty="0">
                <a:solidFill>
                  <a:schemeClr val="hlink"/>
                </a:solidFill>
                <a:ea typeface="+mn-ea"/>
                <a:cs typeface="+mn-cs"/>
              </a:rPr>
            </a:br>
            <a:r>
              <a:rPr lang="th-TH" sz="2800" dirty="0">
                <a:solidFill>
                  <a:schemeClr val="hlink"/>
                </a:solidFill>
                <a:ea typeface="+mn-ea"/>
                <a:cs typeface="+mn-cs"/>
              </a:rPr>
              <a:t>ภูเขามะกอกเทศ เมืองเยรูซาเล็ม</a:t>
            </a:r>
            <a:endParaRPr lang="en-US" sz="2800" dirty="0">
              <a:solidFill>
                <a:schemeClr val="hlink"/>
              </a:solidFill>
              <a:ea typeface="+mn-ea"/>
              <a:cs typeface="+mn-cs"/>
            </a:endParaRPr>
          </a:p>
        </p:txBody>
      </p:sp>
      <p:sp>
        <p:nvSpPr>
          <p:cNvPr id="534558" name="Text Box 30"/>
          <p:cNvSpPr txBox="1">
            <a:spLocks noChangeArrowheads="1"/>
          </p:cNvSpPr>
          <p:nvPr/>
        </p:nvSpPr>
        <p:spPr bwMode="auto">
          <a:xfrm>
            <a:off x="733425" y="487363"/>
            <a:ext cx="7972425" cy="386259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th-TH" sz="9800" dirty="0">
                <a:solidFill>
                  <a:schemeClr val="hlink"/>
                </a:solidFill>
                <a:latin typeface="Helvetica" charset="0"/>
                <a:ea typeface="+mn-ea"/>
                <a:cs typeface="+mn-cs"/>
              </a:rPr>
              <a:t>แล้ว</a:t>
            </a:r>
          </a:p>
          <a:p>
            <a:pPr algn="ctr">
              <a:spcBef>
                <a:spcPct val="50000"/>
              </a:spcBef>
              <a:defRPr/>
            </a:pPr>
            <a:r>
              <a:rPr lang="th-TH" sz="9800" dirty="0">
                <a:solidFill>
                  <a:schemeClr val="hlink"/>
                </a:solidFill>
                <a:latin typeface="Helvetica" charset="0"/>
                <a:ea typeface="+mn-ea"/>
                <a:cs typeface="+mn-cs"/>
              </a:rPr>
              <a:t>อย่างไรต่อ</a:t>
            </a:r>
            <a:r>
              <a:rPr lang="en-US" sz="9800" dirty="0">
                <a:solidFill>
                  <a:schemeClr val="hlink"/>
                </a:solidFill>
                <a:latin typeface="Helvetica" charset="0"/>
                <a:ea typeface="+mn-ea"/>
                <a:cs typeface="+mn-cs"/>
              </a:rPr>
              <a:t>?</a:t>
            </a:r>
          </a:p>
        </p:txBody>
      </p:sp>
      <p:sp>
        <p:nvSpPr>
          <p:cNvPr id="534559" name="Rectangle 3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64</a:t>
            </a:r>
          </a:p>
        </p:txBody>
      </p:sp>
      <p:sp>
        <p:nvSpPr>
          <p:cNvPr id="133129" name="Text Box 37"/>
          <p:cNvSpPr txBox="1">
            <a:spLocks noChangeArrowheads="1"/>
          </p:cNvSpPr>
          <p:nvPr/>
        </p:nvSpPr>
        <p:spPr bwMode="auto">
          <a:xfrm>
            <a:off x="85518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r>
              <a:rPr lang="en-US" sz="1600">
                <a:solidFill>
                  <a:srgbClr val="FFFFFF"/>
                </a:solidFill>
              </a:rPr>
              <a:t>1</a:t>
            </a:r>
          </a:p>
        </p:txBody>
      </p:sp>
      <p:grpSp>
        <p:nvGrpSpPr>
          <p:cNvPr id="31" name="Group 33"/>
          <p:cNvGrpSpPr>
            <a:grpSpLocks/>
          </p:cNvGrpSpPr>
          <p:nvPr/>
        </p:nvGrpSpPr>
        <p:grpSpPr bwMode="auto">
          <a:xfrm>
            <a:off x="8024020" y="3481074"/>
            <a:ext cx="952500" cy="1200150"/>
            <a:chOff x="5043" y="2188"/>
            <a:chExt cx="600" cy="756"/>
          </a:xfrm>
        </p:grpSpPr>
        <p:sp>
          <p:nvSpPr>
            <p:cNvPr id="3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40"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41"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42"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43"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4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46"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4564"/>
                                        </p:tgtEl>
                                        <p:attrNameLst>
                                          <p:attrName>style.visibility</p:attrName>
                                        </p:attrNameLst>
                                      </p:cBhvr>
                                      <p:to>
                                        <p:strVal val="visible"/>
                                      </p:to>
                                    </p:set>
                                    <p:animEffect transition="in" filter="wipe(up)">
                                      <p:cBhvr>
                                        <p:cTn id="7" dur="500"/>
                                        <p:tgtEl>
                                          <p:spTgt spid="5345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4558"/>
                                        </p:tgtEl>
                                        <p:attrNameLst>
                                          <p:attrName>style.visibility</p:attrName>
                                        </p:attrNameLst>
                                      </p:cBhvr>
                                      <p:to>
                                        <p:strVal val="visible"/>
                                      </p:to>
                                    </p:set>
                                    <p:animEffect transition="in" filter="fade">
                                      <p:cBhvr>
                                        <p:cTn id="11" dur="1000"/>
                                        <p:tgtEl>
                                          <p:spTgt spid="534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4" grpId="0" animBg="1"/>
      <p:bldP spid="53455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30"/>
          <p:cNvGrpSpPr>
            <a:grpSpLocks/>
          </p:cNvGrpSpPr>
          <p:nvPr/>
        </p:nvGrpSpPr>
        <p:grpSpPr bwMode="auto">
          <a:xfrm>
            <a:off x="623888" y="596900"/>
            <a:ext cx="7877175" cy="5651500"/>
            <a:chOff x="393" y="376"/>
            <a:chExt cx="4962" cy="3560"/>
          </a:xfrm>
        </p:grpSpPr>
        <p:pic>
          <p:nvPicPr>
            <p:cNvPr id="135194" name="Picture 3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95" name="Rectangle 32"/>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5196" name="Rectangle 33"/>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35170" name="Text Box 5"/>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426" name="Text Box 26"/>
          <p:cNvSpPr txBox="1">
            <a:spLocks noChangeArrowheads="1"/>
          </p:cNvSpPr>
          <p:nvPr/>
        </p:nvSpPr>
        <p:spPr bwMode="auto">
          <a:xfrm>
            <a:off x="838996" y="1425585"/>
            <a:ext cx="7280275" cy="397031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ja-JP" altLang="en-US" sz="3600" dirty="0">
                <a:solidFill>
                  <a:schemeClr val="hlink"/>
                </a:solidFill>
                <a:latin typeface="Helvetica" charset="0"/>
              </a:rPr>
              <a:t>“</a:t>
            </a:r>
            <a:r>
              <a:rPr lang="en-US" sz="3600" dirty="0">
                <a:solidFill>
                  <a:schemeClr val="hlink"/>
                </a:solidFill>
                <a:latin typeface="Helvetica" charset="0"/>
              </a:rPr>
              <a:t>…</a:t>
            </a:r>
            <a:r>
              <a:rPr lang="th-TH" sz="3600" dirty="0">
                <a:solidFill>
                  <a:schemeClr val="hlink"/>
                </a:solidFill>
                <a:latin typeface="Helvetica" charset="0"/>
              </a:rPr>
              <a:t>พระเยซูทรงตั้งต้นประกาศว่า </a:t>
            </a:r>
            <a:r>
              <a:rPr lang="fr-FR" altLang="ja-JP" sz="3600" dirty="0">
                <a:solidFill>
                  <a:schemeClr val="hlink"/>
                </a:solidFill>
                <a:latin typeface="Helvetica" charset="0"/>
              </a:rPr>
              <a:t>‘</a:t>
            </a:r>
            <a:r>
              <a:rPr lang="th-TH" altLang="ja-JP" sz="3600" dirty="0">
                <a:solidFill>
                  <a:schemeClr val="hlink"/>
                </a:solidFill>
                <a:latin typeface="Helvetica" charset="0"/>
              </a:rPr>
              <a:t>จงกลับใจใหม่</a:t>
            </a:r>
            <a:r>
              <a:rPr lang="en-US" sz="3600" dirty="0">
                <a:solidFill>
                  <a:schemeClr val="hlink"/>
                </a:solidFill>
                <a:latin typeface="Helvetica" charset="0"/>
              </a:rPr>
              <a:t>, </a:t>
            </a:r>
            <a:r>
              <a:rPr lang="th-TH" sz="3600" dirty="0">
                <a:solidFill>
                  <a:schemeClr val="hlink"/>
                </a:solidFill>
                <a:latin typeface="Helvetica" charset="0"/>
              </a:rPr>
              <a:t>เพราะว่า </a:t>
            </a:r>
            <a:r>
              <a:rPr lang="th-TH" sz="3600" dirty="0">
                <a:solidFill>
                  <a:srgbClr val="00FFFF"/>
                </a:solidFill>
                <a:latin typeface="Helvetica" charset="0"/>
              </a:rPr>
              <a:t>แผ่นดินสวรรค์</a:t>
            </a:r>
            <a:r>
              <a:rPr lang="en-US" sz="3600" dirty="0">
                <a:solidFill>
                  <a:schemeClr val="hlink"/>
                </a:solidFill>
                <a:latin typeface="Helvetica" charset="0"/>
              </a:rPr>
              <a:t> </a:t>
            </a:r>
            <a:r>
              <a:rPr lang="th-TH" sz="3600" dirty="0">
                <a:solidFill>
                  <a:schemeClr val="hlink"/>
                </a:solidFill>
                <a:latin typeface="Helvetica" charset="0"/>
              </a:rPr>
              <a:t>มาใกล้แล้ว</a:t>
            </a:r>
            <a:r>
              <a:rPr lang="en-US" sz="3600" dirty="0">
                <a:solidFill>
                  <a:schemeClr val="hlink"/>
                </a:solidFill>
                <a:latin typeface="Helvetica" charset="0"/>
              </a:rPr>
              <a:t>…</a:t>
            </a:r>
            <a:r>
              <a:rPr lang="th-TH" sz="3600" dirty="0">
                <a:solidFill>
                  <a:schemeClr val="hlink"/>
                </a:solidFill>
                <a:latin typeface="Helvetica" charset="0"/>
              </a:rPr>
              <a:t>พระเยซูได้เสด็จไปทั่วแคว้นกาลิลี ทรงสั่งสอนในธรรมศาลาของพวกเขา </a:t>
            </a:r>
            <a:r>
              <a:rPr lang="th-TH" sz="3600" dirty="0">
                <a:solidFill>
                  <a:srgbClr val="00FFFF"/>
                </a:solidFill>
                <a:latin typeface="Helvetica" charset="0"/>
              </a:rPr>
              <a:t>ทรงประกาศข่าวประเสริฐเรื่อง</a:t>
            </a:r>
            <a:r>
              <a:rPr lang="en-US" sz="3600" dirty="0">
                <a:solidFill>
                  <a:srgbClr val="00FFFF"/>
                </a:solidFill>
                <a:latin typeface="Helvetica" charset="0"/>
              </a:rPr>
              <a:t> </a:t>
            </a:r>
            <a:r>
              <a:rPr lang="th-TH" sz="3600" dirty="0">
                <a:solidFill>
                  <a:srgbClr val="00FFFF"/>
                </a:solidFill>
                <a:latin typeface="Helvetica" charset="0"/>
              </a:rPr>
              <a:t>แผ่นดินของพระเจ้า...</a:t>
            </a:r>
            <a:r>
              <a:rPr lang="fr-FR" altLang="ja-JP" sz="3600" dirty="0">
                <a:solidFill>
                  <a:srgbClr val="00FFFF"/>
                </a:solidFill>
                <a:latin typeface="Helvetica" charset="0"/>
              </a:rPr>
              <a:t>'</a:t>
            </a:r>
            <a:r>
              <a:rPr lang="en-US" sz="3600" dirty="0">
                <a:solidFill>
                  <a:srgbClr val="00FFFF"/>
                </a:solidFill>
                <a:latin typeface="Helvetica" charset="0"/>
              </a:rPr>
              <a:t> </a:t>
            </a:r>
            <a:r>
              <a:rPr lang="ja-JP" altLang="en-US" sz="3600" dirty="0">
                <a:solidFill>
                  <a:schemeClr val="hlink"/>
                </a:solidFill>
                <a:latin typeface="Helvetica" charset="0"/>
              </a:rPr>
              <a:t>”</a:t>
            </a:r>
            <a:r>
              <a:rPr lang="en-US" sz="3600" dirty="0">
                <a:solidFill>
                  <a:schemeClr val="hlink"/>
                </a:solidFill>
                <a:latin typeface="Helvetica" charset="0"/>
              </a:rPr>
              <a:t>                  	            </a:t>
            </a:r>
            <a:r>
              <a:rPr lang="th-TH" sz="3600" dirty="0" err="1">
                <a:solidFill>
                  <a:schemeClr val="hlink"/>
                </a:solidFill>
                <a:latin typeface="Helvetica" charset="0"/>
              </a:rPr>
              <a:t>มัทธิว</a:t>
            </a:r>
            <a:r>
              <a:rPr lang="en-US" dirty="0">
                <a:solidFill>
                  <a:schemeClr val="hlink"/>
                </a:solidFill>
                <a:latin typeface="Helvetica" charset="0"/>
              </a:rPr>
              <a:t> 4:17, 23</a:t>
            </a:r>
          </a:p>
        </p:txBody>
      </p:sp>
      <p:sp>
        <p:nvSpPr>
          <p:cNvPr id="614427" name="Rectangle 27"/>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65</a:t>
            </a:r>
          </a:p>
        </p:txBody>
      </p:sp>
      <p:grpSp>
        <p:nvGrpSpPr>
          <p:cNvPr id="30" name="Group 33"/>
          <p:cNvGrpSpPr>
            <a:grpSpLocks/>
          </p:cNvGrpSpPr>
          <p:nvPr/>
        </p:nvGrpSpPr>
        <p:grpSpPr bwMode="auto">
          <a:xfrm>
            <a:off x="8024020" y="3481074"/>
            <a:ext cx="952500" cy="1200150"/>
            <a:chOff x="5043" y="2188"/>
            <a:chExt cx="600" cy="756"/>
          </a:xfrm>
        </p:grpSpPr>
        <p:sp>
          <p:nvSpPr>
            <p:cNvPr id="31"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2"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39"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40"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41"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42"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43"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45"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8"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49"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7" name="Group 29"/>
          <p:cNvGrpSpPr>
            <a:grpSpLocks/>
          </p:cNvGrpSpPr>
          <p:nvPr/>
        </p:nvGrpSpPr>
        <p:grpSpPr bwMode="auto">
          <a:xfrm>
            <a:off x="623888" y="596900"/>
            <a:ext cx="7877175" cy="5651500"/>
            <a:chOff x="393" y="376"/>
            <a:chExt cx="4962" cy="3560"/>
          </a:xfrm>
        </p:grpSpPr>
        <p:pic>
          <p:nvPicPr>
            <p:cNvPr id="137242" name="Picture 30"/>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43"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7244"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37218"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37219" name="Group 33"/>
          <p:cNvGrpSpPr>
            <a:grpSpLocks/>
          </p:cNvGrpSpPr>
          <p:nvPr/>
        </p:nvGrpSpPr>
        <p:grpSpPr bwMode="auto">
          <a:xfrm>
            <a:off x="8005763" y="3473450"/>
            <a:ext cx="952500" cy="1200150"/>
            <a:chOff x="5043" y="2188"/>
            <a:chExt cx="600" cy="756"/>
          </a:xfrm>
        </p:grpSpPr>
        <p:sp>
          <p:nvSpPr>
            <p:cNvPr id="13722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3722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722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9"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37230"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137231"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37232"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535571"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37235"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5573"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137237"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38"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3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724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35579" name="Text Box 27"/>
          <p:cNvSpPr txBox="1">
            <a:spLocks noChangeArrowheads="1"/>
          </p:cNvSpPr>
          <p:nvPr/>
        </p:nvSpPr>
        <p:spPr bwMode="auto">
          <a:xfrm>
            <a:off x="1352550" y="1617663"/>
            <a:ext cx="6351588" cy="421653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solidFill>
                  <a:schemeClr val="hlink"/>
                </a:solidFill>
                <a:latin typeface="Helvetica" charset="0"/>
                <a:ea typeface="+mn-ea"/>
                <a:cs typeface="+mn-cs"/>
              </a:rPr>
              <a:t>“</a:t>
            </a:r>
            <a:r>
              <a:rPr lang="th-TH" sz="4000" dirty="0">
                <a:solidFill>
                  <a:schemeClr val="hlink"/>
                </a:solidFill>
                <a:latin typeface="Helvetica" charset="0"/>
                <a:ea typeface="+mn-ea"/>
                <a:cs typeface="+mn-cs"/>
              </a:rPr>
              <a:t>จงแสวงหา</a:t>
            </a:r>
            <a:r>
              <a:rPr lang="en-US" sz="4000" dirty="0">
                <a:solidFill>
                  <a:schemeClr val="hlink"/>
                </a:solidFill>
                <a:latin typeface="Helvetica" charset="0"/>
                <a:ea typeface="+mn-ea"/>
                <a:cs typeface="+mn-cs"/>
              </a:rPr>
              <a:t> </a:t>
            </a:r>
            <a:r>
              <a:rPr lang="th-TH" sz="4000" dirty="0">
                <a:solidFill>
                  <a:srgbClr val="00FFFF"/>
                </a:solidFill>
                <a:latin typeface="Helvetica" charset="0"/>
                <a:ea typeface="+mn-ea"/>
                <a:cs typeface="+mn-cs"/>
              </a:rPr>
              <a:t>แผ่นดินของพระเจ้า</a:t>
            </a:r>
            <a:r>
              <a:rPr lang="en-US" sz="4000" dirty="0">
                <a:solidFill>
                  <a:schemeClr val="hlink"/>
                </a:solidFill>
                <a:latin typeface="Helvetica" charset="0"/>
                <a:ea typeface="+mn-ea"/>
                <a:cs typeface="+mn-cs"/>
              </a:rPr>
              <a:t> </a:t>
            </a:r>
            <a:r>
              <a:rPr lang="th-TH" sz="4000" dirty="0">
                <a:solidFill>
                  <a:schemeClr val="hlink"/>
                </a:solidFill>
                <a:latin typeface="Helvetica" charset="0"/>
                <a:ea typeface="+mn-ea"/>
                <a:cs typeface="+mn-cs"/>
              </a:rPr>
              <a:t>และความชอบธรรมของพระองค์ก่อนแล้วพระองค์จะทรงเพิ่มเติมสิ่งทั้งปวง</a:t>
            </a:r>
          </a:p>
          <a:p>
            <a:pPr algn="ctr">
              <a:spcBef>
                <a:spcPct val="50000"/>
              </a:spcBef>
              <a:defRPr/>
            </a:pPr>
            <a:r>
              <a:rPr lang="th-TH" sz="4000" dirty="0">
                <a:solidFill>
                  <a:schemeClr val="hlink"/>
                </a:solidFill>
                <a:latin typeface="Helvetica" charset="0"/>
                <a:ea typeface="+mn-ea"/>
                <a:cs typeface="+mn-cs"/>
              </a:rPr>
              <a:t>เหล่านี้ให้</a:t>
            </a:r>
            <a:r>
              <a:rPr lang="en-US" sz="4000" dirty="0">
                <a:solidFill>
                  <a:schemeClr val="hlink"/>
                </a:solidFill>
                <a:latin typeface="Helvetica" charset="0"/>
                <a:ea typeface="+mn-ea"/>
                <a:cs typeface="+mn-cs"/>
              </a:rPr>
              <a:t>”</a:t>
            </a:r>
          </a:p>
          <a:p>
            <a:pPr algn="r">
              <a:spcBef>
                <a:spcPct val="50000"/>
              </a:spcBef>
              <a:defRPr/>
            </a:pPr>
            <a:r>
              <a:rPr lang="th-TH" sz="3200" dirty="0" err="1">
                <a:solidFill>
                  <a:schemeClr val="hlink"/>
                </a:solidFill>
                <a:latin typeface="Helvetica" charset="0"/>
                <a:ea typeface="+mn-ea"/>
                <a:cs typeface="+mn-cs"/>
              </a:rPr>
              <a:t>มัทธิว</a:t>
            </a:r>
            <a:r>
              <a:rPr lang="en-US" sz="3200" dirty="0">
                <a:solidFill>
                  <a:schemeClr val="hlink"/>
                </a:solidFill>
                <a:latin typeface="Helvetica" charset="0"/>
                <a:ea typeface="+mn-ea"/>
                <a:cs typeface="+mn-cs"/>
              </a:rPr>
              <a:t>  6:33</a:t>
            </a:r>
          </a:p>
        </p:txBody>
      </p:sp>
      <p:sp>
        <p:nvSpPr>
          <p:cNvPr id="535580"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66</a:t>
            </a:r>
          </a:p>
        </p:txBody>
      </p:sp>
      <p:sp>
        <p:nvSpPr>
          <p:cNvPr id="3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9"/>
          <p:cNvGrpSpPr>
            <a:grpSpLocks/>
          </p:cNvGrpSpPr>
          <p:nvPr/>
        </p:nvGrpSpPr>
        <p:grpSpPr bwMode="auto">
          <a:xfrm>
            <a:off x="623888" y="596900"/>
            <a:ext cx="7877175" cy="5651500"/>
            <a:chOff x="393" y="376"/>
            <a:chExt cx="4962" cy="3560"/>
          </a:xfrm>
        </p:grpSpPr>
        <p:pic>
          <p:nvPicPr>
            <p:cNvPr id="139290" name="Picture 30"/>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91" name="Rectangle 31"/>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9292" name="Rectangle 32"/>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39266"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6603" name="Text Box 27"/>
          <p:cNvSpPr txBox="1">
            <a:spLocks noChangeArrowheads="1"/>
          </p:cNvSpPr>
          <p:nvPr/>
        </p:nvSpPr>
        <p:spPr bwMode="auto">
          <a:xfrm>
            <a:off x="1016000" y="1570038"/>
            <a:ext cx="6707188" cy="381642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ja-JP" altLang="en-US" sz="4000" dirty="0">
                <a:solidFill>
                  <a:schemeClr val="hlink"/>
                </a:solidFill>
                <a:latin typeface="Helvetica" charset="0"/>
              </a:rPr>
              <a:t>“</a:t>
            </a:r>
            <a:r>
              <a:rPr lang="th-TH" altLang="ja-JP" sz="4000" dirty="0">
                <a:solidFill>
                  <a:schemeClr val="hlink"/>
                </a:solidFill>
                <a:latin typeface="Helvetica" charset="0"/>
              </a:rPr>
              <a:t>พระองค์ทรงช่วยเราให้พ้นจากอำนาจของความมืด และทรงย้ายเราเข้ามาไว้ใน </a:t>
            </a:r>
            <a:r>
              <a:rPr lang="th-TH" altLang="ja-JP" sz="4000" dirty="0">
                <a:solidFill>
                  <a:srgbClr val="00FFFF"/>
                </a:solidFill>
                <a:latin typeface="Helvetica" charset="0"/>
              </a:rPr>
              <a:t>อาณาจักรของพระบุตรที่รักของพระองค์</a:t>
            </a:r>
            <a:r>
              <a:rPr lang="en-US" altLang="ja-JP" sz="4000" dirty="0">
                <a:solidFill>
                  <a:srgbClr val="00FFFF"/>
                </a:solidFill>
                <a:latin typeface="Helvetica" charset="0"/>
              </a:rPr>
              <a:t>”</a:t>
            </a:r>
            <a:r>
              <a:rPr lang="en-US" sz="4000" dirty="0">
                <a:solidFill>
                  <a:schemeClr val="hlink"/>
                </a:solidFill>
                <a:latin typeface="Helvetica" charset="0"/>
              </a:rPr>
              <a:t> </a:t>
            </a:r>
          </a:p>
          <a:p>
            <a:pPr algn="ctr">
              <a:spcBef>
                <a:spcPct val="50000"/>
              </a:spcBef>
              <a:defRPr/>
            </a:pPr>
            <a:r>
              <a:rPr lang="en-US" sz="2800" dirty="0">
                <a:solidFill>
                  <a:schemeClr val="hlink"/>
                </a:solidFill>
                <a:latin typeface="Helvetica" charset="0"/>
              </a:rPr>
              <a:t>                                 </a:t>
            </a:r>
            <a:r>
              <a:rPr lang="th-TH" sz="2800" dirty="0" err="1">
                <a:solidFill>
                  <a:schemeClr val="hlink"/>
                </a:solidFill>
                <a:latin typeface="Helvetica" charset="0"/>
              </a:rPr>
              <a:t>โคโล</a:t>
            </a:r>
            <a:r>
              <a:rPr lang="th-TH" sz="2800" dirty="0">
                <a:solidFill>
                  <a:schemeClr val="hlink"/>
                </a:solidFill>
                <a:latin typeface="Helvetica" charset="0"/>
              </a:rPr>
              <a:t>สี</a:t>
            </a:r>
            <a:r>
              <a:rPr lang="en-US" sz="2800" dirty="0">
                <a:solidFill>
                  <a:schemeClr val="hlink"/>
                </a:solidFill>
                <a:latin typeface="Helvetica" charset="0"/>
              </a:rPr>
              <a:t> 1:13</a:t>
            </a:r>
            <a:endParaRPr lang="en-US" sz="4000" dirty="0">
              <a:solidFill>
                <a:schemeClr val="hlink"/>
              </a:solidFill>
              <a:latin typeface="Helvetica" charset="0"/>
            </a:endParaRPr>
          </a:p>
        </p:txBody>
      </p:sp>
      <p:sp>
        <p:nvSpPr>
          <p:cNvPr id="536604" name="Rectangle 28"/>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67</a:t>
            </a:r>
          </a:p>
        </p:txBody>
      </p:sp>
      <p:grpSp>
        <p:nvGrpSpPr>
          <p:cNvPr id="31" name="Group 33"/>
          <p:cNvGrpSpPr>
            <a:grpSpLocks/>
          </p:cNvGrpSpPr>
          <p:nvPr/>
        </p:nvGrpSpPr>
        <p:grpSpPr bwMode="auto">
          <a:xfrm>
            <a:off x="8005763" y="3473450"/>
            <a:ext cx="952500" cy="1200150"/>
            <a:chOff x="5043" y="2188"/>
            <a:chExt cx="600" cy="756"/>
          </a:xfrm>
        </p:grpSpPr>
        <p:sp>
          <p:nvSpPr>
            <p:cNvPr id="32"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3"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40"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41"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42"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43"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44"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46"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30"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ChangeArrowheads="1"/>
          </p:cNvPicPr>
          <p:nvPr/>
        </p:nvPicPr>
        <p:blipFill>
          <a:blip r:embed="rId7"/>
          <a:srcRect/>
          <a:stretch>
            <a:fillRect/>
          </a:stretch>
        </p:blipFill>
        <p:spPr bwMode="auto">
          <a:xfrm>
            <a:off x="2711450" y="684213"/>
            <a:ext cx="3746500" cy="5475287"/>
          </a:xfrm>
          <a:prstGeom prst="rect">
            <a:avLst/>
          </a:prstGeom>
          <a:noFill/>
          <a:ln w="50800">
            <a:solidFill>
              <a:srgbClr val="00FF00"/>
            </a:solidFill>
            <a:miter lim="800000"/>
            <a:headEnd/>
            <a:tailEnd/>
          </a:ln>
          <a:effectLst>
            <a:outerShdw blurRad="63500" dist="152928" dir="2901988" algn="ctr" rotWithShape="0">
              <a:schemeClr val="bg2">
                <a:alpha val="74997"/>
              </a:schemeClr>
            </a:outerShdw>
          </a:effectLst>
        </p:spPr>
      </p:pic>
      <p:sp>
        <p:nvSpPr>
          <p:cNvPr id="12290" name="Rectangle 4"/>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291" name="Text Box 26"/>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2292" name="Text Box 28"/>
          <p:cNvSpPr txBox="1">
            <a:spLocks noChangeArrowheads="1"/>
          </p:cNvSpPr>
          <p:nvPr/>
        </p:nvSpPr>
        <p:spPr bwMode="auto">
          <a:xfrm>
            <a:off x="8602663" y="64389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6</a:t>
            </a:r>
          </a:p>
        </p:txBody>
      </p:sp>
      <p:grpSp>
        <p:nvGrpSpPr>
          <p:cNvPr id="2" name="Group 39"/>
          <p:cNvGrpSpPr>
            <a:grpSpLocks/>
          </p:cNvGrpSpPr>
          <p:nvPr/>
        </p:nvGrpSpPr>
        <p:grpSpPr bwMode="auto">
          <a:xfrm>
            <a:off x="2486025" y="2003425"/>
            <a:ext cx="2427288" cy="396875"/>
            <a:chOff x="1572" y="1262"/>
            <a:chExt cx="1529" cy="250"/>
          </a:xfrm>
        </p:grpSpPr>
        <p:sp>
          <p:nvSpPr>
            <p:cNvPr id="12339" name="Oval 33"/>
            <p:cNvSpPr>
              <a:spLocks noChangeArrowheads="1"/>
            </p:cNvSpPr>
            <p:nvPr/>
          </p:nvSpPr>
          <p:spPr bwMode="auto">
            <a:xfrm>
              <a:off x="2863" y="1347"/>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0" name="Text Box 36"/>
            <p:cNvSpPr txBox="1">
              <a:spLocks noChangeArrowheads="1"/>
            </p:cNvSpPr>
            <p:nvPr/>
          </p:nvSpPr>
          <p:spPr bwMode="auto">
            <a:xfrm>
              <a:off x="1572" y="1262"/>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solidFill>
                    <a:schemeClr val="tx1"/>
                  </a:solidFill>
                  <a:ea typeface="+mn-ea"/>
                  <a:cs typeface="+mn-cs"/>
                </a:rPr>
                <a:t>นาซา</a:t>
              </a:r>
              <a:r>
                <a:rPr lang="th-TH" sz="2000" dirty="0" err="1">
                  <a:solidFill>
                    <a:schemeClr val="tx1"/>
                  </a:solidFill>
                  <a:ea typeface="+mn-ea"/>
                  <a:cs typeface="+mn-cs"/>
                </a:rPr>
                <a:t>เร็ธ</a:t>
              </a:r>
              <a:endParaRPr lang="en-US" sz="2000" dirty="0">
                <a:solidFill>
                  <a:schemeClr val="tx1"/>
                </a:solidFill>
                <a:ea typeface="+mn-ea"/>
                <a:cs typeface="+mn-cs"/>
              </a:endParaRPr>
            </a:p>
          </p:txBody>
        </p:sp>
      </p:grpSp>
      <p:grpSp>
        <p:nvGrpSpPr>
          <p:cNvPr id="3" name="Group 42"/>
          <p:cNvGrpSpPr>
            <a:grpSpLocks/>
          </p:cNvGrpSpPr>
          <p:nvPr/>
        </p:nvGrpSpPr>
        <p:grpSpPr bwMode="auto">
          <a:xfrm>
            <a:off x="4367213" y="4132263"/>
            <a:ext cx="2427287" cy="396875"/>
            <a:chOff x="2751" y="2603"/>
            <a:chExt cx="1529" cy="250"/>
          </a:xfrm>
        </p:grpSpPr>
        <p:sp>
          <p:nvSpPr>
            <p:cNvPr id="12337" name="Oval 31"/>
            <p:cNvSpPr>
              <a:spLocks noChangeArrowheads="1"/>
            </p:cNvSpPr>
            <p:nvPr/>
          </p:nvSpPr>
          <p:spPr bwMode="auto">
            <a:xfrm>
              <a:off x="2846" y="2661"/>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1" name="Text Box 37"/>
            <p:cNvSpPr txBox="1">
              <a:spLocks noChangeArrowheads="1"/>
            </p:cNvSpPr>
            <p:nvPr/>
          </p:nvSpPr>
          <p:spPr bwMode="auto">
            <a:xfrm>
              <a:off x="2751" y="2603"/>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solidFill>
                    <a:schemeClr val="tx1"/>
                  </a:solidFill>
                  <a:ea typeface="+mn-ea"/>
                  <a:cs typeface="+mn-cs"/>
                </a:rPr>
                <a:t>เยรูซาเล็ม</a:t>
              </a:r>
              <a:endParaRPr lang="en-US" sz="2000" dirty="0">
                <a:solidFill>
                  <a:schemeClr val="tx1"/>
                </a:solidFill>
                <a:ea typeface="+mn-ea"/>
                <a:cs typeface="+mn-cs"/>
              </a:endParaRPr>
            </a:p>
          </p:txBody>
        </p:sp>
      </p:grpSp>
      <p:grpSp>
        <p:nvGrpSpPr>
          <p:cNvPr id="4" name="Group 41"/>
          <p:cNvGrpSpPr>
            <a:grpSpLocks/>
          </p:cNvGrpSpPr>
          <p:nvPr/>
        </p:nvGrpSpPr>
        <p:grpSpPr bwMode="auto">
          <a:xfrm>
            <a:off x="2127250" y="4383088"/>
            <a:ext cx="2427288" cy="396875"/>
            <a:chOff x="1346" y="2761"/>
            <a:chExt cx="1529" cy="250"/>
          </a:xfrm>
        </p:grpSpPr>
        <p:sp>
          <p:nvSpPr>
            <p:cNvPr id="12335" name="Oval 32"/>
            <p:cNvSpPr>
              <a:spLocks noChangeArrowheads="1"/>
            </p:cNvSpPr>
            <p:nvPr/>
          </p:nvSpPr>
          <p:spPr bwMode="auto">
            <a:xfrm>
              <a:off x="2657" y="283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302" name="Text Box 38"/>
            <p:cNvSpPr txBox="1">
              <a:spLocks noChangeArrowheads="1"/>
            </p:cNvSpPr>
            <p:nvPr/>
          </p:nvSpPr>
          <p:spPr bwMode="auto">
            <a:xfrm>
              <a:off x="1346" y="2761"/>
              <a:ext cx="1529"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err="1">
                  <a:solidFill>
                    <a:schemeClr val="tx1"/>
                  </a:solidFill>
                  <a:ea typeface="+mn-ea"/>
                  <a:cs typeface="+mn-cs"/>
                </a:rPr>
                <a:t>เบธเลเฮม</a:t>
              </a:r>
              <a:endParaRPr lang="en-US" sz="2000" dirty="0">
                <a:solidFill>
                  <a:schemeClr val="tx1"/>
                </a:solidFill>
                <a:ea typeface="+mn-ea"/>
                <a:cs typeface="+mn-cs"/>
              </a:endParaRPr>
            </a:p>
          </p:txBody>
        </p:sp>
      </p:grpSp>
      <p:sp>
        <p:nvSpPr>
          <p:cNvPr id="523319" name="Freeform 55"/>
          <p:cNvSpPr>
            <a:spLocks/>
          </p:cNvSpPr>
          <p:nvPr/>
        </p:nvSpPr>
        <p:spPr bwMode="auto">
          <a:xfrm>
            <a:off x="4343400" y="1287463"/>
            <a:ext cx="1074738" cy="1519237"/>
          </a:xfrm>
          <a:custGeom>
            <a:avLst/>
            <a:gdLst>
              <a:gd name="T0" fmla="*/ 2147483647 w 677"/>
              <a:gd name="T1" fmla="*/ 2147483647 h 957"/>
              <a:gd name="T2" fmla="*/ 2147483647 w 677"/>
              <a:gd name="T3" fmla="*/ 2147483647 h 957"/>
              <a:gd name="T4" fmla="*/ 2147483647 w 677"/>
              <a:gd name="T5" fmla="*/ 2147483647 h 957"/>
              <a:gd name="T6" fmla="*/ 2147483647 w 677"/>
              <a:gd name="T7" fmla="*/ 2147483647 h 957"/>
              <a:gd name="T8" fmla="*/ 2147483647 w 677"/>
              <a:gd name="T9" fmla="*/ 2147483647 h 957"/>
              <a:gd name="T10" fmla="*/ 2147483647 w 677"/>
              <a:gd name="T11" fmla="*/ 2147483647 h 957"/>
              <a:gd name="T12" fmla="*/ 2147483647 w 677"/>
              <a:gd name="T13" fmla="*/ 2147483647 h 957"/>
              <a:gd name="T14" fmla="*/ 2147483647 w 677"/>
              <a:gd name="T15" fmla="*/ 2147483647 h 957"/>
              <a:gd name="T16" fmla="*/ 2147483647 w 677"/>
              <a:gd name="T17" fmla="*/ 2147483647 h 957"/>
              <a:gd name="T18" fmla="*/ 2147483647 w 677"/>
              <a:gd name="T19" fmla="*/ 2147483647 h 957"/>
              <a:gd name="T20" fmla="*/ 2147483647 w 677"/>
              <a:gd name="T21" fmla="*/ 2147483647 h 957"/>
              <a:gd name="T22" fmla="*/ 2147483647 w 677"/>
              <a:gd name="T23" fmla="*/ 2147483647 h 957"/>
              <a:gd name="T24" fmla="*/ 2147483647 w 677"/>
              <a:gd name="T25" fmla="*/ 2147483647 h 957"/>
              <a:gd name="T26" fmla="*/ 2147483647 w 677"/>
              <a:gd name="T27" fmla="*/ 2147483647 h 957"/>
              <a:gd name="T28" fmla="*/ 2147483647 w 677"/>
              <a:gd name="T29" fmla="*/ 2147483647 h 957"/>
              <a:gd name="T30" fmla="*/ 2147483647 w 677"/>
              <a:gd name="T31" fmla="*/ 2147483647 h 957"/>
              <a:gd name="T32" fmla="*/ 2147483647 w 677"/>
              <a:gd name="T33" fmla="*/ 2147483647 h 957"/>
              <a:gd name="T34" fmla="*/ 2147483647 w 677"/>
              <a:gd name="T35" fmla="*/ 2147483647 h 957"/>
              <a:gd name="T36" fmla="*/ 2147483647 w 677"/>
              <a:gd name="T37" fmla="*/ 2147483647 h 957"/>
              <a:gd name="T38" fmla="*/ 2147483647 w 677"/>
              <a:gd name="T39" fmla="*/ 2147483647 h 957"/>
              <a:gd name="T40" fmla="*/ 2147483647 w 677"/>
              <a:gd name="T41" fmla="*/ 2147483647 h 957"/>
              <a:gd name="T42" fmla="*/ 2147483647 w 677"/>
              <a:gd name="T43" fmla="*/ 2147483647 h 957"/>
              <a:gd name="T44" fmla="*/ 2147483647 w 677"/>
              <a:gd name="T45" fmla="*/ 2147483647 h 957"/>
              <a:gd name="T46" fmla="*/ 2147483647 w 677"/>
              <a:gd name="T47" fmla="*/ 2147483647 h 957"/>
              <a:gd name="T48" fmla="*/ 2147483647 w 677"/>
              <a:gd name="T49" fmla="*/ 2147483647 h 957"/>
              <a:gd name="T50" fmla="*/ 2147483647 w 677"/>
              <a:gd name="T51" fmla="*/ 2147483647 h 957"/>
              <a:gd name="T52" fmla="*/ 2147483647 w 677"/>
              <a:gd name="T53" fmla="*/ 2147483647 h 957"/>
              <a:gd name="T54" fmla="*/ 2147483647 w 677"/>
              <a:gd name="T55" fmla="*/ 2147483647 h 957"/>
              <a:gd name="T56" fmla="*/ 2147483647 w 677"/>
              <a:gd name="T57" fmla="*/ 2147483647 h 957"/>
              <a:gd name="T58" fmla="*/ 2147483647 w 677"/>
              <a:gd name="T59" fmla="*/ 2147483647 h 957"/>
              <a:gd name="T60" fmla="*/ 2147483647 w 677"/>
              <a:gd name="T61" fmla="*/ 2147483647 h 957"/>
              <a:gd name="T62" fmla="*/ 2147483647 w 677"/>
              <a:gd name="T63" fmla="*/ 2147483647 h 957"/>
              <a:gd name="T64" fmla="*/ 2147483647 w 677"/>
              <a:gd name="T65" fmla="*/ 2147483647 h 957"/>
              <a:gd name="T66" fmla="*/ 2147483647 w 677"/>
              <a:gd name="T67" fmla="*/ 2147483647 h 957"/>
              <a:gd name="T68" fmla="*/ 2147483647 w 677"/>
              <a:gd name="T69" fmla="*/ 2147483647 h 957"/>
              <a:gd name="T70" fmla="*/ 2147483647 w 677"/>
              <a:gd name="T71" fmla="*/ 2147483647 h 957"/>
              <a:gd name="T72" fmla="*/ 2147483647 w 677"/>
              <a:gd name="T73" fmla="*/ 0 h 957"/>
              <a:gd name="T74" fmla="*/ 2147483647 w 677"/>
              <a:gd name="T75" fmla="*/ 2147483647 h 957"/>
              <a:gd name="T76" fmla="*/ 2147483647 w 677"/>
              <a:gd name="T77" fmla="*/ 2147483647 h 957"/>
              <a:gd name="T78" fmla="*/ 2147483647 w 677"/>
              <a:gd name="T79" fmla="*/ 2147483647 h 957"/>
              <a:gd name="T80" fmla="*/ 2147483647 w 677"/>
              <a:gd name="T81" fmla="*/ 2147483647 h 957"/>
              <a:gd name="T82" fmla="*/ 2147483647 w 677"/>
              <a:gd name="T83" fmla="*/ 2147483647 h 957"/>
              <a:gd name="T84" fmla="*/ 2147483647 w 677"/>
              <a:gd name="T85" fmla="*/ 2147483647 h 957"/>
              <a:gd name="T86" fmla="*/ 2147483647 w 677"/>
              <a:gd name="T87" fmla="*/ 2147483647 h 957"/>
              <a:gd name="T88" fmla="*/ 2147483647 w 677"/>
              <a:gd name="T89" fmla="*/ 2147483647 h 957"/>
              <a:gd name="T90" fmla="*/ 2147483647 w 677"/>
              <a:gd name="T91" fmla="*/ 2147483647 h 957"/>
              <a:gd name="T92" fmla="*/ 2147483647 w 677"/>
              <a:gd name="T93" fmla="*/ 2147483647 h 957"/>
              <a:gd name="T94" fmla="*/ 2147483647 w 677"/>
              <a:gd name="T95" fmla="*/ 2147483647 h 957"/>
              <a:gd name="T96" fmla="*/ 2147483647 w 677"/>
              <a:gd name="T97" fmla="*/ 2147483647 h 957"/>
              <a:gd name="T98" fmla="*/ 2147483647 w 677"/>
              <a:gd name="T99" fmla="*/ 2147483647 h 957"/>
              <a:gd name="T100" fmla="*/ 2147483647 w 677"/>
              <a:gd name="T101" fmla="*/ 2147483647 h 957"/>
              <a:gd name="T102" fmla="*/ 0 w 677"/>
              <a:gd name="T103" fmla="*/ 2147483647 h 957"/>
              <a:gd name="T104" fmla="*/ 2147483647 w 677"/>
              <a:gd name="T105" fmla="*/ 2147483647 h 957"/>
              <a:gd name="T106" fmla="*/ 2147483647 w 677"/>
              <a:gd name="T107" fmla="*/ 2147483647 h 9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7"/>
              <a:gd name="T163" fmla="*/ 0 h 957"/>
              <a:gd name="T164" fmla="*/ 677 w 677"/>
              <a:gd name="T165" fmla="*/ 957 h 9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7" h="957">
                <a:moveTo>
                  <a:pt x="13" y="680"/>
                </a:moveTo>
                <a:cubicBezTo>
                  <a:pt x="28" y="683"/>
                  <a:pt x="34" y="692"/>
                  <a:pt x="48" y="701"/>
                </a:cubicBezTo>
                <a:cubicBezTo>
                  <a:pt x="53" y="710"/>
                  <a:pt x="59" y="720"/>
                  <a:pt x="67" y="728"/>
                </a:cubicBezTo>
                <a:cubicBezTo>
                  <a:pt x="75" y="769"/>
                  <a:pt x="96" y="808"/>
                  <a:pt x="107" y="850"/>
                </a:cubicBezTo>
                <a:cubicBezTo>
                  <a:pt x="111" y="869"/>
                  <a:pt x="115" y="892"/>
                  <a:pt x="131" y="906"/>
                </a:cubicBezTo>
                <a:cubicBezTo>
                  <a:pt x="138" y="937"/>
                  <a:pt x="181" y="947"/>
                  <a:pt x="208" y="957"/>
                </a:cubicBezTo>
                <a:cubicBezTo>
                  <a:pt x="232" y="954"/>
                  <a:pt x="258" y="954"/>
                  <a:pt x="283" y="952"/>
                </a:cubicBezTo>
                <a:cubicBezTo>
                  <a:pt x="290" y="951"/>
                  <a:pt x="301" y="946"/>
                  <a:pt x="309" y="944"/>
                </a:cubicBezTo>
                <a:cubicBezTo>
                  <a:pt x="314" y="942"/>
                  <a:pt x="325" y="938"/>
                  <a:pt x="325" y="938"/>
                </a:cubicBezTo>
                <a:cubicBezTo>
                  <a:pt x="335" y="929"/>
                  <a:pt x="343" y="925"/>
                  <a:pt x="349" y="912"/>
                </a:cubicBezTo>
                <a:cubicBezTo>
                  <a:pt x="351" y="906"/>
                  <a:pt x="355" y="896"/>
                  <a:pt x="355" y="896"/>
                </a:cubicBezTo>
                <a:cubicBezTo>
                  <a:pt x="352" y="883"/>
                  <a:pt x="352" y="875"/>
                  <a:pt x="344" y="866"/>
                </a:cubicBezTo>
                <a:cubicBezTo>
                  <a:pt x="332" y="836"/>
                  <a:pt x="336" y="786"/>
                  <a:pt x="355" y="757"/>
                </a:cubicBezTo>
                <a:cubicBezTo>
                  <a:pt x="361" y="746"/>
                  <a:pt x="364" y="739"/>
                  <a:pt x="376" y="736"/>
                </a:cubicBezTo>
                <a:cubicBezTo>
                  <a:pt x="381" y="734"/>
                  <a:pt x="392" y="730"/>
                  <a:pt x="392" y="730"/>
                </a:cubicBezTo>
                <a:cubicBezTo>
                  <a:pt x="421" y="734"/>
                  <a:pt x="411" y="736"/>
                  <a:pt x="432" y="749"/>
                </a:cubicBezTo>
                <a:cubicBezTo>
                  <a:pt x="443" y="766"/>
                  <a:pt x="472" y="780"/>
                  <a:pt x="493" y="786"/>
                </a:cubicBezTo>
                <a:cubicBezTo>
                  <a:pt x="510" y="784"/>
                  <a:pt x="524" y="784"/>
                  <a:pt x="536" y="770"/>
                </a:cubicBezTo>
                <a:cubicBezTo>
                  <a:pt x="545" y="738"/>
                  <a:pt x="534" y="701"/>
                  <a:pt x="555" y="674"/>
                </a:cubicBezTo>
                <a:cubicBezTo>
                  <a:pt x="559" y="654"/>
                  <a:pt x="565" y="613"/>
                  <a:pt x="587" y="608"/>
                </a:cubicBezTo>
                <a:cubicBezTo>
                  <a:pt x="599" y="592"/>
                  <a:pt x="582" y="610"/>
                  <a:pt x="600" y="600"/>
                </a:cubicBezTo>
                <a:cubicBezTo>
                  <a:pt x="607" y="595"/>
                  <a:pt x="623" y="577"/>
                  <a:pt x="629" y="570"/>
                </a:cubicBezTo>
                <a:cubicBezTo>
                  <a:pt x="635" y="553"/>
                  <a:pt x="642" y="534"/>
                  <a:pt x="651" y="520"/>
                </a:cubicBezTo>
                <a:cubicBezTo>
                  <a:pt x="656" y="487"/>
                  <a:pt x="668" y="456"/>
                  <a:pt x="677" y="424"/>
                </a:cubicBezTo>
                <a:cubicBezTo>
                  <a:pt x="675" y="397"/>
                  <a:pt x="676" y="379"/>
                  <a:pt x="653" y="365"/>
                </a:cubicBezTo>
                <a:cubicBezTo>
                  <a:pt x="650" y="366"/>
                  <a:pt x="646" y="370"/>
                  <a:pt x="645" y="368"/>
                </a:cubicBezTo>
                <a:cubicBezTo>
                  <a:pt x="643" y="365"/>
                  <a:pt x="651" y="364"/>
                  <a:pt x="651" y="362"/>
                </a:cubicBezTo>
                <a:cubicBezTo>
                  <a:pt x="651" y="357"/>
                  <a:pt x="642" y="335"/>
                  <a:pt x="640" y="330"/>
                </a:cubicBezTo>
                <a:cubicBezTo>
                  <a:pt x="643" y="295"/>
                  <a:pt x="647" y="260"/>
                  <a:pt x="653" y="226"/>
                </a:cubicBezTo>
                <a:cubicBezTo>
                  <a:pt x="655" y="212"/>
                  <a:pt x="661" y="186"/>
                  <a:pt x="661" y="186"/>
                </a:cubicBezTo>
                <a:cubicBezTo>
                  <a:pt x="657" y="152"/>
                  <a:pt x="654" y="137"/>
                  <a:pt x="624" y="122"/>
                </a:cubicBezTo>
                <a:cubicBezTo>
                  <a:pt x="611" y="115"/>
                  <a:pt x="594" y="112"/>
                  <a:pt x="581" y="109"/>
                </a:cubicBezTo>
                <a:cubicBezTo>
                  <a:pt x="574" y="107"/>
                  <a:pt x="560" y="104"/>
                  <a:pt x="560" y="104"/>
                </a:cubicBezTo>
                <a:cubicBezTo>
                  <a:pt x="549" y="91"/>
                  <a:pt x="534" y="81"/>
                  <a:pt x="525" y="69"/>
                </a:cubicBezTo>
                <a:cubicBezTo>
                  <a:pt x="514" y="55"/>
                  <a:pt x="506" y="40"/>
                  <a:pt x="493" y="29"/>
                </a:cubicBezTo>
                <a:cubicBezTo>
                  <a:pt x="489" y="16"/>
                  <a:pt x="481" y="10"/>
                  <a:pt x="469" y="8"/>
                </a:cubicBezTo>
                <a:cubicBezTo>
                  <a:pt x="449" y="0"/>
                  <a:pt x="458" y="3"/>
                  <a:pt x="443" y="0"/>
                </a:cubicBezTo>
                <a:cubicBezTo>
                  <a:pt x="434" y="2"/>
                  <a:pt x="419" y="8"/>
                  <a:pt x="419" y="8"/>
                </a:cubicBezTo>
                <a:cubicBezTo>
                  <a:pt x="413" y="27"/>
                  <a:pt x="411" y="51"/>
                  <a:pt x="400" y="69"/>
                </a:cubicBezTo>
                <a:cubicBezTo>
                  <a:pt x="382" y="96"/>
                  <a:pt x="355" y="115"/>
                  <a:pt x="333" y="138"/>
                </a:cubicBezTo>
                <a:cubicBezTo>
                  <a:pt x="310" y="160"/>
                  <a:pt x="287" y="186"/>
                  <a:pt x="261" y="205"/>
                </a:cubicBezTo>
                <a:cubicBezTo>
                  <a:pt x="242" y="217"/>
                  <a:pt x="201" y="231"/>
                  <a:pt x="179" y="240"/>
                </a:cubicBezTo>
                <a:cubicBezTo>
                  <a:pt x="162" y="253"/>
                  <a:pt x="151" y="265"/>
                  <a:pt x="141" y="285"/>
                </a:cubicBezTo>
                <a:cubicBezTo>
                  <a:pt x="135" y="306"/>
                  <a:pt x="130" y="327"/>
                  <a:pt x="125" y="349"/>
                </a:cubicBezTo>
                <a:cubicBezTo>
                  <a:pt x="124" y="354"/>
                  <a:pt x="119" y="403"/>
                  <a:pt x="115" y="405"/>
                </a:cubicBezTo>
                <a:cubicBezTo>
                  <a:pt x="107" y="407"/>
                  <a:pt x="98" y="410"/>
                  <a:pt x="91" y="413"/>
                </a:cubicBezTo>
                <a:cubicBezTo>
                  <a:pt x="80" y="422"/>
                  <a:pt x="74" y="432"/>
                  <a:pt x="69" y="445"/>
                </a:cubicBezTo>
                <a:cubicBezTo>
                  <a:pt x="65" y="461"/>
                  <a:pt x="62" y="475"/>
                  <a:pt x="61" y="493"/>
                </a:cubicBezTo>
                <a:cubicBezTo>
                  <a:pt x="63" y="512"/>
                  <a:pt x="64" y="532"/>
                  <a:pt x="69" y="552"/>
                </a:cubicBezTo>
                <a:cubicBezTo>
                  <a:pt x="67" y="580"/>
                  <a:pt x="72" y="585"/>
                  <a:pt x="53" y="600"/>
                </a:cubicBezTo>
                <a:cubicBezTo>
                  <a:pt x="44" y="613"/>
                  <a:pt x="29" y="619"/>
                  <a:pt x="19" y="632"/>
                </a:cubicBezTo>
                <a:cubicBezTo>
                  <a:pt x="13" y="646"/>
                  <a:pt x="7" y="659"/>
                  <a:pt x="0" y="672"/>
                </a:cubicBezTo>
                <a:cubicBezTo>
                  <a:pt x="4" y="691"/>
                  <a:pt x="17" y="691"/>
                  <a:pt x="37" y="696"/>
                </a:cubicBezTo>
                <a:cubicBezTo>
                  <a:pt x="41" y="697"/>
                  <a:pt x="55" y="701"/>
                  <a:pt x="51" y="701"/>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23321" name="Rectangle 57"/>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12298" name="Text Box 58"/>
          <p:cNvSpPr txBox="1">
            <a:spLocks noChangeArrowheads="1"/>
          </p:cNvSpPr>
          <p:nvPr/>
        </p:nvSpPr>
        <p:spPr bwMode="auto">
          <a:xfrm>
            <a:off x="7069738"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pic>
        <p:nvPicPr>
          <p:cNvPr id="523330" name="Picture 66" descr="Bethlehem from above, 43-10tb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85850" y="4824413"/>
            <a:ext cx="2755900" cy="166687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1" name="Picture 67" descr="Nazareth from northeast2, tb n050800 sr"/>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1485900" y="250825"/>
            <a:ext cx="2259013" cy="1695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2" name="Picture 68" descr="Capernaum aerial, 115-17tb"/>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6119813" y="223838"/>
            <a:ext cx="2725737" cy="1800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3" name="Picture 6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96013" y="2924175"/>
            <a:ext cx="1673225" cy="1217613"/>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523334" name="Picture 70" descr="Jerusalem from Mt of Olives panorama, df 090101"/>
          <p:cNvPicPr preferRelativeResize="0">
            <a:picLocks noChangeAspect="1" noChangeArrowheads="1"/>
          </p:cNvPicPr>
          <p:nvPr>
            <p:custDataLst>
              <p:tags r:id="rId4"/>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4627563" y="4645025"/>
            <a:ext cx="4343400" cy="1436688"/>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grpSp>
        <p:nvGrpSpPr>
          <p:cNvPr id="5" name="Group 56"/>
          <p:cNvGrpSpPr>
            <a:grpSpLocks/>
          </p:cNvGrpSpPr>
          <p:nvPr/>
        </p:nvGrpSpPr>
        <p:grpSpPr bwMode="auto">
          <a:xfrm>
            <a:off x="5070475" y="1628775"/>
            <a:ext cx="2427288" cy="396875"/>
            <a:chOff x="4254" y="1128"/>
            <a:chExt cx="1529" cy="250"/>
          </a:xfrm>
        </p:grpSpPr>
        <p:sp>
          <p:nvSpPr>
            <p:cNvPr id="12333" name="Oval 34"/>
            <p:cNvSpPr>
              <a:spLocks noChangeArrowheads="1"/>
            </p:cNvSpPr>
            <p:nvPr/>
          </p:nvSpPr>
          <p:spPr bwMode="auto">
            <a:xfrm>
              <a:off x="4346" y="1215"/>
              <a:ext cx="133" cy="133"/>
            </a:xfrm>
            <a:prstGeom prst="ellipse">
              <a:avLst/>
            </a:prstGeom>
            <a:solidFill>
              <a:srgbClr val="FFFF00"/>
            </a:solidFill>
            <a:ln w="38100">
              <a:solidFill>
                <a:schemeClr val="accent1"/>
              </a:solidFill>
              <a:round/>
              <a:headEnd/>
              <a:tailEnd/>
            </a:ln>
          </p:spPr>
          <p:txBody>
            <a:bodyPr wrap="none" anchor="ctr"/>
            <a:lstStyle/>
            <a:p>
              <a:pPr algn="ctr"/>
              <a:endParaRPr lang="en-US" sz="2000" b="0">
                <a:solidFill>
                  <a:srgbClr val="FFFF00"/>
                </a:solidFill>
              </a:endParaRPr>
            </a:p>
          </p:txBody>
        </p:sp>
        <p:sp>
          <p:nvSpPr>
            <p:cNvPr id="523299" name="Text Box 35"/>
            <p:cNvSpPr txBox="1">
              <a:spLocks noChangeArrowheads="1"/>
            </p:cNvSpPr>
            <p:nvPr/>
          </p:nvSpPr>
          <p:spPr bwMode="auto">
            <a:xfrm>
              <a:off x="4254" y="1128"/>
              <a:ext cx="1529" cy="250"/>
            </a:xfrm>
            <a:prstGeom prst="rect">
              <a:avLst/>
            </a:prstGeom>
            <a:noFill/>
            <a:ln w="5715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err="1">
                  <a:solidFill>
                    <a:schemeClr val="tx1"/>
                  </a:solidFill>
                  <a:ea typeface="+mn-ea"/>
                  <a:cs typeface="+mn-cs"/>
                </a:rPr>
                <a:t>คารเปอร</a:t>
              </a:r>
              <a:r>
                <a:rPr lang="th-TH" sz="2000" dirty="0">
                  <a:solidFill>
                    <a:schemeClr val="tx1"/>
                  </a:solidFill>
                  <a:ea typeface="+mn-ea"/>
                  <a:cs typeface="+mn-cs"/>
                </a:rPr>
                <a:t>นา</a:t>
              </a:r>
              <a:r>
                <a:rPr lang="th-TH" sz="2000" dirty="0" err="1">
                  <a:solidFill>
                    <a:schemeClr val="tx1"/>
                  </a:solidFill>
                  <a:ea typeface="+mn-ea"/>
                  <a:cs typeface="+mn-cs"/>
                </a:rPr>
                <a:t>อุม</a:t>
              </a:r>
              <a:endParaRPr lang="en-US" sz="2000" dirty="0">
                <a:solidFill>
                  <a:schemeClr val="tx1"/>
                </a:solidFill>
                <a:ea typeface="+mn-ea"/>
                <a:cs typeface="+mn-cs"/>
              </a:endParaRPr>
            </a:p>
          </p:txBody>
        </p:sp>
      </p:grpSp>
      <p:sp>
        <p:nvSpPr>
          <p:cNvPr id="523307" name="Text Box 43"/>
          <p:cNvSpPr txBox="1">
            <a:spLocks noChangeArrowheads="1"/>
          </p:cNvSpPr>
          <p:nvPr/>
        </p:nvSpPr>
        <p:spPr bwMode="auto">
          <a:xfrm>
            <a:off x="231775" y="2052638"/>
            <a:ext cx="2090738" cy="224676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th-TH" sz="2800" dirty="0">
                <a:solidFill>
                  <a:srgbClr val="FFFF00"/>
                </a:solidFill>
                <a:latin typeface="Arial" charset="0"/>
                <a:ea typeface="+mn-ea"/>
                <a:cs typeface="+mn-cs"/>
              </a:rPr>
              <a:t>จุดสังเกต </a:t>
            </a:r>
            <a:r>
              <a:rPr lang="en-US" sz="2800" dirty="0">
                <a:solidFill>
                  <a:srgbClr val="FFFF00"/>
                </a:solidFill>
                <a:latin typeface="Arial" charset="0"/>
                <a:ea typeface="+mn-ea"/>
                <a:cs typeface="+mn-cs"/>
              </a:rPr>
              <a:t>6 </a:t>
            </a:r>
            <a:r>
              <a:rPr lang="th-TH" sz="2800" dirty="0">
                <a:solidFill>
                  <a:srgbClr val="FFFF00"/>
                </a:solidFill>
                <a:latin typeface="Arial" charset="0"/>
                <a:ea typeface="+mn-ea"/>
                <a:cs typeface="+mn-cs"/>
              </a:rPr>
              <a:t>ประการในช่วงชีวิตพระเยซูและการเดินทาง</a:t>
            </a:r>
            <a:endParaRPr lang="en-US" sz="2800" dirty="0">
              <a:solidFill>
                <a:srgbClr val="FFFF00"/>
              </a:solidFill>
              <a:latin typeface="Arial" charset="0"/>
              <a:ea typeface="+mn-ea"/>
              <a:cs typeface="+mn-cs"/>
            </a:endParaRPr>
          </a:p>
        </p:txBody>
      </p:sp>
      <p:grpSp>
        <p:nvGrpSpPr>
          <p:cNvPr id="6" name="Group 65"/>
          <p:cNvGrpSpPr>
            <a:grpSpLocks/>
          </p:cNvGrpSpPr>
          <p:nvPr/>
        </p:nvGrpSpPr>
        <p:grpSpPr bwMode="auto">
          <a:xfrm>
            <a:off x="4681538" y="2019308"/>
            <a:ext cx="2565400" cy="1739904"/>
            <a:chOff x="2949" y="1272"/>
            <a:chExt cx="1616" cy="1096"/>
          </a:xfrm>
        </p:grpSpPr>
        <p:sp>
          <p:nvSpPr>
            <p:cNvPr id="12330" name="AutoShape 59"/>
            <p:cNvSpPr>
              <a:spLocks noChangeArrowheads="1"/>
            </p:cNvSpPr>
            <p:nvPr/>
          </p:nvSpPr>
          <p:spPr bwMode="auto">
            <a:xfrm>
              <a:off x="3048" y="1272"/>
              <a:ext cx="192" cy="136"/>
            </a:xfrm>
            <a:prstGeom prst="pentagon">
              <a:avLst/>
            </a:prstGeom>
            <a:solidFill>
              <a:schemeClr val="tx1"/>
            </a:solidFill>
            <a:ln w="12700">
              <a:solidFill>
                <a:srgbClr val="FF0000"/>
              </a:solidFill>
              <a:miter lim="800000"/>
              <a:headEnd/>
              <a:tailEnd/>
            </a:ln>
          </p:spPr>
          <p:txBody>
            <a:bodyPr wrap="none" anchor="ctr"/>
            <a:lstStyle/>
            <a:p>
              <a:endParaRPr lang="en-US"/>
            </a:p>
          </p:txBody>
        </p:sp>
        <p:sp>
          <p:nvSpPr>
            <p:cNvPr id="523327" name="Text Box 63"/>
            <p:cNvSpPr txBox="1">
              <a:spLocks noChangeArrowheads="1"/>
            </p:cNvSpPr>
            <p:nvPr/>
          </p:nvSpPr>
          <p:spPr bwMode="auto">
            <a:xfrm>
              <a:off x="2949" y="1964"/>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dirty="0">
                  <a:solidFill>
                    <a:srgbClr val="00FFFF"/>
                  </a:solidFill>
                  <a:ea typeface="+mn-ea"/>
                  <a:cs typeface="+mn-cs"/>
                </a:rPr>
                <a:t>คานา</a:t>
              </a:r>
              <a:endParaRPr lang="en-US" sz="3600" dirty="0">
                <a:solidFill>
                  <a:srgbClr val="00FFFF"/>
                </a:solidFill>
                <a:ea typeface="+mn-ea"/>
                <a:cs typeface="+mn-cs"/>
              </a:endParaRPr>
            </a:p>
          </p:txBody>
        </p:sp>
        <p:sp>
          <p:nvSpPr>
            <p:cNvPr id="12332" name="AutoShape 64"/>
            <p:cNvSpPr>
              <a:spLocks noChangeArrowheads="1"/>
            </p:cNvSpPr>
            <p:nvPr/>
          </p:nvSpPr>
          <p:spPr bwMode="auto">
            <a:xfrm rot="-7715819">
              <a:off x="3010" y="1581"/>
              <a:ext cx="826" cy="261"/>
            </a:xfrm>
            <a:prstGeom prst="notchedRightArrow">
              <a:avLst>
                <a:gd name="adj1" fmla="val 50000"/>
                <a:gd name="adj2" fmla="val 79119"/>
              </a:avLst>
            </a:prstGeom>
            <a:solidFill>
              <a:srgbClr val="00FF00"/>
            </a:solidFill>
            <a:ln w="28575">
              <a:solidFill>
                <a:srgbClr val="FF0000"/>
              </a:solidFill>
              <a:miter lim="800000"/>
              <a:headEnd/>
              <a:tailEnd/>
            </a:ln>
          </p:spPr>
          <p:txBody>
            <a:bodyPr wrap="none" anchor="ctr"/>
            <a:lstStyle/>
            <a:p>
              <a:endParaRPr lang="en-US"/>
            </a:p>
          </p:txBody>
        </p:sp>
      </p:grpSp>
      <p:grpSp>
        <p:nvGrpSpPr>
          <p:cNvPr id="7" name="Group 53"/>
          <p:cNvGrpSpPr>
            <a:grpSpLocks/>
          </p:cNvGrpSpPr>
          <p:nvPr/>
        </p:nvGrpSpPr>
        <p:grpSpPr bwMode="auto">
          <a:xfrm>
            <a:off x="4443414" y="1827214"/>
            <a:ext cx="4364038" cy="971550"/>
            <a:chOff x="2757" y="1148"/>
            <a:chExt cx="2749" cy="612"/>
          </a:xfrm>
        </p:grpSpPr>
        <p:sp>
          <p:nvSpPr>
            <p:cNvPr id="523316" name="Oval 52"/>
            <p:cNvSpPr>
              <a:spLocks noChangeArrowheads="1"/>
            </p:cNvSpPr>
            <p:nvPr/>
          </p:nvSpPr>
          <p:spPr bwMode="auto">
            <a:xfrm>
              <a:off x="2757" y="1148"/>
              <a:ext cx="584" cy="183"/>
            </a:xfrm>
            <a:prstGeom prst="ellipse">
              <a:avLst/>
            </a:prstGeom>
            <a:noFill/>
            <a:ln w="57150">
              <a:solidFill>
                <a:srgbClr val="00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2327" name="Group 51"/>
            <p:cNvGrpSpPr>
              <a:grpSpLocks/>
            </p:cNvGrpSpPr>
            <p:nvPr/>
          </p:nvGrpSpPr>
          <p:grpSpPr bwMode="auto">
            <a:xfrm>
              <a:off x="3191" y="1323"/>
              <a:ext cx="2315" cy="437"/>
              <a:chOff x="3191" y="1323"/>
              <a:chExt cx="2315" cy="437"/>
            </a:xfrm>
          </p:grpSpPr>
          <p:sp>
            <p:nvSpPr>
              <p:cNvPr id="523313" name="Text Box 49"/>
              <p:cNvSpPr txBox="1">
                <a:spLocks noChangeArrowheads="1"/>
              </p:cNvSpPr>
              <p:nvPr/>
            </p:nvSpPr>
            <p:spPr bwMode="auto">
              <a:xfrm>
                <a:off x="3890" y="1356"/>
                <a:ext cx="161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dirty="0">
                    <a:solidFill>
                      <a:srgbClr val="FFFF00"/>
                    </a:solidFill>
                    <a:ea typeface="+mn-ea"/>
                    <a:cs typeface="+mn-cs"/>
                  </a:rPr>
                  <a:t>กาลีลี</a:t>
                </a:r>
                <a:endParaRPr lang="en-US" sz="3600" dirty="0">
                  <a:solidFill>
                    <a:srgbClr val="FFFF00"/>
                  </a:solidFill>
                  <a:ea typeface="+mn-ea"/>
                  <a:cs typeface="+mn-cs"/>
                </a:endParaRPr>
              </a:p>
            </p:txBody>
          </p:sp>
          <p:sp>
            <p:nvSpPr>
              <p:cNvPr id="12329" name="AutoShape 50"/>
              <p:cNvSpPr>
                <a:spLocks noChangeArrowheads="1"/>
              </p:cNvSpPr>
              <p:nvPr/>
            </p:nvSpPr>
            <p:spPr bwMode="auto">
              <a:xfrm rot="-9339341">
                <a:off x="3191" y="1323"/>
                <a:ext cx="744" cy="261"/>
              </a:xfrm>
              <a:prstGeom prst="notchedRightArrow">
                <a:avLst>
                  <a:gd name="adj1" fmla="val 50000"/>
                  <a:gd name="adj2" fmla="val 71264"/>
                </a:avLst>
              </a:prstGeom>
              <a:solidFill>
                <a:srgbClr val="FF0000"/>
              </a:solidFill>
              <a:ln w="28575">
                <a:solidFill>
                  <a:schemeClr val="tx1"/>
                </a:solidFill>
                <a:miter lim="800000"/>
                <a:headEnd/>
                <a:tailEnd/>
              </a:ln>
            </p:spPr>
            <p:txBody>
              <a:bodyPr wrap="none" anchor="ctr"/>
              <a:lstStyle/>
              <a:p>
                <a:endParaRPr lang="en-US"/>
              </a:p>
            </p:txBody>
          </p:sp>
        </p:grpSp>
      </p:grpSp>
      <p:sp>
        <p:nvSpPr>
          <p:cNvPr id="12308" name="AutoShape 12"/>
          <p:cNvSpPr>
            <a:spLocks noChangeArrowheads="1"/>
          </p:cNvSpPr>
          <p:nvPr/>
        </p:nvSpPr>
        <p:spPr bwMode="auto">
          <a:xfrm>
            <a:off x="8005763" y="3473452"/>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2309" name="Rectangle 1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10" name="Line 1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1" name="Line 1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2" name="Line 1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3" name="Line 1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4" name="Line 1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5" name="Rectangle 19"/>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12316" name="Rectangle 2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17" name="Line 2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8" name="Line 2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19" name="Rectangle 2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20" name="Rectangle 2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23289" name="Rectangle 25"/>
          <p:cNvSpPr>
            <a:spLocks noChangeArrowheads="1"/>
          </p:cNvSpPr>
          <p:nvPr/>
        </p:nvSpPr>
        <p:spPr bwMode="auto">
          <a:xfrm>
            <a:off x="8229600" y="3580448"/>
            <a:ext cx="419986" cy="304955"/>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grpSp>
        <p:nvGrpSpPr>
          <p:cNvPr id="12322" name="Group 71"/>
          <p:cNvGrpSpPr>
            <a:grpSpLocks/>
          </p:cNvGrpSpPr>
          <p:nvPr/>
        </p:nvGrpSpPr>
        <p:grpSpPr bwMode="auto">
          <a:xfrm>
            <a:off x="519113" y="76200"/>
            <a:ext cx="854075" cy="1704975"/>
            <a:chOff x="327" y="48"/>
            <a:chExt cx="538" cy="1074"/>
          </a:xfrm>
        </p:grpSpPr>
        <p:sp>
          <p:nvSpPr>
            <p:cNvPr id="523336" name="Rectangle 72"/>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523337" name="Line 73"/>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23338" name="Text Box 74"/>
          <p:cNvSpPr txBox="1">
            <a:spLocks noChangeArrowheads="1"/>
          </p:cNvSpPr>
          <p:nvPr/>
        </p:nvSpPr>
        <p:spPr bwMode="auto">
          <a:xfrm>
            <a:off x="4162425" y="278319"/>
            <a:ext cx="4548188" cy="58477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solidFill>
                  <a:srgbClr val="FFFF00"/>
                </a:solidFill>
                <a:ea typeface="+mn-ea"/>
                <a:cs typeface="+mn-cs"/>
              </a:rPr>
              <a:t> </a:t>
            </a:r>
            <a:r>
              <a:rPr lang="th-TH" sz="3200" dirty="0">
                <a:solidFill>
                  <a:srgbClr val="FFFF00"/>
                </a:solidFill>
                <a:ea typeface="+mn-ea"/>
                <a:cs typeface="+mn-cs"/>
              </a:rPr>
              <a:t>ช่วยศึกษา </a:t>
            </a:r>
            <a:r>
              <a:rPr lang="en-US" sz="3200" dirty="0">
                <a:solidFill>
                  <a:srgbClr val="FFFF00"/>
                </a:solidFill>
                <a:ea typeface="+mn-ea"/>
                <a:cs typeface="+mn-cs"/>
              </a:rPr>
              <a:t>#07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23338"/>
                                        </p:tgtEl>
                                        <p:attrNameLst>
                                          <p:attrName>style.visibility</p:attrName>
                                        </p:attrNameLst>
                                      </p:cBhvr>
                                      <p:to>
                                        <p:strVal val="visible"/>
                                      </p:to>
                                    </p:set>
                                    <p:anim calcmode="lin" valueType="num">
                                      <p:cBhvr additive="base">
                                        <p:cTn id="7" dur="500" fill="hold"/>
                                        <p:tgtEl>
                                          <p:spTgt spid="523338"/>
                                        </p:tgtEl>
                                        <p:attrNameLst>
                                          <p:attrName>ppt_x</p:attrName>
                                        </p:attrNameLst>
                                      </p:cBhvr>
                                      <p:tavLst>
                                        <p:tav tm="0">
                                          <p:val>
                                            <p:strVal val="0-#ppt_w/2"/>
                                          </p:val>
                                        </p:tav>
                                        <p:tav tm="100000">
                                          <p:val>
                                            <p:strVal val="#ppt_x"/>
                                          </p:val>
                                        </p:tav>
                                      </p:tavLst>
                                    </p:anim>
                                    <p:anim calcmode="lin" valueType="num">
                                      <p:cBhvr additive="base">
                                        <p:cTn id="8" dur="500" fill="hold"/>
                                        <p:tgtEl>
                                          <p:spTgt spid="52333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523307"/>
                                        </p:tgtEl>
                                        <p:attrNameLst>
                                          <p:attrName>style.visibility</p:attrName>
                                        </p:attrNameLst>
                                      </p:cBhvr>
                                      <p:to>
                                        <p:strVal val="visible"/>
                                      </p:to>
                                    </p:set>
                                    <p:animEffect transition="in" filter="wipe(right)">
                                      <p:cBhvr>
                                        <p:cTn id="12" dur="500"/>
                                        <p:tgtEl>
                                          <p:spTgt spid="5233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10" presetClass="exit" presetSubtype="0" fill="hold" grpId="1" nodeType="withEffect">
                                  <p:stCondLst>
                                    <p:cond delay="0"/>
                                  </p:stCondLst>
                                  <p:childTnLst>
                                    <p:animEffect transition="out" filter="fade">
                                      <p:cBhvr>
                                        <p:cTn id="19" dur="1000"/>
                                        <p:tgtEl>
                                          <p:spTgt spid="523338"/>
                                        </p:tgtEl>
                                      </p:cBhvr>
                                    </p:animEffect>
                                    <p:set>
                                      <p:cBhvr>
                                        <p:cTn id="20" dur="1" fill="hold">
                                          <p:stCondLst>
                                            <p:cond delay="999"/>
                                          </p:stCondLst>
                                        </p:cTn>
                                        <p:tgtEl>
                                          <p:spTgt spid="523338"/>
                                        </p:tgtEl>
                                        <p:attrNameLst>
                                          <p:attrName>style.visibility</p:attrName>
                                        </p:attrNameLst>
                                      </p:cBhvr>
                                      <p:to>
                                        <p:strVal val="hidden"/>
                                      </p:to>
                                    </p:set>
                                  </p:childTnLst>
                                </p:cTn>
                              </p:par>
                            </p:childTnLst>
                          </p:cTn>
                        </p:par>
                        <p:par>
                          <p:cTn id="21" fill="hold" nodeType="after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23330"/>
                                        </p:tgtEl>
                                        <p:attrNameLst>
                                          <p:attrName>style.visibility</p:attrName>
                                        </p:attrNameLst>
                                      </p:cBhvr>
                                      <p:to>
                                        <p:strVal val="visible"/>
                                      </p:to>
                                    </p:set>
                                    <p:animEffect transition="in" filter="fade">
                                      <p:cBhvr>
                                        <p:cTn id="24" dur="1000"/>
                                        <p:tgtEl>
                                          <p:spTgt spid="52333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right)">
                                      <p:cBhvr>
                                        <p:cTn id="29" dur="500"/>
                                        <p:tgtEl>
                                          <p:spTgt spid="2"/>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23331"/>
                                        </p:tgtEl>
                                        <p:attrNameLst>
                                          <p:attrName>style.visibility</p:attrName>
                                        </p:attrNameLst>
                                      </p:cBhvr>
                                      <p:to>
                                        <p:strVal val="visible"/>
                                      </p:to>
                                    </p:set>
                                    <p:animEffect transition="in" filter="fade">
                                      <p:cBhvr>
                                        <p:cTn id="33" dur="1000"/>
                                        <p:tgtEl>
                                          <p:spTgt spid="52333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23332"/>
                                        </p:tgtEl>
                                        <p:attrNameLst>
                                          <p:attrName>style.visibility</p:attrName>
                                        </p:attrNameLst>
                                      </p:cBhvr>
                                      <p:to>
                                        <p:strVal val="visible"/>
                                      </p:to>
                                    </p:set>
                                    <p:animEffect transition="in" filter="fade">
                                      <p:cBhvr>
                                        <p:cTn id="42" dur="1000"/>
                                        <p:tgtEl>
                                          <p:spTgt spid="5233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523334"/>
                                        </p:tgtEl>
                                        <p:attrNameLst>
                                          <p:attrName>style.visibility</p:attrName>
                                        </p:attrNameLst>
                                      </p:cBhvr>
                                      <p:to>
                                        <p:strVal val="visible"/>
                                      </p:to>
                                    </p:set>
                                    <p:animEffect transition="in" filter="fade">
                                      <p:cBhvr>
                                        <p:cTn id="51" dur="1000"/>
                                        <p:tgtEl>
                                          <p:spTgt spid="52333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523319"/>
                                        </p:tgtEl>
                                        <p:attrNameLst>
                                          <p:attrName>style.visibility</p:attrName>
                                        </p:attrNameLst>
                                      </p:cBhvr>
                                      <p:to>
                                        <p:strVal val="visible"/>
                                      </p:to>
                                    </p:set>
                                    <p:animEffect transition="in" filter="fade">
                                      <p:cBhvr>
                                        <p:cTn id="60" dur="1000"/>
                                        <p:tgtEl>
                                          <p:spTgt spid="5233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childTnLst>
                          </p:cTn>
                        </p:par>
                        <p:par>
                          <p:cTn id="66" fill="hold" nodeType="afterGroup">
                            <p:stCondLst>
                              <p:cond delay="1000"/>
                            </p:stCondLst>
                            <p:childTnLst>
                              <p:par>
                                <p:cTn id="67" presetID="10" presetClass="entr" presetSubtype="0" fill="hold" nodeType="afterEffect">
                                  <p:stCondLst>
                                    <p:cond delay="0"/>
                                  </p:stCondLst>
                                  <p:childTnLst>
                                    <p:set>
                                      <p:cBhvr>
                                        <p:cTn id="68" dur="1" fill="hold">
                                          <p:stCondLst>
                                            <p:cond delay="0"/>
                                          </p:stCondLst>
                                        </p:cTn>
                                        <p:tgtEl>
                                          <p:spTgt spid="523333"/>
                                        </p:tgtEl>
                                        <p:attrNameLst>
                                          <p:attrName>style.visibility</p:attrName>
                                        </p:attrNameLst>
                                      </p:cBhvr>
                                      <p:to>
                                        <p:strVal val="visible"/>
                                      </p:to>
                                    </p:set>
                                    <p:animEffect transition="in" filter="fade">
                                      <p:cBhvr>
                                        <p:cTn id="69" dur="1000"/>
                                        <p:tgtEl>
                                          <p:spTgt spid="52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319" grpId="0" animBg="1"/>
      <p:bldP spid="523330" grpId="0" animBg="1"/>
      <p:bldP spid="523331" grpId="0" animBg="1" autoUpdateAnimBg="0"/>
      <p:bldP spid="523332" grpId="0" animBg="1" autoUpdateAnimBg="0"/>
      <p:bldP spid="523307" grpId="0" autoUpdateAnimBg="0"/>
      <p:bldP spid="523338" grpId="0" animBg="1" autoUpdateAnimBg="0"/>
      <p:bldP spid="52333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31"/>
          <p:cNvGrpSpPr>
            <a:grpSpLocks/>
          </p:cNvGrpSpPr>
          <p:nvPr/>
        </p:nvGrpSpPr>
        <p:grpSpPr bwMode="auto">
          <a:xfrm>
            <a:off x="623888" y="596900"/>
            <a:ext cx="7877175" cy="5651500"/>
            <a:chOff x="393" y="376"/>
            <a:chExt cx="4962" cy="3560"/>
          </a:xfrm>
        </p:grpSpPr>
        <p:pic>
          <p:nvPicPr>
            <p:cNvPr id="141341" name="Picture 3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42"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1343"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41314"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1315" name="Text Box 5"/>
          <p:cNvSpPr txBox="1">
            <a:spLocks noChangeArrowheads="1"/>
          </p:cNvSpPr>
          <p:nvPr/>
        </p:nvSpPr>
        <p:spPr bwMode="auto">
          <a:xfrm>
            <a:off x="8550275"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539675" name="Rectangle 27"/>
          <p:cNvSpPr>
            <a:spLocks noChangeArrowheads="1"/>
          </p:cNvSpPr>
          <p:nvPr/>
        </p:nvSpPr>
        <p:spPr bwMode="auto">
          <a:xfrm>
            <a:off x="1325563" y="4359275"/>
            <a:ext cx="6407150" cy="156876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en-US" sz="4000" dirty="0">
                <a:solidFill>
                  <a:schemeClr val="hlink"/>
                </a:solidFill>
                <a:latin typeface="Helvetica" charset="0"/>
                <a:ea typeface="+mn-ea"/>
                <a:cs typeface="+mn-cs"/>
              </a:rPr>
              <a:t>#2: </a:t>
            </a:r>
            <a:r>
              <a:rPr lang="th-TH" sz="4000" dirty="0">
                <a:solidFill>
                  <a:schemeClr val="hlink"/>
                </a:solidFill>
                <a:latin typeface="Helvetica" charset="0"/>
                <a:ea typeface="+mn-ea"/>
                <a:cs typeface="+mn-cs"/>
              </a:rPr>
              <a:t>นำเราเข้าสู่ </a:t>
            </a:r>
            <a:r>
              <a:rPr lang="th-TH" sz="4000" i="1" u="sng" dirty="0">
                <a:solidFill>
                  <a:srgbClr val="00FFFF"/>
                </a:solidFill>
                <a:latin typeface="Helvetica" charset="0"/>
                <a:ea typeface="+mn-ea"/>
                <a:cs typeface="+mn-cs"/>
              </a:rPr>
              <a:t>อาณาจักร </a:t>
            </a:r>
            <a:r>
              <a:rPr lang="th-TH" sz="4000" dirty="0">
                <a:solidFill>
                  <a:schemeClr val="hlink"/>
                </a:solidFill>
                <a:latin typeface="Helvetica" charset="0"/>
                <a:ea typeface="+mn-ea"/>
                <a:cs typeface="+mn-cs"/>
              </a:rPr>
              <a:t>ของพระเจ้า</a:t>
            </a:r>
            <a:endParaRPr lang="en-US" sz="4000" dirty="0">
              <a:solidFill>
                <a:schemeClr val="hlink"/>
              </a:solidFill>
              <a:latin typeface="Helvetica" charset="0"/>
              <a:ea typeface="+mn-ea"/>
              <a:cs typeface="+mn-cs"/>
            </a:endParaRPr>
          </a:p>
        </p:txBody>
      </p:sp>
      <p:sp>
        <p:nvSpPr>
          <p:cNvPr id="539676" name="Text Box 28"/>
          <p:cNvSpPr txBox="1">
            <a:spLocks noChangeArrowheads="1"/>
          </p:cNvSpPr>
          <p:nvPr/>
        </p:nvSpPr>
        <p:spPr bwMode="auto">
          <a:xfrm>
            <a:off x="499269" y="2805113"/>
            <a:ext cx="8124825" cy="15687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dirty="0">
                <a:solidFill>
                  <a:schemeClr val="hlink"/>
                </a:solidFill>
                <a:latin typeface="Helvetica" charset="0"/>
                <a:ea typeface="+mn-ea"/>
                <a:cs typeface="+mn-cs"/>
              </a:rPr>
              <a:t>#1: </a:t>
            </a:r>
            <a:r>
              <a:rPr lang="th-TH" sz="4000" dirty="0">
                <a:solidFill>
                  <a:schemeClr val="hlink"/>
                </a:solidFill>
                <a:latin typeface="Helvetica" charset="0"/>
                <a:ea typeface="+mn-ea"/>
                <a:cs typeface="+mn-cs"/>
              </a:rPr>
              <a:t>การเฉลิมฉลอง และการปรากฏ</a:t>
            </a:r>
            <a:r>
              <a:rPr lang="en-US" sz="4000" dirty="0">
                <a:solidFill>
                  <a:schemeClr val="hlink"/>
                </a:solidFill>
                <a:latin typeface="Helvetica" charset="0"/>
                <a:ea typeface="+mn-ea"/>
                <a:cs typeface="+mn-cs"/>
              </a:rPr>
              <a:t>                      </a:t>
            </a:r>
            <a:r>
              <a:rPr lang="th-TH" sz="4000" i="1" u="sng" dirty="0">
                <a:solidFill>
                  <a:srgbClr val="00FFFF"/>
                </a:solidFill>
                <a:latin typeface="Helvetica" charset="0"/>
                <a:ea typeface="+mn-ea"/>
                <a:cs typeface="+mn-cs"/>
              </a:rPr>
              <a:t>พระสิริ</a:t>
            </a:r>
            <a:r>
              <a:rPr lang="en-US" sz="4000" dirty="0">
                <a:solidFill>
                  <a:schemeClr val="hlink"/>
                </a:solidFill>
                <a:latin typeface="Helvetica" charset="0"/>
                <a:ea typeface="+mn-ea"/>
                <a:cs typeface="+mn-cs"/>
              </a:rPr>
              <a:t> </a:t>
            </a:r>
            <a:r>
              <a:rPr lang="th-TH" sz="4000" dirty="0">
                <a:solidFill>
                  <a:schemeClr val="hlink"/>
                </a:solidFill>
                <a:latin typeface="Helvetica" charset="0"/>
                <a:ea typeface="+mn-ea"/>
                <a:cs typeface="+mn-cs"/>
              </a:rPr>
              <a:t>ของพระเจ้า</a:t>
            </a:r>
            <a:endParaRPr lang="en-US" sz="4000" dirty="0">
              <a:solidFill>
                <a:schemeClr val="hlink"/>
              </a:solidFill>
              <a:latin typeface="Helvetica" charset="0"/>
              <a:ea typeface="+mn-ea"/>
              <a:cs typeface="+mn-cs"/>
            </a:endParaRPr>
          </a:p>
        </p:txBody>
      </p:sp>
      <p:sp>
        <p:nvSpPr>
          <p:cNvPr id="539677" name="Rectangle 29"/>
          <p:cNvSpPr>
            <a:spLocks noChangeArrowheads="1"/>
          </p:cNvSpPr>
          <p:nvPr/>
        </p:nvSpPr>
        <p:spPr bwMode="auto">
          <a:xfrm>
            <a:off x="814388" y="1258888"/>
            <a:ext cx="7504112" cy="132343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defRPr/>
            </a:pPr>
            <a:r>
              <a:rPr lang="th-TH" sz="4000" dirty="0">
                <a:solidFill>
                  <a:schemeClr val="hlink"/>
                </a:solidFill>
                <a:latin typeface="Helvetica" charset="0"/>
                <a:ea typeface="+mn-ea"/>
                <a:cs typeface="+mn-cs"/>
              </a:rPr>
              <a:t>สองประเด็นหลักในพระคัมภีร์ตอนนี้</a:t>
            </a:r>
            <a:r>
              <a:rPr lang="en-US" sz="4000" dirty="0">
                <a:solidFill>
                  <a:schemeClr val="hlink"/>
                </a:solidFill>
                <a:latin typeface="Helvetica" charset="0"/>
                <a:ea typeface="+mn-ea"/>
                <a:cs typeface="+mn-cs"/>
              </a:rPr>
              <a:t>:</a:t>
            </a:r>
          </a:p>
        </p:txBody>
      </p:sp>
      <p:sp>
        <p:nvSpPr>
          <p:cNvPr id="539678" name="Rectangle 30"/>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68</a:t>
            </a:r>
          </a:p>
        </p:txBody>
      </p:sp>
      <p:grpSp>
        <p:nvGrpSpPr>
          <p:cNvPr id="34" name="Group 33"/>
          <p:cNvGrpSpPr>
            <a:grpSpLocks/>
          </p:cNvGrpSpPr>
          <p:nvPr/>
        </p:nvGrpSpPr>
        <p:grpSpPr bwMode="auto">
          <a:xfrm>
            <a:off x="8024020" y="3481074"/>
            <a:ext cx="952500" cy="1200150"/>
            <a:chOff x="5043" y="2188"/>
            <a:chExt cx="600" cy="756"/>
          </a:xfrm>
        </p:grpSpPr>
        <p:sp>
          <p:nvSpPr>
            <p:cNvPr id="35"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6"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7"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43"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44"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45"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46"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47"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8"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49"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2"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33"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39676"/>
                                        </p:tgtEl>
                                        <p:attrNameLst>
                                          <p:attrName>style.visibility</p:attrName>
                                        </p:attrNameLst>
                                      </p:cBhvr>
                                      <p:to>
                                        <p:strVal val="visible"/>
                                      </p:to>
                                    </p:set>
                                    <p:anim calcmode="lin" valueType="num">
                                      <p:cBhvr>
                                        <p:cTn id="7" dur="500" fill="hold"/>
                                        <p:tgtEl>
                                          <p:spTgt spid="539676"/>
                                        </p:tgtEl>
                                        <p:attrNameLst>
                                          <p:attrName>ppt_w</p:attrName>
                                        </p:attrNameLst>
                                      </p:cBhvr>
                                      <p:tavLst>
                                        <p:tav tm="0">
                                          <p:val>
                                            <p:strVal val="2/3*#ppt_w"/>
                                          </p:val>
                                        </p:tav>
                                        <p:tav tm="100000">
                                          <p:val>
                                            <p:strVal val="#ppt_w"/>
                                          </p:val>
                                        </p:tav>
                                      </p:tavLst>
                                    </p:anim>
                                    <p:anim calcmode="lin" valueType="num">
                                      <p:cBhvr>
                                        <p:cTn id="8" dur="500" fill="hold"/>
                                        <p:tgtEl>
                                          <p:spTgt spid="539676"/>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39675"/>
                                        </p:tgtEl>
                                        <p:attrNameLst>
                                          <p:attrName>style.visibility</p:attrName>
                                        </p:attrNameLst>
                                      </p:cBhvr>
                                      <p:to>
                                        <p:strVal val="visible"/>
                                      </p:to>
                                    </p:set>
                                    <p:anim calcmode="lin" valueType="num">
                                      <p:cBhvr>
                                        <p:cTn id="13" dur="500" fill="hold"/>
                                        <p:tgtEl>
                                          <p:spTgt spid="539675"/>
                                        </p:tgtEl>
                                        <p:attrNameLst>
                                          <p:attrName>ppt_w</p:attrName>
                                        </p:attrNameLst>
                                      </p:cBhvr>
                                      <p:tavLst>
                                        <p:tav tm="0">
                                          <p:val>
                                            <p:strVal val="2/3*#ppt_w"/>
                                          </p:val>
                                        </p:tav>
                                        <p:tav tm="100000">
                                          <p:val>
                                            <p:strVal val="#ppt_w"/>
                                          </p:val>
                                        </p:tav>
                                      </p:tavLst>
                                    </p:anim>
                                    <p:anim calcmode="lin" valueType="num">
                                      <p:cBhvr>
                                        <p:cTn id="14" dur="500" fill="hold"/>
                                        <p:tgtEl>
                                          <p:spTgt spid="5396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75" grpId="0" autoUpdateAnimBg="0"/>
      <p:bldP spid="53967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1" name="Group 31"/>
          <p:cNvGrpSpPr>
            <a:grpSpLocks/>
          </p:cNvGrpSpPr>
          <p:nvPr/>
        </p:nvGrpSpPr>
        <p:grpSpPr bwMode="auto">
          <a:xfrm>
            <a:off x="623888" y="596900"/>
            <a:ext cx="7877175" cy="5651500"/>
            <a:chOff x="393" y="376"/>
            <a:chExt cx="4962" cy="3560"/>
          </a:xfrm>
        </p:grpSpPr>
        <p:pic>
          <p:nvPicPr>
            <p:cNvPr id="143388" name="Picture 3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8" y="384"/>
              <a:ext cx="4936" cy="3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9" name="Rectangle 33"/>
            <p:cNvSpPr>
              <a:spLocks noChangeArrowheads="1"/>
            </p:cNvSpPr>
            <p:nvPr/>
          </p:nvSpPr>
          <p:spPr bwMode="auto">
            <a:xfrm>
              <a:off x="393" y="376"/>
              <a:ext cx="4961" cy="3545"/>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3390" name="Rectangle 34"/>
            <p:cNvSpPr>
              <a:spLocks noChangeArrowheads="1"/>
            </p:cNvSpPr>
            <p:nvPr/>
          </p:nvSpPr>
          <p:spPr bwMode="auto">
            <a:xfrm>
              <a:off x="398" y="376"/>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43362" name="Text Box 3"/>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7627" name="Text Box 27"/>
          <p:cNvSpPr txBox="1">
            <a:spLocks noChangeArrowheads="1"/>
          </p:cNvSpPr>
          <p:nvPr/>
        </p:nvSpPr>
        <p:spPr bwMode="auto">
          <a:xfrm>
            <a:off x="1377950" y="585788"/>
            <a:ext cx="6351588" cy="378565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4000" dirty="0">
                <a:solidFill>
                  <a:schemeClr val="hlink"/>
                </a:solidFill>
                <a:latin typeface="Helvetica" charset="0"/>
                <a:ea typeface="+mn-ea"/>
                <a:cs typeface="+mn-cs"/>
              </a:rPr>
              <a:t>พระเยซูคริสต์เสด็จมาเพื่อช่วยผู้ที่หลงหาย และมอบชีวิตนิ</a:t>
            </a:r>
            <a:r>
              <a:rPr lang="th-TH" sz="4000" dirty="0" err="1">
                <a:solidFill>
                  <a:schemeClr val="hlink"/>
                </a:solidFill>
                <a:latin typeface="Helvetica" charset="0"/>
                <a:ea typeface="+mn-ea"/>
                <a:cs typeface="+mn-cs"/>
              </a:rPr>
              <a:t>รันดร์</a:t>
            </a:r>
            <a:r>
              <a:rPr lang="th-TH" sz="4000" dirty="0">
                <a:solidFill>
                  <a:schemeClr val="hlink"/>
                </a:solidFill>
                <a:latin typeface="Helvetica" charset="0"/>
                <a:ea typeface="+mn-ea"/>
                <a:cs typeface="+mn-cs"/>
              </a:rPr>
              <a:t> ซึ่งจะได้รับก็ต่อเมื่อเชื่อวางใจในถ้อยคำของข่าวประเสริฐขององค์พระผู้ช่วยให้รอด</a:t>
            </a:r>
            <a:endParaRPr lang="en-US" sz="4000" dirty="0">
              <a:solidFill>
                <a:schemeClr val="hlink"/>
              </a:solidFill>
              <a:latin typeface="Helvetica" charset="0"/>
              <a:ea typeface="+mn-ea"/>
              <a:cs typeface="+mn-cs"/>
            </a:endParaRPr>
          </a:p>
        </p:txBody>
      </p:sp>
      <p:sp>
        <p:nvSpPr>
          <p:cNvPr id="537628" name="Text Box 28"/>
          <p:cNvSpPr txBox="1">
            <a:spLocks noChangeArrowheads="1"/>
          </p:cNvSpPr>
          <p:nvPr/>
        </p:nvSpPr>
        <p:spPr bwMode="auto">
          <a:xfrm>
            <a:off x="1168401" y="4467652"/>
            <a:ext cx="6842125" cy="18140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4000" i="1" dirty="0">
                <a:solidFill>
                  <a:srgbClr val="51FDFF"/>
                </a:solidFill>
                <a:latin typeface="Helvetica" charset="0"/>
                <a:ea typeface="+mn-ea"/>
                <a:cs typeface="+mn-cs"/>
              </a:rPr>
              <a:t>ดังนั้น</a:t>
            </a:r>
            <a:r>
              <a:rPr lang="en-US" sz="4000" i="1" dirty="0">
                <a:solidFill>
                  <a:srgbClr val="51FDFF"/>
                </a:solidFill>
                <a:latin typeface="Helvetica" charset="0"/>
                <a:ea typeface="+mn-ea"/>
                <a:cs typeface="+mn-cs"/>
              </a:rPr>
              <a:t>:</a:t>
            </a:r>
            <a:r>
              <a:rPr lang="th-TH" sz="4000" i="1" dirty="0">
                <a:solidFill>
                  <a:srgbClr val="51FDFF"/>
                </a:solidFill>
                <a:latin typeface="Helvetica" charset="0"/>
                <a:ea typeface="+mn-ea"/>
                <a:cs typeface="+mn-cs"/>
              </a:rPr>
              <a:t>เราต้องออกไปและประกาศ</a:t>
            </a:r>
            <a:r>
              <a:rPr lang="en-US" sz="4000" i="1" dirty="0">
                <a:solidFill>
                  <a:srgbClr val="51FDFF"/>
                </a:solidFill>
                <a:latin typeface="Helvetica" charset="0"/>
                <a:ea typeface="+mn-ea"/>
                <a:cs typeface="+mn-cs"/>
              </a:rPr>
              <a:t>!</a:t>
            </a:r>
          </a:p>
        </p:txBody>
      </p:sp>
      <p:sp>
        <p:nvSpPr>
          <p:cNvPr id="537629" name="Rectangle 29"/>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69</a:t>
            </a:r>
          </a:p>
        </p:txBody>
      </p:sp>
      <p:sp>
        <p:nvSpPr>
          <p:cNvPr id="143367" name="Text Box 30"/>
          <p:cNvSpPr txBox="1">
            <a:spLocks noChangeArrowheads="1"/>
          </p:cNvSpPr>
          <p:nvPr/>
        </p:nvSpPr>
        <p:spPr bwMode="auto">
          <a:xfrm>
            <a:off x="85613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52" name="Group 33"/>
          <p:cNvGrpSpPr>
            <a:grpSpLocks/>
          </p:cNvGrpSpPr>
          <p:nvPr/>
        </p:nvGrpSpPr>
        <p:grpSpPr bwMode="auto">
          <a:xfrm>
            <a:off x="8005763" y="3473450"/>
            <a:ext cx="952500" cy="1200150"/>
            <a:chOff x="5043" y="2188"/>
            <a:chExt cx="600" cy="756"/>
          </a:xfrm>
        </p:grpSpPr>
        <p:sp>
          <p:nvSpPr>
            <p:cNvPr id="53"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54"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5"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61"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62"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63"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64"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65"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6"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67"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0"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51"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7627"/>
                                        </p:tgtEl>
                                        <p:attrNameLst>
                                          <p:attrName>style.visibility</p:attrName>
                                        </p:attrNameLst>
                                      </p:cBhvr>
                                      <p:to>
                                        <p:strVal val="visible"/>
                                      </p:to>
                                    </p:set>
                                    <p:animEffect transition="in" filter="fade">
                                      <p:cBhvr>
                                        <p:cTn id="7" dur="1000"/>
                                        <p:tgtEl>
                                          <p:spTgt spid="537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7628"/>
                                        </p:tgtEl>
                                        <p:attrNameLst>
                                          <p:attrName>style.visibility</p:attrName>
                                        </p:attrNameLst>
                                      </p:cBhvr>
                                      <p:to>
                                        <p:strVal val="visible"/>
                                      </p:to>
                                    </p:set>
                                    <p:animEffect transition="in" filter="fade">
                                      <p:cBhvr>
                                        <p:cTn id="12" dur="1000"/>
                                        <p:tgtEl>
                                          <p:spTgt spid="537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27" grpId="0" autoUpdateAnimBg="0"/>
      <p:bldP spid="537628"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24326" y="519113"/>
            <a:ext cx="3971926" cy="5815013"/>
            <a:chOff x="2598" y="327"/>
            <a:chExt cx="2502" cy="3663"/>
          </a:xfrm>
        </p:grpSpPr>
        <p:sp>
          <p:nvSpPr>
            <p:cNvPr id="145601"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2"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3" name="Rectangle 5"/>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04" name="Rectangle 6"/>
            <p:cNvSpPr>
              <a:spLocks noChangeArrowheads="1"/>
            </p:cNvSpPr>
            <p:nvPr/>
          </p:nvSpPr>
          <p:spPr bwMode="auto">
            <a:xfrm>
              <a:off x="3713" y="327"/>
              <a:ext cx="87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0503" name="Rectangle 7"/>
            <p:cNvSpPr>
              <a:spLocks noChangeArrowheads="1"/>
            </p:cNvSpPr>
            <p:nvPr/>
          </p:nvSpPr>
          <p:spPr bwMode="auto">
            <a:xfrm>
              <a:off x="3087" y="1240"/>
              <a:ext cx="522"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(2000 </a:t>
              </a:r>
              <a:r>
                <a:rPr lang="th-TH" sz="1000" dirty="0" err="1">
                  <a:solidFill>
                    <a:srgbClr val="FFFF00"/>
                  </a:solidFill>
                  <a:latin typeface="Times" charset="0"/>
                  <a:ea typeface="+mn-ea"/>
                  <a:cs typeface="+mn-cs"/>
                </a:rPr>
                <a:t>กค</a:t>
              </a:r>
              <a:r>
                <a:rPr lang="th-TH" sz="1000" dirty="0">
                  <a:solidFill>
                    <a:srgbClr val="FFFF00"/>
                  </a:solidFill>
                  <a:latin typeface="Times" charset="0"/>
                  <a:ea typeface="+mn-ea"/>
                  <a:cs typeface="+mn-cs"/>
                </a:rPr>
                <a:t>ศ.</a:t>
              </a:r>
              <a:r>
                <a:rPr lang="en-US" sz="1000" dirty="0">
                  <a:solidFill>
                    <a:srgbClr val="FFFF00"/>
                  </a:solidFill>
                  <a:latin typeface="Times" charset="0"/>
                  <a:ea typeface="+mn-ea"/>
                  <a:cs typeface="+mn-cs"/>
                </a:rPr>
                <a:t>)</a:t>
              </a:r>
            </a:p>
          </p:txBody>
        </p:sp>
        <p:sp>
          <p:nvSpPr>
            <p:cNvPr id="145606"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7"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08"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9"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0" name="Rectangle 12"/>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1"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12"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3"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4"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15"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16" name="Freeform 18"/>
            <p:cNvSpPr>
              <a:spLocks/>
            </p:cNvSpPr>
            <p:nvPr/>
          </p:nvSpPr>
          <p:spPr bwMode="auto">
            <a:xfrm>
              <a:off x="3036" y="2223"/>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17"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18"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19"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45620"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1" name="Rectangle 23"/>
            <p:cNvSpPr>
              <a:spLocks noChangeArrowheads="1"/>
            </p:cNvSpPr>
            <p:nvPr/>
          </p:nvSpPr>
          <p:spPr bwMode="auto">
            <a:xfrm>
              <a:off x="2628" y="478"/>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2"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23"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24"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25"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26" name="Rectangle 28"/>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5627"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28"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29"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30"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31"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632" name="Rectangle 34"/>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5633"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34"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5" name="Rectangle 3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6"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37"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38"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39"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40"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1"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42"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3"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44"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45"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46"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47" name="Freeform 49"/>
            <p:cNvSpPr>
              <a:spLocks/>
            </p:cNvSpPr>
            <p:nvPr/>
          </p:nvSpPr>
          <p:spPr bwMode="auto">
            <a:xfrm>
              <a:off x="3038" y="3621"/>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48"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5649" name="Rectangle 5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0"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45651"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652"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5653"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0553" name="Rectangle 57"/>
            <p:cNvSpPr>
              <a:spLocks noChangeArrowheads="1"/>
            </p:cNvSpPr>
            <p:nvPr/>
          </p:nvSpPr>
          <p:spPr bwMode="auto">
            <a:xfrm>
              <a:off x="4579" y="2728"/>
              <a:ext cx="487"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(500</a:t>
              </a:r>
              <a:r>
                <a:rPr lang="th-TH" sz="1000" dirty="0">
                  <a:solidFill>
                    <a:srgbClr val="FFFF00"/>
                  </a:solidFill>
                  <a:latin typeface="Times" charset="0"/>
                  <a:ea typeface="+mn-ea"/>
                  <a:cs typeface="+mn-cs"/>
                </a:rPr>
                <a:t>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490554" name="Rectangle 58"/>
            <p:cNvSpPr>
              <a:spLocks noChangeArrowheads="1"/>
            </p:cNvSpPr>
            <p:nvPr/>
          </p:nvSpPr>
          <p:spPr bwMode="auto">
            <a:xfrm>
              <a:off x="4575" y="768"/>
              <a:ext cx="525"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(1000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145657"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58"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59"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0"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1"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2"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3" name="Rectangle 65"/>
            <p:cNvSpPr>
              <a:spLocks noChangeArrowheads="1"/>
            </p:cNvSpPr>
            <p:nvPr/>
          </p:nvSpPr>
          <p:spPr bwMode="auto">
            <a:xfrm>
              <a:off x="2616" y="534"/>
              <a:ext cx="65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ความบาปครั้งแรก</a:t>
              </a:r>
              <a:endParaRPr lang="en-US" sz="900" dirty="0">
                <a:solidFill>
                  <a:srgbClr val="000000"/>
                </a:solidFill>
                <a:latin typeface="Helvetica" charset="0"/>
              </a:endParaRPr>
            </a:p>
          </p:txBody>
        </p:sp>
        <p:sp>
          <p:nvSpPr>
            <p:cNvPr id="145664" name="Rectangle 66"/>
            <p:cNvSpPr>
              <a:spLocks noChangeArrowheads="1"/>
            </p:cNvSpPr>
            <p:nvPr/>
          </p:nvSpPr>
          <p:spPr bwMode="auto">
            <a:xfrm>
              <a:off x="2598" y="640"/>
              <a:ext cx="6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พระกิตติคุณครั้งแรก</a:t>
              </a:r>
              <a:endParaRPr lang="en-US" sz="800" dirty="0">
                <a:solidFill>
                  <a:srgbClr val="000000"/>
                </a:solidFill>
                <a:latin typeface="Helvetica" charset="0"/>
              </a:endParaRPr>
            </a:p>
          </p:txBody>
        </p:sp>
        <p:sp>
          <p:nvSpPr>
            <p:cNvPr id="145665" name="Rectangle 67"/>
            <p:cNvSpPr>
              <a:spLocks noChangeArrowheads="1"/>
            </p:cNvSpPr>
            <p:nvPr/>
          </p:nvSpPr>
          <p:spPr bwMode="auto">
            <a:xfrm>
              <a:off x="2695" y="738"/>
              <a:ext cx="53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ครอบครัวแรก</a:t>
              </a:r>
              <a:endParaRPr lang="en-US" sz="900" dirty="0">
                <a:solidFill>
                  <a:srgbClr val="000000"/>
                </a:solidFill>
                <a:latin typeface="Helvetica" charset="0"/>
              </a:endParaRPr>
            </a:p>
          </p:txBody>
        </p:sp>
        <p:sp>
          <p:nvSpPr>
            <p:cNvPr id="145666" name="Rectangle 68"/>
            <p:cNvSpPr>
              <a:spLocks noChangeArrowheads="1"/>
            </p:cNvSpPr>
            <p:nvPr/>
          </p:nvSpPr>
          <p:spPr bwMode="auto">
            <a:xfrm>
              <a:off x="2605" y="838"/>
              <a:ext cx="6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ฆาตกรรมครั้งแรก</a:t>
              </a:r>
              <a:endParaRPr lang="en-US" sz="900" dirty="0">
                <a:solidFill>
                  <a:srgbClr val="000000"/>
                </a:solidFill>
                <a:latin typeface="Helvetica" charset="0"/>
              </a:endParaRPr>
            </a:p>
          </p:txBody>
        </p:sp>
        <p:sp>
          <p:nvSpPr>
            <p:cNvPr id="145667" name="Rectangle 69"/>
            <p:cNvSpPr>
              <a:spLocks noChangeArrowheads="1"/>
            </p:cNvSpPr>
            <p:nvPr/>
          </p:nvSpPr>
          <p:spPr bwMode="auto">
            <a:xfrm>
              <a:off x="2627" y="938"/>
              <a:ext cx="5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น้ำท่วม/สายรุ้ง</a:t>
              </a:r>
              <a:endParaRPr lang="en-US" sz="900" dirty="0">
                <a:solidFill>
                  <a:srgbClr val="000000"/>
                </a:solidFill>
                <a:latin typeface="Helvetica" charset="0"/>
              </a:endParaRPr>
            </a:p>
          </p:txBody>
        </p:sp>
        <p:sp>
          <p:nvSpPr>
            <p:cNvPr id="145668" name="Rectangle 70"/>
            <p:cNvSpPr>
              <a:spLocks noChangeArrowheads="1"/>
            </p:cNvSpPr>
            <p:nvPr/>
          </p:nvSpPr>
          <p:spPr bwMode="auto">
            <a:xfrm>
              <a:off x="2781" y="1042"/>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หอคอย</a:t>
              </a:r>
              <a:endParaRPr lang="en-US" sz="900" dirty="0">
                <a:solidFill>
                  <a:srgbClr val="000000"/>
                </a:solidFill>
                <a:latin typeface="Helvetica" charset="0"/>
              </a:endParaRPr>
            </a:p>
          </p:txBody>
        </p:sp>
        <p:sp>
          <p:nvSpPr>
            <p:cNvPr id="145669" name="Rectangle 71"/>
            <p:cNvSpPr>
              <a:spLocks noChangeArrowheads="1"/>
            </p:cNvSpPr>
            <p:nvPr/>
          </p:nvSpPr>
          <p:spPr bwMode="auto">
            <a:xfrm>
              <a:off x="2607" y="344"/>
              <a:ext cx="51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การทรงสร้าง</a:t>
              </a:r>
              <a:endParaRPr lang="en-US" sz="900" dirty="0">
                <a:solidFill>
                  <a:srgbClr val="000000"/>
                </a:solidFill>
                <a:latin typeface="Chicago" charset="0"/>
              </a:endParaRPr>
            </a:p>
          </p:txBody>
        </p:sp>
        <p:sp>
          <p:nvSpPr>
            <p:cNvPr id="145670" name="Rectangle 72"/>
            <p:cNvSpPr>
              <a:spLocks noChangeArrowheads="1"/>
            </p:cNvSpPr>
            <p:nvPr/>
          </p:nvSpPr>
          <p:spPr bwMode="auto">
            <a:xfrm>
              <a:off x="2657" y="458"/>
              <a:ext cx="5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ชาย หญิง คู่แรก</a:t>
              </a:r>
              <a:endParaRPr lang="en-US" sz="800" dirty="0">
                <a:solidFill>
                  <a:srgbClr val="000000"/>
                </a:solidFill>
                <a:latin typeface="Helvetica" charset="0"/>
              </a:endParaRPr>
            </a:p>
          </p:txBody>
        </p:sp>
        <p:sp>
          <p:nvSpPr>
            <p:cNvPr id="145671"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72"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73"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674" name="Rectangle 76"/>
            <p:cNvSpPr>
              <a:spLocks noChangeArrowheads="1"/>
            </p:cNvSpPr>
            <p:nvPr/>
          </p:nvSpPr>
          <p:spPr bwMode="auto">
            <a:xfrm>
              <a:off x="2749" y="1531"/>
              <a:ext cx="42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ด</a:t>
              </a:r>
              <a:r>
                <a:rPr lang="en-US" sz="1000" dirty="0">
                  <a:solidFill>
                    <a:srgbClr val="000000"/>
                  </a:solidFill>
                  <a:latin typeface="Helvetica" charset="0"/>
                </a:rPr>
                <a:t> - </a:t>
              </a:r>
              <a:r>
                <a:rPr lang="th-TH" sz="1000" dirty="0">
                  <a:solidFill>
                    <a:srgbClr val="000000"/>
                  </a:solidFill>
                  <a:latin typeface="Helvetica" charset="0"/>
                </a:rPr>
                <a:t>ล</a:t>
              </a:r>
              <a:r>
                <a:rPr lang="en-US" sz="1000" dirty="0">
                  <a:solidFill>
                    <a:srgbClr val="000000"/>
                  </a:solidFill>
                  <a:latin typeface="Helvetica" charset="0"/>
                </a:rPr>
                <a:t> - </a:t>
              </a:r>
              <a:r>
                <a:rPr lang="th-TH" sz="1000" dirty="0">
                  <a:solidFill>
                    <a:srgbClr val="000000"/>
                  </a:solidFill>
                  <a:latin typeface="Helvetica" charset="0"/>
                </a:rPr>
                <a:t>พ</a:t>
              </a:r>
              <a:endParaRPr lang="en-US" sz="1000" dirty="0">
                <a:solidFill>
                  <a:srgbClr val="000000"/>
                </a:solidFill>
                <a:latin typeface="Helvetica" charset="0"/>
              </a:endParaRPr>
            </a:p>
          </p:txBody>
        </p:sp>
        <p:sp>
          <p:nvSpPr>
            <p:cNvPr id="145675" name="Rectangle 77"/>
            <p:cNvSpPr>
              <a:spLocks noChangeArrowheads="1"/>
            </p:cNvSpPr>
            <p:nvPr/>
          </p:nvSpPr>
          <p:spPr bwMode="auto">
            <a:xfrm>
              <a:off x="2812" y="1771"/>
              <a:ext cx="28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ย</a:t>
              </a:r>
              <a:r>
                <a:rPr lang="en-US" sz="1000" dirty="0">
                  <a:solidFill>
                    <a:srgbClr val="000000"/>
                  </a:solidFill>
                  <a:latin typeface="Helvetica" charset="0"/>
                </a:rPr>
                <a:t> - </a:t>
              </a:r>
              <a:r>
                <a:rPr lang="th-TH" sz="1000" dirty="0">
                  <a:solidFill>
                    <a:srgbClr val="000000"/>
                  </a:solidFill>
                  <a:latin typeface="Helvetica" charset="0"/>
                </a:rPr>
                <a:t>อ</a:t>
              </a:r>
              <a:endParaRPr lang="en-US" sz="1000" dirty="0">
                <a:solidFill>
                  <a:srgbClr val="000000"/>
                </a:solidFill>
                <a:latin typeface="Helvetica" charset="0"/>
              </a:endParaRPr>
            </a:p>
          </p:txBody>
        </p:sp>
        <p:sp>
          <p:nvSpPr>
            <p:cNvPr id="145676" name="Rectangle 78"/>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5677" name="Rectangle 79"/>
            <p:cNvSpPr>
              <a:spLocks noChangeArrowheads="1"/>
            </p:cNvSpPr>
            <p:nvPr/>
          </p:nvSpPr>
          <p:spPr bwMode="auto">
            <a:xfrm>
              <a:off x="2742" y="1414"/>
              <a:ext cx="50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การทรงเรียก</a:t>
              </a:r>
              <a:endParaRPr lang="en-US" sz="900" dirty="0">
                <a:solidFill>
                  <a:srgbClr val="000000"/>
                </a:solidFill>
                <a:latin typeface="Helvetica" charset="0"/>
              </a:endParaRPr>
            </a:p>
          </p:txBody>
        </p:sp>
        <p:sp>
          <p:nvSpPr>
            <p:cNvPr id="145678" name="Rectangle 80"/>
            <p:cNvSpPr>
              <a:spLocks noChangeArrowheads="1"/>
            </p:cNvSpPr>
            <p:nvPr/>
          </p:nvSpPr>
          <p:spPr bwMode="auto">
            <a:xfrm>
              <a:off x="2634" y="1274"/>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อับรา</a:t>
              </a:r>
              <a:r>
                <a:rPr lang="th-TH" sz="900" dirty="0" err="1">
                  <a:solidFill>
                    <a:srgbClr val="000000"/>
                  </a:solidFill>
                  <a:latin typeface="Chicago" charset="0"/>
                </a:rPr>
                <a:t>ฮัม</a:t>
              </a:r>
              <a:endParaRPr lang="en-US" sz="900" dirty="0">
                <a:solidFill>
                  <a:srgbClr val="000000"/>
                </a:solidFill>
                <a:latin typeface="Chicago" charset="0"/>
              </a:endParaRPr>
            </a:p>
          </p:txBody>
        </p:sp>
        <p:sp>
          <p:nvSpPr>
            <p:cNvPr id="145679" name="Rectangle 81"/>
            <p:cNvSpPr>
              <a:spLocks noChangeArrowheads="1"/>
            </p:cNvSpPr>
            <p:nvPr/>
          </p:nvSpPr>
          <p:spPr bwMode="auto">
            <a:xfrm>
              <a:off x="2834" y="1653"/>
              <a:ext cx="28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อ</a:t>
              </a:r>
              <a:r>
                <a:rPr lang="en-US" sz="1000" dirty="0">
                  <a:solidFill>
                    <a:srgbClr val="000000"/>
                  </a:solidFill>
                  <a:latin typeface="Helvetica" charset="0"/>
                </a:rPr>
                <a:t> - </a:t>
              </a:r>
              <a:r>
                <a:rPr lang="th-TH" sz="1000" dirty="0">
                  <a:solidFill>
                    <a:srgbClr val="000000"/>
                  </a:solidFill>
                  <a:latin typeface="Helvetica" charset="0"/>
                </a:rPr>
                <a:t>อ</a:t>
              </a:r>
              <a:endParaRPr lang="en-US" sz="1000" dirty="0">
                <a:solidFill>
                  <a:srgbClr val="000000"/>
                </a:solidFill>
                <a:latin typeface="Helvetica" charset="0"/>
              </a:endParaRPr>
            </a:p>
          </p:txBody>
        </p:sp>
        <p:sp>
          <p:nvSpPr>
            <p:cNvPr id="145680"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1"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2" name="Rectangle 84"/>
            <p:cNvSpPr>
              <a:spLocks noChangeArrowheads="1"/>
            </p:cNvSpPr>
            <p:nvPr/>
          </p:nvSpPr>
          <p:spPr bwMode="auto">
            <a:xfrm>
              <a:off x="2694" y="2152"/>
              <a:ext cx="3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โยเซฟ</a:t>
              </a:r>
              <a:endParaRPr lang="en-US" sz="900" dirty="0">
                <a:solidFill>
                  <a:srgbClr val="000000"/>
                </a:solidFill>
                <a:latin typeface="Chicago" charset="0"/>
              </a:endParaRPr>
            </a:p>
          </p:txBody>
        </p:sp>
        <p:sp>
          <p:nvSpPr>
            <p:cNvPr id="145683" name="Rectangle 85"/>
            <p:cNvSpPr>
              <a:spLocks noChangeArrowheads="1"/>
            </p:cNvSpPr>
            <p:nvPr/>
          </p:nvSpPr>
          <p:spPr bwMode="auto">
            <a:xfrm>
              <a:off x="2672" y="2304"/>
              <a:ext cx="5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Helvetica" charset="0"/>
                </a:rPr>
                <a:t>  </a:t>
              </a:r>
              <a:r>
                <a:rPr lang="th-TH" sz="900" dirty="0">
                  <a:solidFill>
                    <a:srgbClr val="000000"/>
                  </a:solidFill>
                  <a:latin typeface="Helvetica" charset="0"/>
                </a:rPr>
                <a:t>ถูกจับเป็นทาส</a:t>
              </a:r>
              <a:endParaRPr lang="en-US" sz="900" dirty="0">
                <a:solidFill>
                  <a:srgbClr val="000000"/>
                </a:solidFill>
                <a:latin typeface="Helvetica" charset="0"/>
              </a:endParaRPr>
            </a:p>
          </p:txBody>
        </p:sp>
        <p:sp>
          <p:nvSpPr>
            <p:cNvPr id="145684" name="Rectangle 86"/>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5685"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6"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7"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8" name="Line 9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89"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90"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91"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92"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93" name="Rectangle 95"/>
            <p:cNvSpPr>
              <a:spLocks noChangeArrowheads="1"/>
            </p:cNvSpPr>
            <p:nvPr/>
          </p:nvSpPr>
          <p:spPr bwMode="auto">
            <a:xfrm>
              <a:off x="2708" y="2674"/>
              <a:ext cx="3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โมเสส</a:t>
              </a:r>
              <a:endParaRPr lang="en-US" sz="900" dirty="0">
                <a:solidFill>
                  <a:srgbClr val="000000"/>
                </a:solidFill>
                <a:latin typeface="Chicago" charset="0"/>
              </a:endParaRPr>
            </a:p>
          </p:txBody>
        </p:sp>
        <p:sp>
          <p:nvSpPr>
            <p:cNvPr id="145694" name="Rectangle 96"/>
            <p:cNvSpPr>
              <a:spLocks noChangeArrowheads="1"/>
            </p:cNvSpPr>
            <p:nvPr/>
          </p:nvSpPr>
          <p:spPr bwMode="auto">
            <a:xfrm>
              <a:off x="2802" y="2934"/>
              <a:ext cx="30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ซีนาย</a:t>
              </a:r>
              <a:endParaRPr lang="en-US" sz="900" dirty="0">
                <a:solidFill>
                  <a:srgbClr val="000000"/>
                </a:solidFill>
                <a:latin typeface="Helvetica" charset="0"/>
              </a:endParaRPr>
            </a:p>
          </p:txBody>
        </p:sp>
        <p:sp>
          <p:nvSpPr>
            <p:cNvPr id="145695" name="Rectangle 97"/>
            <p:cNvSpPr>
              <a:spLocks noChangeArrowheads="1"/>
            </p:cNvSpPr>
            <p:nvPr/>
          </p:nvSpPr>
          <p:spPr bwMode="auto">
            <a:xfrm>
              <a:off x="2751" y="3050"/>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ศ</a:t>
              </a:r>
              <a:r>
                <a:rPr lang="en-US" sz="900" dirty="0">
                  <a:solidFill>
                    <a:srgbClr val="000000"/>
                  </a:solidFill>
                  <a:latin typeface="Helvetica" charset="0"/>
                </a:rPr>
                <a:t> - </a:t>
              </a:r>
              <a:r>
                <a:rPr lang="th-TH" sz="900" dirty="0">
                  <a:solidFill>
                    <a:srgbClr val="000000"/>
                  </a:solidFill>
                  <a:latin typeface="Helvetica" charset="0"/>
                </a:rPr>
                <a:t>ค</a:t>
              </a:r>
              <a:r>
                <a:rPr lang="en-US" sz="900" dirty="0">
                  <a:solidFill>
                    <a:srgbClr val="000000"/>
                  </a:solidFill>
                  <a:latin typeface="Helvetica" charset="0"/>
                </a:rPr>
                <a:t> - </a:t>
              </a:r>
              <a:r>
                <a:rPr lang="th-TH" sz="900" dirty="0">
                  <a:solidFill>
                    <a:srgbClr val="000000"/>
                  </a:solidFill>
                  <a:latin typeface="Helvetica" charset="0"/>
                </a:rPr>
                <a:t>พ</a:t>
              </a:r>
              <a:endParaRPr lang="en-US" sz="900" dirty="0">
                <a:solidFill>
                  <a:srgbClr val="000000"/>
                </a:solidFill>
                <a:latin typeface="Helvetica" charset="0"/>
              </a:endParaRPr>
            </a:p>
          </p:txBody>
        </p:sp>
        <p:sp>
          <p:nvSpPr>
            <p:cNvPr id="145696" name="Rectangle 98"/>
            <p:cNvSpPr>
              <a:spLocks noChangeArrowheads="1"/>
            </p:cNvSpPr>
            <p:nvPr/>
          </p:nvSpPr>
          <p:spPr bwMode="auto">
            <a:xfrm>
              <a:off x="2695" y="3158"/>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900" dirty="0">
                  <a:solidFill>
                    <a:srgbClr val="000000"/>
                  </a:solidFill>
                  <a:latin typeface="Helvetica" charset="0"/>
                </a:rPr>
                <a:t>คาเดช บา</a:t>
              </a:r>
              <a:r>
                <a:rPr lang="th-TH" sz="900" dirty="0" err="1">
                  <a:solidFill>
                    <a:srgbClr val="000000"/>
                  </a:solidFill>
                  <a:latin typeface="Helvetica" charset="0"/>
                </a:rPr>
                <a:t>เนีย</a:t>
              </a:r>
              <a:endParaRPr lang="en-US" sz="900" dirty="0">
                <a:solidFill>
                  <a:srgbClr val="000000"/>
                </a:solidFill>
                <a:latin typeface="Helvetica" charset="0"/>
              </a:endParaRPr>
            </a:p>
          </p:txBody>
        </p:sp>
        <p:sp>
          <p:nvSpPr>
            <p:cNvPr id="145697" name="Rectangle 99"/>
            <p:cNvSpPr>
              <a:spLocks noChangeArrowheads="1"/>
            </p:cNvSpPr>
            <p:nvPr/>
          </p:nvSpPr>
          <p:spPr bwMode="auto">
            <a:xfrm>
              <a:off x="2872" y="3274"/>
              <a:ext cx="19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5698" name="Rectangle 100"/>
            <p:cNvSpPr>
              <a:spLocks noChangeArrowheads="1"/>
            </p:cNvSpPr>
            <p:nvPr/>
          </p:nvSpPr>
          <p:spPr bwMode="auto">
            <a:xfrm>
              <a:off x="2724" y="3382"/>
              <a:ext cx="5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เทศนา </a:t>
              </a:r>
              <a:r>
                <a:rPr lang="en-US" sz="900" dirty="0">
                  <a:solidFill>
                    <a:srgbClr val="000000"/>
                  </a:solidFill>
                  <a:latin typeface="Helvetica" charset="0"/>
                </a:rPr>
                <a:t>5 </a:t>
              </a:r>
              <a:r>
                <a:rPr lang="th-TH" sz="900" dirty="0">
                  <a:solidFill>
                    <a:srgbClr val="000000"/>
                  </a:solidFill>
                  <a:latin typeface="Helvetica" charset="0"/>
                </a:rPr>
                <a:t>กัณฑ์</a:t>
              </a:r>
              <a:endParaRPr lang="en-US" sz="900" dirty="0">
                <a:solidFill>
                  <a:srgbClr val="000000"/>
                </a:solidFill>
                <a:latin typeface="Helvetica" charset="0"/>
              </a:endParaRPr>
            </a:p>
          </p:txBody>
        </p:sp>
        <p:sp>
          <p:nvSpPr>
            <p:cNvPr id="145699"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0" name="Rectangle 102"/>
            <p:cNvSpPr>
              <a:spLocks noChangeArrowheads="1"/>
            </p:cNvSpPr>
            <p:nvPr/>
          </p:nvSpPr>
          <p:spPr bwMode="auto">
            <a:xfrm>
              <a:off x="2779" y="2826"/>
              <a:ext cx="31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อพยพ</a:t>
              </a:r>
              <a:endParaRPr lang="en-US" sz="900" dirty="0">
                <a:solidFill>
                  <a:srgbClr val="000000"/>
                </a:solidFill>
                <a:latin typeface="Helvetica" charset="0"/>
              </a:endParaRPr>
            </a:p>
          </p:txBody>
        </p:sp>
        <p:sp>
          <p:nvSpPr>
            <p:cNvPr id="145701"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2"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3"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4" name="Rectangle 106"/>
            <p:cNvSpPr>
              <a:spLocks noChangeArrowheads="1"/>
            </p:cNvSpPr>
            <p:nvPr/>
          </p:nvSpPr>
          <p:spPr bwMode="auto">
            <a:xfrm>
              <a:off x="2697" y="3550"/>
              <a:ext cx="3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โยชูวา</a:t>
              </a:r>
              <a:endParaRPr lang="en-US" sz="900" dirty="0">
                <a:solidFill>
                  <a:srgbClr val="000000"/>
                </a:solidFill>
                <a:latin typeface="Chicago" charset="0"/>
              </a:endParaRPr>
            </a:p>
          </p:txBody>
        </p:sp>
        <p:sp>
          <p:nvSpPr>
            <p:cNvPr id="145705" name="Rectangle 107"/>
            <p:cNvSpPr>
              <a:spLocks noChangeArrowheads="1"/>
            </p:cNvSpPr>
            <p:nvPr/>
          </p:nvSpPr>
          <p:spPr bwMode="auto">
            <a:xfrm>
              <a:off x="2738" y="3686"/>
              <a:ext cx="54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เยรีโค/เมืองไอ</a:t>
              </a:r>
              <a:endParaRPr lang="en-US" sz="900" dirty="0">
                <a:solidFill>
                  <a:srgbClr val="000000"/>
                </a:solidFill>
                <a:latin typeface="Helvetica" charset="0"/>
              </a:endParaRPr>
            </a:p>
          </p:txBody>
        </p:sp>
        <p:sp>
          <p:nvSpPr>
            <p:cNvPr id="145706" name="Rectangle 108"/>
            <p:cNvSpPr>
              <a:spLocks noChangeArrowheads="1"/>
            </p:cNvSpPr>
            <p:nvPr/>
          </p:nvSpPr>
          <p:spPr bwMode="auto">
            <a:xfrm>
              <a:off x="2650" y="3808"/>
              <a:ext cx="6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อาณาจักรถูกแบ่ง</a:t>
              </a:r>
              <a:endParaRPr lang="en-US" sz="900" dirty="0">
                <a:solidFill>
                  <a:srgbClr val="000000"/>
                </a:solidFill>
                <a:latin typeface="Helvetica" charset="0"/>
              </a:endParaRPr>
            </a:p>
          </p:txBody>
        </p:sp>
        <p:sp>
          <p:nvSpPr>
            <p:cNvPr id="145707"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8"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09" name="Rectangle 111"/>
            <p:cNvSpPr>
              <a:spLocks noChangeArrowheads="1"/>
            </p:cNvSpPr>
            <p:nvPr/>
          </p:nvSpPr>
          <p:spPr bwMode="auto">
            <a:xfrm>
              <a:off x="4312" y="586"/>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5710" name="Rectangle 112"/>
            <p:cNvSpPr>
              <a:spLocks noChangeArrowheads="1"/>
            </p:cNvSpPr>
            <p:nvPr/>
          </p:nvSpPr>
          <p:spPr bwMode="auto">
            <a:xfrm>
              <a:off x="4248" y="480"/>
              <a:ext cx="42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ผู้วินิจฉัย</a:t>
              </a:r>
              <a:endParaRPr lang="en-US" sz="1000" dirty="0">
                <a:solidFill>
                  <a:srgbClr val="000000"/>
                </a:solidFill>
                <a:latin typeface="Helvetica" charset="0"/>
              </a:endParaRPr>
            </a:p>
          </p:txBody>
        </p:sp>
        <p:sp>
          <p:nvSpPr>
            <p:cNvPr id="145711" name="Rectangle 113"/>
            <p:cNvSpPr>
              <a:spLocks noChangeArrowheads="1"/>
            </p:cNvSpPr>
            <p:nvPr/>
          </p:nvSpPr>
          <p:spPr bwMode="auto">
            <a:xfrm>
              <a:off x="4141" y="352"/>
              <a:ext cx="3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เอกเทศ</a:t>
              </a:r>
              <a:endParaRPr lang="en-US" sz="900" dirty="0">
                <a:solidFill>
                  <a:srgbClr val="000000"/>
                </a:solidFill>
                <a:latin typeface="Chicago" charset="0"/>
              </a:endParaRPr>
            </a:p>
          </p:txBody>
        </p:sp>
        <p:sp>
          <p:nvSpPr>
            <p:cNvPr id="145712"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13"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14"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0613" name="Rectangle 117"/>
            <p:cNvSpPr>
              <a:spLocks noChangeArrowheads="1"/>
            </p:cNvSpPr>
            <p:nvPr/>
          </p:nvSpPr>
          <p:spPr bwMode="auto">
            <a:xfrm>
              <a:off x="4191" y="1008"/>
              <a:ext cx="479" cy="144"/>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th-TH" sz="900" dirty="0">
                  <a:solidFill>
                    <a:srgbClr val="000000"/>
                  </a:solidFill>
                  <a:effectLst>
                    <a:outerShdw blurRad="38100" dist="38100" dir="2700000" algn="tl">
                      <a:srgbClr val="FFFFFF"/>
                    </a:outerShdw>
                  </a:effectLst>
                  <a:latin typeface="Helvetica" charset="0"/>
                </a:rPr>
                <a:t>แยก</a:t>
              </a:r>
              <a:r>
                <a:rPr lang="en-US" sz="900" dirty="0">
                  <a:solidFill>
                    <a:srgbClr val="000000"/>
                  </a:solidFill>
                  <a:effectLst>
                    <a:outerShdw blurRad="38100" dist="38100" dir="2700000" algn="tl">
                      <a:srgbClr val="FFFFFF"/>
                    </a:outerShdw>
                  </a:effectLst>
                  <a:latin typeface="Helvetica" charset="0"/>
                </a:rPr>
                <a:t> ••• </a:t>
              </a:r>
            </a:p>
          </p:txBody>
        </p:sp>
        <p:sp>
          <p:nvSpPr>
            <p:cNvPr id="145716" name="Rectangle 118"/>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dirty="0" err="1">
                  <a:solidFill>
                    <a:srgbClr val="000000"/>
                  </a:solidFill>
                  <a:latin typeface="Helvetica" charset="0"/>
                </a:rPr>
                <a:t>อิสรเอล</a:t>
              </a:r>
              <a:endParaRPr lang="en-US" sz="800" dirty="0">
                <a:solidFill>
                  <a:srgbClr val="000000"/>
                </a:solidFill>
                <a:latin typeface="Helvetica" charset="0"/>
              </a:endParaRPr>
            </a:p>
          </p:txBody>
        </p:sp>
        <p:sp>
          <p:nvSpPr>
            <p:cNvPr id="145717"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5718" name="Rectangle 120"/>
            <p:cNvSpPr>
              <a:spLocks noChangeArrowheads="1"/>
            </p:cNvSpPr>
            <p:nvPr/>
          </p:nvSpPr>
          <p:spPr bwMode="auto">
            <a:xfrm>
              <a:off x="4156" y="1574"/>
              <a:ext cx="5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20-</a:t>
              </a:r>
              <a:r>
                <a:rPr lang="th-TH" sz="800" dirty="0">
                  <a:solidFill>
                    <a:srgbClr val="000000"/>
                  </a:solidFill>
                  <a:latin typeface="Helvetica" charset="0"/>
                </a:rPr>
                <a:t>ย</a:t>
              </a:r>
              <a:r>
                <a:rPr lang="en-US" sz="800" dirty="0">
                  <a:solidFill>
                    <a:srgbClr val="000000"/>
                  </a:solidFill>
                  <a:latin typeface="Helvetica" charset="0"/>
                </a:rPr>
                <a:t>         20-</a:t>
              </a:r>
              <a:r>
                <a:rPr lang="th-TH" sz="800" dirty="0">
                  <a:solidFill>
                    <a:srgbClr val="000000"/>
                  </a:solidFill>
                  <a:latin typeface="Helvetica" charset="0"/>
                </a:rPr>
                <a:t>ร</a:t>
              </a:r>
              <a:endParaRPr lang="en-US" sz="800" dirty="0">
                <a:solidFill>
                  <a:srgbClr val="000000"/>
                </a:solidFill>
                <a:latin typeface="Helvetica" charset="0"/>
              </a:endParaRPr>
            </a:p>
          </p:txBody>
        </p:sp>
        <p:sp>
          <p:nvSpPr>
            <p:cNvPr id="145719" name="Rectangle 121"/>
            <p:cNvSpPr>
              <a:spLocks noChangeArrowheads="1"/>
            </p:cNvSpPr>
            <p:nvPr/>
          </p:nvSpPr>
          <p:spPr bwMode="auto">
            <a:xfrm>
              <a:off x="4167" y="1694"/>
              <a:ext cx="54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5720" name="Rectangle 122"/>
            <p:cNvSpPr>
              <a:spLocks noChangeArrowheads="1"/>
            </p:cNvSpPr>
            <p:nvPr/>
          </p:nvSpPr>
          <p:spPr bwMode="auto">
            <a:xfrm>
              <a:off x="4119" y="1798"/>
              <a:ext cx="670"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err="1">
                  <a:solidFill>
                    <a:srgbClr val="000000"/>
                  </a:solidFill>
                  <a:latin typeface="Helvetica" charset="0"/>
                </a:rPr>
                <a:t>อัส</a:t>
              </a:r>
              <a:r>
                <a:rPr lang="th-TH" sz="800" dirty="0">
                  <a:solidFill>
                    <a:srgbClr val="000000"/>
                  </a:solidFill>
                  <a:latin typeface="Helvetica" charset="0"/>
                </a:rPr>
                <a:t>ซีเรีย</a:t>
              </a:r>
              <a:r>
                <a:rPr lang="en-US" sz="800" dirty="0">
                  <a:solidFill>
                    <a:srgbClr val="000000"/>
                  </a:solidFill>
                  <a:latin typeface="Helvetica" charset="0"/>
                </a:rPr>
                <a:t>    </a:t>
              </a:r>
              <a:r>
                <a:rPr lang="th-TH" sz="800" dirty="0">
                  <a:solidFill>
                    <a:srgbClr val="000000"/>
                  </a:solidFill>
                  <a:latin typeface="Helvetica" charset="0"/>
                </a:rPr>
                <a:t>  บาบิโลน</a:t>
              </a:r>
              <a:endParaRPr lang="en-US" sz="800" dirty="0">
                <a:solidFill>
                  <a:srgbClr val="000000"/>
                </a:solidFill>
                <a:latin typeface="Helvetica" charset="0"/>
              </a:endParaRPr>
            </a:p>
          </p:txBody>
        </p:sp>
        <p:sp>
          <p:nvSpPr>
            <p:cNvPr id="145721"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22" name="Rectangle 124"/>
            <p:cNvSpPr>
              <a:spLocks noChangeArrowheads="1"/>
            </p:cNvSpPr>
            <p:nvPr/>
          </p:nvSpPr>
          <p:spPr bwMode="auto">
            <a:xfrm>
              <a:off x="4169" y="1134"/>
              <a:ext cx="48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เหนือ</a:t>
              </a:r>
              <a:r>
                <a:rPr lang="en-US" sz="800" dirty="0">
                  <a:solidFill>
                    <a:srgbClr val="000000"/>
                  </a:solidFill>
                  <a:latin typeface="Helvetica" charset="0"/>
                </a:rPr>
                <a:t>       </a:t>
              </a:r>
              <a:r>
                <a:rPr lang="th-TH" sz="800" dirty="0">
                  <a:solidFill>
                    <a:srgbClr val="000000"/>
                  </a:solidFill>
                  <a:latin typeface="Helvetica" charset="0"/>
                </a:rPr>
                <a:t> ใต้</a:t>
              </a:r>
              <a:endParaRPr lang="en-US" sz="800" dirty="0">
                <a:solidFill>
                  <a:srgbClr val="000000"/>
                </a:solidFill>
                <a:latin typeface="Helvetica" charset="0"/>
              </a:endParaRPr>
            </a:p>
          </p:txBody>
        </p:sp>
        <p:sp>
          <p:nvSpPr>
            <p:cNvPr id="145723"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24"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0623" name="Rectangle 127"/>
            <p:cNvSpPr>
              <a:spLocks noChangeArrowheads="1"/>
            </p:cNvSpPr>
            <p:nvPr/>
          </p:nvSpPr>
          <p:spPr bwMode="auto">
            <a:xfrm>
              <a:off x="4150" y="1454"/>
              <a:ext cx="513" cy="134"/>
            </a:xfrm>
            <a:prstGeom prst="rect">
              <a:avLst/>
            </a:prstGeom>
            <a:noFill/>
            <a:ln w="12700">
              <a:noFill/>
              <a:miter lim="800000"/>
              <a:headEnd/>
              <a:tailEnd/>
            </a:ln>
            <a:effectLst/>
          </p:spPr>
          <p:txBody>
            <a:bodyPr wrap="none" lIns="90487" tIns="44450" rIns="90487" bIns="44450">
              <a:spAutoFit/>
            </a:bodyPr>
            <a:lstStyle/>
            <a:p>
              <a:pPr>
                <a:defRPr/>
              </a:pPr>
              <a:r>
                <a:rPr lang="th-TH" sz="800" dirty="0">
                  <a:solidFill>
                    <a:srgbClr val="000000"/>
                  </a:solidFill>
                  <a:effectLst>
                    <a:outerShdw blurRad="38100" dist="38100" dir="2700000" algn="tl">
                      <a:srgbClr val="FFFFFF"/>
                    </a:outerShdw>
                  </a:effectLst>
                  <a:latin typeface="Helvetica" charset="0"/>
                </a:rPr>
                <a:t>ผู้เผยพระวจนะ</a:t>
              </a:r>
              <a:endParaRPr lang="en-US" sz="800" dirty="0">
                <a:solidFill>
                  <a:srgbClr val="000000"/>
                </a:solidFill>
                <a:effectLst>
                  <a:outerShdw blurRad="38100" dist="38100" dir="2700000" algn="tl">
                    <a:srgbClr val="FFFFFF"/>
                  </a:outerShdw>
                </a:effectLst>
                <a:latin typeface="Helvetica" charset="0"/>
              </a:endParaRPr>
            </a:p>
          </p:txBody>
        </p:sp>
        <p:sp>
          <p:nvSpPr>
            <p:cNvPr id="145726"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27" name="Rectangle 129"/>
            <p:cNvSpPr>
              <a:spLocks noChangeArrowheads="1"/>
            </p:cNvSpPr>
            <p:nvPr/>
          </p:nvSpPr>
          <p:spPr bwMode="auto">
            <a:xfrm>
              <a:off x="4251" y="908"/>
              <a:ext cx="3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ซ</a:t>
              </a:r>
              <a:r>
                <a:rPr lang="en-US" sz="900" dirty="0">
                  <a:solidFill>
                    <a:srgbClr val="000000"/>
                  </a:solidFill>
                  <a:latin typeface="Helvetica" charset="0"/>
                </a:rPr>
                <a:t> - </a:t>
              </a:r>
              <a:r>
                <a:rPr lang="th-TH" sz="900" dirty="0">
                  <a:solidFill>
                    <a:srgbClr val="000000"/>
                  </a:solidFill>
                  <a:latin typeface="Helvetica" charset="0"/>
                </a:rPr>
                <a:t>ด</a:t>
              </a:r>
              <a:r>
                <a:rPr lang="en-US" sz="900" dirty="0">
                  <a:solidFill>
                    <a:srgbClr val="000000"/>
                  </a:solidFill>
                  <a:latin typeface="Helvetica" charset="0"/>
                </a:rPr>
                <a:t> - </a:t>
              </a:r>
              <a:r>
                <a:rPr lang="th-TH" sz="900" dirty="0">
                  <a:solidFill>
                    <a:srgbClr val="000000"/>
                  </a:solidFill>
                  <a:latin typeface="Helvetica" charset="0"/>
                </a:rPr>
                <a:t>ซ</a:t>
              </a:r>
              <a:endParaRPr lang="en-US" sz="900" dirty="0">
                <a:solidFill>
                  <a:srgbClr val="000000"/>
                </a:solidFill>
                <a:latin typeface="Helvetica" charset="0"/>
              </a:endParaRPr>
            </a:p>
          </p:txBody>
        </p:sp>
        <p:sp>
          <p:nvSpPr>
            <p:cNvPr id="145728"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29"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30"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31" name="Rectangle 133"/>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dirty="0">
                  <a:solidFill>
                    <a:srgbClr val="000000"/>
                  </a:solidFill>
                  <a:latin typeface="Chicago" charset="0"/>
                </a:rPr>
                <a:t>กษัตริย์</a:t>
              </a:r>
              <a:endParaRPr lang="en-US" sz="900" dirty="0">
                <a:solidFill>
                  <a:srgbClr val="000000"/>
                </a:solidFill>
                <a:latin typeface="Chicago" charset="0"/>
              </a:endParaRPr>
            </a:p>
          </p:txBody>
        </p:sp>
        <p:sp>
          <p:nvSpPr>
            <p:cNvPr id="145732" name="Rectangle 134"/>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th-TH" sz="800" dirty="0">
                  <a:solidFill>
                    <a:srgbClr val="000000"/>
                  </a:solidFill>
                  <a:latin typeface="Helvetica" charset="0"/>
                </a:rPr>
                <a:t>ยู</a:t>
              </a:r>
              <a:r>
                <a:rPr lang="th-TH" sz="800" dirty="0" err="1">
                  <a:solidFill>
                    <a:srgbClr val="000000"/>
                  </a:solidFill>
                  <a:latin typeface="Helvetica" charset="0"/>
                </a:rPr>
                <a:t>ดาห์</a:t>
              </a:r>
              <a:endParaRPr lang="en-US" sz="800" dirty="0">
                <a:solidFill>
                  <a:srgbClr val="000000"/>
                </a:solidFill>
                <a:latin typeface="Helvetica" charset="0"/>
              </a:endParaRPr>
            </a:p>
          </p:txBody>
        </p:sp>
        <p:sp>
          <p:nvSpPr>
            <p:cNvPr id="145733"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34"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35"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36" name="Rectangle 138"/>
            <p:cNvSpPr>
              <a:spLocks noChangeArrowheads="1"/>
            </p:cNvSpPr>
            <p:nvPr/>
          </p:nvSpPr>
          <p:spPr bwMode="auto">
            <a:xfrm>
              <a:off x="4241" y="2302"/>
              <a:ext cx="32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dirty="0">
                  <a:solidFill>
                    <a:srgbClr val="000000"/>
                  </a:solidFill>
                  <a:latin typeface="Helvetica" charset="0"/>
                </a:rPr>
                <a:t>3 </a:t>
              </a:r>
              <a:r>
                <a:rPr lang="th-TH" sz="1000" dirty="0">
                  <a:solidFill>
                    <a:srgbClr val="000000"/>
                  </a:solidFill>
                  <a:latin typeface="Helvetica" charset="0"/>
                </a:rPr>
                <a:t>ช่วง</a:t>
              </a:r>
              <a:endParaRPr lang="en-US" sz="1000" dirty="0">
                <a:solidFill>
                  <a:srgbClr val="000000"/>
                </a:solidFill>
                <a:latin typeface="Helvetica" charset="0"/>
              </a:endParaRPr>
            </a:p>
          </p:txBody>
        </p:sp>
        <p:sp>
          <p:nvSpPr>
            <p:cNvPr id="145737" name="Rectangle 139"/>
            <p:cNvSpPr>
              <a:spLocks noChangeArrowheads="1"/>
            </p:cNvSpPr>
            <p:nvPr/>
          </p:nvSpPr>
          <p:spPr bwMode="auto">
            <a:xfrm>
              <a:off x="4128"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100 </a:t>
              </a:r>
              <a:r>
                <a:rPr lang="th-TH" sz="800" dirty="0">
                  <a:solidFill>
                    <a:srgbClr val="000000"/>
                  </a:solidFill>
                  <a:latin typeface="Helvetica" charset="0"/>
                </a:rPr>
                <a:t>ปี</a:t>
              </a:r>
              <a:r>
                <a:rPr lang="en-US" sz="800" dirty="0">
                  <a:solidFill>
                    <a:srgbClr val="000000"/>
                  </a:solidFill>
                  <a:latin typeface="Helvetica" charset="0"/>
                </a:rPr>
                <a:t> / 50,000</a:t>
              </a:r>
            </a:p>
          </p:txBody>
        </p:sp>
        <p:sp>
          <p:nvSpPr>
            <p:cNvPr id="145738"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1000" dirty="0">
                  <a:solidFill>
                    <a:srgbClr val="000000"/>
                  </a:solidFill>
                  <a:latin typeface="Helvetica" charset="0"/>
                </a:rPr>
                <a:t>ศ</a:t>
              </a:r>
              <a:r>
                <a:rPr lang="en-US" sz="1000" dirty="0">
                  <a:solidFill>
                    <a:srgbClr val="000000"/>
                  </a:solidFill>
                  <a:latin typeface="Helvetica" charset="0"/>
                </a:rPr>
                <a:t> - </a:t>
              </a:r>
              <a:r>
                <a:rPr lang="th-TH" sz="1000" dirty="0">
                  <a:solidFill>
                    <a:srgbClr val="000000"/>
                  </a:solidFill>
                  <a:latin typeface="Helvetica" charset="0"/>
                </a:rPr>
                <a:t>อ</a:t>
              </a:r>
              <a:r>
                <a:rPr lang="en-US" sz="1000" dirty="0">
                  <a:solidFill>
                    <a:srgbClr val="000000"/>
                  </a:solidFill>
                  <a:latin typeface="Helvetica" charset="0"/>
                </a:rPr>
                <a:t> - </a:t>
              </a:r>
              <a:r>
                <a:rPr lang="th-TH" sz="1000" dirty="0">
                  <a:solidFill>
                    <a:srgbClr val="000000"/>
                  </a:solidFill>
                  <a:latin typeface="Helvetica" charset="0"/>
                </a:rPr>
                <a:t>น</a:t>
              </a:r>
              <a:endParaRPr lang="en-US" sz="1000" dirty="0">
                <a:solidFill>
                  <a:srgbClr val="000000"/>
                </a:solidFill>
                <a:latin typeface="Helvetica" charset="0"/>
              </a:endParaRPr>
            </a:p>
          </p:txBody>
        </p:sp>
        <p:sp>
          <p:nvSpPr>
            <p:cNvPr id="145739" name="Rectangle 141"/>
            <p:cNvSpPr>
              <a:spLocks noChangeArrowheads="1"/>
            </p:cNvSpPr>
            <p:nvPr/>
          </p:nvSpPr>
          <p:spPr bwMode="auto">
            <a:xfrm>
              <a:off x="4105" y="2030"/>
              <a:ext cx="5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ถูกจับเป็นทาส</a:t>
              </a:r>
              <a:endParaRPr lang="en-US" sz="900" dirty="0">
                <a:solidFill>
                  <a:srgbClr val="000000"/>
                </a:solidFill>
                <a:latin typeface="Chicago" charset="0"/>
              </a:endParaRPr>
            </a:p>
          </p:txBody>
        </p:sp>
        <p:sp>
          <p:nvSpPr>
            <p:cNvPr id="145740" name="Rectangle 142"/>
            <p:cNvSpPr>
              <a:spLocks noChangeArrowheads="1"/>
            </p:cNvSpPr>
            <p:nvPr/>
          </p:nvSpPr>
          <p:spPr bwMode="auto">
            <a:xfrm>
              <a:off x="4214" y="2190"/>
              <a:ext cx="27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dirty="0">
                  <a:solidFill>
                    <a:srgbClr val="000000"/>
                  </a:solidFill>
                  <a:latin typeface="Helvetica" charset="0"/>
                </a:rPr>
                <a:t>70</a:t>
              </a:r>
              <a:r>
                <a:rPr lang="th-TH" sz="1000" dirty="0">
                  <a:solidFill>
                    <a:srgbClr val="000000"/>
                  </a:solidFill>
                  <a:latin typeface="Helvetica" charset="0"/>
                </a:rPr>
                <a:t> ปี</a:t>
              </a:r>
              <a:endParaRPr lang="en-US" sz="1000" dirty="0">
                <a:solidFill>
                  <a:srgbClr val="000000"/>
                </a:solidFill>
                <a:latin typeface="Helvetica" charset="0"/>
              </a:endParaRPr>
            </a:p>
          </p:txBody>
        </p:sp>
        <p:sp>
          <p:nvSpPr>
            <p:cNvPr id="145741"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42"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43"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44" name="Rectangle 146"/>
            <p:cNvSpPr>
              <a:spLocks noChangeArrowheads="1"/>
            </p:cNvSpPr>
            <p:nvPr/>
          </p:nvSpPr>
          <p:spPr bwMode="auto">
            <a:xfrm>
              <a:off x="4116" y="2954"/>
              <a:ext cx="6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ระบบปกครองโรมัน</a:t>
              </a:r>
              <a:endParaRPr lang="en-US" sz="900" dirty="0">
                <a:solidFill>
                  <a:srgbClr val="000000"/>
                </a:solidFill>
                <a:latin typeface="Helvetica" charset="0"/>
              </a:endParaRPr>
            </a:p>
          </p:txBody>
        </p:sp>
        <p:sp>
          <p:nvSpPr>
            <p:cNvPr id="145745" name="Rectangle 147"/>
            <p:cNvSpPr>
              <a:spLocks noChangeArrowheads="1"/>
            </p:cNvSpPr>
            <p:nvPr/>
          </p:nvSpPr>
          <p:spPr bwMode="auto">
            <a:xfrm>
              <a:off x="4132" y="2856"/>
              <a:ext cx="56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err="1">
                  <a:solidFill>
                    <a:srgbClr val="000000"/>
                  </a:solidFill>
                  <a:latin typeface="Helvetica" charset="0"/>
                </a:rPr>
                <a:t>อเล็ก</a:t>
              </a:r>
              <a:r>
                <a:rPr lang="th-TH" sz="900" dirty="0">
                  <a:solidFill>
                    <a:srgbClr val="000000"/>
                  </a:solidFill>
                  <a:latin typeface="Helvetica" charset="0"/>
                </a:rPr>
                <a:t> จาก </a:t>
              </a:r>
              <a:r>
                <a:rPr lang="th-TH" sz="900" dirty="0" err="1">
                  <a:solidFill>
                    <a:srgbClr val="000000"/>
                  </a:solidFill>
                  <a:latin typeface="Helvetica" charset="0"/>
                </a:rPr>
                <a:t>กรีก</a:t>
              </a:r>
              <a:endParaRPr lang="en-US" sz="900" dirty="0">
                <a:solidFill>
                  <a:srgbClr val="000000"/>
                </a:solidFill>
                <a:latin typeface="Helvetica" charset="0"/>
              </a:endParaRPr>
            </a:p>
          </p:txBody>
        </p:sp>
        <p:sp>
          <p:nvSpPr>
            <p:cNvPr id="145746" name="Rectangle 148"/>
            <p:cNvSpPr>
              <a:spLocks noChangeArrowheads="1"/>
            </p:cNvSpPr>
            <p:nvPr/>
          </p:nvSpPr>
          <p:spPr bwMode="auto">
            <a:xfrm>
              <a:off x="4157" y="2768"/>
              <a:ext cx="34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ยุคเงียบ</a:t>
              </a:r>
              <a:endParaRPr lang="en-US" sz="900" dirty="0">
                <a:solidFill>
                  <a:srgbClr val="000000"/>
                </a:solidFill>
                <a:latin typeface="Chicago" charset="0"/>
              </a:endParaRPr>
            </a:p>
          </p:txBody>
        </p:sp>
        <p:sp>
          <p:nvSpPr>
            <p:cNvPr id="145747"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48"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49"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50"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51"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52" name="Rectangle 154"/>
            <p:cNvSpPr>
              <a:spLocks noChangeArrowheads="1"/>
            </p:cNvSpPr>
            <p:nvPr/>
          </p:nvSpPr>
          <p:spPr bwMode="auto">
            <a:xfrm>
              <a:off x="4252" y="359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145753" name="Rectangle 155"/>
            <p:cNvSpPr>
              <a:spLocks noChangeArrowheads="1"/>
            </p:cNvSpPr>
            <p:nvPr/>
          </p:nvSpPr>
          <p:spPr bwMode="auto">
            <a:xfrm>
              <a:off x="4302" y="3680"/>
              <a:ext cx="30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a:t>
              </a:r>
              <a:endParaRPr lang="en-US" sz="800" dirty="0">
                <a:solidFill>
                  <a:srgbClr val="000000"/>
                </a:solidFill>
                <a:latin typeface="Helvetica" charset="0"/>
              </a:endParaRPr>
            </a:p>
          </p:txBody>
        </p:sp>
        <p:sp>
          <p:nvSpPr>
            <p:cNvPr id="145754" name="Rectangle 156"/>
            <p:cNvSpPr>
              <a:spLocks noChangeArrowheads="1"/>
            </p:cNvSpPr>
            <p:nvPr/>
          </p:nvSpPr>
          <p:spPr bwMode="auto">
            <a:xfrm>
              <a:off x="4257" y="3768"/>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145755" name="Rectangle 157"/>
            <p:cNvSpPr>
              <a:spLocks noChangeArrowheads="1"/>
            </p:cNvSpPr>
            <p:nvPr/>
          </p:nvSpPr>
          <p:spPr bwMode="auto">
            <a:xfrm>
              <a:off x="4314" y="3856"/>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145756" name="Rectangle 158"/>
            <p:cNvSpPr>
              <a:spLocks noChangeArrowheads="1"/>
            </p:cNvSpPr>
            <p:nvPr/>
          </p:nvSpPr>
          <p:spPr bwMode="auto">
            <a:xfrm>
              <a:off x="4173" y="3205"/>
              <a:ext cx="435"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490655" name="Rectangle 159"/>
            <p:cNvSpPr>
              <a:spLocks noChangeArrowheads="1"/>
            </p:cNvSpPr>
            <p:nvPr/>
          </p:nvSpPr>
          <p:spPr bwMode="auto">
            <a:xfrm>
              <a:off x="4266" y="3408"/>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145758"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0657" name="Rectangle 161"/>
            <p:cNvSpPr>
              <a:spLocks noChangeArrowheads="1"/>
            </p:cNvSpPr>
            <p:nvPr/>
          </p:nvSpPr>
          <p:spPr bwMode="auto">
            <a:xfrm>
              <a:off x="4237" y="3492"/>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490658" name="Rectangle 162"/>
            <p:cNvSpPr>
              <a:spLocks noChangeArrowheads="1"/>
            </p:cNvSpPr>
            <p:nvPr/>
          </p:nvSpPr>
          <p:spPr bwMode="auto">
            <a:xfrm>
              <a:off x="4302" y="3320"/>
              <a:ext cx="265" cy="192"/>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
          <p:nvSpPr>
            <p:cNvPr id="145761"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62"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63"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764"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45410" name="Freeform 171"/>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1" name="Freeform 172"/>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2" name="Freeform 173"/>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3" name="Freeform 174"/>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4" name="Freeform 175"/>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5" name="Freeform 176"/>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6" name="Freeform 177"/>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7" name="Freeform 178"/>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8" name="Freeform 179"/>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19" name="Freeform 180"/>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0" name="Freeform 181"/>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1" name="Freeform 182"/>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2" name="Freeform 183"/>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3" name="Freeform 184"/>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4" name="Freeform 185"/>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5" name="Freeform 186"/>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6" name="Freeform 187"/>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7" name="Freeform 188"/>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8" name="Freeform 189"/>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29" name="Freeform 190"/>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0" name="Freeform 191"/>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1" name="Freeform 192"/>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2" name="Freeform 193"/>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3" name="Freeform 194"/>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4" name="Freeform 195"/>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5" name="Freeform 196"/>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6" name="Freeform 197"/>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7" name="Freeform 198"/>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8" name="Freeform 199"/>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9" name="Freeform 200"/>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0" name="Freeform 201"/>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1" name="Freeform 202"/>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2" name="Freeform 203"/>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3" name="Freeform 204"/>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4" name="Freeform 205"/>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5" name="Freeform 206"/>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6" name="Freeform 207"/>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7" name="Freeform 208"/>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8" name="Freeform 209"/>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49" name="Freeform 210"/>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0" name="Freeform 211"/>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1" name="Freeform 212"/>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2" name="Freeform 213"/>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3" name="Freeform 214"/>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4" name="Freeform 215"/>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5" name="Freeform 216"/>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6" name="Freeform 217"/>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57" name="Freeform 218"/>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145458" name="Picture 220"/>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5459" name="Line 221"/>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45460" name="Rectangle 222"/>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5461" name="Rectangle 22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2" name="Rectangle 22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3" name="Rectangle 22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4" name="Rectangle 22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5" name="Rectangle 22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66" name="Rectangle 228"/>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490726" name="Rectangle 230"/>
          <p:cNvSpPr>
            <a:spLocks noChangeArrowheads="1"/>
          </p:cNvSpPr>
          <p:nvPr/>
        </p:nvSpPr>
        <p:spPr bwMode="auto">
          <a:xfrm>
            <a:off x="6873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th-TH" sz="5400" b="0" dirty="0">
                <a:solidFill>
                  <a:srgbClr val="FAFD00"/>
                </a:solidFill>
                <a:latin typeface="Times" charset="0"/>
                <a:ea typeface="+mn-ea"/>
                <a:cs typeface="+mn-cs"/>
              </a:rPr>
              <a:t>ส</a:t>
            </a:r>
            <a:r>
              <a:rPr lang="en-US" sz="5400" b="0" dirty="0">
                <a:solidFill>
                  <a:srgbClr val="FAFD00"/>
                </a:solidFill>
                <a:latin typeface="Times" charset="0"/>
                <a:ea typeface="+mn-ea"/>
                <a:cs typeface="+mn-cs"/>
              </a:rPr>
              <a:t> 7 </a:t>
            </a:r>
            <a:r>
              <a:rPr lang="th-TH" sz="5400" b="0" dirty="0">
                <a:solidFill>
                  <a:srgbClr val="FAFD00"/>
                </a:solidFill>
                <a:latin typeface="Times" charset="0"/>
                <a:ea typeface="+mn-ea"/>
                <a:cs typeface="+mn-cs"/>
              </a:rPr>
              <a:t>ย</a:t>
            </a:r>
            <a:r>
              <a:rPr lang="en-US" sz="5400" b="0" dirty="0">
                <a:solidFill>
                  <a:srgbClr val="FAFD00"/>
                </a:solidFill>
                <a:latin typeface="Times" charset="0"/>
                <a:ea typeface="+mn-ea"/>
                <a:cs typeface="+mn-cs"/>
              </a:rPr>
              <a:t> </a:t>
            </a:r>
            <a:r>
              <a:rPr lang="th-TH" sz="5400" b="0" dirty="0">
                <a:solidFill>
                  <a:srgbClr val="FAFD00"/>
                </a:solidFill>
                <a:latin typeface="Times" charset="0"/>
                <a:ea typeface="+mn-ea"/>
                <a:cs typeface="+mn-cs"/>
              </a:rPr>
              <a:t>ง</a:t>
            </a:r>
            <a:r>
              <a:rPr lang="en-US" sz="5400" b="0" dirty="0">
                <a:solidFill>
                  <a:srgbClr val="FAFD00"/>
                </a:solidFill>
                <a:latin typeface="Times" charset="0"/>
                <a:ea typeface="+mn-ea"/>
                <a:cs typeface="+mn-cs"/>
              </a:rPr>
              <a:t> </a:t>
            </a:r>
          </a:p>
        </p:txBody>
      </p:sp>
      <p:sp>
        <p:nvSpPr>
          <p:cNvPr id="490728" name="Rectangle 232"/>
          <p:cNvSpPr>
            <a:spLocks noChangeArrowheads="1"/>
          </p:cNvSpPr>
          <p:nvPr/>
        </p:nvSpPr>
        <p:spPr bwMode="auto">
          <a:xfrm>
            <a:off x="458788" y="35194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charset="0"/>
                <a:ea typeface="+mn-ea"/>
                <a:cs typeface="+mn-cs"/>
              </a:rPr>
              <a:t>7 = 4 + 3 </a:t>
            </a:r>
          </a:p>
        </p:txBody>
      </p:sp>
      <p:sp>
        <p:nvSpPr>
          <p:cNvPr id="490731" name="Line 235"/>
          <p:cNvSpPr>
            <a:spLocks noChangeShapeType="1"/>
          </p:cNvSpPr>
          <p:nvPr/>
        </p:nvSpPr>
        <p:spPr bwMode="auto">
          <a:xfrm>
            <a:off x="1473200" y="27813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45471" name="Rectangle 236"/>
          <p:cNvSpPr>
            <a:spLocks noChangeArrowheads="1"/>
          </p:cNvSpPr>
          <p:nvPr/>
        </p:nvSpPr>
        <p:spPr bwMode="auto">
          <a:xfrm>
            <a:off x="5930900" y="731838"/>
            <a:ext cx="511175" cy="356711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3" name="Text Box 237"/>
          <p:cNvSpPr txBox="1">
            <a:spLocks noChangeArrowheads="1"/>
          </p:cNvSpPr>
          <p:nvPr/>
        </p:nvSpPr>
        <p:spPr bwMode="auto">
          <a:xfrm rot="16200000">
            <a:off x="4566444" y="2221706"/>
            <a:ext cx="32226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solidFill>
                  <a:srgbClr val="EEFF4B"/>
                </a:solidFill>
                <a:latin typeface="Times" charset="0"/>
                <a:ea typeface="+mn-ea"/>
                <a:cs typeface="+mn-cs"/>
              </a:rPr>
              <a:t>3 </a:t>
            </a:r>
            <a:r>
              <a:rPr lang="th-TH" sz="2800" dirty="0">
                <a:solidFill>
                  <a:srgbClr val="EEFF4B"/>
                </a:solidFill>
                <a:latin typeface="Times" charset="0"/>
                <a:ea typeface="+mn-ea"/>
                <a:cs typeface="+mn-cs"/>
              </a:rPr>
              <a:t>สมัย</a:t>
            </a:r>
            <a:endParaRPr lang="en-US" sz="2800" dirty="0">
              <a:solidFill>
                <a:srgbClr val="EEFF4B"/>
              </a:solidFill>
              <a:latin typeface="Times" charset="0"/>
              <a:ea typeface="+mn-ea"/>
              <a:cs typeface="+mn-cs"/>
            </a:endParaRPr>
          </a:p>
        </p:txBody>
      </p:sp>
      <p:sp>
        <p:nvSpPr>
          <p:cNvPr id="145473" name="Rectangle 23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5474" name="Rectangle 23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6" name="Text Box 24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800" dirty="0">
                <a:solidFill>
                  <a:srgbClr val="EEFF4B"/>
                </a:solidFill>
                <a:latin typeface="Times" charset="0"/>
                <a:ea typeface="+mn-ea"/>
                <a:cs typeface="+mn-cs"/>
              </a:rPr>
              <a:t>ง</a:t>
            </a:r>
            <a:endParaRPr lang="en-US" sz="2800" dirty="0">
              <a:solidFill>
                <a:srgbClr val="EEFF4B"/>
              </a:solidFill>
              <a:latin typeface="Times" charset="0"/>
              <a:ea typeface="+mn-ea"/>
              <a:cs typeface="+mn-cs"/>
            </a:endParaRPr>
          </a:p>
        </p:txBody>
      </p:sp>
      <p:sp>
        <p:nvSpPr>
          <p:cNvPr id="490737" name="Text Box 24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2800" dirty="0">
                <a:solidFill>
                  <a:srgbClr val="EEFF4B"/>
                </a:solidFill>
                <a:latin typeface="Times" charset="0"/>
                <a:ea typeface="+mn-ea"/>
                <a:cs typeface="+mn-cs"/>
              </a:rPr>
              <a:t>ย</a:t>
            </a:r>
            <a:endParaRPr lang="en-US" sz="2800" dirty="0">
              <a:solidFill>
                <a:srgbClr val="EEFF4B"/>
              </a:solidFill>
              <a:latin typeface="Times" charset="0"/>
              <a:ea typeface="+mn-ea"/>
              <a:cs typeface="+mn-cs"/>
            </a:endParaRPr>
          </a:p>
        </p:txBody>
      </p:sp>
      <p:sp>
        <p:nvSpPr>
          <p:cNvPr id="145477" name="Rectangle 24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39" name="Text Box 243"/>
          <p:cNvSpPr txBox="1">
            <a:spLocks noChangeArrowheads="1"/>
          </p:cNvSpPr>
          <p:nvPr/>
        </p:nvSpPr>
        <p:spPr bwMode="auto">
          <a:xfrm rot="-5388536">
            <a:off x="27527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rgbClr val="EEFF4B"/>
                </a:solidFill>
                <a:latin typeface="Times" charset="0"/>
                <a:ea typeface="+mn-ea"/>
                <a:cs typeface="+mn-cs"/>
              </a:rPr>
              <a:t>4 </a:t>
            </a:r>
            <a:r>
              <a:rPr lang="th-TH" sz="2800" dirty="0">
                <a:solidFill>
                  <a:srgbClr val="EEFF4B"/>
                </a:solidFill>
                <a:latin typeface="Times" charset="0"/>
                <a:ea typeface="+mn-ea"/>
                <a:cs typeface="+mn-cs"/>
              </a:rPr>
              <a:t>บุคคล</a:t>
            </a:r>
            <a:endParaRPr lang="en-US" sz="2800" dirty="0">
              <a:solidFill>
                <a:srgbClr val="EEFF4B"/>
              </a:solidFill>
              <a:latin typeface="Times" charset="0"/>
              <a:ea typeface="+mn-ea"/>
              <a:cs typeface="+mn-cs"/>
            </a:endParaRPr>
          </a:p>
        </p:txBody>
      </p:sp>
      <p:sp>
        <p:nvSpPr>
          <p:cNvPr id="145479" name="Rectangle 244"/>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0" name="Rectangle 245"/>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1" name="Rectangle 246"/>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5482" name="Rectangle 247"/>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490744" name="Text Box 248"/>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800" dirty="0">
                <a:solidFill>
                  <a:srgbClr val="EEFF4B"/>
                </a:solidFill>
                <a:latin typeface="Times" charset="0"/>
                <a:ea typeface="+mn-ea"/>
                <a:cs typeface="+mn-cs"/>
              </a:rPr>
              <a:t>ส</a:t>
            </a:r>
            <a:endParaRPr lang="en-US" sz="2800" dirty="0">
              <a:solidFill>
                <a:srgbClr val="EEFF4B"/>
              </a:solidFill>
              <a:latin typeface="Times" charset="0"/>
              <a:ea typeface="+mn-ea"/>
              <a:cs typeface="+mn-cs"/>
            </a:endParaRPr>
          </a:p>
        </p:txBody>
      </p:sp>
      <p:sp>
        <p:nvSpPr>
          <p:cNvPr id="145484" name="Freeform 249"/>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86" name="Rectangle 25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0748" name="Rectangle 252"/>
          <p:cNvSpPr>
            <a:spLocks noChangeArrowheads="1"/>
          </p:cNvSpPr>
          <p:nvPr/>
        </p:nvSpPr>
        <p:spPr bwMode="auto">
          <a:xfrm>
            <a:off x="4913313" y="4203700"/>
            <a:ext cx="836767"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(1500</a:t>
            </a:r>
            <a:r>
              <a:rPr lang="th-TH" sz="1000" dirty="0">
                <a:solidFill>
                  <a:srgbClr val="FFFF00"/>
                </a:solidFill>
                <a:latin typeface="Times" charset="0"/>
                <a:ea typeface="+mn-ea"/>
                <a:cs typeface="+mn-cs"/>
              </a:rPr>
              <a:t>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490752" name="Rectangle 256"/>
          <p:cNvSpPr>
            <a:spLocks noChangeArrowheads="1"/>
          </p:cNvSpPr>
          <p:nvPr/>
        </p:nvSpPr>
        <p:spPr bwMode="auto">
          <a:xfrm>
            <a:off x="3135313" y="463550"/>
            <a:ext cx="2587625"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3" name="Rectangle 257"/>
          <p:cNvSpPr>
            <a:spLocks noChangeArrowheads="1"/>
          </p:cNvSpPr>
          <p:nvPr/>
        </p:nvSpPr>
        <p:spPr bwMode="auto">
          <a:xfrm>
            <a:off x="3152775" y="2001838"/>
            <a:ext cx="2570163"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a:defRPr/>
            </a:pPr>
            <a:endParaRPr lang="en-US">
              <a:ea typeface="+mn-ea"/>
              <a:cs typeface="+mn-cs"/>
            </a:endParaRPr>
          </a:p>
        </p:txBody>
      </p:sp>
      <p:sp>
        <p:nvSpPr>
          <p:cNvPr id="490754" name="Rectangle 258"/>
          <p:cNvSpPr>
            <a:spLocks noChangeArrowheads="1"/>
          </p:cNvSpPr>
          <p:nvPr/>
        </p:nvSpPr>
        <p:spPr bwMode="auto">
          <a:xfrm>
            <a:off x="5842000" y="465138"/>
            <a:ext cx="2292350" cy="382111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5" name="Rectangle 259"/>
          <p:cNvSpPr>
            <a:spLocks noChangeArrowheads="1"/>
          </p:cNvSpPr>
          <p:nvPr/>
        </p:nvSpPr>
        <p:spPr bwMode="auto">
          <a:xfrm>
            <a:off x="5840413" y="4398963"/>
            <a:ext cx="2290762" cy="571500"/>
          </a:xfrm>
          <a:prstGeom prst="rect">
            <a:avLst/>
          </a:prstGeom>
          <a:noFill/>
          <a:ln w="76200">
            <a:solidFill>
              <a:srgbClr val="FF66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6" name="Rectangle 260"/>
          <p:cNvSpPr>
            <a:spLocks noChangeArrowheads="1"/>
          </p:cNvSpPr>
          <p:nvPr/>
        </p:nvSpPr>
        <p:spPr bwMode="auto">
          <a:xfrm>
            <a:off x="5995988" y="5059363"/>
            <a:ext cx="2032000" cy="1328737"/>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57" name="Text Box 261"/>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ปฐมกาลถึงวิวรณ์</a:t>
            </a:r>
            <a:endParaRPr lang="en-US" sz="1400" dirty="0">
              <a:solidFill>
                <a:schemeClr val="tx1"/>
              </a:solidFill>
              <a:ea typeface="+mn-ea"/>
              <a:cs typeface="+mn-cs"/>
            </a:endParaRPr>
          </a:p>
        </p:txBody>
      </p:sp>
      <p:sp>
        <p:nvSpPr>
          <p:cNvPr id="490759" name="Oval 263"/>
          <p:cNvSpPr>
            <a:spLocks noChangeArrowheads="1"/>
          </p:cNvSpPr>
          <p:nvPr/>
        </p:nvSpPr>
        <p:spPr bwMode="auto">
          <a:xfrm>
            <a:off x="3842084" y="483552"/>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0" name="Oval 264"/>
          <p:cNvSpPr>
            <a:spLocks noChangeArrowheads="1"/>
          </p:cNvSpPr>
          <p:nvPr/>
        </p:nvSpPr>
        <p:spPr bwMode="auto">
          <a:xfrm>
            <a:off x="3882475" y="19843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1" name="Oval 265"/>
          <p:cNvSpPr>
            <a:spLocks noChangeArrowheads="1"/>
          </p:cNvSpPr>
          <p:nvPr/>
        </p:nvSpPr>
        <p:spPr bwMode="auto">
          <a:xfrm>
            <a:off x="3905250" y="33464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2" name="Oval 266"/>
          <p:cNvSpPr>
            <a:spLocks noChangeArrowheads="1"/>
          </p:cNvSpPr>
          <p:nvPr/>
        </p:nvSpPr>
        <p:spPr bwMode="auto">
          <a:xfrm>
            <a:off x="3973513" y="415607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3" name="Oval 267"/>
          <p:cNvSpPr>
            <a:spLocks noChangeArrowheads="1"/>
          </p:cNvSpPr>
          <p:nvPr/>
        </p:nvSpPr>
        <p:spPr bwMode="auto">
          <a:xfrm>
            <a:off x="3914775" y="5557838"/>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4" name="Oval 268"/>
          <p:cNvSpPr>
            <a:spLocks noChangeArrowheads="1"/>
          </p:cNvSpPr>
          <p:nvPr/>
        </p:nvSpPr>
        <p:spPr bwMode="auto">
          <a:xfrm>
            <a:off x="6267450" y="487363"/>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5" name="Oval 269"/>
          <p:cNvSpPr>
            <a:spLocks noChangeArrowheads="1"/>
          </p:cNvSpPr>
          <p:nvPr/>
        </p:nvSpPr>
        <p:spPr bwMode="auto">
          <a:xfrm>
            <a:off x="6311106" y="1178791"/>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6" name="Oval 270"/>
          <p:cNvSpPr>
            <a:spLocks noChangeArrowheads="1"/>
          </p:cNvSpPr>
          <p:nvPr/>
        </p:nvSpPr>
        <p:spPr bwMode="auto">
          <a:xfrm>
            <a:off x="6276975" y="3155950"/>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7" name="Oval 271"/>
          <p:cNvSpPr>
            <a:spLocks noChangeArrowheads="1"/>
          </p:cNvSpPr>
          <p:nvPr/>
        </p:nvSpPr>
        <p:spPr bwMode="auto">
          <a:xfrm>
            <a:off x="6214269" y="4293395"/>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768" name="Oval 272"/>
          <p:cNvSpPr>
            <a:spLocks noChangeArrowheads="1"/>
          </p:cNvSpPr>
          <p:nvPr/>
        </p:nvSpPr>
        <p:spPr bwMode="auto">
          <a:xfrm>
            <a:off x="6279789" y="5043489"/>
            <a:ext cx="1457325" cy="342900"/>
          </a:xfrm>
          <a:prstGeom prst="ellipse">
            <a:avLst/>
          </a:prstGeom>
          <a:noFill/>
          <a:ln w="7620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08" name="Text Box 29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90793" name="Text Box 297"/>
          <p:cNvSpPr txBox="1">
            <a:spLocks noChangeArrowheads="1"/>
          </p:cNvSpPr>
          <p:nvPr/>
        </p:nvSpPr>
        <p:spPr bwMode="auto">
          <a:xfrm>
            <a:off x="173038" y="5322242"/>
            <a:ext cx="409575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2400" dirty="0">
                <a:solidFill>
                  <a:srgbClr val="FFFF00"/>
                </a:solidFill>
                <a:ea typeface="+mn-ea"/>
                <a:cs typeface="+mn-cs"/>
              </a:rPr>
              <a:t>คู่มือช่วยศึกษา</a:t>
            </a:r>
            <a:r>
              <a:rPr lang="en-US" sz="2400" dirty="0">
                <a:solidFill>
                  <a:srgbClr val="FFFF00"/>
                </a:solidFill>
                <a:ea typeface="+mn-ea"/>
                <a:cs typeface="+mn-cs"/>
              </a:rPr>
              <a:t> #04 &amp; #31 </a:t>
            </a:r>
          </a:p>
        </p:txBody>
      </p:sp>
      <p:sp>
        <p:nvSpPr>
          <p:cNvPr id="490794" name="Rectangle 298"/>
          <p:cNvSpPr>
            <a:spLocks noChangeArrowheads="1"/>
          </p:cNvSpPr>
          <p:nvPr/>
        </p:nvSpPr>
        <p:spPr bwMode="auto">
          <a:xfrm>
            <a:off x="5843588" y="4906963"/>
            <a:ext cx="2320925" cy="1636712"/>
          </a:xfrm>
          <a:prstGeom prst="rect">
            <a:avLst/>
          </a:prstGeom>
          <a:noFill/>
          <a:ln w="76200">
            <a:solidFill>
              <a:schemeClr val="tx1"/>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ea typeface="+mn-ea"/>
              <a:cs typeface="+mn-cs"/>
            </a:endParaRPr>
          </a:p>
        </p:txBody>
      </p:sp>
      <p:sp>
        <p:nvSpPr>
          <p:cNvPr id="490799" name="AutoShape 303"/>
          <p:cNvSpPr>
            <a:spLocks noChangeArrowheads="1"/>
          </p:cNvSpPr>
          <p:nvPr/>
        </p:nvSpPr>
        <p:spPr bwMode="auto">
          <a:xfrm>
            <a:off x="5092700" y="2135188"/>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0" name="AutoShape 304"/>
          <p:cNvSpPr>
            <a:spLocks noChangeArrowheads="1"/>
          </p:cNvSpPr>
          <p:nvPr/>
        </p:nvSpPr>
        <p:spPr bwMode="auto">
          <a:xfrm>
            <a:off x="5114925" y="49942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1" name="AutoShape 305"/>
          <p:cNvSpPr>
            <a:spLocks noChangeArrowheads="1"/>
          </p:cNvSpPr>
          <p:nvPr/>
        </p:nvSpPr>
        <p:spPr bwMode="auto">
          <a:xfrm>
            <a:off x="7486650" y="1349375"/>
            <a:ext cx="676275" cy="593725"/>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490807" name="Rectangle 311"/>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70</a:t>
            </a:r>
          </a:p>
        </p:txBody>
      </p:sp>
      <p:grpSp>
        <p:nvGrpSpPr>
          <p:cNvPr id="145515" name="Group 326"/>
          <p:cNvGrpSpPr>
            <a:grpSpLocks/>
          </p:cNvGrpSpPr>
          <p:nvPr/>
        </p:nvGrpSpPr>
        <p:grpSpPr bwMode="auto">
          <a:xfrm>
            <a:off x="5181600" y="5043488"/>
            <a:ext cx="525463" cy="585787"/>
            <a:chOff x="1567" y="1192"/>
            <a:chExt cx="331" cy="369"/>
          </a:xfrm>
        </p:grpSpPr>
        <p:grpSp>
          <p:nvGrpSpPr>
            <p:cNvPr id="145569" name="Group 327"/>
            <p:cNvGrpSpPr>
              <a:grpSpLocks/>
            </p:cNvGrpSpPr>
            <p:nvPr/>
          </p:nvGrpSpPr>
          <p:grpSpPr bwMode="auto">
            <a:xfrm>
              <a:off x="1567" y="1192"/>
              <a:ext cx="331" cy="369"/>
              <a:chOff x="1084" y="711"/>
              <a:chExt cx="2950" cy="2769"/>
            </a:xfrm>
          </p:grpSpPr>
          <p:grpSp>
            <p:nvGrpSpPr>
              <p:cNvPr id="145571" name="Group 328"/>
              <p:cNvGrpSpPr>
                <a:grpSpLocks/>
              </p:cNvGrpSpPr>
              <p:nvPr/>
            </p:nvGrpSpPr>
            <p:grpSpPr bwMode="auto">
              <a:xfrm>
                <a:off x="1084" y="711"/>
                <a:ext cx="2950" cy="2769"/>
                <a:chOff x="2707" y="548"/>
                <a:chExt cx="2950" cy="2769"/>
              </a:xfrm>
            </p:grpSpPr>
            <p:grpSp>
              <p:nvGrpSpPr>
                <p:cNvPr id="145577" name="Group 329"/>
                <p:cNvGrpSpPr>
                  <a:grpSpLocks/>
                </p:cNvGrpSpPr>
                <p:nvPr/>
              </p:nvGrpSpPr>
              <p:grpSpPr bwMode="auto">
                <a:xfrm>
                  <a:off x="3180" y="1046"/>
                  <a:ext cx="2105" cy="1421"/>
                  <a:chOff x="578" y="2316"/>
                  <a:chExt cx="2105" cy="1421"/>
                </a:xfrm>
              </p:grpSpPr>
              <p:sp>
                <p:nvSpPr>
                  <p:cNvPr id="145579" name="Freeform 330"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580" name="Freeform 331"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5578" name="Picture 332"/>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5572" name="Freeform 333"/>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73" name="Freeform 334"/>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74" name="Freeform 335"/>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75" name="Freeform 336"/>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76" name="Freeform 337"/>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5570" name="Rectangle 338"/>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b="0" i="1" dirty="0">
                <a:solidFill>
                  <a:schemeClr val="bg2"/>
                </a:solidFill>
                <a:latin typeface="Helvetica" charset="0"/>
              </a:endParaRPr>
            </a:p>
          </p:txBody>
        </p:sp>
      </p:grpSp>
      <p:grpSp>
        <p:nvGrpSpPr>
          <p:cNvPr id="145516" name="Group 365"/>
          <p:cNvGrpSpPr>
            <a:grpSpLocks/>
          </p:cNvGrpSpPr>
          <p:nvPr/>
        </p:nvGrpSpPr>
        <p:grpSpPr bwMode="auto">
          <a:xfrm>
            <a:off x="5114927" y="2173288"/>
            <a:ext cx="673100" cy="585787"/>
            <a:chOff x="3188" y="821"/>
            <a:chExt cx="424" cy="369"/>
          </a:xfrm>
        </p:grpSpPr>
        <p:grpSp>
          <p:nvGrpSpPr>
            <p:cNvPr id="145555" name="Group 313"/>
            <p:cNvGrpSpPr>
              <a:grpSpLocks/>
            </p:cNvGrpSpPr>
            <p:nvPr/>
          </p:nvGrpSpPr>
          <p:grpSpPr bwMode="auto">
            <a:xfrm>
              <a:off x="3243" y="821"/>
              <a:ext cx="331" cy="369"/>
              <a:chOff x="1567" y="1192"/>
              <a:chExt cx="331" cy="369"/>
            </a:xfrm>
          </p:grpSpPr>
          <p:grpSp>
            <p:nvGrpSpPr>
              <p:cNvPr id="145557" name="Group 314"/>
              <p:cNvGrpSpPr>
                <a:grpSpLocks/>
              </p:cNvGrpSpPr>
              <p:nvPr/>
            </p:nvGrpSpPr>
            <p:grpSpPr bwMode="auto">
              <a:xfrm>
                <a:off x="1567" y="1192"/>
                <a:ext cx="331" cy="369"/>
                <a:chOff x="1084" y="711"/>
                <a:chExt cx="2950" cy="2769"/>
              </a:xfrm>
            </p:grpSpPr>
            <p:grpSp>
              <p:nvGrpSpPr>
                <p:cNvPr id="145559" name="Group 315"/>
                <p:cNvGrpSpPr>
                  <a:grpSpLocks/>
                </p:cNvGrpSpPr>
                <p:nvPr/>
              </p:nvGrpSpPr>
              <p:grpSpPr bwMode="auto">
                <a:xfrm>
                  <a:off x="1084" y="711"/>
                  <a:ext cx="2950" cy="2769"/>
                  <a:chOff x="2707" y="548"/>
                  <a:chExt cx="2950" cy="2769"/>
                </a:xfrm>
              </p:grpSpPr>
              <p:grpSp>
                <p:nvGrpSpPr>
                  <p:cNvPr id="145565" name="Group 316"/>
                  <p:cNvGrpSpPr>
                    <a:grpSpLocks/>
                  </p:cNvGrpSpPr>
                  <p:nvPr/>
                </p:nvGrpSpPr>
                <p:grpSpPr bwMode="auto">
                  <a:xfrm>
                    <a:off x="3180" y="1046"/>
                    <a:ext cx="2105" cy="1421"/>
                    <a:chOff x="578" y="2316"/>
                    <a:chExt cx="2105" cy="1421"/>
                  </a:xfrm>
                </p:grpSpPr>
                <p:sp>
                  <p:nvSpPr>
                    <p:cNvPr id="145567" name="Freeform 317"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568" name="Freeform 318"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5566" name="Picture 319"/>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5560" name="Freeform 320"/>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61" name="Freeform 321"/>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62" name="Freeform 322"/>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63" name="Freeform 323"/>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64" name="Freeform 324"/>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5558" name="Rectangle 325"/>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dirty="0">
                  <a:solidFill>
                    <a:schemeClr val="bg2"/>
                  </a:solidFill>
                  <a:latin typeface="Helvetica" charset="0"/>
                </a:endParaRPr>
              </a:p>
            </p:txBody>
          </p:sp>
        </p:grpSp>
        <p:sp>
          <p:nvSpPr>
            <p:cNvPr id="490803" name="Text Box 307"/>
            <p:cNvSpPr txBox="1">
              <a:spLocks noChangeArrowheads="1"/>
            </p:cNvSpPr>
            <p:nvPr/>
          </p:nvSpPr>
          <p:spPr bwMode="auto">
            <a:xfrm>
              <a:off x="3188" y="843"/>
              <a:ext cx="424" cy="248"/>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400" i="1" dirty="0">
                  <a:solidFill>
                    <a:schemeClr val="tx2">
                      <a:lumMod val="20000"/>
                      <a:lumOff val="80000"/>
                    </a:schemeClr>
                  </a:solidFill>
                </a:rPr>
                <a:t>พอ</a:t>
              </a:r>
              <a:endParaRPr lang="en-US" sz="1400" i="1" dirty="0">
                <a:solidFill>
                  <a:schemeClr val="tx2">
                    <a:lumMod val="20000"/>
                    <a:lumOff val="80000"/>
                  </a:schemeClr>
                </a:solidFill>
              </a:endParaRPr>
            </a:p>
          </p:txBody>
        </p:sp>
      </p:grpSp>
      <p:grpSp>
        <p:nvGrpSpPr>
          <p:cNvPr id="145517" name="Group 366"/>
          <p:cNvGrpSpPr>
            <a:grpSpLocks/>
          </p:cNvGrpSpPr>
          <p:nvPr/>
        </p:nvGrpSpPr>
        <p:grpSpPr bwMode="auto">
          <a:xfrm>
            <a:off x="7494588" y="1438275"/>
            <a:ext cx="673100" cy="585788"/>
            <a:chOff x="3585" y="655"/>
            <a:chExt cx="424" cy="369"/>
          </a:xfrm>
        </p:grpSpPr>
        <p:grpSp>
          <p:nvGrpSpPr>
            <p:cNvPr id="145541" name="Group 339"/>
            <p:cNvGrpSpPr>
              <a:grpSpLocks/>
            </p:cNvGrpSpPr>
            <p:nvPr/>
          </p:nvGrpSpPr>
          <p:grpSpPr bwMode="auto">
            <a:xfrm>
              <a:off x="3638" y="655"/>
              <a:ext cx="331" cy="369"/>
              <a:chOff x="1567" y="1192"/>
              <a:chExt cx="331" cy="369"/>
            </a:xfrm>
          </p:grpSpPr>
          <p:grpSp>
            <p:nvGrpSpPr>
              <p:cNvPr id="145543" name="Group 340"/>
              <p:cNvGrpSpPr>
                <a:grpSpLocks/>
              </p:cNvGrpSpPr>
              <p:nvPr/>
            </p:nvGrpSpPr>
            <p:grpSpPr bwMode="auto">
              <a:xfrm>
                <a:off x="1567" y="1192"/>
                <a:ext cx="331" cy="369"/>
                <a:chOff x="1084" y="711"/>
                <a:chExt cx="2950" cy="2769"/>
              </a:xfrm>
            </p:grpSpPr>
            <p:grpSp>
              <p:nvGrpSpPr>
                <p:cNvPr id="145545" name="Group 341"/>
                <p:cNvGrpSpPr>
                  <a:grpSpLocks/>
                </p:cNvGrpSpPr>
                <p:nvPr/>
              </p:nvGrpSpPr>
              <p:grpSpPr bwMode="auto">
                <a:xfrm>
                  <a:off x="1084" y="711"/>
                  <a:ext cx="2950" cy="2769"/>
                  <a:chOff x="2707" y="548"/>
                  <a:chExt cx="2950" cy="2769"/>
                </a:xfrm>
              </p:grpSpPr>
              <p:grpSp>
                <p:nvGrpSpPr>
                  <p:cNvPr id="145551" name="Group 342"/>
                  <p:cNvGrpSpPr>
                    <a:grpSpLocks/>
                  </p:cNvGrpSpPr>
                  <p:nvPr/>
                </p:nvGrpSpPr>
                <p:grpSpPr bwMode="auto">
                  <a:xfrm>
                    <a:off x="3180" y="1046"/>
                    <a:ext cx="2105" cy="1421"/>
                    <a:chOff x="578" y="2316"/>
                    <a:chExt cx="2105" cy="1421"/>
                  </a:xfrm>
                </p:grpSpPr>
                <p:sp>
                  <p:nvSpPr>
                    <p:cNvPr id="145553" name="Freeform 343"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554" name="Freeform 344"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5552" name="Picture 345"/>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5546" name="Freeform 346"/>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47" name="Freeform 347"/>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48" name="Freeform 348"/>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49" name="Freeform 349"/>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50" name="Freeform 350"/>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5544" name="Rectangle 351"/>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dirty="0">
                  <a:solidFill>
                    <a:schemeClr val="bg2"/>
                  </a:solidFill>
                  <a:latin typeface="Helvetica" charset="0"/>
                </a:endParaRPr>
              </a:p>
            </p:txBody>
          </p:sp>
        </p:grpSp>
        <p:sp>
          <p:nvSpPr>
            <p:cNvPr id="490805" name="Text Box 309"/>
            <p:cNvSpPr txBox="1">
              <a:spLocks noChangeArrowheads="1"/>
            </p:cNvSpPr>
            <p:nvPr/>
          </p:nvSpPr>
          <p:spPr bwMode="auto">
            <a:xfrm>
              <a:off x="3585" y="655"/>
              <a:ext cx="424" cy="302"/>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800" i="1" dirty="0">
                  <a:solidFill>
                    <a:schemeClr val="tx1"/>
                  </a:solidFill>
                  <a:latin typeface="Kosher-Normal" charset="0"/>
                </a:rPr>
                <a:t>พด</a:t>
              </a:r>
              <a:endParaRPr lang="en-US" sz="1800" i="1" dirty="0"/>
            </a:p>
          </p:txBody>
        </p:sp>
      </p:grpSp>
      <p:grpSp>
        <p:nvGrpSpPr>
          <p:cNvPr id="145518" name="Group 367"/>
          <p:cNvGrpSpPr>
            <a:grpSpLocks/>
          </p:cNvGrpSpPr>
          <p:nvPr/>
        </p:nvGrpSpPr>
        <p:grpSpPr bwMode="auto">
          <a:xfrm>
            <a:off x="7507288" y="2187575"/>
            <a:ext cx="673100" cy="595313"/>
            <a:chOff x="3590" y="649"/>
            <a:chExt cx="424" cy="375"/>
          </a:xfrm>
        </p:grpSpPr>
        <p:grpSp>
          <p:nvGrpSpPr>
            <p:cNvPr id="145529" name="Group 369"/>
            <p:cNvGrpSpPr>
              <a:grpSpLocks/>
            </p:cNvGrpSpPr>
            <p:nvPr/>
          </p:nvGrpSpPr>
          <p:grpSpPr bwMode="auto">
            <a:xfrm>
              <a:off x="3638" y="655"/>
              <a:ext cx="331" cy="369"/>
              <a:chOff x="1084" y="711"/>
              <a:chExt cx="2950" cy="2769"/>
            </a:xfrm>
          </p:grpSpPr>
          <p:grpSp>
            <p:nvGrpSpPr>
              <p:cNvPr id="145531" name="Group 370"/>
              <p:cNvGrpSpPr>
                <a:grpSpLocks/>
              </p:cNvGrpSpPr>
              <p:nvPr/>
            </p:nvGrpSpPr>
            <p:grpSpPr bwMode="auto">
              <a:xfrm>
                <a:off x="1084" y="711"/>
                <a:ext cx="2950" cy="2769"/>
                <a:chOff x="2707" y="548"/>
                <a:chExt cx="2950" cy="2769"/>
              </a:xfrm>
            </p:grpSpPr>
            <p:grpSp>
              <p:nvGrpSpPr>
                <p:cNvPr id="145537" name="Group 371"/>
                <p:cNvGrpSpPr>
                  <a:grpSpLocks/>
                </p:cNvGrpSpPr>
                <p:nvPr/>
              </p:nvGrpSpPr>
              <p:grpSpPr bwMode="auto">
                <a:xfrm>
                  <a:off x="3180" y="1046"/>
                  <a:ext cx="2105" cy="1421"/>
                  <a:chOff x="578" y="2316"/>
                  <a:chExt cx="2105" cy="1421"/>
                </a:xfrm>
              </p:grpSpPr>
              <p:sp>
                <p:nvSpPr>
                  <p:cNvPr id="145539" name="Freeform 372"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5540" name="Freeform 373"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5538" name="Picture 374"/>
                <p:cNvPicPr>
                  <a:picLocks noChangeArrowheads="1"/>
                </p:cNvPicPr>
                <p:nvPr/>
              </p:nvPicPr>
              <p:blipFill>
                <a:blip r:embed="rId5"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5532" name="Freeform 375"/>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33" name="Freeform 376"/>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34" name="Freeform 377"/>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35" name="Freeform 378"/>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5536" name="Freeform 379"/>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90877" name="Text Box 381"/>
            <p:cNvSpPr txBox="1">
              <a:spLocks noChangeArrowheads="1"/>
            </p:cNvSpPr>
            <p:nvPr/>
          </p:nvSpPr>
          <p:spPr bwMode="auto">
            <a:xfrm>
              <a:off x="3590" y="649"/>
              <a:ext cx="424" cy="302"/>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800" i="1" dirty="0" err="1">
                  <a:solidFill>
                    <a:schemeClr val="tx2">
                      <a:lumMod val="20000"/>
                      <a:lumOff val="80000"/>
                    </a:schemeClr>
                  </a:solidFill>
                </a:rPr>
                <a:t>พม</a:t>
              </a:r>
              <a:endParaRPr lang="en-US" sz="1800" i="1" dirty="0">
                <a:solidFill>
                  <a:schemeClr val="tx2">
                    <a:lumMod val="20000"/>
                    <a:lumOff val="80000"/>
                  </a:schemeClr>
                </a:solidFill>
              </a:endParaRPr>
            </a:p>
          </p:txBody>
        </p:sp>
      </p:grpSp>
      <p:sp>
        <p:nvSpPr>
          <p:cNvPr id="490804" name="Text Box 308"/>
          <p:cNvSpPr txBox="1">
            <a:spLocks noChangeArrowheads="1"/>
          </p:cNvSpPr>
          <p:nvPr/>
        </p:nvSpPr>
        <p:spPr bwMode="auto">
          <a:xfrm>
            <a:off x="5089525" y="5052918"/>
            <a:ext cx="673100" cy="436658"/>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600" i="1" dirty="0" err="1">
                <a:solidFill>
                  <a:schemeClr val="tx1"/>
                </a:solidFill>
                <a:latin typeface="Kosher-Normal" charset="0"/>
              </a:rPr>
              <a:t>ผพ</a:t>
            </a:r>
            <a:endParaRPr lang="en-US" sz="900" i="1" dirty="0"/>
          </a:p>
        </p:txBody>
      </p:sp>
      <p:sp>
        <p:nvSpPr>
          <p:cNvPr id="145520" name="Text Box 383"/>
          <p:cNvSpPr txBox="1">
            <a:spLocks noChangeArrowheads="1"/>
          </p:cNvSpPr>
          <p:nvPr/>
        </p:nvSpPr>
        <p:spPr bwMode="auto">
          <a:xfrm>
            <a:off x="8489950" y="64500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19</a:t>
            </a:r>
          </a:p>
        </p:txBody>
      </p:sp>
      <p:grpSp>
        <p:nvGrpSpPr>
          <p:cNvPr id="23" name="Group 425"/>
          <p:cNvGrpSpPr>
            <a:grpSpLocks/>
          </p:cNvGrpSpPr>
          <p:nvPr/>
        </p:nvGrpSpPr>
        <p:grpSpPr bwMode="auto">
          <a:xfrm>
            <a:off x="7512050" y="2168525"/>
            <a:ext cx="1158875" cy="698500"/>
            <a:chOff x="4732" y="1366"/>
            <a:chExt cx="730" cy="440"/>
          </a:xfrm>
        </p:grpSpPr>
        <p:sp>
          <p:nvSpPr>
            <p:cNvPr id="490802" name="AutoShape 306"/>
            <p:cNvSpPr>
              <a:spLocks noChangeArrowheads="1"/>
            </p:cNvSpPr>
            <p:nvPr/>
          </p:nvSpPr>
          <p:spPr bwMode="auto">
            <a:xfrm>
              <a:off x="4732" y="1366"/>
              <a:ext cx="426" cy="374"/>
            </a:xfrm>
            <a:prstGeom prst="roundRect">
              <a:avLst>
                <a:gd name="adj" fmla="val 16667"/>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45526" name="Text Box 424"/>
            <p:cNvSpPr txBox="1">
              <a:spLocks noChangeArrowheads="1"/>
            </p:cNvSpPr>
            <p:nvPr/>
          </p:nvSpPr>
          <p:spPr bwMode="auto">
            <a:xfrm>
              <a:off x="5130" y="1575"/>
              <a:ext cx="33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pPr>
              <a:r>
                <a:rPr lang="en-US" sz="1800">
                  <a:solidFill>
                    <a:schemeClr val="tx1"/>
                  </a:solidFill>
                  <a:latin typeface="Arial" charset="0"/>
                </a:rPr>
                <a:t>…</a:t>
              </a:r>
              <a:endParaRPr lang="en-US" sz="1800">
                <a:latin typeface="Arial" charset="0"/>
              </a:endParaRPr>
            </a:p>
          </p:txBody>
        </p:sp>
      </p:grpSp>
      <p:grpSp>
        <p:nvGrpSpPr>
          <p:cNvPr id="145522" name="Group 426"/>
          <p:cNvGrpSpPr>
            <a:grpSpLocks/>
          </p:cNvGrpSpPr>
          <p:nvPr/>
        </p:nvGrpSpPr>
        <p:grpSpPr bwMode="auto">
          <a:xfrm>
            <a:off x="519113" y="76200"/>
            <a:ext cx="854075" cy="1704975"/>
            <a:chOff x="327" y="48"/>
            <a:chExt cx="538" cy="1074"/>
          </a:xfrm>
        </p:grpSpPr>
        <p:sp>
          <p:nvSpPr>
            <p:cNvPr id="490923" name="Rectangle 427"/>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490924" name="Line 428"/>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378" name="Group 33"/>
          <p:cNvGrpSpPr>
            <a:grpSpLocks/>
          </p:cNvGrpSpPr>
          <p:nvPr/>
        </p:nvGrpSpPr>
        <p:grpSpPr bwMode="auto">
          <a:xfrm>
            <a:off x="8005763" y="3473450"/>
            <a:ext cx="952500" cy="1200150"/>
            <a:chOff x="5043" y="2188"/>
            <a:chExt cx="600" cy="756"/>
          </a:xfrm>
        </p:grpSpPr>
        <p:sp>
          <p:nvSpPr>
            <p:cNvPr id="379" name="AutoShape 7"/>
            <p:cNvSpPr>
              <a:spLocks noChangeArrowheads="1"/>
            </p:cNvSpPr>
            <p:nvPr/>
          </p:nvSpPr>
          <p:spPr bwMode="auto">
            <a:xfrm>
              <a:off x="5044" y="2188"/>
              <a:ext cx="460" cy="312"/>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380" name="Rectangle 8"/>
            <p:cNvSpPr>
              <a:spLocks noChangeArrowheads="1"/>
            </p:cNvSpPr>
            <p:nvPr/>
          </p:nvSpPr>
          <p:spPr bwMode="auto">
            <a:xfrm>
              <a:off x="5043" y="2321"/>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81" name="Line 9"/>
            <p:cNvSpPr>
              <a:spLocks noChangeShapeType="1"/>
            </p:cNvSpPr>
            <p:nvPr/>
          </p:nvSpPr>
          <p:spPr bwMode="auto">
            <a:xfrm>
              <a:off x="5063" y="255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2" name="Line 10"/>
            <p:cNvSpPr>
              <a:spLocks noChangeShapeType="1"/>
            </p:cNvSpPr>
            <p:nvPr/>
          </p:nvSpPr>
          <p:spPr bwMode="auto">
            <a:xfrm>
              <a:off x="5067" y="264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3" name="Line 11"/>
            <p:cNvSpPr>
              <a:spLocks noChangeShapeType="1"/>
            </p:cNvSpPr>
            <p:nvPr/>
          </p:nvSpPr>
          <p:spPr bwMode="auto">
            <a:xfrm>
              <a:off x="5075" y="2735"/>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4" name="Line 12"/>
            <p:cNvSpPr>
              <a:spLocks noChangeShapeType="1"/>
            </p:cNvSpPr>
            <p:nvPr/>
          </p:nvSpPr>
          <p:spPr bwMode="auto">
            <a:xfrm>
              <a:off x="5075" y="283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5" name="Line 13"/>
            <p:cNvSpPr>
              <a:spLocks noChangeShapeType="1"/>
            </p:cNvSpPr>
            <p:nvPr/>
          </p:nvSpPr>
          <p:spPr bwMode="auto">
            <a:xfrm>
              <a:off x="5067" y="2919"/>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6" name="Rectangle 14"/>
            <p:cNvSpPr>
              <a:spLocks noChangeArrowheads="1"/>
            </p:cNvSpPr>
            <p:nvPr/>
          </p:nvSpPr>
          <p:spPr bwMode="auto">
            <a:xfrm>
              <a:off x="5140" y="254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387" name="Rectangle 15"/>
            <p:cNvSpPr>
              <a:spLocks noChangeArrowheads="1"/>
            </p:cNvSpPr>
            <p:nvPr/>
          </p:nvSpPr>
          <p:spPr bwMode="auto">
            <a:xfrm>
              <a:off x="5190" y="2635"/>
              <a:ext cx="3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กิจการฯ</a:t>
              </a:r>
              <a:endParaRPr lang="en-US" sz="800" dirty="0">
                <a:solidFill>
                  <a:srgbClr val="000000"/>
                </a:solidFill>
                <a:latin typeface="Helvetica" charset="0"/>
              </a:endParaRPr>
            </a:p>
          </p:txBody>
        </p:sp>
        <p:sp>
          <p:nvSpPr>
            <p:cNvPr id="388" name="Rectangle 16"/>
            <p:cNvSpPr>
              <a:spLocks noChangeArrowheads="1"/>
            </p:cNvSpPr>
            <p:nvPr/>
          </p:nvSpPr>
          <p:spPr bwMode="auto">
            <a:xfrm>
              <a:off x="5145" y="2723"/>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389" name="Rectangle 17"/>
            <p:cNvSpPr>
              <a:spLocks noChangeArrowheads="1"/>
            </p:cNvSpPr>
            <p:nvPr/>
          </p:nvSpPr>
          <p:spPr bwMode="auto">
            <a:xfrm>
              <a:off x="5218" y="2810"/>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390" name="Rectangle 19"/>
            <p:cNvSpPr>
              <a:spLocks noChangeArrowheads="1"/>
            </p:cNvSpPr>
            <p:nvPr/>
          </p:nvSpPr>
          <p:spPr bwMode="auto">
            <a:xfrm>
              <a:off x="5154" y="2363"/>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391" name="Rectangle 20"/>
            <p:cNvSpPr>
              <a:spLocks noChangeArrowheads="1"/>
            </p:cNvSpPr>
            <p:nvPr/>
          </p:nvSpPr>
          <p:spPr bwMode="auto">
            <a:xfrm>
              <a:off x="5199" y="2475"/>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92" name="Rectangle 21"/>
            <p:cNvSpPr>
              <a:spLocks noChangeArrowheads="1"/>
            </p:cNvSpPr>
            <p:nvPr/>
          </p:nvSpPr>
          <p:spPr bwMode="auto">
            <a:xfrm>
              <a:off x="5125" y="2437"/>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393" name="Line 22"/>
            <p:cNvSpPr>
              <a:spLocks noChangeShapeType="1"/>
            </p:cNvSpPr>
            <p:nvPr/>
          </p:nvSpPr>
          <p:spPr bwMode="auto">
            <a:xfrm>
              <a:off x="5063" y="239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4" name="Line 23"/>
            <p:cNvSpPr>
              <a:spLocks noChangeShapeType="1"/>
            </p:cNvSpPr>
            <p:nvPr/>
          </p:nvSpPr>
          <p:spPr bwMode="auto">
            <a:xfrm>
              <a:off x="5063" y="248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5" name="Rectangle 24"/>
            <p:cNvSpPr>
              <a:spLocks noChangeArrowheads="1"/>
            </p:cNvSpPr>
            <p:nvPr/>
          </p:nvSpPr>
          <p:spPr bwMode="auto">
            <a:xfrm>
              <a:off x="5056" y="2298"/>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96" name="Rectangle 25"/>
            <p:cNvSpPr>
              <a:spLocks noChangeArrowheads="1"/>
            </p:cNvSpPr>
            <p:nvPr/>
          </p:nvSpPr>
          <p:spPr bwMode="auto">
            <a:xfrm>
              <a:off x="5174" y="2290"/>
              <a:ext cx="318" cy="6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358"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490793"/>
                                        </p:tgtEl>
                                        <p:attrNameLst>
                                          <p:attrName>style.visibility</p:attrName>
                                        </p:attrNameLst>
                                      </p:cBhvr>
                                      <p:to>
                                        <p:strVal val="visible"/>
                                      </p:to>
                                    </p:set>
                                    <p:anim calcmode="lin" valueType="num">
                                      <p:cBhvr>
                                        <p:cTn id="7" dur="500" fill="hold"/>
                                        <p:tgtEl>
                                          <p:spTgt spid="490793"/>
                                        </p:tgtEl>
                                        <p:attrNameLst>
                                          <p:attrName>ppt_w</p:attrName>
                                        </p:attrNameLst>
                                      </p:cBhvr>
                                      <p:tavLst>
                                        <p:tav tm="0">
                                          <p:val>
                                            <p:strVal val="2/3*#ppt_w"/>
                                          </p:val>
                                        </p:tav>
                                        <p:tav tm="100000">
                                          <p:val>
                                            <p:strVal val="#ppt_w"/>
                                          </p:val>
                                        </p:tav>
                                      </p:tavLst>
                                    </p:anim>
                                    <p:anim calcmode="lin" valueType="num">
                                      <p:cBhvr>
                                        <p:cTn id="8" dur="500" fill="hold"/>
                                        <p:tgtEl>
                                          <p:spTgt spid="49079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90752"/>
                                        </p:tgtEl>
                                        <p:attrNameLst>
                                          <p:attrName>style.visibility</p:attrName>
                                        </p:attrNameLst>
                                      </p:cBhvr>
                                      <p:to>
                                        <p:strVal val="visible"/>
                                      </p:to>
                                    </p:set>
                                    <p:anim calcmode="lin" valueType="num">
                                      <p:cBhvr>
                                        <p:cTn id="13" dur="500" fill="hold"/>
                                        <p:tgtEl>
                                          <p:spTgt spid="490752"/>
                                        </p:tgtEl>
                                        <p:attrNameLst>
                                          <p:attrName>ppt_w</p:attrName>
                                        </p:attrNameLst>
                                      </p:cBhvr>
                                      <p:tavLst>
                                        <p:tav tm="0">
                                          <p:val>
                                            <p:fltVal val="0"/>
                                          </p:val>
                                        </p:tav>
                                        <p:tav tm="100000">
                                          <p:val>
                                            <p:strVal val="#ppt_w"/>
                                          </p:val>
                                        </p:tav>
                                      </p:tavLst>
                                    </p:anim>
                                    <p:anim calcmode="lin" valueType="num">
                                      <p:cBhvr>
                                        <p:cTn id="14" dur="500" fill="hold"/>
                                        <p:tgtEl>
                                          <p:spTgt spid="490752"/>
                                        </p:tgtEl>
                                        <p:attrNameLst>
                                          <p:attrName>ppt_h</p:attrName>
                                        </p:attrNameLst>
                                      </p:cBhvr>
                                      <p:tavLst>
                                        <p:tav tm="0">
                                          <p:val>
                                            <p:fltVal val="0"/>
                                          </p:val>
                                        </p:tav>
                                        <p:tav tm="100000">
                                          <p:val>
                                            <p:strVal val="#ppt_h"/>
                                          </p:val>
                                        </p:tav>
                                      </p:tavLst>
                                    </p:anim>
                                    <p:anim calcmode="lin" valueType="num">
                                      <p:cBhvr>
                                        <p:cTn id="15" dur="500" fill="hold"/>
                                        <p:tgtEl>
                                          <p:spTgt spid="490752"/>
                                        </p:tgtEl>
                                        <p:attrNameLst>
                                          <p:attrName>ppt_x</p:attrName>
                                        </p:attrNameLst>
                                      </p:cBhvr>
                                      <p:tavLst>
                                        <p:tav tm="0">
                                          <p:val>
                                            <p:fltVal val="0.5"/>
                                          </p:val>
                                        </p:tav>
                                        <p:tav tm="100000">
                                          <p:val>
                                            <p:strVal val="#ppt_x"/>
                                          </p:val>
                                        </p:tav>
                                      </p:tavLst>
                                    </p:anim>
                                    <p:anim calcmode="lin" valueType="num">
                                      <p:cBhvr>
                                        <p:cTn id="16" dur="500" fill="hold"/>
                                        <p:tgtEl>
                                          <p:spTgt spid="490752"/>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90753"/>
                                        </p:tgtEl>
                                        <p:attrNameLst>
                                          <p:attrName>style.visibility</p:attrName>
                                        </p:attrNameLst>
                                      </p:cBhvr>
                                      <p:to>
                                        <p:strVal val="visible"/>
                                      </p:to>
                                    </p:set>
                                    <p:anim calcmode="lin" valueType="num">
                                      <p:cBhvr>
                                        <p:cTn id="21" dur="500" fill="hold"/>
                                        <p:tgtEl>
                                          <p:spTgt spid="490753"/>
                                        </p:tgtEl>
                                        <p:attrNameLst>
                                          <p:attrName>ppt_w</p:attrName>
                                        </p:attrNameLst>
                                      </p:cBhvr>
                                      <p:tavLst>
                                        <p:tav tm="0">
                                          <p:val>
                                            <p:fltVal val="0"/>
                                          </p:val>
                                        </p:tav>
                                        <p:tav tm="100000">
                                          <p:val>
                                            <p:strVal val="#ppt_w"/>
                                          </p:val>
                                        </p:tav>
                                      </p:tavLst>
                                    </p:anim>
                                    <p:anim calcmode="lin" valueType="num">
                                      <p:cBhvr>
                                        <p:cTn id="22" dur="500" fill="hold"/>
                                        <p:tgtEl>
                                          <p:spTgt spid="490753"/>
                                        </p:tgtEl>
                                        <p:attrNameLst>
                                          <p:attrName>ppt_h</p:attrName>
                                        </p:attrNameLst>
                                      </p:cBhvr>
                                      <p:tavLst>
                                        <p:tav tm="0">
                                          <p:val>
                                            <p:fltVal val="0"/>
                                          </p:val>
                                        </p:tav>
                                        <p:tav tm="100000">
                                          <p:val>
                                            <p:strVal val="#ppt_h"/>
                                          </p:val>
                                        </p:tav>
                                      </p:tavLst>
                                    </p:anim>
                                    <p:anim calcmode="lin" valueType="num">
                                      <p:cBhvr>
                                        <p:cTn id="23" dur="500" fill="hold"/>
                                        <p:tgtEl>
                                          <p:spTgt spid="490753"/>
                                        </p:tgtEl>
                                        <p:attrNameLst>
                                          <p:attrName>ppt_x</p:attrName>
                                        </p:attrNameLst>
                                      </p:cBhvr>
                                      <p:tavLst>
                                        <p:tav tm="0">
                                          <p:val>
                                            <p:fltVal val="0.5"/>
                                          </p:val>
                                        </p:tav>
                                        <p:tav tm="100000">
                                          <p:val>
                                            <p:strVal val="#ppt_x"/>
                                          </p:val>
                                        </p:tav>
                                      </p:tavLst>
                                    </p:anim>
                                    <p:anim calcmode="lin" valueType="num">
                                      <p:cBhvr>
                                        <p:cTn id="24" dur="500" fill="hold"/>
                                        <p:tgtEl>
                                          <p:spTgt spid="490753"/>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490754"/>
                                        </p:tgtEl>
                                        <p:attrNameLst>
                                          <p:attrName>style.visibility</p:attrName>
                                        </p:attrNameLst>
                                      </p:cBhvr>
                                      <p:to>
                                        <p:strVal val="visible"/>
                                      </p:to>
                                    </p:set>
                                    <p:anim calcmode="lin" valueType="num">
                                      <p:cBhvr>
                                        <p:cTn id="29" dur="500" fill="hold"/>
                                        <p:tgtEl>
                                          <p:spTgt spid="490754"/>
                                        </p:tgtEl>
                                        <p:attrNameLst>
                                          <p:attrName>ppt_w</p:attrName>
                                        </p:attrNameLst>
                                      </p:cBhvr>
                                      <p:tavLst>
                                        <p:tav tm="0">
                                          <p:val>
                                            <p:fltVal val="0"/>
                                          </p:val>
                                        </p:tav>
                                        <p:tav tm="100000">
                                          <p:val>
                                            <p:strVal val="#ppt_w"/>
                                          </p:val>
                                        </p:tav>
                                      </p:tavLst>
                                    </p:anim>
                                    <p:anim calcmode="lin" valueType="num">
                                      <p:cBhvr>
                                        <p:cTn id="30" dur="500" fill="hold"/>
                                        <p:tgtEl>
                                          <p:spTgt spid="490754"/>
                                        </p:tgtEl>
                                        <p:attrNameLst>
                                          <p:attrName>ppt_h</p:attrName>
                                        </p:attrNameLst>
                                      </p:cBhvr>
                                      <p:tavLst>
                                        <p:tav tm="0">
                                          <p:val>
                                            <p:fltVal val="0"/>
                                          </p:val>
                                        </p:tav>
                                        <p:tav tm="100000">
                                          <p:val>
                                            <p:strVal val="#ppt_h"/>
                                          </p:val>
                                        </p:tav>
                                      </p:tavLst>
                                    </p:anim>
                                    <p:anim calcmode="lin" valueType="num">
                                      <p:cBhvr>
                                        <p:cTn id="31" dur="500" fill="hold"/>
                                        <p:tgtEl>
                                          <p:spTgt spid="490754"/>
                                        </p:tgtEl>
                                        <p:attrNameLst>
                                          <p:attrName>ppt_x</p:attrName>
                                        </p:attrNameLst>
                                      </p:cBhvr>
                                      <p:tavLst>
                                        <p:tav tm="0">
                                          <p:val>
                                            <p:fltVal val="0.5"/>
                                          </p:val>
                                        </p:tav>
                                        <p:tav tm="100000">
                                          <p:val>
                                            <p:strVal val="#ppt_x"/>
                                          </p:val>
                                        </p:tav>
                                      </p:tavLst>
                                    </p:anim>
                                    <p:anim calcmode="lin" valueType="num">
                                      <p:cBhvr>
                                        <p:cTn id="32" dur="500" fill="hold"/>
                                        <p:tgtEl>
                                          <p:spTgt spid="49075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90755"/>
                                        </p:tgtEl>
                                        <p:attrNameLst>
                                          <p:attrName>style.visibility</p:attrName>
                                        </p:attrNameLst>
                                      </p:cBhvr>
                                      <p:to>
                                        <p:strVal val="visible"/>
                                      </p:to>
                                    </p:set>
                                    <p:anim calcmode="lin" valueType="num">
                                      <p:cBhvr>
                                        <p:cTn id="37" dur="500" fill="hold"/>
                                        <p:tgtEl>
                                          <p:spTgt spid="490755"/>
                                        </p:tgtEl>
                                        <p:attrNameLst>
                                          <p:attrName>ppt_w</p:attrName>
                                        </p:attrNameLst>
                                      </p:cBhvr>
                                      <p:tavLst>
                                        <p:tav tm="0">
                                          <p:val>
                                            <p:fltVal val="0"/>
                                          </p:val>
                                        </p:tav>
                                        <p:tav tm="100000">
                                          <p:val>
                                            <p:strVal val="#ppt_w"/>
                                          </p:val>
                                        </p:tav>
                                      </p:tavLst>
                                    </p:anim>
                                    <p:anim calcmode="lin" valueType="num">
                                      <p:cBhvr>
                                        <p:cTn id="38" dur="500" fill="hold"/>
                                        <p:tgtEl>
                                          <p:spTgt spid="490755"/>
                                        </p:tgtEl>
                                        <p:attrNameLst>
                                          <p:attrName>ppt_h</p:attrName>
                                        </p:attrNameLst>
                                      </p:cBhvr>
                                      <p:tavLst>
                                        <p:tav tm="0">
                                          <p:val>
                                            <p:fltVal val="0"/>
                                          </p:val>
                                        </p:tav>
                                        <p:tav tm="100000">
                                          <p:val>
                                            <p:strVal val="#ppt_h"/>
                                          </p:val>
                                        </p:tav>
                                      </p:tavLst>
                                    </p:anim>
                                    <p:anim calcmode="lin" valueType="num">
                                      <p:cBhvr>
                                        <p:cTn id="39" dur="500" fill="hold"/>
                                        <p:tgtEl>
                                          <p:spTgt spid="490755"/>
                                        </p:tgtEl>
                                        <p:attrNameLst>
                                          <p:attrName>ppt_x</p:attrName>
                                        </p:attrNameLst>
                                      </p:cBhvr>
                                      <p:tavLst>
                                        <p:tav tm="0">
                                          <p:val>
                                            <p:fltVal val="0.5"/>
                                          </p:val>
                                        </p:tav>
                                        <p:tav tm="100000">
                                          <p:val>
                                            <p:strVal val="#ppt_x"/>
                                          </p:val>
                                        </p:tav>
                                      </p:tavLst>
                                    </p:anim>
                                    <p:anim calcmode="lin" valueType="num">
                                      <p:cBhvr>
                                        <p:cTn id="40" dur="500" fill="hold"/>
                                        <p:tgtEl>
                                          <p:spTgt spid="490755"/>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90756"/>
                                        </p:tgtEl>
                                        <p:attrNameLst>
                                          <p:attrName>style.visibility</p:attrName>
                                        </p:attrNameLst>
                                      </p:cBhvr>
                                      <p:to>
                                        <p:strVal val="visible"/>
                                      </p:to>
                                    </p:set>
                                    <p:anim calcmode="lin" valueType="num">
                                      <p:cBhvr>
                                        <p:cTn id="45" dur="500" fill="hold"/>
                                        <p:tgtEl>
                                          <p:spTgt spid="490756"/>
                                        </p:tgtEl>
                                        <p:attrNameLst>
                                          <p:attrName>ppt_w</p:attrName>
                                        </p:attrNameLst>
                                      </p:cBhvr>
                                      <p:tavLst>
                                        <p:tav tm="0">
                                          <p:val>
                                            <p:fltVal val="0"/>
                                          </p:val>
                                        </p:tav>
                                        <p:tav tm="100000">
                                          <p:val>
                                            <p:strVal val="#ppt_w"/>
                                          </p:val>
                                        </p:tav>
                                      </p:tavLst>
                                    </p:anim>
                                    <p:anim calcmode="lin" valueType="num">
                                      <p:cBhvr>
                                        <p:cTn id="46" dur="500" fill="hold"/>
                                        <p:tgtEl>
                                          <p:spTgt spid="490756"/>
                                        </p:tgtEl>
                                        <p:attrNameLst>
                                          <p:attrName>ppt_h</p:attrName>
                                        </p:attrNameLst>
                                      </p:cBhvr>
                                      <p:tavLst>
                                        <p:tav tm="0">
                                          <p:val>
                                            <p:fltVal val="0"/>
                                          </p:val>
                                        </p:tav>
                                        <p:tav tm="100000">
                                          <p:val>
                                            <p:strVal val="#ppt_h"/>
                                          </p:val>
                                        </p:tav>
                                      </p:tavLst>
                                    </p:anim>
                                    <p:anim calcmode="lin" valueType="num">
                                      <p:cBhvr>
                                        <p:cTn id="47" dur="500" fill="hold"/>
                                        <p:tgtEl>
                                          <p:spTgt spid="490756"/>
                                        </p:tgtEl>
                                        <p:attrNameLst>
                                          <p:attrName>ppt_x</p:attrName>
                                        </p:attrNameLst>
                                      </p:cBhvr>
                                      <p:tavLst>
                                        <p:tav tm="0">
                                          <p:val>
                                            <p:fltVal val="0.5"/>
                                          </p:val>
                                        </p:tav>
                                        <p:tav tm="100000">
                                          <p:val>
                                            <p:strVal val="#ppt_x"/>
                                          </p:val>
                                        </p:tav>
                                      </p:tavLst>
                                    </p:anim>
                                    <p:anim calcmode="lin" valueType="num">
                                      <p:cBhvr>
                                        <p:cTn id="48" dur="500" fill="hold"/>
                                        <p:tgtEl>
                                          <p:spTgt spid="490756"/>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500"/>
                            </p:stCondLst>
                            <p:childTnLst>
                              <p:par>
                                <p:cTn id="50" presetID="23" presetClass="entr" presetSubtype="528" fill="hold" grpId="0" nodeType="afterEffect">
                                  <p:stCondLst>
                                    <p:cond delay="0"/>
                                  </p:stCondLst>
                                  <p:childTnLst>
                                    <p:set>
                                      <p:cBhvr>
                                        <p:cTn id="51" dur="1" fill="hold">
                                          <p:stCondLst>
                                            <p:cond delay="0"/>
                                          </p:stCondLst>
                                        </p:cTn>
                                        <p:tgtEl>
                                          <p:spTgt spid="490794"/>
                                        </p:tgtEl>
                                        <p:attrNameLst>
                                          <p:attrName>style.visibility</p:attrName>
                                        </p:attrNameLst>
                                      </p:cBhvr>
                                      <p:to>
                                        <p:strVal val="visible"/>
                                      </p:to>
                                    </p:set>
                                    <p:anim calcmode="lin" valueType="num">
                                      <p:cBhvr>
                                        <p:cTn id="52" dur="500" fill="hold"/>
                                        <p:tgtEl>
                                          <p:spTgt spid="490794"/>
                                        </p:tgtEl>
                                        <p:attrNameLst>
                                          <p:attrName>ppt_w</p:attrName>
                                        </p:attrNameLst>
                                      </p:cBhvr>
                                      <p:tavLst>
                                        <p:tav tm="0">
                                          <p:val>
                                            <p:fltVal val="0"/>
                                          </p:val>
                                        </p:tav>
                                        <p:tav tm="100000">
                                          <p:val>
                                            <p:strVal val="#ppt_w"/>
                                          </p:val>
                                        </p:tav>
                                      </p:tavLst>
                                    </p:anim>
                                    <p:anim calcmode="lin" valueType="num">
                                      <p:cBhvr>
                                        <p:cTn id="53" dur="500" fill="hold"/>
                                        <p:tgtEl>
                                          <p:spTgt spid="490794"/>
                                        </p:tgtEl>
                                        <p:attrNameLst>
                                          <p:attrName>ppt_h</p:attrName>
                                        </p:attrNameLst>
                                      </p:cBhvr>
                                      <p:tavLst>
                                        <p:tav tm="0">
                                          <p:val>
                                            <p:fltVal val="0"/>
                                          </p:val>
                                        </p:tav>
                                        <p:tav tm="100000">
                                          <p:val>
                                            <p:strVal val="#ppt_h"/>
                                          </p:val>
                                        </p:tav>
                                      </p:tavLst>
                                    </p:anim>
                                    <p:anim calcmode="lin" valueType="num">
                                      <p:cBhvr>
                                        <p:cTn id="54" dur="500" fill="hold"/>
                                        <p:tgtEl>
                                          <p:spTgt spid="490794"/>
                                        </p:tgtEl>
                                        <p:attrNameLst>
                                          <p:attrName>ppt_x</p:attrName>
                                        </p:attrNameLst>
                                      </p:cBhvr>
                                      <p:tavLst>
                                        <p:tav tm="0">
                                          <p:val>
                                            <p:fltVal val="0.5"/>
                                          </p:val>
                                        </p:tav>
                                        <p:tav tm="100000">
                                          <p:val>
                                            <p:strVal val="#ppt_x"/>
                                          </p:val>
                                        </p:tav>
                                      </p:tavLst>
                                    </p:anim>
                                    <p:anim calcmode="lin" valueType="num">
                                      <p:cBhvr>
                                        <p:cTn id="55" dur="500" fill="hold"/>
                                        <p:tgtEl>
                                          <p:spTgt spid="490794"/>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490759"/>
                                        </p:tgtEl>
                                        <p:attrNameLst>
                                          <p:attrName>style.visibility</p:attrName>
                                        </p:attrNameLst>
                                      </p:cBhvr>
                                      <p:to>
                                        <p:strVal val="visible"/>
                                      </p:to>
                                    </p:set>
                                    <p:anim calcmode="lin" valueType="num">
                                      <p:cBhvr>
                                        <p:cTn id="60" dur="500" fill="hold"/>
                                        <p:tgtEl>
                                          <p:spTgt spid="490759"/>
                                        </p:tgtEl>
                                        <p:attrNameLst>
                                          <p:attrName>ppt_w</p:attrName>
                                        </p:attrNameLst>
                                      </p:cBhvr>
                                      <p:tavLst>
                                        <p:tav tm="0">
                                          <p:val>
                                            <p:strVal val="(6*min(max(#ppt_w*#ppt_h,.3),1)-7.4)/-.7*#ppt_w"/>
                                          </p:val>
                                        </p:tav>
                                        <p:tav tm="100000">
                                          <p:val>
                                            <p:strVal val="#ppt_w"/>
                                          </p:val>
                                        </p:tav>
                                      </p:tavLst>
                                    </p:anim>
                                    <p:anim calcmode="lin" valueType="num">
                                      <p:cBhvr>
                                        <p:cTn id="61" dur="500" fill="hold"/>
                                        <p:tgtEl>
                                          <p:spTgt spid="490759"/>
                                        </p:tgtEl>
                                        <p:attrNameLst>
                                          <p:attrName>ppt_h</p:attrName>
                                        </p:attrNameLst>
                                      </p:cBhvr>
                                      <p:tavLst>
                                        <p:tav tm="0">
                                          <p:val>
                                            <p:strVal val="(6*min(max(#ppt_w*#ppt_h,.3),1)-7.4)/-.7*#ppt_h"/>
                                          </p:val>
                                        </p:tav>
                                        <p:tav tm="100000">
                                          <p:val>
                                            <p:strVal val="#ppt_h"/>
                                          </p:val>
                                        </p:tav>
                                      </p:tavLst>
                                    </p:anim>
                                    <p:anim calcmode="lin" valueType="num">
                                      <p:cBhvr>
                                        <p:cTn id="62" dur="500" fill="hold"/>
                                        <p:tgtEl>
                                          <p:spTgt spid="490759"/>
                                        </p:tgtEl>
                                        <p:attrNameLst>
                                          <p:attrName>ppt_x</p:attrName>
                                        </p:attrNameLst>
                                      </p:cBhvr>
                                      <p:tavLst>
                                        <p:tav tm="0">
                                          <p:val>
                                            <p:fltVal val="0.5"/>
                                          </p:val>
                                        </p:tav>
                                        <p:tav tm="100000">
                                          <p:val>
                                            <p:strVal val="#ppt_x"/>
                                          </p:val>
                                        </p:tav>
                                      </p:tavLst>
                                    </p:anim>
                                    <p:anim calcmode="lin" valueType="num">
                                      <p:cBhvr>
                                        <p:cTn id="63" dur="500" fill="hold"/>
                                        <p:tgtEl>
                                          <p:spTgt spid="490759"/>
                                        </p:tgtEl>
                                        <p:attrNameLst>
                                          <p:attrName>ppt_y</p:attrName>
                                        </p:attrNameLst>
                                      </p:cBhvr>
                                      <p:tavLst>
                                        <p:tav tm="0">
                                          <p:val>
                                            <p:strVal val="1+(6*min(max(#ppt_w*#ppt_h,.3),1)-7.4)/-.7*#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grpId="0" nodeType="clickEffect">
                                  <p:stCondLst>
                                    <p:cond delay="0"/>
                                  </p:stCondLst>
                                  <p:childTnLst>
                                    <p:set>
                                      <p:cBhvr>
                                        <p:cTn id="67" dur="1" fill="hold">
                                          <p:stCondLst>
                                            <p:cond delay="0"/>
                                          </p:stCondLst>
                                        </p:cTn>
                                        <p:tgtEl>
                                          <p:spTgt spid="490760"/>
                                        </p:tgtEl>
                                        <p:attrNameLst>
                                          <p:attrName>style.visibility</p:attrName>
                                        </p:attrNameLst>
                                      </p:cBhvr>
                                      <p:to>
                                        <p:strVal val="visible"/>
                                      </p:to>
                                    </p:set>
                                    <p:anim calcmode="lin" valueType="num">
                                      <p:cBhvr>
                                        <p:cTn id="68" dur="500" fill="hold"/>
                                        <p:tgtEl>
                                          <p:spTgt spid="490760"/>
                                        </p:tgtEl>
                                        <p:attrNameLst>
                                          <p:attrName>ppt_w</p:attrName>
                                        </p:attrNameLst>
                                      </p:cBhvr>
                                      <p:tavLst>
                                        <p:tav tm="0">
                                          <p:val>
                                            <p:strVal val="(6*min(max(#ppt_w*#ppt_h,.3),1)-7.4)/-.7*#ppt_w"/>
                                          </p:val>
                                        </p:tav>
                                        <p:tav tm="100000">
                                          <p:val>
                                            <p:strVal val="#ppt_w"/>
                                          </p:val>
                                        </p:tav>
                                      </p:tavLst>
                                    </p:anim>
                                    <p:anim calcmode="lin" valueType="num">
                                      <p:cBhvr>
                                        <p:cTn id="69" dur="500" fill="hold"/>
                                        <p:tgtEl>
                                          <p:spTgt spid="490760"/>
                                        </p:tgtEl>
                                        <p:attrNameLst>
                                          <p:attrName>ppt_h</p:attrName>
                                        </p:attrNameLst>
                                      </p:cBhvr>
                                      <p:tavLst>
                                        <p:tav tm="0">
                                          <p:val>
                                            <p:strVal val="(6*min(max(#ppt_w*#ppt_h,.3),1)-7.4)/-.7*#ppt_h"/>
                                          </p:val>
                                        </p:tav>
                                        <p:tav tm="100000">
                                          <p:val>
                                            <p:strVal val="#ppt_h"/>
                                          </p:val>
                                        </p:tav>
                                      </p:tavLst>
                                    </p:anim>
                                    <p:anim calcmode="lin" valueType="num">
                                      <p:cBhvr>
                                        <p:cTn id="70" dur="500" fill="hold"/>
                                        <p:tgtEl>
                                          <p:spTgt spid="490760"/>
                                        </p:tgtEl>
                                        <p:attrNameLst>
                                          <p:attrName>ppt_x</p:attrName>
                                        </p:attrNameLst>
                                      </p:cBhvr>
                                      <p:tavLst>
                                        <p:tav tm="0">
                                          <p:val>
                                            <p:fltVal val="0.5"/>
                                          </p:val>
                                        </p:tav>
                                        <p:tav tm="100000">
                                          <p:val>
                                            <p:strVal val="#ppt_x"/>
                                          </p:val>
                                        </p:tav>
                                      </p:tavLst>
                                    </p:anim>
                                    <p:anim calcmode="lin" valueType="num">
                                      <p:cBhvr>
                                        <p:cTn id="71" dur="500" fill="hold"/>
                                        <p:tgtEl>
                                          <p:spTgt spid="490760"/>
                                        </p:tgtEl>
                                        <p:attrNameLst>
                                          <p:attrName>ppt_y</p:attrName>
                                        </p:attrNameLst>
                                      </p:cBhvr>
                                      <p:tavLst>
                                        <p:tav tm="0">
                                          <p:val>
                                            <p:strVal val="1+(6*min(max(#ppt_w*#ppt_h,.3),1)-7.4)/-.7*#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36" fill="hold" grpId="0" nodeType="clickEffect">
                                  <p:stCondLst>
                                    <p:cond delay="0"/>
                                  </p:stCondLst>
                                  <p:childTnLst>
                                    <p:set>
                                      <p:cBhvr>
                                        <p:cTn id="75" dur="1" fill="hold">
                                          <p:stCondLst>
                                            <p:cond delay="0"/>
                                          </p:stCondLst>
                                        </p:cTn>
                                        <p:tgtEl>
                                          <p:spTgt spid="490761"/>
                                        </p:tgtEl>
                                        <p:attrNameLst>
                                          <p:attrName>style.visibility</p:attrName>
                                        </p:attrNameLst>
                                      </p:cBhvr>
                                      <p:to>
                                        <p:strVal val="visible"/>
                                      </p:to>
                                    </p:set>
                                    <p:anim calcmode="lin" valueType="num">
                                      <p:cBhvr>
                                        <p:cTn id="76" dur="500" fill="hold"/>
                                        <p:tgtEl>
                                          <p:spTgt spid="490761"/>
                                        </p:tgtEl>
                                        <p:attrNameLst>
                                          <p:attrName>ppt_w</p:attrName>
                                        </p:attrNameLst>
                                      </p:cBhvr>
                                      <p:tavLst>
                                        <p:tav tm="0">
                                          <p:val>
                                            <p:strVal val="(6*min(max(#ppt_w*#ppt_h,.3),1)-7.4)/-.7*#ppt_w"/>
                                          </p:val>
                                        </p:tav>
                                        <p:tav tm="100000">
                                          <p:val>
                                            <p:strVal val="#ppt_w"/>
                                          </p:val>
                                        </p:tav>
                                      </p:tavLst>
                                    </p:anim>
                                    <p:anim calcmode="lin" valueType="num">
                                      <p:cBhvr>
                                        <p:cTn id="77" dur="500" fill="hold"/>
                                        <p:tgtEl>
                                          <p:spTgt spid="490761"/>
                                        </p:tgtEl>
                                        <p:attrNameLst>
                                          <p:attrName>ppt_h</p:attrName>
                                        </p:attrNameLst>
                                      </p:cBhvr>
                                      <p:tavLst>
                                        <p:tav tm="0">
                                          <p:val>
                                            <p:strVal val="(6*min(max(#ppt_w*#ppt_h,.3),1)-7.4)/-.7*#ppt_h"/>
                                          </p:val>
                                        </p:tav>
                                        <p:tav tm="100000">
                                          <p:val>
                                            <p:strVal val="#ppt_h"/>
                                          </p:val>
                                        </p:tav>
                                      </p:tavLst>
                                    </p:anim>
                                    <p:anim calcmode="lin" valueType="num">
                                      <p:cBhvr>
                                        <p:cTn id="78" dur="500" fill="hold"/>
                                        <p:tgtEl>
                                          <p:spTgt spid="490761"/>
                                        </p:tgtEl>
                                        <p:attrNameLst>
                                          <p:attrName>ppt_x</p:attrName>
                                        </p:attrNameLst>
                                      </p:cBhvr>
                                      <p:tavLst>
                                        <p:tav tm="0">
                                          <p:val>
                                            <p:fltVal val="0.5"/>
                                          </p:val>
                                        </p:tav>
                                        <p:tav tm="100000">
                                          <p:val>
                                            <p:strVal val="#ppt_x"/>
                                          </p:val>
                                        </p:tav>
                                      </p:tavLst>
                                    </p:anim>
                                    <p:anim calcmode="lin" valueType="num">
                                      <p:cBhvr>
                                        <p:cTn id="79" dur="500" fill="hold"/>
                                        <p:tgtEl>
                                          <p:spTgt spid="490761"/>
                                        </p:tgtEl>
                                        <p:attrNameLst>
                                          <p:attrName>ppt_y</p:attrName>
                                        </p:attrNameLst>
                                      </p:cBhvr>
                                      <p:tavLst>
                                        <p:tav tm="0">
                                          <p:val>
                                            <p:strVal val="1+(6*min(max(#ppt_w*#ppt_h,.3),1)-7.4)/-.7*#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36" fill="hold" grpId="0" nodeType="clickEffect">
                                  <p:stCondLst>
                                    <p:cond delay="0"/>
                                  </p:stCondLst>
                                  <p:childTnLst>
                                    <p:set>
                                      <p:cBhvr>
                                        <p:cTn id="83" dur="1" fill="hold">
                                          <p:stCondLst>
                                            <p:cond delay="0"/>
                                          </p:stCondLst>
                                        </p:cTn>
                                        <p:tgtEl>
                                          <p:spTgt spid="490762"/>
                                        </p:tgtEl>
                                        <p:attrNameLst>
                                          <p:attrName>style.visibility</p:attrName>
                                        </p:attrNameLst>
                                      </p:cBhvr>
                                      <p:to>
                                        <p:strVal val="visible"/>
                                      </p:to>
                                    </p:set>
                                    <p:anim calcmode="lin" valueType="num">
                                      <p:cBhvr>
                                        <p:cTn id="84" dur="500" fill="hold"/>
                                        <p:tgtEl>
                                          <p:spTgt spid="490762"/>
                                        </p:tgtEl>
                                        <p:attrNameLst>
                                          <p:attrName>ppt_w</p:attrName>
                                        </p:attrNameLst>
                                      </p:cBhvr>
                                      <p:tavLst>
                                        <p:tav tm="0">
                                          <p:val>
                                            <p:strVal val="(6*min(max(#ppt_w*#ppt_h,.3),1)-7.4)/-.7*#ppt_w"/>
                                          </p:val>
                                        </p:tav>
                                        <p:tav tm="100000">
                                          <p:val>
                                            <p:strVal val="#ppt_w"/>
                                          </p:val>
                                        </p:tav>
                                      </p:tavLst>
                                    </p:anim>
                                    <p:anim calcmode="lin" valueType="num">
                                      <p:cBhvr>
                                        <p:cTn id="85" dur="500" fill="hold"/>
                                        <p:tgtEl>
                                          <p:spTgt spid="490762"/>
                                        </p:tgtEl>
                                        <p:attrNameLst>
                                          <p:attrName>ppt_h</p:attrName>
                                        </p:attrNameLst>
                                      </p:cBhvr>
                                      <p:tavLst>
                                        <p:tav tm="0">
                                          <p:val>
                                            <p:strVal val="(6*min(max(#ppt_w*#ppt_h,.3),1)-7.4)/-.7*#ppt_h"/>
                                          </p:val>
                                        </p:tav>
                                        <p:tav tm="100000">
                                          <p:val>
                                            <p:strVal val="#ppt_h"/>
                                          </p:val>
                                        </p:tav>
                                      </p:tavLst>
                                    </p:anim>
                                    <p:anim calcmode="lin" valueType="num">
                                      <p:cBhvr>
                                        <p:cTn id="86" dur="500" fill="hold"/>
                                        <p:tgtEl>
                                          <p:spTgt spid="490762"/>
                                        </p:tgtEl>
                                        <p:attrNameLst>
                                          <p:attrName>ppt_x</p:attrName>
                                        </p:attrNameLst>
                                      </p:cBhvr>
                                      <p:tavLst>
                                        <p:tav tm="0">
                                          <p:val>
                                            <p:fltVal val="0.5"/>
                                          </p:val>
                                        </p:tav>
                                        <p:tav tm="100000">
                                          <p:val>
                                            <p:strVal val="#ppt_x"/>
                                          </p:val>
                                        </p:tav>
                                      </p:tavLst>
                                    </p:anim>
                                    <p:anim calcmode="lin" valueType="num">
                                      <p:cBhvr>
                                        <p:cTn id="87" dur="500" fill="hold"/>
                                        <p:tgtEl>
                                          <p:spTgt spid="490762"/>
                                        </p:tgtEl>
                                        <p:attrNameLst>
                                          <p:attrName>ppt_y</p:attrName>
                                        </p:attrNameLst>
                                      </p:cBhvr>
                                      <p:tavLst>
                                        <p:tav tm="0">
                                          <p:val>
                                            <p:strVal val="1+(6*min(max(#ppt_w*#ppt_h,.3),1)-7.4)/-.7*#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36" fill="hold" grpId="0" nodeType="clickEffect">
                                  <p:stCondLst>
                                    <p:cond delay="0"/>
                                  </p:stCondLst>
                                  <p:childTnLst>
                                    <p:set>
                                      <p:cBhvr>
                                        <p:cTn id="91" dur="1" fill="hold">
                                          <p:stCondLst>
                                            <p:cond delay="0"/>
                                          </p:stCondLst>
                                        </p:cTn>
                                        <p:tgtEl>
                                          <p:spTgt spid="490763"/>
                                        </p:tgtEl>
                                        <p:attrNameLst>
                                          <p:attrName>style.visibility</p:attrName>
                                        </p:attrNameLst>
                                      </p:cBhvr>
                                      <p:to>
                                        <p:strVal val="visible"/>
                                      </p:to>
                                    </p:set>
                                    <p:anim calcmode="lin" valueType="num">
                                      <p:cBhvr>
                                        <p:cTn id="92" dur="500" fill="hold"/>
                                        <p:tgtEl>
                                          <p:spTgt spid="490763"/>
                                        </p:tgtEl>
                                        <p:attrNameLst>
                                          <p:attrName>ppt_w</p:attrName>
                                        </p:attrNameLst>
                                      </p:cBhvr>
                                      <p:tavLst>
                                        <p:tav tm="0">
                                          <p:val>
                                            <p:strVal val="(6*min(max(#ppt_w*#ppt_h,.3),1)-7.4)/-.7*#ppt_w"/>
                                          </p:val>
                                        </p:tav>
                                        <p:tav tm="100000">
                                          <p:val>
                                            <p:strVal val="#ppt_w"/>
                                          </p:val>
                                        </p:tav>
                                      </p:tavLst>
                                    </p:anim>
                                    <p:anim calcmode="lin" valueType="num">
                                      <p:cBhvr>
                                        <p:cTn id="93" dur="500" fill="hold"/>
                                        <p:tgtEl>
                                          <p:spTgt spid="490763"/>
                                        </p:tgtEl>
                                        <p:attrNameLst>
                                          <p:attrName>ppt_h</p:attrName>
                                        </p:attrNameLst>
                                      </p:cBhvr>
                                      <p:tavLst>
                                        <p:tav tm="0">
                                          <p:val>
                                            <p:strVal val="(6*min(max(#ppt_w*#ppt_h,.3),1)-7.4)/-.7*#ppt_h"/>
                                          </p:val>
                                        </p:tav>
                                        <p:tav tm="100000">
                                          <p:val>
                                            <p:strVal val="#ppt_h"/>
                                          </p:val>
                                        </p:tav>
                                      </p:tavLst>
                                    </p:anim>
                                    <p:anim calcmode="lin" valueType="num">
                                      <p:cBhvr>
                                        <p:cTn id="94" dur="500" fill="hold"/>
                                        <p:tgtEl>
                                          <p:spTgt spid="490763"/>
                                        </p:tgtEl>
                                        <p:attrNameLst>
                                          <p:attrName>ppt_x</p:attrName>
                                        </p:attrNameLst>
                                      </p:cBhvr>
                                      <p:tavLst>
                                        <p:tav tm="0">
                                          <p:val>
                                            <p:fltVal val="0.5"/>
                                          </p:val>
                                        </p:tav>
                                        <p:tav tm="100000">
                                          <p:val>
                                            <p:strVal val="#ppt_x"/>
                                          </p:val>
                                        </p:tav>
                                      </p:tavLst>
                                    </p:anim>
                                    <p:anim calcmode="lin" valueType="num">
                                      <p:cBhvr>
                                        <p:cTn id="95" dur="500" fill="hold"/>
                                        <p:tgtEl>
                                          <p:spTgt spid="490763"/>
                                        </p:tgtEl>
                                        <p:attrNameLst>
                                          <p:attrName>ppt_y</p:attrName>
                                        </p:attrNameLst>
                                      </p:cBhvr>
                                      <p:tavLst>
                                        <p:tav tm="0">
                                          <p:val>
                                            <p:strVal val="1+(6*min(max(#ppt_w*#ppt_h,.3),1)-7.4)/-.7*#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36" fill="hold" grpId="0" nodeType="clickEffect">
                                  <p:stCondLst>
                                    <p:cond delay="0"/>
                                  </p:stCondLst>
                                  <p:childTnLst>
                                    <p:set>
                                      <p:cBhvr>
                                        <p:cTn id="99" dur="1" fill="hold">
                                          <p:stCondLst>
                                            <p:cond delay="0"/>
                                          </p:stCondLst>
                                        </p:cTn>
                                        <p:tgtEl>
                                          <p:spTgt spid="490764"/>
                                        </p:tgtEl>
                                        <p:attrNameLst>
                                          <p:attrName>style.visibility</p:attrName>
                                        </p:attrNameLst>
                                      </p:cBhvr>
                                      <p:to>
                                        <p:strVal val="visible"/>
                                      </p:to>
                                    </p:set>
                                    <p:anim calcmode="lin" valueType="num">
                                      <p:cBhvr>
                                        <p:cTn id="100" dur="500" fill="hold"/>
                                        <p:tgtEl>
                                          <p:spTgt spid="490764"/>
                                        </p:tgtEl>
                                        <p:attrNameLst>
                                          <p:attrName>ppt_w</p:attrName>
                                        </p:attrNameLst>
                                      </p:cBhvr>
                                      <p:tavLst>
                                        <p:tav tm="0">
                                          <p:val>
                                            <p:strVal val="(6*min(max(#ppt_w*#ppt_h,.3),1)-7.4)/-.7*#ppt_w"/>
                                          </p:val>
                                        </p:tav>
                                        <p:tav tm="100000">
                                          <p:val>
                                            <p:strVal val="#ppt_w"/>
                                          </p:val>
                                        </p:tav>
                                      </p:tavLst>
                                    </p:anim>
                                    <p:anim calcmode="lin" valueType="num">
                                      <p:cBhvr>
                                        <p:cTn id="101" dur="500" fill="hold"/>
                                        <p:tgtEl>
                                          <p:spTgt spid="490764"/>
                                        </p:tgtEl>
                                        <p:attrNameLst>
                                          <p:attrName>ppt_h</p:attrName>
                                        </p:attrNameLst>
                                      </p:cBhvr>
                                      <p:tavLst>
                                        <p:tav tm="0">
                                          <p:val>
                                            <p:strVal val="(6*min(max(#ppt_w*#ppt_h,.3),1)-7.4)/-.7*#ppt_h"/>
                                          </p:val>
                                        </p:tav>
                                        <p:tav tm="100000">
                                          <p:val>
                                            <p:strVal val="#ppt_h"/>
                                          </p:val>
                                        </p:tav>
                                      </p:tavLst>
                                    </p:anim>
                                    <p:anim calcmode="lin" valueType="num">
                                      <p:cBhvr>
                                        <p:cTn id="102" dur="500" fill="hold"/>
                                        <p:tgtEl>
                                          <p:spTgt spid="490764"/>
                                        </p:tgtEl>
                                        <p:attrNameLst>
                                          <p:attrName>ppt_x</p:attrName>
                                        </p:attrNameLst>
                                      </p:cBhvr>
                                      <p:tavLst>
                                        <p:tav tm="0">
                                          <p:val>
                                            <p:fltVal val="0.5"/>
                                          </p:val>
                                        </p:tav>
                                        <p:tav tm="100000">
                                          <p:val>
                                            <p:strVal val="#ppt_x"/>
                                          </p:val>
                                        </p:tav>
                                      </p:tavLst>
                                    </p:anim>
                                    <p:anim calcmode="lin" valueType="num">
                                      <p:cBhvr>
                                        <p:cTn id="103" dur="500" fill="hold"/>
                                        <p:tgtEl>
                                          <p:spTgt spid="490764"/>
                                        </p:tgtEl>
                                        <p:attrNameLst>
                                          <p:attrName>ppt_y</p:attrName>
                                        </p:attrNameLst>
                                      </p:cBhvr>
                                      <p:tavLst>
                                        <p:tav tm="0">
                                          <p:val>
                                            <p:strVal val="1+(6*min(max(#ppt_w*#ppt_h,.3),1)-7.4)/-.7*#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36" fill="hold" grpId="0" nodeType="clickEffect">
                                  <p:stCondLst>
                                    <p:cond delay="0"/>
                                  </p:stCondLst>
                                  <p:childTnLst>
                                    <p:set>
                                      <p:cBhvr>
                                        <p:cTn id="107" dur="1" fill="hold">
                                          <p:stCondLst>
                                            <p:cond delay="0"/>
                                          </p:stCondLst>
                                        </p:cTn>
                                        <p:tgtEl>
                                          <p:spTgt spid="490765"/>
                                        </p:tgtEl>
                                        <p:attrNameLst>
                                          <p:attrName>style.visibility</p:attrName>
                                        </p:attrNameLst>
                                      </p:cBhvr>
                                      <p:to>
                                        <p:strVal val="visible"/>
                                      </p:to>
                                    </p:set>
                                    <p:anim calcmode="lin" valueType="num">
                                      <p:cBhvr>
                                        <p:cTn id="108" dur="500" fill="hold"/>
                                        <p:tgtEl>
                                          <p:spTgt spid="490765"/>
                                        </p:tgtEl>
                                        <p:attrNameLst>
                                          <p:attrName>ppt_w</p:attrName>
                                        </p:attrNameLst>
                                      </p:cBhvr>
                                      <p:tavLst>
                                        <p:tav tm="0">
                                          <p:val>
                                            <p:strVal val="(6*min(max(#ppt_w*#ppt_h,.3),1)-7.4)/-.7*#ppt_w"/>
                                          </p:val>
                                        </p:tav>
                                        <p:tav tm="100000">
                                          <p:val>
                                            <p:strVal val="#ppt_w"/>
                                          </p:val>
                                        </p:tav>
                                      </p:tavLst>
                                    </p:anim>
                                    <p:anim calcmode="lin" valueType="num">
                                      <p:cBhvr>
                                        <p:cTn id="109" dur="500" fill="hold"/>
                                        <p:tgtEl>
                                          <p:spTgt spid="490765"/>
                                        </p:tgtEl>
                                        <p:attrNameLst>
                                          <p:attrName>ppt_h</p:attrName>
                                        </p:attrNameLst>
                                      </p:cBhvr>
                                      <p:tavLst>
                                        <p:tav tm="0">
                                          <p:val>
                                            <p:strVal val="(6*min(max(#ppt_w*#ppt_h,.3),1)-7.4)/-.7*#ppt_h"/>
                                          </p:val>
                                        </p:tav>
                                        <p:tav tm="100000">
                                          <p:val>
                                            <p:strVal val="#ppt_h"/>
                                          </p:val>
                                        </p:tav>
                                      </p:tavLst>
                                    </p:anim>
                                    <p:anim calcmode="lin" valueType="num">
                                      <p:cBhvr>
                                        <p:cTn id="110" dur="500" fill="hold"/>
                                        <p:tgtEl>
                                          <p:spTgt spid="490765"/>
                                        </p:tgtEl>
                                        <p:attrNameLst>
                                          <p:attrName>ppt_x</p:attrName>
                                        </p:attrNameLst>
                                      </p:cBhvr>
                                      <p:tavLst>
                                        <p:tav tm="0">
                                          <p:val>
                                            <p:fltVal val="0.5"/>
                                          </p:val>
                                        </p:tav>
                                        <p:tav tm="100000">
                                          <p:val>
                                            <p:strVal val="#ppt_x"/>
                                          </p:val>
                                        </p:tav>
                                      </p:tavLst>
                                    </p:anim>
                                    <p:anim calcmode="lin" valueType="num">
                                      <p:cBhvr>
                                        <p:cTn id="111" dur="500" fill="hold"/>
                                        <p:tgtEl>
                                          <p:spTgt spid="490765"/>
                                        </p:tgtEl>
                                        <p:attrNameLst>
                                          <p:attrName>ppt_y</p:attrName>
                                        </p:attrNameLst>
                                      </p:cBhvr>
                                      <p:tavLst>
                                        <p:tav tm="0">
                                          <p:val>
                                            <p:strVal val="1+(6*min(max(#ppt_w*#ppt_h,.3),1)-7.4)/-.7*#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36" fill="hold" grpId="0" nodeType="clickEffect">
                                  <p:stCondLst>
                                    <p:cond delay="0"/>
                                  </p:stCondLst>
                                  <p:childTnLst>
                                    <p:set>
                                      <p:cBhvr>
                                        <p:cTn id="115" dur="1" fill="hold">
                                          <p:stCondLst>
                                            <p:cond delay="0"/>
                                          </p:stCondLst>
                                        </p:cTn>
                                        <p:tgtEl>
                                          <p:spTgt spid="490766"/>
                                        </p:tgtEl>
                                        <p:attrNameLst>
                                          <p:attrName>style.visibility</p:attrName>
                                        </p:attrNameLst>
                                      </p:cBhvr>
                                      <p:to>
                                        <p:strVal val="visible"/>
                                      </p:to>
                                    </p:set>
                                    <p:anim calcmode="lin" valueType="num">
                                      <p:cBhvr>
                                        <p:cTn id="116" dur="500" fill="hold"/>
                                        <p:tgtEl>
                                          <p:spTgt spid="490766"/>
                                        </p:tgtEl>
                                        <p:attrNameLst>
                                          <p:attrName>ppt_w</p:attrName>
                                        </p:attrNameLst>
                                      </p:cBhvr>
                                      <p:tavLst>
                                        <p:tav tm="0">
                                          <p:val>
                                            <p:strVal val="(6*min(max(#ppt_w*#ppt_h,.3),1)-7.4)/-.7*#ppt_w"/>
                                          </p:val>
                                        </p:tav>
                                        <p:tav tm="100000">
                                          <p:val>
                                            <p:strVal val="#ppt_w"/>
                                          </p:val>
                                        </p:tav>
                                      </p:tavLst>
                                    </p:anim>
                                    <p:anim calcmode="lin" valueType="num">
                                      <p:cBhvr>
                                        <p:cTn id="117" dur="500" fill="hold"/>
                                        <p:tgtEl>
                                          <p:spTgt spid="490766"/>
                                        </p:tgtEl>
                                        <p:attrNameLst>
                                          <p:attrName>ppt_h</p:attrName>
                                        </p:attrNameLst>
                                      </p:cBhvr>
                                      <p:tavLst>
                                        <p:tav tm="0">
                                          <p:val>
                                            <p:strVal val="(6*min(max(#ppt_w*#ppt_h,.3),1)-7.4)/-.7*#ppt_h"/>
                                          </p:val>
                                        </p:tav>
                                        <p:tav tm="100000">
                                          <p:val>
                                            <p:strVal val="#ppt_h"/>
                                          </p:val>
                                        </p:tav>
                                      </p:tavLst>
                                    </p:anim>
                                    <p:anim calcmode="lin" valueType="num">
                                      <p:cBhvr>
                                        <p:cTn id="118" dur="500" fill="hold"/>
                                        <p:tgtEl>
                                          <p:spTgt spid="490766"/>
                                        </p:tgtEl>
                                        <p:attrNameLst>
                                          <p:attrName>ppt_x</p:attrName>
                                        </p:attrNameLst>
                                      </p:cBhvr>
                                      <p:tavLst>
                                        <p:tav tm="0">
                                          <p:val>
                                            <p:fltVal val="0.5"/>
                                          </p:val>
                                        </p:tav>
                                        <p:tav tm="100000">
                                          <p:val>
                                            <p:strVal val="#ppt_x"/>
                                          </p:val>
                                        </p:tav>
                                      </p:tavLst>
                                    </p:anim>
                                    <p:anim calcmode="lin" valueType="num">
                                      <p:cBhvr>
                                        <p:cTn id="119" dur="500" fill="hold"/>
                                        <p:tgtEl>
                                          <p:spTgt spid="490766"/>
                                        </p:tgtEl>
                                        <p:attrNameLst>
                                          <p:attrName>ppt_y</p:attrName>
                                        </p:attrNameLst>
                                      </p:cBhvr>
                                      <p:tavLst>
                                        <p:tav tm="0">
                                          <p:val>
                                            <p:strVal val="1+(6*min(max(#ppt_w*#ppt_h,.3),1)-7.4)/-.7*#ppt_h/2"/>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36" fill="hold" grpId="0" nodeType="clickEffect">
                                  <p:stCondLst>
                                    <p:cond delay="0"/>
                                  </p:stCondLst>
                                  <p:childTnLst>
                                    <p:set>
                                      <p:cBhvr>
                                        <p:cTn id="123" dur="1" fill="hold">
                                          <p:stCondLst>
                                            <p:cond delay="0"/>
                                          </p:stCondLst>
                                        </p:cTn>
                                        <p:tgtEl>
                                          <p:spTgt spid="490767"/>
                                        </p:tgtEl>
                                        <p:attrNameLst>
                                          <p:attrName>style.visibility</p:attrName>
                                        </p:attrNameLst>
                                      </p:cBhvr>
                                      <p:to>
                                        <p:strVal val="visible"/>
                                      </p:to>
                                    </p:set>
                                    <p:anim calcmode="lin" valueType="num">
                                      <p:cBhvr>
                                        <p:cTn id="124" dur="500" fill="hold"/>
                                        <p:tgtEl>
                                          <p:spTgt spid="490767"/>
                                        </p:tgtEl>
                                        <p:attrNameLst>
                                          <p:attrName>ppt_w</p:attrName>
                                        </p:attrNameLst>
                                      </p:cBhvr>
                                      <p:tavLst>
                                        <p:tav tm="0">
                                          <p:val>
                                            <p:strVal val="(6*min(max(#ppt_w*#ppt_h,.3),1)-7.4)/-.7*#ppt_w"/>
                                          </p:val>
                                        </p:tav>
                                        <p:tav tm="100000">
                                          <p:val>
                                            <p:strVal val="#ppt_w"/>
                                          </p:val>
                                        </p:tav>
                                      </p:tavLst>
                                    </p:anim>
                                    <p:anim calcmode="lin" valueType="num">
                                      <p:cBhvr>
                                        <p:cTn id="125" dur="500" fill="hold"/>
                                        <p:tgtEl>
                                          <p:spTgt spid="490767"/>
                                        </p:tgtEl>
                                        <p:attrNameLst>
                                          <p:attrName>ppt_h</p:attrName>
                                        </p:attrNameLst>
                                      </p:cBhvr>
                                      <p:tavLst>
                                        <p:tav tm="0">
                                          <p:val>
                                            <p:strVal val="(6*min(max(#ppt_w*#ppt_h,.3),1)-7.4)/-.7*#ppt_h"/>
                                          </p:val>
                                        </p:tav>
                                        <p:tav tm="100000">
                                          <p:val>
                                            <p:strVal val="#ppt_h"/>
                                          </p:val>
                                        </p:tav>
                                      </p:tavLst>
                                    </p:anim>
                                    <p:anim calcmode="lin" valueType="num">
                                      <p:cBhvr>
                                        <p:cTn id="126" dur="500" fill="hold"/>
                                        <p:tgtEl>
                                          <p:spTgt spid="490767"/>
                                        </p:tgtEl>
                                        <p:attrNameLst>
                                          <p:attrName>ppt_x</p:attrName>
                                        </p:attrNameLst>
                                      </p:cBhvr>
                                      <p:tavLst>
                                        <p:tav tm="0">
                                          <p:val>
                                            <p:fltVal val="0.5"/>
                                          </p:val>
                                        </p:tav>
                                        <p:tav tm="100000">
                                          <p:val>
                                            <p:strVal val="#ppt_x"/>
                                          </p:val>
                                        </p:tav>
                                      </p:tavLst>
                                    </p:anim>
                                    <p:anim calcmode="lin" valueType="num">
                                      <p:cBhvr>
                                        <p:cTn id="127" dur="500" fill="hold"/>
                                        <p:tgtEl>
                                          <p:spTgt spid="490767"/>
                                        </p:tgtEl>
                                        <p:attrNameLst>
                                          <p:attrName>ppt_y</p:attrName>
                                        </p:attrNameLst>
                                      </p:cBhvr>
                                      <p:tavLst>
                                        <p:tav tm="0">
                                          <p:val>
                                            <p:strVal val="1+(6*min(max(#ppt_w*#ppt_h,.3),1)-7.4)/-.7*#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36" fill="hold" grpId="0" nodeType="clickEffect">
                                  <p:stCondLst>
                                    <p:cond delay="0"/>
                                  </p:stCondLst>
                                  <p:childTnLst>
                                    <p:set>
                                      <p:cBhvr>
                                        <p:cTn id="131" dur="1" fill="hold">
                                          <p:stCondLst>
                                            <p:cond delay="0"/>
                                          </p:stCondLst>
                                        </p:cTn>
                                        <p:tgtEl>
                                          <p:spTgt spid="490768"/>
                                        </p:tgtEl>
                                        <p:attrNameLst>
                                          <p:attrName>style.visibility</p:attrName>
                                        </p:attrNameLst>
                                      </p:cBhvr>
                                      <p:to>
                                        <p:strVal val="visible"/>
                                      </p:to>
                                    </p:set>
                                    <p:anim calcmode="lin" valueType="num">
                                      <p:cBhvr>
                                        <p:cTn id="132" dur="500" fill="hold"/>
                                        <p:tgtEl>
                                          <p:spTgt spid="490768"/>
                                        </p:tgtEl>
                                        <p:attrNameLst>
                                          <p:attrName>ppt_w</p:attrName>
                                        </p:attrNameLst>
                                      </p:cBhvr>
                                      <p:tavLst>
                                        <p:tav tm="0">
                                          <p:val>
                                            <p:strVal val="(6*min(max(#ppt_w*#ppt_h,.3),1)-7.4)/-.7*#ppt_w"/>
                                          </p:val>
                                        </p:tav>
                                        <p:tav tm="100000">
                                          <p:val>
                                            <p:strVal val="#ppt_w"/>
                                          </p:val>
                                        </p:tav>
                                      </p:tavLst>
                                    </p:anim>
                                    <p:anim calcmode="lin" valueType="num">
                                      <p:cBhvr>
                                        <p:cTn id="133" dur="500" fill="hold"/>
                                        <p:tgtEl>
                                          <p:spTgt spid="490768"/>
                                        </p:tgtEl>
                                        <p:attrNameLst>
                                          <p:attrName>ppt_h</p:attrName>
                                        </p:attrNameLst>
                                      </p:cBhvr>
                                      <p:tavLst>
                                        <p:tav tm="0">
                                          <p:val>
                                            <p:strVal val="(6*min(max(#ppt_w*#ppt_h,.3),1)-7.4)/-.7*#ppt_h"/>
                                          </p:val>
                                        </p:tav>
                                        <p:tav tm="100000">
                                          <p:val>
                                            <p:strVal val="#ppt_h"/>
                                          </p:val>
                                        </p:tav>
                                      </p:tavLst>
                                    </p:anim>
                                    <p:anim calcmode="lin" valueType="num">
                                      <p:cBhvr>
                                        <p:cTn id="134" dur="500" fill="hold"/>
                                        <p:tgtEl>
                                          <p:spTgt spid="490768"/>
                                        </p:tgtEl>
                                        <p:attrNameLst>
                                          <p:attrName>ppt_x</p:attrName>
                                        </p:attrNameLst>
                                      </p:cBhvr>
                                      <p:tavLst>
                                        <p:tav tm="0">
                                          <p:val>
                                            <p:fltVal val="0.5"/>
                                          </p:val>
                                        </p:tav>
                                        <p:tav tm="100000">
                                          <p:val>
                                            <p:strVal val="#ppt_x"/>
                                          </p:val>
                                        </p:tav>
                                      </p:tavLst>
                                    </p:anim>
                                    <p:anim calcmode="lin" valueType="num">
                                      <p:cBhvr>
                                        <p:cTn id="135" dur="500" fill="hold"/>
                                        <p:tgtEl>
                                          <p:spTgt spid="490768"/>
                                        </p:tgtEl>
                                        <p:attrNameLst>
                                          <p:attrName>ppt_y</p:attrName>
                                        </p:attrNameLst>
                                      </p:cBhvr>
                                      <p:tavLst>
                                        <p:tav tm="0">
                                          <p:val>
                                            <p:strVal val="1+(6*min(max(#ppt_w*#ppt_h,.3),1)-7.4)/-.7*#ppt_h/2"/>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272" fill="hold" grpId="0" nodeType="clickEffect">
                                  <p:stCondLst>
                                    <p:cond delay="0"/>
                                  </p:stCondLst>
                                  <p:childTnLst>
                                    <p:set>
                                      <p:cBhvr>
                                        <p:cTn id="139" dur="1" fill="hold">
                                          <p:stCondLst>
                                            <p:cond delay="0"/>
                                          </p:stCondLst>
                                        </p:cTn>
                                        <p:tgtEl>
                                          <p:spTgt spid="490799"/>
                                        </p:tgtEl>
                                        <p:attrNameLst>
                                          <p:attrName>style.visibility</p:attrName>
                                        </p:attrNameLst>
                                      </p:cBhvr>
                                      <p:to>
                                        <p:strVal val="visible"/>
                                      </p:to>
                                    </p:set>
                                    <p:anim calcmode="lin" valueType="num">
                                      <p:cBhvr>
                                        <p:cTn id="140" dur="500" fill="hold"/>
                                        <p:tgtEl>
                                          <p:spTgt spid="490799"/>
                                        </p:tgtEl>
                                        <p:attrNameLst>
                                          <p:attrName>ppt_w</p:attrName>
                                        </p:attrNameLst>
                                      </p:cBhvr>
                                      <p:tavLst>
                                        <p:tav tm="0">
                                          <p:val>
                                            <p:strVal val="2/3*#ppt_w"/>
                                          </p:val>
                                        </p:tav>
                                        <p:tav tm="100000">
                                          <p:val>
                                            <p:strVal val="#ppt_w"/>
                                          </p:val>
                                        </p:tav>
                                      </p:tavLst>
                                    </p:anim>
                                    <p:anim calcmode="lin" valueType="num">
                                      <p:cBhvr>
                                        <p:cTn id="141" dur="500" fill="hold"/>
                                        <p:tgtEl>
                                          <p:spTgt spid="490799"/>
                                        </p:tgtEl>
                                        <p:attrNameLst>
                                          <p:attrName>ppt_h</p:attrName>
                                        </p:attrNameLst>
                                      </p:cBhvr>
                                      <p:tavLst>
                                        <p:tav tm="0">
                                          <p:val>
                                            <p:strVal val="2/3*#ppt_h"/>
                                          </p:val>
                                        </p:tav>
                                        <p:tav tm="100000">
                                          <p:val>
                                            <p:strVal val="#ppt_h"/>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23" presetClass="entr" presetSubtype="272" fill="hold" grpId="0" nodeType="clickEffect">
                                  <p:stCondLst>
                                    <p:cond delay="0"/>
                                  </p:stCondLst>
                                  <p:childTnLst>
                                    <p:set>
                                      <p:cBhvr>
                                        <p:cTn id="145" dur="1" fill="hold">
                                          <p:stCondLst>
                                            <p:cond delay="0"/>
                                          </p:stCondLst>
                                        </p:cTn>
                                        <p:tgtEl>
                                          <p:spTgt spid="490800"/>
                                        </p:tgtEl>
                                        <p:attrNameLst>
                                          <p:attrName>style.visibility</p:attrName>
                                        </p:attrNameLst>
                                      </p:cBhvr>
                                      <p:to>
                                        <p:strVal val="visible"/>
                                      </p:to>
                                    </p:set>
                                    <p:anim calcmode="lin" valueType="num">
                                      <p:cBhvr>
                                        <p:cTn id="146" dur="500" fill="hold"/>
                                        <p:tgtEl>
                                          <p:spTgt spid="490800"/>
                                        </p:tgtEl>
                                        <p:attrNameLst>
                                          <p:attrName>ppt_w</p:attrName>
                                        </p:attrNameLst>
                                      </p:cBhvr>
                                      <p:tavLst>
                                        <p:tav tm="0">
                                          <p:val>
                                            <p:strVal val="2/3*#ppt_w"/>
                                          </p:val>
                                        </p:tav>
                                        <p:tav tm="100000">
                                          <p:val>
                                            <p:strVal val="#ppt_w"/>
                                          </p:val>
                                        </p:tav>
                                      </p:tavLst>
                                    </p:anim>
                                    <p:anim calcmode="lin" valueType="num">
                                      <p:cBhvr>
                                        <p:cTn id="147" dur="500" fill="hold"/>
                                        <p:tgtEl>
                                          <p:spTgt spid="490800"/>
                                        </p:tgtEl>
                                        <p:attrNameLst>
                                          <p:attrName>ppt_h</p:attrName>
                                        </p:attrNameLst>
                                      </p:cBhvr>
                                      <p:tavLst>
                                        <p:tav tm="0">
                                          <p:val>
                                            <p:strVal val="2/3*#ppt_h"/>
                                          </p:val>
                                        </p:tav>
                                        <p:tav tm="100000">
                                          <p:val>
                                            <p:strVal val="#ppt_h"/>
                                          </p:val>
                                        </p:tav>
                                      </p:tavLst>
                                    </p:anim>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3" presetClass="entr" presetSubtype="272" fill="hold" grpId="0" nodeType="clickEffect">
                                  <p:stCondLst>
                                    <p:cond delay="0"/>
                                  </p:stCondLst>
                                  <p:childTnLst>
                                    <p:set>
                                      <p:cBhvr>
                                        <p:cTn id="151" dur="1" fill="hold">
                                          <p:stCondLst>
                                            <p:cond delay="0"/>
                                          </p:stCondLst>
                                        </p:cTn>
                                        <p:tgtEl>
                                          <p:spTgt spid="490801"/>
                                        </p:tgtEl>
                                        <p:attrNameLst>
                                          <p:attrName>style.visibility</p:attrName>
                                        </p:attrNameLst>
                                      </p:cBhvr>
                                      <p:to>
                                        <p:strVal val="visible"/>
                                      </p:to>
                                    </p:set>
                                    <p:anim calcmode="lin" valueType="num">
                                      <p:cBhvr>
                                        <p:cTn id="152" dur="500" fill="hold"/>
                                        <p:tgtEl>
                                          <p:spTgt spid="490801"/>
                                        </p:tgtEl>
                                        <p:attrNameLst>
                                          <p:attrName>ppt_w</p:attrName>
                                        </p:attrNameLst>
                                      </p:cBhvr>
                                      <p:tavLst>
                                        <p:tav tm="0">
                                          <p:val>
                                            <p:strVal val="2/3*#ppt_w"/>
                                          </p:val>
                                        </p:tav>
                                        <p:tav tm="100000">
                                          <p:val>
                                            <p:strVal val="#ppt_w"/>
                                          </p:val>
                                        </p:tav>
                                      </p:tavLst>
                                    </p:anim>
                                    <p:anim calcmode="lin" valueType="num">
                                      <p:cBhvr>
                                        <p:cTn id="153" dur="500" fill="hold"/>
                                        <p:tgtEl>
                                          <p:spTgt spid="490801"/>
                                        </p:tgtEl>
                                        <p:attrNameLst>
                                          <p:attrName>ppt_h</p:attrName>
                                        </p:attrNameLst>
                                      </p:cBhvr>
                                      <p:tavLst>
                                        <p:tav tm="0">
                                          <p:val>
                                            <p:strVal val="2/3*#ppt_h"/>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3" presetClass="entr" presetSubtype="272" fill="hold" nodeType="clickEffect">
                                  <p:stCondLst>
                                    <p:cond delay="0"/>
                                  </p:stCondLst>
                                  <p:childTnLst>
                                    <p:set>
                                      <p:cBhvr>
                                        <p:cTn id="157" dur="1" fill="hold">
                                          <p:stCondLst>
                                            <p:cond delay="0"/>
                                          </p:stCondLst>
                                        </p:cTn>
                                        <p:tgtEl>
                                          <p:spTgt spid="23"/>
                                        </p:tgtEl>
                                        <p:attrNameLst>
                                          <p:attrName>style.visibility</p:attrName>
                                        </p:attrNameLst>
                                      </p:cBhvr>
                                      <p:to>
                                        <p:strVal val="visible"/>
                                      </p:to>
                                    </p:set>
                                    <p:anim calcmode="lin" valueType="num">
                                      <p:cBhvr>
                                        <p:cTn id="158" dur="500" fill="hold"/>
                                        <p:tgtEl>
                                          <p:spTgt spid="23"/>
                                        </p:tgtEl>
                                        <p:attrNameLst>
                                          <p:attrName>ppt_w</p:attrName>
                                        </p:attrNameLst>
                                      </p:cBhvr>
                                      <p:tavLst>
                                        <p:tav tm="0">
                                          <p:val>
                                            <p:strVal val="2/3*#ppt_w"/>
                                          </p:val>
                                        </p:tav>
                                        <p:tav tm="100000">
                                          <p:val>
                                            <p:strVal val="#ppt_w"/>
                                          </p:val>
                                        </p:tav>
                                      </p:tavLst>
                                    </p:anim>
                                    <p:anim calcmode="lin" valueType="num">
                                      <p:cBhvr>
                                        <p:cTn id="159" dur="500" fill="hold"/>
                                        <p:tgtEl>
                                          <p:spTgt spid="2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752" grpId="0" animBg="1"/>
      <p:bldP spid="490753" grpId="0" animBg="1" autoUpdateAnimBg="0"/>
      <p:bldP spid="490754" grpId="0" animBg="1"/>
      <p:bldP spid="490755" grpId="0" animBg="1"/>
      <p:bldP spid="490756" grpId="0" animBg="1"/>
      <p:bldP spid="490759" grpId="0" animBg="1"/>
      <p:bldP spid="490760" grpId="0" animBg="1"/>
      <p:bldP spid="490761" grpId="0" animBg="1"/>
      <p:bldP spid="490762" grpId="0" animBg="1"/>
      <p:bldP spid="490763" grpId="0" animBg="1"/>
      <p:bldP spid="490764" grpId="0" animBg="1"/>
      <p:bldP spid="490765" grpId="0" animBg="1"/>
      <p:bldP spid="490766" grpId="0" animBg="1"/>
      <p:bldP spid="490767" grpId="0" animBg="1"/>
      <p:bldP spid="490768" grpId="0" animBg="1"/>
      <p:bldP spid="490793" grpId="0" animBg="1" autoUpdateAnimBg="0"/>
      <p:bldP spid="490794" grpId="0" animBg="1"/>
      <p:bldP spid="490799" grpId="0" animBg="1"/>
      <p:bldP spid="490800" grpId="0" animBg="1"/>
      <p:bldP spid="49080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Line 217"/>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47459" name="Rectangle 218"/>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47460" name="Rectangle 219"/>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1" name="Rectangle 220"/>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2" name="Rectangle 221"/>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3" name="Rectangle 222"/>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4" name="Rectangle 223"/>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53" name="Rectangle 225"/>
          <p:cNvSpPr>
            <a:spLocks noChangeArrowheads="1"/>
          </p:cNvSpPr>
          <p:nvPr/>
        </p:nvSpPr>
        <p:spPr bwMode="auto">
          <a:xfrm>
            <a:off x="4900613" y="1968500"/>
            <a:ext cx="833561"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(2000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585956" name="Rectangle 22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147467" name="Freeform 243"/>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8" name="Rectangle 244"/>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469" name="Rectangle 245"/>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5974" name="Rectangle 246"/>
          <p:cNvSpPr>
            <a:spLocks noChangeArrowheads="1"/>
          </p:cNvSpPr>
          <p:nvPr/>
        </p:nvSpPr>
        <p:spPr bwMode="auto">
          <a:xfrm>
            <a:off x="4913313" y="4203700"/>
            <a:ext cx="833561"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(1500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585975" name="Rectangle 247"/>
          <p:cNvSpPr>
            <a:spLocks noChangeArrowheads="1"/>
          </p:cNvSpPr>
          <p:nvPr/>
        </p:nvSpPr>
        <p:spPr bwMode="auto">
          <a:xfrm>
            <a:off x="7269163" y="4330700"/>
            <a:ext cx="769440"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(500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585976" name="Rectangle 248"/>
          <p:cNvSpPr>
            <a:spLocks noChangeArrowheads="1"/>
          </p:cNvSpPr>
          <p:nvPr/>
        </p:nvSpPr>
        <p:spPr bwMode="auto">
          <a:xfrm>
            <a:off x="7262813" y="1219200"/>
            <a:ext cx="833561"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dirty="0">
                <a:solidFill>
                  <a:srgbClr val="FFFF00"/>
                </a:solidFill>
                <a:latin typeface="Times" charset="0"/>
                <a:ea typeface="+mn-ea"/>
                <a:cs typeface="+mn-cs"/>
              </a:rPr>
              <a:t>(1000 </a:t>
            </a:r>
            <a:r>
              <a:rPr lang="th-TH" sz="1000" dirty="0" err="1">
                <a:solidFill>
                  <a:srgbClr val="FFFF00"/>
                </a:solidFill>
                <a:latin typeface="Times" charset="0"/>
                <a:ea typeface="+mn-ea"/>
                <a:cs typeface="+mn-cs"/>
              </a:rPr>
              <a:t>กคศ</a:t>
            </a:r>
            <a:r>
              <a:rPr lang="en-US" sz="1000" dirty="0">
                <a:solidFill>
                  <a:srgbClr val="FFFF00"/>
                </a:solidFill>
                <a:latin typeface="Times" charset="0"/>
                <a:ea typeface="+mn-ea"/>
                <a:cs typeface="+mn-cs"/>
              </a:rPr>
              <a:t>.)</a:t>
            </a:r>
          </a:p>
        </p:txBody>
      </p:sp>
      <p:sp>
        <p:nvSpPr>
          <p:cNvPr id="147473" name="Rectangle 249"/>
          <p:cNvSpPr>
            <a:spLocks noChangeArrowheads="1"/>
          </p:cNvSpPr>
          <p:nvPr/>
        </p:nvSpPr>
        <p:spPr bwMode="auto">
          <a:xfrm>
            <a:off x="6553200" y="3848100"/>
            <a:ext cx="1212850"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100 Years / 50,000</a:t>
            </a:r>
          </a:p>
        </p:txBody>
      </p:sp>
      <p:sp>
        <p:nvSpPr>
          <p:cNvPr id="585983" name="Text Box 255"/>
          <p:cNvSpPr txBox="1">
            <a:spLocks noChangeArrowheads="1"/>
          </p:cNvSpPr>
          <p:nvPr/>
        </p:nvSpPr>
        <p:spPr bwMode="auto">
          <a:xfrm>
            <a:off x="1790700" y="0"/>
            <a:ext cx="595788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a:solidFill>
                  <a:schemeClr val="tx1"/>
                </a:solidFill>
                <a:ea typeface="+mn-ea"/>
                <a:cs typeface="+mn-cs"/>
              </a:rPr>
              <a:t>ปฐมกาล ถึง วิวรณ์</a:t>
            </a:r>
            <a:endParaRPr lang="en-US" sz="1400" dirty="0">
              <a:solidFill>
                <a:schemeClr val="tx1"/>
              </a:solidFill>
              <a:ea typeface="+mn-ea"/>
              <a:cs typeface="+mn-cs"/>
            </a:endParaRPr>
          </a:p>
        </p:txBody>
      </p:sp>
      <p:sp>
        <p:nvSpPr>
          <p:cNvPr id="147475" name="Text Box 287"/>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18" name="Rectangle 290"/>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mn-ea"/>
                <a:cs typeface="+mn-cs"/>
              </a:rPr>
              <a:t>7</a:t>
            </a:r>
          </a:p>
        </p:txBody>
      </p:sp>
      <p:sp>
        <p:nvSpPr>
          <p:cNvPr id="586019" name="Line 291"/>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86024" name="Rectangle 296"/>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71</a:t>
            </a:r>
          </a:p>
        </p:txBody>
      </p:sp>
      <p:grpSp>
        <p:nvGrpSpPr>
          <p:cNvPr id="147533" name="Group 298"/>
          <p:cNvGrpSpPr>
            <a:grpSpLocks/>
          </p:cNvGrpSpPr>
          <p:nvPr/>
        </p:nvGrpSpPr>
        <p:grpSpPr bwMode="auto">
          <a:xfrm>
            <a:off x="5181600" y="5043488"/>
            <a:ext cx="525463" cy="585787"/>
            <a:chOff x="1084" y="711"/>
            <a:chExt cx="2950" cy="2769"/>
          </a:xfrm>
        </p:grpSpPr>
        <p:grpSp>
          <p:nvGrpSpPr>
            <p:cNvPr id="147535" name="Group 299"/>
            <p:cNvGrpSpPr>
              <a:grpSpLocks/>
            </p:cNvGrpSpPr>
            <p:nvPr/>
          </p:nvGrpSpPr>
          <p:grpSpPr bwMode="auto">
            <a:xfrm>
              <a:off x="1084" y="711"/>
              <a:ext cx="2950" cy="2769"/>
              <a:chOff x="2707" y="548"/>
              <a:chExt cx="2950" cy="2769"/>
            </a:xfrm>
          </p:grpSpPr>
          <p:grpSp>
            <p:nvGrpSpPr>
              <p:cNvPr id="147541" name="Group 300"/>
              <p:cNvGrpSpPr>
                <a:grpSpLocks/>
              </p:cNvGrpSpPr>
              <p:nvPr/>
            </p:nvGrpSpPr>
            <p:grpSpPr bwMode="auto">
              <a:xfrm>
                <a:off x="3180" y="1046"/>
                <a:ext cx="2105" cy="1421"/>
                <a:chOff x="578" y="2316"/>
                <a:chExt cx="2105" cy="1421"/>
              </a:xfrm>
            </p:grpSpPr>
            <p:sp>
              <p:nvSpPr>
                <p:cNvPr id="147543" name="Freeform 301"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44" name="Freeform 302"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542" name="Picture 303"/>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536" name="Freeform 304"/>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37" name="Freeform 305"/>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38" name="Freeform 306"/>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39" name="Freeform 307"/>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40" name="Freeform 308"/>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7519" name="Group 311"/>
          <p:cNvGrpSpPr>
            <a:grpSpLocks/>
          </p:cNvGrpSpPr>
          <p:nvPr/>
        </p:nvGrpSpPr>
        <p:grpSpPr bwMode="auto">
          <a:xfrm>
            <a:off x="5202243" y="2173288"/>
            <a:ext cx="525463" cy="585787"/>
            <a:chOff x="1567" y="1192"/>
            <a:chExt cx="331" cy="369"/>
          </a:xfrm>
        </p:grpSpPr>
        <p:grpSp>
          <p:nvGrpSpPr>
            <p:cNvPr id="147521" name="Group 312"/>
            <p:cNvGrpSpPr>
              <a:grpSpLocks/>
            </p:cNvGrpSpPr>
            <p:nvPr/>
          </p:nvGrpSpPr>
          <p:grpSpPr bwMode="auto">
            <a:xfrm>
              <a:off x="1567" y="1192"/>
              <a:ext cx="331" cy="369"/>
              <a:chOff x="1084" y="711"/>
              <a:chExt cx="2950" cy="2769"/>
            </a:xfrm>
          </p:grpSpPr>
          <p:grpSp>
            <p:nvGrpSpPr>
              <p:cNvPr id="147523" name="Group 313"/>
              <p:cNvGrpSpPr>
                <a:grpSpLocks/>
              </p:cNvGrpSpPr>
              <p:nvPr/>
            </p:nvGrpSpPr>
            <p:grpSpPr bwMode="auto">
              <a:xfrm>
                <a:off x="1084" y="711"/>
                <a:ext cx="2950" cy="2769"/>
                <a:chOff x="2707" y="548"/>
                <a:chExt cx="2950" cy="2769"/>
              </a:xfrm>
            </p:grpSpPr>
            <p:grpSp>
              <p:nvGrpSpPr>
                <p:cNvPr id="147529" name="Group 314"/>
                <p:cNvGrpSpPr>
                  <a:grpSpLocks/>
                </p:cNvGrpSpPr>
                <p:nvPr/>
              </p:nvGrpSpPr>
              <p:grpSpPr bwMode="auto">
                <a:xfrm>
                  <a:off x="3180" y="1046"/>
                  <a:ext cx="2105" cy="1421"/>
                  <a:chOff x="578" y="2316"/>
                  <a:chExt cx="2105" cy="1421"/>
                </a:xfrm>
              </p:grpSpPr>
              <p:sp>
                <p:nvSpPr>
                  <p:cNvPr id="147531" name="Freeform 315"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32" name="Freeform 316"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530" name="Picture 317"/>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524" name="Freeform 318"/>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25" name="Freeform 319"/>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26" name="Freeform 320"/>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27" name="Freeform 321"/>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28" name="Freeform 322"/>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7522" name="Rectangle 323"/>
            <p:cNvSpPr>
              <a:spLocks noChangeArrowheads="1"/>
            </p:cNvSpPr>
            <p:nvPr/>
          </p:nvSpPr>
          <p:spPr bwMode="auto">
            <a:xfrm>
              <a:off x="1609" y="1237"/>
              <a:ext cx="11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600" i="1" dirty="0">
                <a:solidFill>
                  <a:schemeClr val="bg2"/>
                </a:solidFill>
                <a:latin typeface="Helvetica" charset="0"/>
              </a:endParaRPr>
            </a:p>
          </p:txBody>
        </p:sp>
      </p:grpSp>
      <p:grpSp>
        <p:nvGrpSpPr>
          <p:cNvPr id="147507" name="Group 327"/>
          <p:cNvGrpSpPr>
            <a:grpSpLocks/>
          </p:cNvGrpSpPr>
          <p:nvPr/>
        </p:nvGrpSpPr>
        <p:grpSpPr bwMode="auto">
          <a:xfrm>
            <a:off x="7578730" y="1438275"/>
            <a:ext cx="525463" cy="585788"/>
            <a:chOff x="1084" y="711"/>
            <a:chExt cx="2950" cy="2769"/>
          </a:xfrm>
        </p:grpSpPr>
        <p:grpSp>
          <p:nvGrpSpPr>
            <p:cNvPr id="147509" name="Group 328"/>
            <p:cNvGrpSpPr>
              <a:grpSpLocks/>
            </p:cNvGrpSpPr>
            <p:nvPr/>
          </p:nvGrpSpPr>
          <p:grpSpPr bwMode="auto">
            <a:xfrm>
              <a:off x="1084" y="711"/>
              <a:ext cx="2950" cy="2769"/>
              <a:chOff x="2707" y="548"/>
              <a:chExt cx="2950" cy="2769"/>
            </a:xfrm>
          </p:grpSpPr>
          <p:grpSp>
            <p:nvGrpSpPr>
              <p:cNvPr id="147515" name="Group 329"/>
              <p:cNvGrpSpPr>
                <a:grpSpLocks/>
              </p:cNvGrpSpPr>
              <p:nvPr/>
            </p:nvGrpSpPr>
            <p:grpSpPr bwMode="auto">
              <a:xfrm>
                <a:off x="3180" y="1046"/>
                <a:ext cx="2105" cy="1421"/>
                <a:chOff x="578" y="2316"/>
                <a:chExt cx="2105" cy="1421"/>
              </a:xfrm>
            </p:grpSpPr>
            <p:sp>
              <p:nvSpPr>
                <p:cNvPr id="147517" name="Freeform 330"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18" name="Freeform 331"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516" name="Picture 332"/>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510" name="Freeform 333"/>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11" name="Freeform 334"/>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12" name="Freeform 335"/>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13" name="Freeform 336"/>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14" name="Freeform 337"/>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7493" name="Group 342"/>
          <p:cNvGrpSpPr>
            <a:grpSpLocks/>
          </p:cNvGrpSpPr>
          <p:nvPr/>
        </p:nvGrpSpPr>
        <p:grpSpPr bwMode="auto">
          <a:xfrm>
            <a:off x="7583493" y="2197100"/>
            <a:ext cx="525463" cy="585788"/>
            <a:chOff x="1084" y="711"/>
            <a:chExt cx="2950" cy="2769"/>
          </a:xfrm>
        </p:grpSpPr>
        <p:grpSp>
          <p:nvGrpSpPr>
            <p:cNvPr id="147495" name="Group 343"/>
            <p:cNvGrpSpPr>
              <a:grpSpLocks/>
            </p:cNvGrpSpPr>
            <p:nvPr/>
          </p:nvGrpSpPr>
          <p:grpSpPr bwMode="auto">
            <a:xfrm>
              <a:off x="1084" y="711"/>
              <a:ext cx="2950" cy="2769"/>
              <a:chOff x="2707" y="548"/>
              <a:chExt cx="2950" cy="2769"/>
            </a:xfrm>
          </p:grpSpPr>
          <p:grpSp>
            <p:nvGrpSpPr>
              <p:cNvPr id="147501" name="Group 344"/>
              <p:cNvGrpSpPr>
                <a:grpSpLocks/>
              </p:cNvGrpSpPr>
              <p:nvPr/>
            </p:nvGrpSpPr>
            <p:grpSpPr bwMode="auto">
              <a:xfrm>
                <a:off x="3180" y="1046"/>
                <a:ext cx="2105" cy="1421"/>
                <a:chOff x="578" y="2316"/>
                <a:chExt cx="2105" cy="1421"/>
              </a:xfrm>
            </p:grpSpPr>
            <p:sp>
              <p:nvSpPr>
                <p:cNvPr id="147503" name="Freeform 345" descr="Cork"/>
                <p:cNvSpPr>
                  <a:spLocks/>
                </p:cNvSpPr>
                <p:nvPr/>
              </p:nvSpPr>
              <p:spPr bwMode="auto">
                <a:xfrm>
                  <a:off x="633" y="2316"/>
                  <a:ext cx="2050" cy="256"/>
                </a:xfrm>
                <a:custGeom>
                  <a:avLst/>
                  <a:gdLst>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04" name="Freeform 346" descr="Cork"/>
                <p:cNvSpPr>
                  <a:spLocks/>
                </p:cNvSpPr>
                <p:nvPr/>
              </p:nvSpPr>
              <p:spPr bwMode="auto">
                <a:xfrm>
                  <a:off x="578" y="2506"/>
                  <a:ext cx="2074" cy="1231"/>
                </a:xfrm>
                <a:custGeom>
                  <a:avLst/>
                  <a:gdLst>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502" name="Picture 347"/>
              <p:cNvPicPr>
                <a:picLocks noChangeArrowheads="1"/>
              </p:cNvPicPr>
              <p:nvPr/>
            </p:nvPicPr>
            <p:blipFill>
              <a:blip r:embed="rId6" cstate="screen">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496" name="Freeform 348"/>
            <p:cNvSpPr>
              <a:spLocks/>
            </p:cNvSpPr>
            <p:nvPr/>
          </p:nvSpPr>
          <p:spPr bwMode="auto">
            <a:xfrm>
              <a:off x="1616" y="2649"/>
              <a:ext cx="88" cy="277"/>
            </a:xfrm>
            <a:custGeom>
              <a:avLst/>
              <a:gdLst>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497" name="Freeform 349"/>
            <p:cNvSpPr>
              <a:spLocks/>
            </p:cNvSpPr>
            <p:nvPr/>
          </p:nvSpPr>
          <p:spPr bwMode="auto">
            <a:xfrm>
              <a:off x="1635" y="2647"/>
              <a:ext cx="109" cy="309"/>
            </a:xfrm>
            <a:custGeom>
              <a:avLst/>
              <a:gdLst>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498" name="Freeform 350"/>
            <p:cNvSpPr>
              <a:spLocks/>
            </p:cNvSpPr>
            <p:nvPr/>
          </p:nvSpPr>
          <p:spPr bwMode="auto">
            <a:xfrm>
              <a:off x="3008" y="2583"/>
              <a:ext cx="155" cy="328"/>
            </a:xfrm>
            <a:custGeom>
              <a:avLst/>
              <a:gdLst>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499" name="Freeform 351"/>
            <p:cNvSpPr>
              <a:spLocks/>
            </p:cNvSpPr>
            <p:nvPr/>
          </p:nvSpPr>
          <p:spPr bwMode="auto">
            <a:xfrm>
              <a:off x="1714" y="1020"/>
              <a:ext cx="99" cy="440"/>
            </a:xfrm>
            <a:custGeom>
              <a:avLst/>
              <a:gdLst>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00" name="Freeform 352"/>
            <p:cNvSpPr>
              <a:spLocks/>
            </p:cNvSpPr>
            <p:nvPr/>
          </p:nvSpPr>
          <p:spPr bwMode="auto">
            <a:xfrm>
              <a:off x="3431" y="1007"/>
              <a:ext cx="156" cy="358"/>
            </a:xfrm>
            <a:custGeom>
              <a:avLst/>
              <a:gdLst>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7484" name="Text Box 356"/>
          <p:cNvSpPr txBox="1">
            <a:spLocks noChangeArrowheads="1"/>
          </p:cNvSpPr>
          <p:nvPr/>
        </p:nvSpPr>
        <p:spPr bwMode="auto">
          <a:xfrm>
            <a:off x="8664575"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586085" name="Rectangle 357"/>
          <p:cNvSpPr>
            <a:spLocks noChangeArrowheads="1"/>
          </p:cNvSpPr>
          <p:nvPr/>
        </p:nvSpPr>
        <p:spPr bwMode="auto">
          <a:xfrm>
            <a:off x="6459538" y="5045075"/>
            <a:ext cx="1220787" cy="1352550"/>
          </a:xfrm>
          <a:prstGeom prst="rect">
            <a:avLst/>
          </a:prstGeom>
          <a:noFill/>
          <a:ln w="158750" cmpd="tri">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pic>
        <p:nvPicPr>
          <p:cNvPr id="586090" name="Picture 362" descr="Southern shore of Galilee from above, tb n040700 sr"/>
          <p:cNvPicPr preferRelativeResize="0">
            <a:picLocks noChangeAspect="1" noChangeArrowheads="1"/>
          </p:cNvPicPr>
          <p:nvPr>
            <p:custDataLst>
              <p:tags r:id="rId1"/>
            </p:custDataLst>
          </p:nvPr>
        </p:nvPicPr>
        <p:blipFill>
          <a:blip r:embed="rId7" cstate="screen">
            <a:lum contrast="30000"/>
            <a:extLst>
              <a:ext uri="{28A0092B-C50C-407E-A947-70E740481C1C}">
                <a14:useLocalDpi xmlns:a14="http://schemas.microsoft.com/office/drawing/2010/main"/>
              </a:ext>
            </a:extLst>
          </a:blip>
          <a:srcRect/>
          <a:stretch>
            <a:fillRect/>
          </a:stretch>
        </p:blipFill>
        <p:spPr bwMode="auto">
          <a:xfrm>
            <a:off x="593725" y="450850"/>
            <a:ext cx="3403600" cy="2551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6089" name="Picture 361" descr="Jordan River, tb n011700 sr"/>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769938" y="2339975"/>
            <a:ext cx="2720975" cy="2041525"/>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pic>
        <p:nvPicPr>
          <p:cNvPr id="586087" name="Picture 359"/>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31875" y="4316413"/>
            <a:ext cx="3006725" cy="2078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5954" name="Rectangle 226"/>
          <p:cNvSpPr>
            <a:spLocks noChangeArrowheads="1"/>
          </p:cNvSpPr>
          <p:nvPr/>
        </p:nvSpPr>
        <p:spPr bwMode="auto">
          <a:xfrm>
            <a:off x="890588" y="2355850"/>
            <a:ext cx="251142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Arial" charset="0"/>
                <a:ea typeface="+mn-ea"/>
                <a:cs typeface="+mn-cs"/>
              </a:rPr>
              <a:t> </a:t>
            </a:r>
          </a:p>
        </p:txBody>
      </p:sp>
      <p:sp>
        <p:nvSpPr>
          <p:cNvPr id="585955" name="Rectangle 227"/>
          <p:cNvSpPr>
            <a:spLocks noChangeArrowheads="1"/>
          </p:cNvSpPr>
          <p:nvPr/>
        </p:nvSpPr>
        <p:spPr bwMode="auto">
          <a:xfrm>
            <a:off x="703263" y="3287713"/>
            <a:ext cx="2835275" cy="9112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spcBef>
                <a:spcPct val="50000"/>
              </a:spcBef>
              <a:defRPr/>
            </a:pPr>
            <a:r>
              <a:rPr lang="en-US" sz="5400" b="0">
                <a:solidFill>
                  <a:srgbClr val="00FF00"/>
                </a:solidFill>
                <a:latin typeface="Arial" charset="0"/>
                <a:ea typeface="+mn-ea"/>
                <a:cs typeface="+mn-cs"/>
              </a:rPr>
              <a:t> </a:t>
            </a:r>
          </a:p>
        </p:txBody>
      </p:sp>
      <p:grpSp>
        <p:nvGrpSpPr>
          <p:cNvPr id="584" name="Group 2"/>
          <p:cNvGrpSpPr>
            <a:grpSpLocks/>
          </p:cNvGrpSpPr>
          <p:nvPr/>
        </p:nvGrpSpPr>
        <p:grpSpPr bwMode="auto">
          <a:xfrm>
            <a:off x="4124324" y="519113"/>
            <a:ext cx="3641725" cy="5815013"/>
            <a:chOff x="2598" y="327"/>
            <a:chExt cx="2294" cy="3663"/>
          </a:xfrm>
        </p:grpSpPr>
        <p:sp>
          <p:nvSpPr>
            <p:cNvPr id="585" name="Freeform 3"/>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86" name="Freeform 4"/>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87" name="Rectangle 5"/>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8" name="Rectangle 6"/>
            <p:cNvSpPr>
              <a:spLocks noChangeArrowheads="1"/>
            </p:cNvSpPr>
            <p:nvPr/>
          </p:nvSpPr>
          <p:spPr bwMode="auto">
            <a:xfrm>
              <a:off x="3713" y="327"/>
              <a:ext cx="87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0" name="Freeform 8"/>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91" name="AutoShape 9"/>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2" name="Freeform 10"/>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93" name="AutoShape 11"/>
            <p:cNvSpPr>
              <a:spLocks noChangeArrowheads="1"/>
            </p:cNvSpPr>
            <p:nvPr/>
          </p:nvSpPr>
          <p:spPr bwMode="auto">
            <a:xfrm>
              <a:off x="4156" y="3233"/>
              <a:ext cx="460" cy="3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4" name="Rectangle 12"/>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5" name="Freeform 1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96" name="AutoShape 1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97" name="Rectangle 1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98" name="Freeform 1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99" name="Rectangle 1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00" name="Freeform 18"/>
            <p:cNvSpPr>
              <a:spLocks/>
            </p:cNvSpPr>
            <p:nvPr/>
          </p:nvSpPr>
          <p:spPr bwMode="auto">
            <a:xfrm>
              <a:off x="3036" y="2223"/>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01" name="AutoShape 1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02" name="Rectangle 2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3" name="Rectangle 2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04" name="AutoShape 2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05" name="Rectangle 23"/>
            <p:cNvSpPr>
              <a:spLocks noChangeArrowheads="1"/>
            </p:cNvSpPr>
            <p:nvPr/>
          </p:nvSpPr>
          <p:spPr bwMode="auto">
            <a:xfrm>
              <a:off x="2628" y="478"/>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6" name="AutoShape 2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07" name="AutoShape 2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08" name="AutoShape 2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09" name="Rectangle 2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0" name="Rectangle 28"/>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11" name="AutoShape 2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2" name="Rectangle 3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13" name="AutoShape 3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14" name="Freeform 32"/>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 name="Freeform 33"/>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16" name="Rectangle 34"/>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617" name="Freeform 35"/>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 name="AutoShape 36"/>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19" name="Rectangle 37"/>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0" name="AutoShape 38"/>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1" name="AutoShape 39"/>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2" name="Rectangle 40"/>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3" name="AutoShape 41"/>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4" name="Rectangle 42"/>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5" name="AutoShape 43"/>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6" name="AutoShape 44"/>
            <p:cNvSpPr>
              <a:spLocks noChangeArrowheads="1"/>
            </p:cNvSpPr>
            <p:nvPr/>
          </p:nvSpPr>
          <p:spPr bwMode="auto">
            <a:xfrm>
              <a:off x="4153" y="2783"/>
              <a:ext cx="460" cy="226"/>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7" name="Rectangle 45"/>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8" name="AutoShape 46"/>
            <p:cNvSpPr>
              <a:spLocks noChangeArrowheads="1"/>
            </p:cNvSpPr>
            <p:nvPr/>
          </p:nvSpPr>
          <p:spPr bwMode="auto">
            <a:xfrm>
              <a:off x="4165" y="2799"/>
              <a:ext cx="436" cy="22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9" name="Freeform 47"/>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0" name="Rectangle 48"/>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1" name="Freeform 49"/>
            <p:cNvSpPr>
              <a:spLocks/>
            </p:cNvSpPr>
            <p:nvPr/>
          </p:nvSpPr>
          <p:spPr bwMode="auto">
            <a:xfrm>
              <a:off x="3038" y="3621"/>
              <a:ext cx="148" cy="76"/>
            </a:xfrm>
            <a:custGeom>
              <a:avLst/>
              <a:gdLst>
                <a:gd name="T0" fmla="*/ 444 w 129"/>
                <a:gd name="T1" fmla="*/ 2479 h 49"/>
                <a:gd name="T2" fmla="*/ 0 w 129"/>
                <a:gd name="T3" fmla="*/ 2479 h 49"/>
                <a:gd name="T4" fmla="*/ 0 w 129"/>
                <a:gd name="T5" fmla="*/ 0 h 49"/>
                <a:gd name="T6" fmla="*/ 444 w 129"/>
                <a:gd name="T7" fmla="*/ 2479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2" name="AutoShape 50"/>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3" name="Rectangle 51"/>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4" name="Rectangle 52"/>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35" name="AutoShape 53"/>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6" name="Rectangle 54"/>
            <p:cNvSpPr>
              <a:spLocks noChangeArrowheads="1"/>
            </p:cNvSpPr>
            <p:nvPr/>
          </p:nvSpPr>
          <p:spPr bwMode="auto">
            <a:xfrm>
              <a:off x="4155" y="3366"/>
              <a:ext cx="600" cy="62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7" name="AutoShape 55"/>
            <p:cNvSpPr>
              <a:spLocks noChangeArrowheads="1"/>
            </p:cNvSpPr>
            <p:nvPr/>
          </p:nvSpPr>
          <p:spPr bwMode="auto">
            <a:xfrm>
              <a:off x="4168" y="3277"/>
              <a:ext cx="436" cy="51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41" name="Line 5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 name="Line 6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3" name="Line 6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4" name="Line 6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5" name="Line 6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6" name="Line 6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7" name="Rectangle 65"/>
            <p:cNvSpPr>
              <a:spLocks noChangeArrowheads="1"/>
            </p:cNvSpPr>
            <p:nvPr/>
          </p:nvSpPr>
          <p:spPr bwMode="auto">
            <a:xfrm>
              <a:off x="2616" y="534"/>
              <a:ext cx="65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ความบาปครั้งแรก</a:t>
              </a:r>
              <a:endParaRPr lang="en-US" sz="900" dirty="0">
                <a:solidFill>
                  <a:srgbClr val="000000"/>
                </a:solidFill>
                <a:latin typeface="Helvetica" charset="0"/>
              </a:endParaRPr>
            </a:p>
          </p:txBody>
        </p:sp>
        <p:sp>
          <p:nvSpPr>
            <p:cNvPr id="648" name="Rectangle 66"/>
            <p:cNvSpPr>
              <a:spLocks noChangeArrowheads="1"/>
            </p:cNvSpPr>
            <p:nvPr/>
          </p:nvSpPr>
          <p:spPr bwMode="auto">
            <a:xfrm>
              <a:off x="2598" y="640"/>
              <a:ext cx="668"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พระกิตติคุณครั้งแรก</a:t>
              </a:r>
              <a:endParaRPr lang="en-US" sz="800" dirty="0">
                <a:solidFill>
                  <a:srgbClr val="000000"/>
                </a:solidFill>
                <a:latin typeface="Helvetica" charset="0"/>
              </a:endParaRPr>
            </a:p>
          </p:txBody>
        </p:sp>
        <p:sp>
          <p:nvSpPr>
            <p:cNvPr id="649" name="Rectangle 67"/>
            <p:cNvSpPr>
              <a:spLocks noChangeArrowheads="1"/>
            </p:cNvSpPr>
            <p:nvPr/>
          </p:nvSpPr>
          <p:spPr bwMode="auto">
            <a:xfrm>
              <a:off x="2695" y="738"/>
              <a:ext cx="53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ครอบครัวแรก</a:t>
              </a:r>
              <a:endParaRPr lang="en-US" sz="900" dirty="0">
                <a:solidFill>
                  <a:srgbClr val="000000"/>
                </a:solidFill>
                <a:latin typeface="Helvetica" charset="0"/>
              </a:endParaRPr>
            </a:p>
          </p:txBody>
        </p:sp>
        <p:sp>
          <p:nvSpPr>
            <p:cNvPr id="650" name="Rectangle 68"/>
            <p:cNvSpPr>
              <a:spLocks noChangeArrowheads="1"/>
            </p:cNvSpPr>
            <p:nvPr/>
          </p:nvSpPr>
          <p:spPr bwMode="auto">
            <a:xfrm>
              <a:off x="2605" y="838"/>
              <a:ext cx="6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ฆาตกรรมครั้งแรก</a:t>
              </a:r>
              <a:endParaRPr lang="en-US" sz="900" dirty="0">
                <a:solidFill>
                  <a:srgbClr val="000000"/>
                </a:solidFill>
                <a:latin typeface="Helvetica" charset="0"/>
              </a:endParaRPr>
            </a:p>
          </p:txBody>
        </p:sp>
        <p:sp>
          <p:nvSpPr>
            <p:cNvPr id="651" name="Rectangle 69"/>
            <p:cNvSpPr>
              <a:spLocks noChangeArrowheads="1"/>
            </p:cNvSpPr>
            <p:nvPr/>
          </p:nvSpPr>
          <p:spPr bwMode="auto">
            <a:xfrm>
              <a:off x="2627" y="938"/>
              <a:ext cx="5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น้ำท่วม/สายรุ้ง</a:t>
              </a:r>
              <a:endParaRPr lang="en-US" sz="900" dirty="0">
                <a:solidFill>
                  <a:srgbClr val="000000"/>
                </a:solidFill>
                <a:latin typeface="Helvetica" charset="0"/>
              </a:endParaRPr>
            </a:p>
          </p:txBody>
        </p:sp>
        <p:sp>
          <p:nvSpPr>
            <p:cNvPr id="652" name="Rectangle 70"/>
            <p:cNvSpPr>
              <a:spLocks noChangeArrowheads="1"/>
            </p:cNvSpPr>
            <p:nvPr/>
          </p:nvSpPr>
          <p:spPr bwMode="auto">
            <a:xfrm>
              <a:off x="2781" y="1042"/>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หอคอย</a:t>
              </a:r>
              <a:endParaRPr lang="en-US" sz="900" dirty="0">
                <a:solidFill>
                  <a:srgbClr val="000000"/>
                </a:solidFill>
                <a:latin typeface="Helvetica" charset="0"/>
              </a:endParaRPr>
            </a:p>
          </p:txBody>
        </p:sp>
        <p:sp>
          <p:nvSpPr>
            <p:cNvPr id="653" name="Rectangle 71"/>
            <p:cNvSpPr>
              <a:spLocks noChangeArrowheads="1"/>
            </p:cNvSpPr>
            <p:nvPr/>
          </p:nvSpPr>
          <p:spPr bwMode="auto">
            <a:xfrm>
              <a:off x="2607" y="344"/>
              <a:ext cx="51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การทรงสร้าง</a:t>
              </a:r>
              <a:endParaRPr lang="en-US" sz="900" dirty="0">
                <a:solidFill>
                  <a:srgbClr val="000000"/>
                </a:solidFill>
                <a:latin typeface="Chicago" charset="0"/>
              </a:endParaRPr>
            </a:p>
          </p:txBody>
        </p:sp>
        <p:sp>
          <p:nvSpPr>
            <p:cNvPr id="654" name="Rectangle 72"/>
            <p:cNvSpPr>
              <a:spLocks noChangeArrowheads="1"/>
            </p:cNvSpPr>
            <p:nvPr/>
          </p:nvSpPr>
          <p:spPr bwMode="auto">
            <a:xfrm>
              <a:off x="2657" y="458"/>
              <a:ext cx="5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ชาย หญิง คู่แรก</a:t>
              </a:r>
              <a:endParaRPr lang="en-US" sz="800" dirty="0">
                <a:solidFill>
                  <a:srgbClr val="000000"/>
                </a:solidFill>
                <a:latin typeface="Helvetica" charset="0"/>
              </a:endParaRPr>
            </a:p>
          </p:txBody>
        </p:sp>
        <p:sp>
          <p:nvSpPr>
            <p:cNvPr id="655" name="Line 7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 name="Line 7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7" name="Rectangle 7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8" name="Rectangle 76"/>
            <p:cNvSpPr>
              <a:spLocks noChangeArrowheads="1"/>
            </p:cNvSpPr>
            <p:nvPr/>
          </p:nvSpPr>
          <p:spPr bwMode="auto">
            <a:xfrm>
              <a:off x="2749" y="1531"/>
              <a:ext cx="42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ด</a:t>
              </a:r>
              <a:r>
                <a:rPr lang="en-US" sz="1000" dirty="0">
                  <a:solidFill>
                    <a:srgbClr val="000000"/>
                  </a:solidFill>
                  <a:latin typeface="Helvetica" charset="0"/>
                </a:rPr>
                <a:t> - </a:t>
              </a:r>
              <a:r>
                <a:rPr lang="th-TH" sz="1000" dirty="0">
                  <a:solidFill>
                    <a:srgbClr val="000000"/>
                  </a:solidFill>
                  <a:latin typeface="Helvetica" charset="0"/>
                </a:rPr>
                <a:t>ล</a:t>
              </a:r>
              <a:r>
                <a:rPr lang="en-US" sz="1000" dirty="0">
                  <a:solidFill>
                    <a:srgbClr val="000000"/>
                  </a:solidFill>
                  <a:latin typeface="Helvetica" charset="0"/>
                </a:rPr>
                <a:t> - </a:t>
              </a:r>
              <a:r>
                <a:rPr lang="th-TH" sz="1000" dirty="0">
                  <a:solidFill>
                    <a:srgbClr val="000000"/>
                  </a:solidFill>
                  <a:latin typeface="Helvetica" charset="0"/>
                </a:rPr>
                <a:t>พ</a:t>
              </a:r>
              <a:endParaRPr lang="en-US" sz="1000" dirty="0">
                <a:solidFill>
                  <a:srgbClr val="000000"/>
                </a:solidFill>
                <a:latin typeface="Helvetica" charset="0"/>
              </a:endParaRPr>
            </a:p>
          </p:txBody>
        </p:sp>
        <p:sp>
          <p:nvSpPr>
            <p:cNvPr id="659" name="Rectangle 77"/>
            <p:cNvSpPr>
              <a:spLocks noChangeArrowheads="1"/>
            </p:cNvSpPr>
            <p:nvPr/>
          </p:nvSpPr>
          <p:spPr bwMode="auto">
            <a:xfrm>
              <a:off x="2812" y="1771"/>
              <a:ext cx="28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ย</a:t>
              </a:r>
              <a:r>
                <a:rPr lang="en-US" sz="1000" dirty="0">
                  <a:solidFill>
                    <a:srgbClr val="000000"/>
                  </a:solidFill>
                  <a:latin typeface="Helvetica" charset="0"/>
                </a:rPr>
                <a:t> - </a:t>
              </a:r>
              <a:r>
                <a:rPr lang="th-TH" sz="1000" dirty="0">
                  <a:solidFill>
                    <a:srgbClr val="000000"/>
                  </a:solidFill>
                  <a:latin typeface="Helvetica" charset="0"/>
                </a:rPr>
                <a:t>อ</a:t>
              </a:r>
              <a:endParaRPr lang="en-US" sz="1000" dirty="0">
                <a:solidFill>
                  <a:srgbClr val="000000"/>
                </a:solidFill>
                <a:latin typeface="Helvetica" charset="0"/>
              </a:endParaRPr>
            </a:p>
          </p:txBody>
        </p:sp>
        <p:sp>
          <p:nvSpPr>
            <p:cNvPr id="660" name="Rectangle 78"/>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661" name="Rectangle 79"/>
            <p:cNvSpPr>
              <a:spLocks noChangeArrowheads="1"/>
            </p:cNvSpPr>
            <p:nvPr/>
          </p:nvSpPr>
          <p:spPr bwMode="auto">
            <a:xfrm>
              <a:off x="2742" y="1414"/>
              <a:ext cx="50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การทรงเรียก</a:t>
              </a:r>
              <a:endParaRPr lang="en-US" sz="900" dirty="0">
                <a:solidFill>
                  <a:srgbClr val="000000"/>
                </a:solidFill>
                <a:latin typeface="Helvetica" charset="0"/>
              </a:endParaRPr>
            </a:p>
          </p:txBody>
        </p:sp>
        <p:sp>
          <p:nvSpPr>
            <p:cNvPr id="662" name="Rectangle 80"/>
            <p:cNvSpPr>
              <a:spLocks noChangeArrowheads="1"/>
            </p:cNvSpPr>
            <p:nvPr/>
          </p:nvSpPr>
          <p:spPr bwMode="auto">
            <a:xfrm>
              <a:off x="2634" y="1274"/>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อับรา</a:t>
              </a:r>
              <a:r>
                <a:rPr lang="th-TH" sz="900" dirty="0" err="1">
                  <a:solidFill>
                    <a:srgbClr val="000000"/>
                  </a:solidFill>
                  <a:latin typeface="Chicago" charset="0"/>
                </a:rPr>
                <a:t>ฮัม</a:t>
              </a:r>
              <a:endParaRPr lang="en-US" sz="900" dirty="0">
                <a:solidFill>
                  <a:srgbClr val="000000"/>
                </a:solidFill>
                <a:latin typeface="Chicago" charset="0"/>
              </a:endParaRPr>
            </a:p>
          </p:txBody>
        </p:sp>
        <p:sp>
          <p:nvSpPr>
            <p:cNvPr id="663" name="Rectangle 81"/>
            <p:cNvSpPr>
              <a:spLocks noChangeArrowheads="1"/>
            </p:cNvSpPr>
            <p:nvPr/>
          </p:nvSpPr>
          <p:spPr bwMode="auto">
            <a:xfrm>
              <a:off x="2834" y="1653"/>
              <a:ext cx="28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อ</a:t>
              </a:r>
              <a:r>
                <a:rPr lang="en-US" sz="1000" dirty="0">
                  <a:solidFill>
                    <a:srgbClr val="000000"/>
                  </a:solidFill>
                  <a:latin typeface="Helvetica" charset="0"/>
                </a:rPr>
                <a:t> - </a:t>
              </a:r>
              <a:r>
                <a:rPr lang="th-TH" sz="1000" dirty="0">
                  <a:solidFill>
                    <a:srgbClr val="000000"/>
                  </a:solidFill>
                  <a:latin typeface="Helvetica" charset="0"/>
                </a:rPr>
                <a:t>อ</a:t>
              </a:r>
              <a:endParaRPr lang="en-US" sz="1000" dirty="0">
                <a:solidFill>
                  <a:srgbClr val="000000"/>
                </a:solidFill>
                <a:latin typeface="Helvetica" charset="0"/>
              </a:endParaRPr>
            </a:p>
          </p:txBody>
        </p:sp>
        <p:sp>
          <p:nvSpPr>
            <p:cNvPr id="664" name="Line 8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5" name="Line 8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66" name="Rectangle 84"/>
            <p:cNvSpPr>
              <a:spLocks noChangeArrowheads="1"/>
            </p:cNvSpPr>
            <p:nvPr/>
          </p:nvSpPr>
          <p:spPr bwMode="auto">
            <a:xfrm>
              <a:off x="2694" y="2152"/>
              <a:ext cx="3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โยเซฟ</a:t>
              </a:r>
              <a:endParaRPr lang="en-US" sz="900" dirty="0">
                <a:solidFill>
                  <a:srgbClr val="000000"/>
                </a:solidFill>
                <a:latin typeface="Chicago" charset="0"/>
              </a:endParaRPr>
            </a:p>
          </p:txBody>
        </p:sp>
        <p:sp>
          <p:nvSpPr>
            <p:cNvPr id="667" name="Rectangle 85"/>
            <p:cNvSpPr>
              <a:spLocks noChangeArrowheads="1"/>
            </p:cNvSpPr>
            <p:nvPr/>
          </p:nvSpPr>
          <p:spPr bwMode="auto">
            <a:xfrm>
              <a:off x="2672" y="2304"/>
              <a:ext cx="5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Helvetica" charset="0"/>
                </a:rPr>
                <a:t>  </a:t>
              </a:r>
              <a:r>
                <a:rPr lang="th-TH" sz="900" dirty="0">
                  <a:solidFill>
                    <a:srgbClr val="000000"/>
                  </a:solidFill>
                  <a:latin typeface="Helvetica" charset="0"/>
                </a:rPr>
                <a:t>ถูกจับเป็นทาส</a:t>
              </a:r>
              <a:endParaRPr lang="en-US" sz="900" dirty="0">
                <a:solidFill>
                  <a:srgbClr val="000000"/>
                </a:solidFill>
                <a:latin typeface="Helvetica" charset="0"/>
              </a:endParaRPr>
            </a:p>
          </p:txBody>
        </p:sp>
        <p:sp>
          <p:nvSpPr>
            <p:cNvPr id="668" name="Rectangle 86"/>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669" name="Line 8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0" name="Line 8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1" name="Line 8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2" name="Line 9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3" name="Line 9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4" name="Line 9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5" name="Line 9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 name="Line 9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7" name="Rectangle 95"/>
            <p:cNvSpPr>
              <a:spLocks noChangeArrowheads="1"/>
            </p:cNvSpPr>
            <p:nvPr/>
          </p:nvSpPr>
          <p:spPr bwMode="auto">
            <a:xfrm>
              <a:off x="2708" y="2674"/>
              <a:ext cx="3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โมเสส</a:t>
              </a:r>
              <a:endParaRPr lang="en-US" sz="900" dirty="0">
                <a:solidFill>
                  <a:srgbClr val="000000"/>
                </a:solidFill>
                <a:latin typeface="Chicago" charset="0"/>
              </a:endParaRPr>
            </a:p>
          </p:txBody>
        </p:sp>
        <p:sp>
          <p:nvSpPr>
            <p:cNvPr id="678" name="Rectangle 96"/>
            <p:cNvSpPr>
              <a:spLocks noChangeArrowheads="1"/>
            </p:cNvSpPr>
            <p:nvPr/>
          </p:nvSpPr>
          <p:spPr bwMode="auto">
            <a:xfrm>
              <a:off x="2802" y="2934"/>
              <a:ext cx="30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ซีนาย</a:t>
              </a:r>
              <a:endParaRPr lang="en-US" sz="900" dirty="0">
                <a:solidFill>
                  <a:srgbClr val="000000"/>
                </a:solidFill>
                <a:latin typeface="Helvetica" charset="0"/>
              </a:endParaRPr>
            </a:p>
          </p:txBody>
        </p:sp>
        <p:sp>
          <p:nvSpPr>
            <p:cNvPr id="679" name="Rectangle 97"/>
            <p:cNvSpPr>
              <a:spLocks noChangeArrowheads="1"/>
            </p:cNvSpPr>
            <p:nvPr/>
          </p:nvSpPr>
          <p:spPr bwMode="auto">
            <a:xfrm>
              <a:off x="2751" y="3050"/>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ศ</a:t>
              </a:r>
              <a:r>
                <a:rPr lang="en-US" sz="900" dirty="0">
                  <a:solidFill>
                    <a:srgbClr val="000000"/>
                  </a:solidFill>
                  <a:latin typeface="Helvetica" charset="0"/>
                </a:rPr>
                <a:t> - </a:t>
              </a:r>
              <a:r>
                <a:rPr lang="th-TH" sz="900" dirty="0">
                  <a:solidFill>
                    <a:srgbClr val="000000"/>
                  </a:solidFill>
                  <a:latin typeface="Helvetica" charset="0"/>
                </a:rPr>
                <a:t>ค</a:t>
              </a:r>
              <a:r>
                <a:rPr lang="en-US" sz="900" dirty="0">
                  <a:solidFill>
                    <a:srgbClr val="000000"/>
                  </a:solidFill>
                  <a:latin typeface="Helvetica" charset="0"/>
                </a:rPr>
                <a:t> - </a:t>
              </a:r>
              <a:r>
                <a:rPr lang="th-TH" sz="900" dirty="0">
                  <a:solidFill>
                    <a:srgbClr val="000000"/>
                  </a:solidFill>
                  <a:latin typeface="Helvetica" charset="0"/>
                </a:rPr>
                <a:t>พ</a:t>
              </a:r>
              <a:endParaRPr lang="en-US" sz="900" dirty="0">
                <a:solidFill>
                  <a:srgbClr val="000000"/>
                </a:solidFill>
                <a:latin typeface="Helvetica" charset="0"/>
              </a:endParaRPr>
            </a:p>
          </p:txBody>
        </p:sp>
        <p:sp>
          <p:nvSpPr>
            <p:cNvPr id="680" name="Rectangle 98"/>
            <p:cNvSpPr>
              <a:spLocks noChangeArrowheads="1"/>
            </p:cNvSpPr>
            <p:nvPr/>
          </p:nvSpPr>
          <p:spPr bwMode="auto">
            <a:xfrm>
              <a:off x="2695" y="3158"/>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th-TH" sz="900" dirty="0">
                  <a:solidFill>
                    <a:srgbClr val="000000"/>
                  </a:solidFill>
                  <a:latin typeface="Helvetica" charset="0"/>
                </a:rPr>
                <a:t>คาเดช บา</a:t>
              </a:r>
              <a:r>
                <a:rPr lang="th-TH" sz="900" dirty="0" err="1">
                  <a:solidFill>
                    <a:srgbClr val="000000"/>
                  </a:solidFill>
                  <a:latin typeface="Helvetica" charset="0"/>
                </a:rPr>
                <a:t>เนีย</a:t>
              </a:r>
              <a:endParaRPr lang="en-US" sz="900" dirty="0">
                <a:solidFill>
                  <a:srgbClr val="000000"/>
                </a:solidFill>
                <a:latin typeface="Helvetica" charset="0"/>
              </a:endParaRPr>
            </a:p>
          </p:txBody>
        </p:sp>
        <p:sp>
          <p:nvSpPr>
            <p:cNvPr id="681" name="Rectangle 99"/>
            <p:cNvSpPr>
              <a:spLocks noChangeArrowheads="1"/>
            </p:cNvSpPr>
            <p:nvPr/>
          </p:nvSpPr>
          <p:spPr bwMode="auto">
            <a:xfrm>
              <a:off x="2872" y="3274"/>
              <a:ext cx="19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82" name="Rectangle 100"/>
            <p:cNvSpPr>
              <a:spLocks noChangeArrowheads="1"/>
            </p:cNvSpPr>
            <p:nvPr/>
          </p:nvSpPr>
          <p:spPr bwMode="auto">
            <a:xfrm>
              <a:off x="2724" y="3382"/>
              <a:ext cx="5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เทศนา </a:t>
              </a:r>
              <a:r>
                <a:rPr lang="en-US" sz="900" dirty="0">
                  <a:solidFill>
                    <a:srgbClr val="000000"/>
                  </a:solidFill>
                  <a:latin typeface="Helvetica" charset="0"/>
                </a:rPr>
                <a:t>5 </a:t>
              </a:r>
              <a:r>
                <a:rPr lang="th-TH" sz="900" dirty="0">
                  <a:solidFill>
                    <a:srgbClr val="000000"/>
                  </a:solidFill>
                  <a:latin typeface="Helvetica" charset="0"/>
                </a:rPr>
                <a:t>กัณฑ์</a:t>
              </a:r>
              <a:endParaRPr lang="en-US" sz="900" dirty="0">
                <a:solidFill>
                  <a:srgbClr val="000000"/>
                </a:solidFill>
                <a:latin typeface="Helvetica" charset="0"/>
              </a:endParaRPr>
            </a:p>
          </p:txBody>
        </p:sp>
        <p:sp>
          <p:nvSpPr>
            <p:cNvPr id="683" name="Line 10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4" name="Rectangle 102"/>
            <p:cNvSpPr>
              <a:spLocks noChangeArrowheads="1"/>
            </p:cNvSpPr>
            <p:nvPr/>
          </p:nvSpPr>
          <p:spPr bwMode="auto">
            <a:xfrm>
              <a:off x="2779" y="2826"/>
              <a:ext cx="31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อพยพ</a:t>
              </a:r>
              <a:endParaRPr lang="en-US" sz="900" dirty="0">
                <a:solidFill>
                  <a:srgbClr val="000000"/>
                </a:solidFill>
                <a:latin typeface="Helvetica" charset="0"/>
              </a:endParaRPr>
            </a:p>
          </p:txBody>
        </p:sp>
        <p:sp>
          <p:nvSpPr>
            <p:cNvPr id="685" name="Line 10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6" name="Line 10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7" name="Line 10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8" name="Rectangle 106"/>
            <p:cNvSpPr>
              <a:spLocks noChangeArrowheads="1"/>
            </p:cNvSpPr>
            <p:nvPr/>
          </p:nvSpPr>
          <p:spPr bwMode="auto">
            <a:xfrm>
              <a:off x="2697" y="3550"/>
              <a:ext cx="3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โยชูวา</a:t>
              </a:r>
              <a:endParaRPr lang="en-US" sz="900" dirty="0">
                <a:solidFill>
                  <a:srgbClr val="000000"/>
                </a:solidFill>
                <a:latin typeface="Chicago" charset="0"/>
              </a:endParaRPr>
            </a:p>
          </p:txBody>
        </p:sp>
        <p:sp>
          <p:nvSpPr>
            <p:cNvPr id="689" name="Rectangle 107"/>
            <p:cNvSpPr>
              <a:spLocks noChangeArrowheads="1"/>
            </p:cNvSpPr>
            <p:nvPr/>
          </p:nvSpPr>
          <p:spPr bwMode="auto">
            <a:xfrm>
              <a:off x="2738" y="3686"/>
              <a:ext cx="54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เยรีโค/เมืองไอ</a:t>
              </a:r>
              <a:endParaRPr lang="en-US" sz="900" dirty="0">
                <a:solidFill>
                  <a:srgbClr val="000000"/>
                </a:solidFill>
                <a:latin typeface="Helvetica" charset="0"/>
              </a:endParaRPr>
            </a:p>
          </p:txBody>
        </p:sp>
        <p:sp>
          <p:nvSpPr>
            <p:cNvPr id="690" name="Rectangle 108"/>
            <p:cNvSpPr>
              <a:spLocks noChangeArrowheads="1"/>
            </p:cNvSpPr>
            <p:nvPr/>
          </p:nvSpPr>
          <p:spPr bwMode="auto">
            <a:xfrm>
              <a:off x="2650" y="3808"/>
              <a:ext cx="6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อาณาจักรถูกแบ่ง</a:t>
              </a:r>
              <a:endParaRPr lang="en-US" sz="900" dirty="0">
                <a:solidFill>
                  <a:srgbClr val="000000"/>
                </a:solidFill>
                <a:latin typeface="Helvetica" charset="0"/>
              </a:endParaRPr>
            </a:p>
          </p:txBody>
        </p:sp>
        <p:sp>
          <p:nvSpPr>
            <p:cNvPr id="691" name="Line 109"/>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2" name="Line 110"/>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3" name="Rectangle 111"/>
            <p:cNvSpPr>
              <a:spLocks noChangeArrowheads="1"/>
            </p:cNvSpPr>
            <p:nvPr/>
          </p:nvSpPr>
          <p:spPr bwMode="auto">
            <a:xfrm>
              <a:off x="4312" y="586"/>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694" name="Rectangle 112"/>
            <p:cNvSpPr>
              <a:spLocks noChangeArrowheads="1"/>
            </p:cNvSpPr>
            <p:nvPr/>
          </p:nvSpPr>
          <p:spPr bwMode="auto">
            <a:xfrm>
              <a:off x="4248" y="480"/>
              <a:ext cx="42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dirty="0">
                  <a:solidFill>
                    <a:srgbClr val="000000"/>
                  </a:solidFill>
                  <a:latin typeface="Helvetica" charset="0"/>
                </a:rPr>
                <a:t>ผู้วินิจฉัย</a:t>
              </a:r>
              <a:endParaRPr lang="en-US" sz="1000" dirty="0">
                <a:solidFill>
                  <a:srgbClr val="000000"/>
                </a:solidFill>
                <a:latin typeface="Helvetica" charset="0"/>
              </a:endParaRPr>
            </a:p>
          </p:txBody>
        </p:sp>
        <p:sp>
          <p:nvSpPr>
            <p:cNvPr id="695" name="Rectangle 113"/>
            <p:cNvSpPr>
              <a:spLocks noChangeArrowheads="1"/>
            </p:cNvSpPr>
            <p:nvPr/>
          </p:nvSpPr>
          <p:spPr bwMode="auto">
            <a:xfrm>
              <a:off x="4141" y="352"/>
              <a:ext cx="3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เอกเทศ</a:t>
              </a:r>
              <a:endParaRPr lang="en-US" sz="900" dirty="0">
                <a:solidFill>
                  <a:srgbClr val="000000"/>
                </a:solidFill>
                <a:latin typeface="Chicago" charset="0"/>
              </a:endParaRPr>
            </a:p>
          </p:txBody>
        </p:sp>
        <p:sp>
          <p:nvSpPr>
            <p:cNvPr id="696" name="Line 114"/>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7" name="Line 115"/>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8" name="Line 116"/>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9" name="Rectangle 117"/>
            <p:cNvSpPr>
              <a:spLocks noChangeArrowheads="1"/>
            </p:cNvSpPr>
            <p:nvPr/>
          </p:nvSpPr>
          <p:spPr bwMode="auto">
            <a:xfrm>
              <a:off x="4191" y="1008"/>
              <a:ext cx="479" cy="144"/>
            </a:xfrm>
            <a:prstGeom prst="rect">
              <a:avLst/>
            </a:prstGeom>
            <a:noFill/>
            <a:ln w="12700">
              <a:noFill/>
              <a:miter lim="800000"/>
              <a:headEnd/>
              <a:tailEnd/>
            </a:ln>
            <a:effectLst/>
          </p:spPr>
          <p:txBody>
            <a:bodyPr wrap="none" lIns="90487" tIns="44450" rIns="90487" bIns="44450">
              <a:spAutoFit/>
            </a:bodyPr>
            <a:lstStyle/>
            <a:p>
              <a:pPr>
                <a:defRPr/>
              </a:pPr>
              <a:r>
                <a:rPr lang="en-US" sz="900" dirty="0">
                  <a:solidFill>
                    <a:srgbClr val="000000"/>
                  </a:solidFill>
                  <a:effectLst>
                    <a:outerShdw blurRad="38100" dist="38100" dir="2700000" algn="tl">
                      <a:srgbClr val="FFFFFF"/>
                    </a:outerShdw>
                  </a:effectLst>
                  <a:latin typeface="Helvetica" charset="0"/>
                </a:rPr>
                <a:t> ••• </a:t>
              </a:r>
              <a:r>
                <a:rPr lang="th-TH" sz="900" dirty="0">
                  <a:solidFill>
                    <a:srgbClr val="000000"/>
                  </a:solidFill>
                  <a:effectLst>
                    <a:outerShdw blurRad="38100" dist="38100" dir="2700000" algn="tl">
                      <a:srgbClr val="FFFFFF"/>
                    </a:outerShdw>
                  </a:effectLst>
                  <a:latin typeface="Helvetica" charset="0"/>
                </a:rPr>
                <a:t>แยก</a:t>
              </a:r>
              <a:r>
                <a:rPr lang="en-US" sz="900" dirty="0">
                  <a:solidFill>
                    <a:srgbClr val="000000"/>
                  </a:solidFill>
                  <a:effectLst>
                    <a:outerShdw blurRad="38100" dist="38100" dir="2700000" algn="tl">
                      <a:srgbClr val="FFFFFF"/>
                    </a:outerShdw>
                  </a:effectLst>
                  <a:latin typeface="Helvetica" charset="0"/>
                </a:rPr>
                <a:t> ••• </a:t>
              </a:r>
            </a:p>
          </p:txBody>
        </p:sp>
        <p:sp>
          <p:nvSpPr>
            <p:cNvPr id="700" name="Rectangle 118"/>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dirty="0" err="1">
                  <a:solidFill>
                    <a:srgbClr val="000000"/>
                  </a:solidFill>
                  <a:latin typeface="Helvetica" charset="0"/>
                </a:rPr>
                <a:t>อิสรเอล</a:t>
              </a:r>
              <a:endParaRPr lang="en-US" sz="800" dirty="0">
                <a:solidFill>
                  <a:srgbClr val="000000"/>
                </a:solidFill>
                <a:latin typeface="Helvetica" charset="0"/>
              </a:endParaRPr>
            </a:p>
          </p:txBody>
        </p:sp>
        <p:sp>
          <p:nvSpPr>
            <p:cNvPr id="701" name="Rectangle 119"/>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702" name="Rectangle 120"/>
            <p:cNvSpPr>
              <a:spLocks noChangeArrowheads="1"/>
            </p:cNvSpPr>
            <p:nvPr/>
          </p:nvSpPr>
          <p:spPr bwMode="auto">
            <a:xfrm>
              <a:off x="4156" y="1574"/>
              <a:ext cx="5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solidFill>
                    <a:srgbClr val="000000"/>
                  </a:solidFill>
                  <a:latin typeface="Helvetica" charset="0"/>
                </a:rPr>
                <a:t> 20-</a:t>
              </a:r>
              <a:r>
                <a:rPr lang="th-TH" sz="800" dirty="0">
                  <a:solidFill>
                    <a:srgbClr val="000000"/>
                  </a:solidFill>
                  <a:latin typeface="Helvetica" charset="0"/>
                </a:rPr>
                <a:t>ย</a:t>
              </a:r>
              <a:r>
                <a:rPr lang="en-US" sz="800" dirty="0">
                  <a:solidFill>
                    <a:srgbClr val="000000"/>
                  </a:solidFill>
                  <a:latin typeface="Helvetica" charset="0"/>
                </a:rPr>
                <a:t>         20-</a:t>
              </a:r>
              <a:r>
                <a:rPr lang="th-TH" sz="800" dirty="0">
                  <a:solidFill>
                    <a:srgbClr val="000000"/>
                  </a:solidFill>
                  <a:latin typeface="Helvetica" charset="0"/>
                </a:rPr>
                <a:t>ร</a:t>
              </a:r>
              <a:endParaRPr lang="en-US" sz="800" dirty="0">
                <a:solidFill>
                  <a:srgbClr val="000000"/>
                </a:solidFill>
                <a:latin typeface="Helvetica" charset="0"/>
              </a:endParaRPr>
            </a:p>
          </p:txBody>
        </p:sp>
        <p:sp>
          <p:nvSpPr>
            <p:cNvPr id="703" name="Rectangle 121"/>
            <p:cNvSpPr>
              <a:spLocks noChangeArrowheads="1"/>
            </p:cNvSpPr>
            <p:nvPr/>
          </p:nvSpPr>
          <p:spPr bwMode="auto">
            <a:xfrm>
              <a:off x="4167" y="1694"/>
              <a:ext cx="54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704" name="Rectangle 122"/>
            <p:cNvSpPr>
              <a:spLocks noChangeArrowheads="1"/>
            </p:cNvSpPr>
            <p:nvPr/>
          </p:nvSpPr>
          <p:spPr bwMode="auto">
            <a:xfrm>
              <a:off x="4119" y="1798"/>
              <a:ext cx="670"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err="1">
                  <a:solidFill>
                    <a:srgbClr val="000000"/>
                  </a:solidFill>
                  <a:latin typeface="Helvetica" charset="0"/>
                </a:rPr>
                <a:t>อัส</a:t>
              </a:r>
              <a:r>
                <a:rPr lang="th-TH" sz="800" dirty="0">
                  <a:solidFill>
                    <a:srgbClr val="000000"/>
                  </a:solidFill>
                  <a:latin typeface="Helvetica" charset="0"/>
                </a:rPr>
                <a:t>ซีเรีย</a:t>
              </a:r>
              <a:r>
                <a:rPr lang="en-US" sz="800" dirty="0">
                  <a:solidFill>
                    <a:srgbClr val="000000"/>
                  </a:solidFill>
                  <a:latin typeface="Helvetica" charset="0"/>
                </a:rPr>
                <a:t>    </a:t>
              </a:r>
              <a:r>
                <a:rPr lang="th-TH" sz="800" dirty="0">
                  <a:solidFill>
                    <a:srgbClr val="000000"/>
                  </a:solidFill>
                  <a:latin typeface="Helvetica" charset="0"/>
                </a:rPr>
                <a:t>  บาบิโลน</a:t>
              </a:r>
              <a:endParaRPr lang="en-US" sz="800" dirty="0">
                <a:solidFill>
                  <a:srgbClr val="000000"/>
                </a:solidFill>
                <a:latin typeface="Helvetica" charset="0"/>
              </a:endParaRPr>
            </a:p>
          </p:txBody>
        </p:sp>
        <p:sp>
          <p:nvSpPr>
            <p:cNvPr id="705" name="Line 123"/>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6" name="Rectangle 124"/>
            <p:cNvSpPr>
              <a:spLocks noChangeArrowheads="1"/>
            </p:cNvSpPr>
            <p:nvPr/>
          </p:nvSpPr>
          <p:spPr bwMode="auto">
            <a:xfrm>
              <a:off x="4169" y="1134"/>
              <a:ext cx="48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เหนือ</a:t>
              </a:r>
              <a:r>
                <a:rPr lang="en-US" sz="800" dirty="0">
                  <a:solidFill>
                    <a:srgbClr val="000000"/>
                  </a:solidFill>
                  <a:latin typeface="Helvetica" charset="0"/>
                </a:rPr>
                <a:t>       </a:t>
              </a:r>
              <a:r>
                <a:rPr lang="th-TH" sz="800" dirty="0">
                  <a:solidFill>
                    <a:srgbClr val="000000"/>
                  </a:solidFill>
                  <a:latin typeface="Helvetica" charset="0"/>
                </a:rPr>
                <a:t> ใต้</a:t>
              </a:r>
              <a:endParaRPr lang="en-US" sz="800" dirty="0">
                <a:solidFill>
                  <a:srgbClr val="000000"/>
                </a:solidFill>
                <a:latin typeface="Helvetica" charset="0"/>
              </a:endParaRPr>
            </a:p>
          </p:txBody>
        </p:sp>
        <p:sp>
          <p:nvSpPr>
            <p:cNvPr id="707" name="Line 125"/>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8" name="Line 126"/>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9" name="Rectangle 127"/>
            <p:cNvSpPr>
              <a:spLocks noChangeArrowheads="1"/>
            </p:cNvSpPr>
            <p:nvPr/>
          </p:nvSpPr>
          <p:spPr bwMode="auto">
            <a:xfrm>
              <a:off x="4150" y="1454"/>
              <a:ext cx="513" cy="134"/>
            </a:xfrm>
            <a:prstGeom prst="rect">
              <a:avLst/>
            </a:prstGeom>
            <a:noFill/>
            <a:ln w="12700">
              <a:noFill/>
              <a:miter lim="800000"/>
              <a:headEnd/>
              <a:tailEnd/>
            </a:ln>
            <a:effectLst/>
          </p:spPr>
          <p:txBody>
            <a:bodyPr wrap="none" lIns="90487" tIns="44450" rIns="90487" bIns="44450">
              <a:spAutoFit/>
            </a:bodyPr>
            <a:lstStyle/>
            <a:p>
              <a:pPr>
                <a:defRPr/>
              </a:pPr>
              <a:r>
                <a:rPr lang="th-TH" sz="800" dirty="0">
                  <a:solidFill>
                    <a:srgbClr val="000000"/>
                  </a:solidFill>
                  <a:effectLst>
                    <a:outerShdw blurRad="38100" dist="38100" dir="2700000" algn="tl">
                      <a:srgbClr val="FFFFFF"/>
                    </a:outerShdw>
                  </a:effectLst>
                  <a:latin typeface="Helvetica" charset="0"/>
                </a:rPr>
                <a:t>ผู้เผยพระวจนะ</a:t>
              </a:r>
              <a:endParaRPr lang="en-US" sz="800" dirty="0">
                <a:solidFill>
                  <a:srgbClr val="000000"/>
                </a:solidFill>
                <a:effectLst>
                  <a:outerShdw blurRad="38100" dist="38100" dir="2700000" algn="tl">
                    <a:srgbClr val="FFFFFF"/>
                  </a:outerShdw>
                </a:effectLst>
                <a:latin typeface="Helvetica" charset="0"/>
              </a:endParaRPr>
            </a:p>
          </p:txBody>
        </p:sp>
        <p:sp>
          <p:nvSpPr>
            <p:cNvPr id="710" name="Line 128"/>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1" name="Rectangle 129"/>
            <p:cNvSpPr>
              <a:spLocks noChangeArrowheads="1"/>
            </p:cNvSpPr>
            <p:nvPr/>
          </p:nvSpPr>
          <p:spPr bwMode="auto">
            <a:xfrm>
              <a:off x="4251" y="908"/>
              <a:ext cx="3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ซ</a:t>
              </a:r>
              <a:r>
                <a:rPr lang="en-US" sz="900" dirty="0">
                  <a:solidFill>
                    <a:srgbClr val="000000"/>
                  </a:solidFill>
                  <a:latin typeface="Helvetica" charset="0"/>
                </a:rPr>
                <a:t> - </a:t>
              </a:r>
              <a:r>
                <a:rPr lang="th-TH" sz="900" dirty="0">
                  <a:solidFill>
                    <a:srgbClr val="000000"/>
                  </a:solidFill>
                  <a:latin typeface="Helvetica" charset="0"/>
                </a:rPr>
                <a:t>ด</a:t>
              </a:r>
              <a:r>
                <a:rPr lang="en-US" sz="900" dirty="0">
                  <a:solidFill>
                    <a:srgbClr val="000000"/>
                  </a:solidFill>
                  <a:latin typeface="Helvetica" charset="0"/>
                </a:rPr>
                <a:t> - </a:t>
              </a:r>
              <a:r>
                <a:rPr lang="th-TH" sz="900" dirty="0">
                  <a:solidFill>
                    <a:srgbClr val="000000"/>
                  </a:solidFill>
                  <a:latin typeface="Helvetica" charset="0"/>
                </a:rPr>
                <a:t>ซ</a:t>
              </a:r>
              <a:endParaRPr lang="en-US" sz="900" dirty="0">
                <a:solidFill>
                  <a:srgbClr val="000000"/>
                </a:solidFill>
                <a:latin typeface="Helvetica" charset="0"/>
              </a:endParaRPr>
            </a:p>
          </p:txBody>
        </p:sp>
        <p:sp>
          <p:nvSpPr>
            <p:cNvPr id="712" name="Line 130"/>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3" name="Line 131"/>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4" name="Line 132"/>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5" name="Rectangle 133"/>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dirty="0">
                  <a:solidFill>
                    <a:srgbClr val="000000"/>
                  </a:solidFill>
                  <a:latin typeface="Chicago" charset="0"/>
                </a:rPr>
                <a:t>กษัตริย์</a:t>
              </a:r>
              <a:endParaRPr lang="en-US" sz="900" dirty="0">
                <a:solidFill>
                  <a:srgbClr val="000000"/>
                </a:solidFill>
                <a:latin typeface="Chicago" charset="0"/>
              </a:endParaRPr>
            </a:p>
          </p:txBody>
        </p:sp>
        <p:sp>
          <p:nvSpPr>
            <p:cNvPr id="716" name="Rectangle 134"/>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  </a:t>
              </a:r>
              <a:r>
                <a:rPr lang="th-TH" sz="800" dirty="0">
                  <a:solidFill>
                    <a:srgbClr val="000000"/>
                  </a:solidFill>
                  <a:latin typeface="Helvetica" charset="0"/>
                </a:rPr>
                <a:t>ยู</a:t>
              </a:r>
              <a:r>
                <a:rPr lang="th-TH" sz="800" dirty="0" err="1">
                  <a:solidFill>
                    <a:srgbClr val="000000"/>
                  </a:solidFill>
                  <a:latin typeface="Helvetica" charset="0"/>
                </a:rPr>
                <a:t>ดาห์</a:t>
              </a:r>
              <a:endParaRPr lang="en-US" sz="800" dirty="0">
                <a:solidFill>
                  <a:srgbClr val="000000"/>
                </a:solidFill>
                <a:latin typeface="Helvetica" charset="0"/>
              </a:endParaRPr>
            </a:p>
          </p:txBody>
        </p:sp>
        <p:sp>
          <p:nvSpPr>
            <p:cNvPr id="717" name="Line 135"/>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8" name="Line 136"/>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9" name="Line 137"/>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0" name="Rectangle 138"/>
            <p:cNvSpPr>
              <a:spLocks noChangeArrowheads="1"/>
            </p:cNvSpPr>
            <p:nvPr/>
          </p:nvSpPr>
          <p:spPr bwMode="auto">
            <a:xfrm>
              <a:off x="4241" y="2302"/>
              <a:ext cx="32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dirty="0">
                  <a:solidFill>
                    <a:srgbClr val="000000"/>
                  </a:solidFill>
                  <a:latin typeface="Helvetica" charset="0"/>
                </a:rPr>
                <a:t>3 </a:t>
              </a:r>
              <a:r>
                <a:rPr lang="th-TH" sz="1000" dirty="0">
                  <a:solidFill>
                    <a:srgbClr val="000000"/>
                  </a:solidFill>
                  <a:latin typeface="Helvetica" charset="0"/>
                </a:rPr>
                <a:t>ช่วง</a:t>
              </a:r>
              <a:endParaRPr lang="en-US" sz="1000" dirty="0">
                <a:solidFill>
                  <a:srgbClr val="000000"/>
                </a:solidFill>
                <a:latin typeface="Helvetica" charset="0"/>
              </a:endParaRPr>
            </a:p>
          </p:txBody>
        </p:sp>
        <p:sp>
          <p:nvSpPr>
            <p:cNvPr id="721" name="Rectangle 139"/>
            <p:cNvSpPr>
              <a:spLocks noChangeArrowheads="1"/>
            </p:cNvSpPr>
            <p:nvPr/>
          </p:nvSpPr>
          <p:spPr bwMode="auto">
            <a:xfrm>
              <a:off x="4128"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dirty="0">
                  <a:solidFill>
                    <a:srgbClr val="000000"/>
                  </a:solidFill>
                  <a:latin typeface="Helvetica" charset="0"/>
                </a:rPr>
                <a:t>100 </a:t>
              </a:r>
              <a:r>
                <a:rPr lang="th-TH" sz="800" dirty="0">
                  <a:solidFill>
                    <a:srgbClr val="000000"/>
                  </a:solidFill>
                  <a:latin typeface="Helvetica" charset="0"/>
                </a:rPr>
                <a:t>ปี</a:t>
              </a:r>
              <a:r>
                <a:rPr lang="en-US" sz="800" dirty="0">
                  <a:solidFill>
                    <a:srgbClr val="000000"/>
                  </a:solidFill>
                  <a:latin typeface="Helvetica" charset="0"/>
                </a:rPr>
                <a:t> / 50,000</a:t>
              </a:r>
            </a:p>
          </p:txBody>
        </p:sp>
        <p:sp>
          <p:nvSpPr>
            <p:cNvPr id="722" name="Rectangle 140"/>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1000" dirty="0">
                  <a:solidFill>
                    <a:srgbClr val="000000"/>
                  </a:solidFill>
                  <a:latin typeface="Helvetica" charset="0"/>
                </a:rPr>
                <a:t>ศ</a:t>
              </a:r>
              <a:r>
                <a:rPr lang="en-US" sz="1000" dirty="0">
                  <a:solidFill>
                    <a:srgbClr val="000000"/>
                  </a:solidFill>
                  <a:latin typeface="Helvetica" charset="0"/>
                </a:rPr>
                <a:t> - </a:t>
              </a:r>
              <a:r>
                <a:rPr lang="th-TH" sz="1000" dirty="0">
                  <a:solidFill>
                    <a:srgbClr val="000000"/>
                  </a:solidFill>
                  <a:latin typeface="Helvetica" charset="0"/>
                </a:rPr>
                <a:t>อ</a:t>
              </a:r>
              <a:r>
                <a:rPr lang="en-US" sz="1000" dirty="0">
                  <a:solidFill>
                    <a:srgbClr val="000000"/>
                  </a:solidFill>
                  <a:latin typeface="Helvetica" charset="0"/>
                </a:rPr>
                <a:t> - </a:t>
              </a:r>
              <a:r>
                <a:rPr lang="th-TH" sz="1000" dirty="0">
                  <a:solidFill>
                    <a:srgbClr val="000000"/>
                  </a:solidFill>
                  <a:latin typeface="Helvetica" charset="0"/>
                </a:rPr>
                <a:t>น</a:t>
              </a:r>
              <a:endParaRPr lang="en-US" sz="1000" dirty="0">
                <a:solidFill>
                  <a:srgbClr val="000000"/>
                </a:solidFill>
                <a:latin typeface="Helvetica" charset="0"/>
              </a:endParaRPr>
            </a:p>
          </p:txBody>
        </p:sp>
        <p:sp>
          <p:nvSpPr>
            <p:cNvPr id="723" name="Rectangle 141"/>
            <p:cNvSpPr>
              <a:spLocks noChangeArrowheads="1"/>
            </p:cNvSpPr>
            <p:nvPr/>
          </p:nvSpPr>
          <p:spPr bwMode="auto">
            <a:xfrm>
              <a:off x="4105" y="2030"/>
              <a:ext cx="5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ถูกจับเป็นทาส</a:t>
              </a:r>
              <a:endParaRPr lang="en-US" sz="900" dirty="0">
                <a:solidFill>
                  <a:srgbClr val="000000"/>
                </a:solidFill>
                <a:latin typeface="Chicago" charset="0"/>
              </a:endParaRPr>
            </a:p>
          </p:txBody>
        </p:sp>
        <p:sp>
          <p:nvSpPr>
            <p:cNvPr id="724" name="Rectangle 142"/>
            <p:cNvSpPr>
              <a:spLocks noChangeArrowheads="1"/>
            </p:cNvSpPr>
            <p:nvPr/>
          </p:nvSpPr>
          <p:spPr bwMode="auto">
            <a:xfrm>
              <a:off x="4214" y="2190"/>
              <a:ext cx="27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dirty="0">
                  <a:solidFill>
                    <a:srgbClr val="000000"/>
                  </a:solidFill>
                  <a:latin typeface="Helvetica" charset="0"/>
                </a:rPr>
                <a:t>70</a:t>
              </a:r>
              <a:r>
                <a:rPr lang="th-TH" sz="1000" dirty="0">
                  <a:solidFill>
                    <a:srgbClr val="000000"/>
                  </a:solidFill>
                  <a:latin typeface="Helvetica" charset="0"/>
                </a:rPr>
                <a:t> ปี</a:t>
              </a:r>
              <a:endParaRPr lang="en-US" sz="1000" dirty="0">
                <a:solidFill>
                  <a:srgbClr val="000000"/>
                </a:solidFill>
                <a:latin typeface="Helvetica" charset="0"/>
              </a:endParaRPr>
            </a:p>
          </p:txBody>
        </p:sp>
        <p:sp>
          <p:nvSpPr>
            <p:cNvPr id="725" name="Line 143"/>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6" name="Line 144"/>
            <p:cNvSpPr>
              <a:spLocks noChangeShapeType="1"/>
            </p:cNvSpPr>
            <p:nvPr/>
          </p:nvSpPr>
          <p:spPr bwMode="auto">
            <a:xfrm>
              <a:off x="4179" y="296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7" name="Line 145"/>
            <p:cNvSpPr>
              <a:spLocks noChangeShapeType="1"/>
            </p:cNvSpPr>
            <p:nvPr/>
          </p:nvSpPr>
          <p:spPr bwMode="auto">
            <a:xfrm>
              <a:off x="4179" y="30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8" name="Rectangle 146"/>
            <p:cNvSpPr>
              <a:spLocks noChangeArrowheads="1"/>
            </p:cNvSpPr>
            <p:nvPr/>
          </p:nvSpPr>
          <p:spPr bwMode="auto">
            <a:xfrm>
              <a:off x="4116" y="2954"/>
              <a:ext cx="67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Helvetica" charset="0"/>
                </a:rPr>
                <a:t>ระบบปกครองโรมัน</a:t>
              </a:r>
              <a:endParaRPr lang="en-US" sz="900" dirty="0">
                <a:solidFill>
                  <a:srgbClr val="000000"/>
                </a:solidFill>
                <a:latin typeface="Helvetica" charset="0"/>
              </a:endParaRPr>
            </a:p>
          </p:txBody>
        </p:sp>
        <p:sp>
          <p:nvSpPr>
            <p:cNvPr id="729" name="Rectangle 147"/>
            <p:cNvSpPr>
              <a:spLocks noChangeArrowheads="1"/>
            </p:cNvSpPr>
            <p:nvPr/>
          </p:nvSpPr>
          <p:spPr bwMode="auto">
            <a:xfrm>
              <a:off x="4132" y="2856"/>
              <a:ext cx="56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err="1">
                  <a:solidFill>
                    <a:srgbClr val="000000"/>
                  </a:solidFill>
                  <a:latin typeface="Helvetica" charset="0"/>
                </a:rPr>
                <a:t>อเล็ก</a:t>
              </a:r>
              <a:r>
                <a:rPr lang="th-TH" sz="900" dirty="0">
                  <a:solidFill>
                    <a:srgbClr val="000000"/>
                  </a:solidFill>
                  <a:latin typeface="Helvetica" charset="0"/>
                </a:rPr>
                <a:t> จาก </a:t>
              </a:r>
              <a:r>
                <a:rPr lang="th-TH" sz="900" dirty="0" err="1">
                  <a:solidFill>
                    <a:srgbClr val="000000"/>
                  </a:solidFill>
                  <a:latin typeface="Helvetica" charset="0"/>
                </a:rPr>
                <a:t>กรีก</a:t>
              </a:r>
              <a:endParaRPr lang="en-US" sz="900" dirty="0">
                <a:solidFill>
                  <a:srgbClr val="000000"/>
                </a:solidFill>
                <a:latin typeface="Helvetica" charset="0"/>
              </a:endParaRPr>
            </a:p>
          </p:txBody>
        </p:sp>
        <p:sp>
          <p:nvSpPr>
            <p:cNvPr id="730" name="Rectangle 148"/>
            <p:cNvSpPr>
              <a:spLocks noChangeArrowheads="1"/>
            </p:cNvSpPr>
            <p:nvPr/>
          </p:nvSpPr>
          <p:spPr bwMode="auto">
            <a:xfrm>
              <a:off x="4157" y="2768"/>
              <a:ext cx="34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dirty="0">
                  <a:solidFill>
                    <a:srgbClr val="000000"/>
                  </a:solidFill>
                  <a:latin typeface="Chicago" charset="0"/>
                </a:rPr>
                <a:t>ยุคเงียบ</a:t>
              </a:r>
              <a:endParaRPr lang="en-US" sz="900" dirty="0">
                <a:solidFill>
                  <a:srgbClr val="000000"/>
                </a:solidFill>
                <a:latin typeface="Chicago" charset="0"/>
              </a:endParaRPr>
            </a:p>
          </p:txBody>
        </p:sp>
        <p:sp>
          <p:nvSpPr>
            <p:cNvPr id="731" name="Line 149"/>
            <p:cNvSpPr>
              <a:spLocks noChangeShapeType="1"/>
            </p:cNvSpPr>
            <p:nvPr/>
          </p:nvSpPr>
          <p:spPr bwMode="auto">
            <a:xfrm>
              <a:off x="4175" y="360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2" name="Line 150"/>
            <p:cNvSpPr>
              <a:spLocks noChangeShapeType="1"/>
            </p:cNvSpPr>
            <p:nvPr/>
          </p:nvSpPr>
          <p:spPr bwMode="auto">
            <a:xfrm>
              <a:off x="4179" y="36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3" name="Line 151"/>
            <p:cNvSpPr>
              <a:spLocks noChangeShapeType="1"/>
            </p:cNvSpPr>
            <p:nvPr/>
          </p:nvSpPr>
          <p:spPr bwMode="auto">
            <a:xfrm>
              <a:off x="4187" y="378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4" name="Line 152"/>
            <p:cNvSpPr>
              <a:spLocks noChangeShapeType="1"/>
            </p:cNvSpPr>
            <p:nvPr/>
          </p:nvSpPr>
          <p:spPr bwMode="auto">
            <a:xfrm>
              <a:off x="4187" y="387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5" name="Line 153"/>
            <p:cNvSpPr>
              <a:spLocks noChangeShapeType="1"/>
            </p:cNvSpPr>
            <p:nvPr/>
          </p:nvSpPr>
          <p:spPr bwMode="auto">
            <a:xfrm>
              <a:off x="4179" y="39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6" name="Rectangle 154"/>
            <p:cNvSpPr>
              <a:spLocks noChangeArrowheads="1"/>
            </p:cNvSpPr>
            <p:nvPr/>
          </p:nvSpPr>
          <p:spPr bwMode="auto">
            <a:xfrm>
              <a:off x="4252" y="3592"/>
              <a:ext cx="45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พระกิตติคุณ</a:t>
              </a:r>
              <a:endParaRPr lang="en-US" sz="800" dirty="0">
                <a:solidFill>
                  <a:srgbClr val="000000"/>
                </a:solidFill>
                <a:latin typeface="Helvetica" charset="0"/>
              </a:endParaRPr>
            </a:p>
          </p:txBody>
        </p:sp>
        <p:sp>
          <p:nvSpPr>
            <p:cNvPr id="737" name="Rectangle 155"/>
            <p:cNvSpPr>
              <a:spLocks noChangeArrowheads="1"/>
            </p:cNvSpPr>
            <p:nvPr/>
          </p:nvSpPr>
          <p:spPr bwMode="auto">
            <a:xfrm>
              <a:off x="4302" y="3680"/>
              <a:ext cx="30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กิจการ</a:t>
              </a:r>
              <a:endParaRPr lang="en-US" sz="800" dirty="0">
                <a:solidFill>
                  <a:srgbClr val="000000"/>
                </a:solidFill>
                <a:latin typeface="Helvetica" charset="0"/>
              </a:endParaRPr>
            </a:p>
          </p:txBody>
        </p:sp>
        <p:sp>
          <p:nvSpPr>
            <p:cNvPr id="738" name="Rectangle 156"/>
            <p:cNvSpPr>
              <a:spLocks noChangeArrowheads="1"/>
            </p:cNvSpPr>
            <p:nvPr/>
          </p:nvSpPr>
          <p:spPr bwMode="auto">
            <a:xfrm>
              <a:off x="4257" y="3768"/>
              <a:ext cx="4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จดหมายฝาก</a:t>
              </a:r>
              <a:endParaRPr lang="en-US" sz="800" dirty="0">
                <a:solidFill>
                  <a:srgbClr val="000000"/>
                </a:solidFill>
                <a:latin typeface="Helvetica" charset="0"/>
              </a:endParaRPr>
            </a:p>
          </p:txBody>
        </p:sp>
        <p:sp>
          <p:nvSpPr>
            <p:cNvPr id="739" name="Rectangle 157"/>
            <p:cNvSpPr>
              <a:spLocks noChangeArrowheads="1"/>
            </p:cNvSpPr>
            <p:nvPr/>
          </p:nvSpPr>
          <p:spPr bwMode="auto">
            <a:xfrm>
              <a:off x="4314" y="3856"/>
              <a:ext cx="2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dirty="0">
                  <a:solidFill>
                    <a:srgbClr val="000000"/>
                  </a:solidFill>
                  <a:latin typeface="Helvetica" charset="0"/>
                </a:rPr>
                <a:t>วิวรณ์</a:t>
              </a:r>
              <a:endParaRPr lang="en-US" sz="800" dirty="0">
                <a:solidFill>
                  <a:srgbClr val="000000"/>
                </a:solidFill>
                <a:latin typeface="Helvetica" charset="0"/>
              </a:endParaRPr>
            </a:p>
          </p:txBody>
        </p:sp>
        <p:sp>
          <p:nvSpPr>
            <p:cNvPr id="740" name="Rectangle 158"/>
            <p:cNvSpPr>
              <a:spLocks noChangeArrowheads="1"/>
            </p:cNvSpPr>
            <p:nvPr/>
          </p:nvSpPr>
          <p:spPr bwMode="auto">
            <a:xfrm>
              <a:off x="4173" y="3205"/>
              <a:ext cx="435"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741" name="Rectangle 159"/>
            <p:cNvSpPr>
              <a:spLocks noChangeArrowheads="1"/>
            </p:cNvSpPr>
            <p:nvPr/>
          </p:nvSpPr>
          <p:spPr bwMode="auto">
            <a:xfrm>
              <a:off x="4266" y="3408"/>
              <a:ext cx="354"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กางเขน</a:t>
              </a:r>
              <a:endParaRPr lang="en-US" sz="900" i="1" dirty="0">
                <a:solidFill>
                  <a:srgbClr val="000000"/>
                </a:solidFill>
                <a:effectLst>
                  <a:outerShdw blurRad="38100" dist="38100" dir="2700000" algn="tl">
                    <a:srgbClr val="FFFFFF"/>
                  </a:outerShdw>
                </a:effectLst>
                <a:latin typeface="Helvetica" charset="0"/>
              </a:endParaRPr>
            </a:p>
          </p:txBody>
        </p:sp>
        <p:sp>
          <p:nvSpPr>
            <p:cNvPr id="742" name="Rectangle 160"/>
            <p:cNvSpPr>
              <a:spLocks noChangeArrowheads="1"/>
            </p:cNvSpPr>
            <p:nvPr/>
          </p:nvSpPr>
          <p:spPr bwMode="auto">
            <a:xfrm>
              <a:off x="4311" y="3520"/>
              <a:ext cx="38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43" name="Rectangle 161"/>
            <p:cNvSpPr>
              <a:spLocks noChangeArrowheads="1"/>
            </p:cNvSpPr>
            <p:nvPr/>
          </p:nvSpPr>
          <p:spPr bwMode="auto">
            <a:xfrm>
              <a:off x="4237" y="3492"/>
              <a:ext cx="420" cy="179"/>
            </a:xfrm>
            <a:prstGeom prst="rect">
              <a:avLst/>
            </a:prstGeom>
            <a:noFill/>
            <a:ln w="12700">
              <a:noFill/>
              <a:miter lim="800000"/>
              <a:headEnd/>
              <a:tailEnd/>
            </a:ln>
            <a:effectLst/>
          </p:spPr>
          <p:txBody>
            <a:bodyPr wrap="none" lIns="90487" tIns="44450" rIns="90487" bIns="44450">
              <a:spAutoFit/>
            </a:bodyPr>
            <a:lstStyle/>
            <a:p>
              <a:pPr>
                <a:defRPr/>
              </a:pPr>
              <a:r>
                <a:rPr lang="th-TH" sz="900" i="1" dirty="0">
                  <a:solidFill>
                    <a:srgbClr val="000000"/>
                  </a:solidFill>
                  <a:effectLst>
                    <a:outerShdw blurRad="38100" dist="38100" dir="2700000" algn="tl">
                      <a:srgbClr val="FFFFFF"/>
                    </a:outerShdw>
                  </a:effectLst>
                  <a:latin typeface="Helvetica" charset="0"/>
                </a:rPr>
                <a:t>คริสตจักร</a:t>
              </a:r>
              <a:endParaRPr lang="en-US" sz="900" i="1" dirty="0">
                <a:solidFill>
                  <a:srgbClr val="000000"/>
                </a:solidFill>
                <a:effectLst>
                  <a:outerShdw blurRad="38100" dist="38100" dir="2700000" algn="tl">
                    <a:srgbClr val="FFFFFF"/>
                  </a:outerShdw>
                </a:effectLst>
                <a:latin typeface="Helvetica" charset="0"/>
              </a:endParaRPr>
            </a:p>
          </p:txBody>
        </p:sp>
        <p:sp>
          <p:nvSpPr>
            <p:cNvPr id="744" name="Rectangle 162"/>
            <p:cNvSpPr>
              <a:spLocks noChangeArrowheads="1"/>
            </p:cNvSpPr>
            <p:nvPr/>
          </p:nvSpPr>
          <p:spPr bwMode="auto">
            <a:xfrm>
              <a:off x="4302" y="3320"/>
              <a:ext cx="265" cy="192"/>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
          <p:nvSpPr>
            <p:cNvPr id="745" name="Line 163"/>
            <p:cNvSpPr>
              <a:spLocks noChangeShapeType="1"/>
            </p:cNvSpPr>
            <p:nvPr/>
          </p:nvSpPr>
          <p:spPr bwMode="auto">
            <a:xfrm>
              <a:off x="4175" y="3436"/>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6" name="Line 164"/>
            <p:cNvSpPr>
              <a:spLocks noChangeShapeType="1"/>
            </p:cNvSpPr>
            <p:nvPr/>
          </p:nvSpPr>
          <p:spPr bwMode="auto">
            <a:xfrm>
              <a:off x="4175" y="35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7" name="Line 165"/>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8" name="Line 166"/>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49" name="Text Box 307"/>
          <p:cNvSpPr txBox="1">
            <a:spLocks noChangeArrowheads="1"/>
          </p:cNvSpPr>
          <p:nvPr/>
        </p:nvSpPr>
        <p:spPr bwMode="auto">
          <a:xfrm>
            <a:off x="5114927" y="2208213"/>
            <a:ext cx="673100" cy="393700"/>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400" i="1" dirty="0">
                <a:solidFill>
                  <a:schemeClr val="tx2">
                    <a:lumMod val="20000"/>
                    <a:lumOff val="80000"/>
                  </a:schemeClr>
                </a:solidFill>
              </a:rPr>
              <a:t>พอ</a:t>
            </a:r>
            <a:endParaRPr lang="en-US" sz="1400" i="1" dirty="0">
              <a:solidFill>
                <a:schemeClr val="tx2">
                  <a:lumMod val="20000"/>
                  <a:lumOff val="80000"/>
                </a:schemeClr>
              </a:solidFill>
            </a:endParaRPr>
          </a:p>
        </p:txBody>
      </p:sp>
      <p:sp>
        <p:nvSpPr>
          <p:cNvPr id="750" name="Text Box 308"/>
          <p:cNvSpPr txBox="1">
            <a:spLocks noChangeArrowheads="1"/>
          </p:cNvSpPr>
          <p:nvPr/>
        </p:nvSpPr>
        <p:spPr bwMode="auto">
          <a:xfrm>
            <a:off x="5089525" y="5052918"/>
            <a:ext cx="673100" cy="436658"/>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600" i="1" dirty="0" err="1">
                <a:solidFill>
                  <a:schemeClr val="tx1"/>
                </a:solidFill>
                <a:latin typeface="Kosher-Normal" charset="0"/>
              </a:rPr>
              <a:t>ผพ</a:t>
            </a:r>
            <a:endParaRPr lang="en-US" sz="900" i="1" dirty="0"/>
          </a:p>
        </p:txBody>
      </p:sp>
      <p:sp>
        <p:nvSpPr>
          <p:cNvPr id="751" name="Text Box 309"/>
          <p:cNvSpPr txBox="1">
            <a:spLocks noChangeArrowheads="1"/>
          </p:cNvSpPr>
          <p:nvPr/>
        </p:nvSpPr>
        <p:spPr bwMode="auto">
          <a:xfrm>
            <a:off x="7494588" y="1438275"/>
            <a:ext cx="673100" cy="479425"/>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800" i="1" dirty="0">
                <a:solidFill>
                  <a:schemeClr val="tx1"/>
                </a:solidFill>
                <a:latin typeface="Kosher-Normal" charset="0"/>
              </a:rPr>
              <a:t>พด</a:t>
            </a:r>
            <a:endParaRPr lang="en-US" sz="1800" i="1" dirty="0"/>
          </a:p>
        </p:txBody>
      </p:sp>
      <p:sp>
        <p:nvSpPr>
          <p:cNvPr id="752" name="Text Box 381"/>
          <p:cNvSpPr txBox="1">
            <a:spLocks noChangeArrowheads="1"/>
          </p:cNvSpPr>
          <p:nvPr/>
        </p:nvSpPr>
        <p:spPr bwMode="auto">
          <a:xfrm>
            <a:off x="7507288" y="2187575"/>
            <a:ext cx="673100" cy="479425"/>
          </a:xfrm>
          <a:prstGeom prst="rect">
            <a:avLst/>
          </a:prstGeom>
          <a:noFill/>
          <a:ln w="12700">
            <a:noFill/>
            <a:miter lim="800000"/>
            <a:headEnd/>
            <a:tailEnd/>
          </a:ln>
          <a:effectLst>
            <a:outerShdw blurRad="63500" dist="29783" dir="1514402"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1800" i="1" dirty="0" err="1">
                <a:solidFill>
                  <a:schemeClr val="tx2">
                    <a:lumMod val="20000"/>
                    <a:lumOff val="80000"/>
                  </a:schemeClr>
                </a:solidFill>
              </a:rPr>
              <a:t>พม</a:t>
            </a:r>
            <a:endParaRPr lang="en-US" sz="1800" i="1" dirty="0">
              <a:solidFill>
                <a:schemeClr val="tx2">
                  <a:lumMod val="20000"/>
                  <a:lumOff val="80000"/>
                </a:schemeClr>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86085"/>
                                        </p:tgtEl>
                                        <p:attrNameLst>
                                          <p:attrName>style.visibility</p:attrName>
                                        </p:attrNameLst>
                                      </p:cBhvr>
                                      <p:to>
                                        <p:strVal val="visible"/>
                                      </p:to>
                                    </p:set>
                                    <p:anim calcmode="lin" valueType="num">
                                      <p:cBhvr>
                                        <p:cTn id="7" dur="1000" fill="hold"/>
                                        <p:tgtEl>
                                          <p:spTgt spid="586085"/>
                                        </p:tgtEl>
                                        <p:attrNameLst>
                                          <p:attrName>ppt_x</p:attrName>
                                        </p:attrNameLst>
                                      </p:cBhvr>
                                      <p:tavLst>
                                        <p:tav tm="0">
                                          <p:val>
                                            <p:strVal val="#ppt_x-#ppt_w/2"/>
                                          </p:val>
                                        </p:tav>
                                        <p:tav tm="100000">
                                          <p:val>
                                            <p:strVal val="#ppt_x"/>
                                          </p:val>
                                        </p:tav>
                                      </p:tavLst>
                                    </p:anim>
                                    <p:anim calcmode="lin" valueType="num">
                                      <p:cBhvr>
                                        <p:cTn id="8" dur="1000" fill="hold"/>
                                        <p:tgtEl>
                                          <p:spTgt spid="586085"/>
                                        </p:tgtEl>
                                        <p:attrNameLst>
                                          <p:attrName>ppt_y</p:attrName>
                                        </p:attrNameLst>
                                      </p:cBhvr>
                                      <p:tavLst>
                                        <p:tav tm="0">
                                          <p:val>
                                            <p:strVal val="#ppt_y"/>
                                          </p:val>
                                        </p:tav>
                                        <p:tav tm="100000">
                                          <p:val>
                                            <p:strVal val="#ppt_y"/>
                                          </p:val>
                                        </p:tav>
                                      </p:tavLst>
                                    </p:anim>
                                    <p:anim calcmode="lin" valueType="num">
                                      <p:cBhvr>
                                        <p:cTn id="9" dur="1000" fill="hold"/>
                                        <p:tgtEl>
                                          <p:spTgt spid="586085"/>
                                        </p:tgtEl>
                                        <p:attrNameLst>
                                          <p:attrName>ppt_w</p:attrName>
                                        </p:attrNameLst>
                                      </p:cBhvr>
                                      <p:tavLst>
                                        <p:tav tm="0">
                                          <p:val>
                                            <p:fltVal val="0"/>
                                          </p:val>
                                        </p:tav>
                                        <p:tav tm="100000">
                                          <p:val>
                                            <p:strVal val="#ppt_w"/>
                                          </p:val>
                                        </p:tav>
                                      </p:tavLst>
                                    </p:anim>
                                    <p:anim calcmode="lin" valueType="num">
                                      <p:cBhvr>
                                        <p:cTn id="10" dur="1000" fill="hold"/>
                                        <p:tgtEl>
                                          <p:spTgt spid="586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8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5" name="Group 30"/>
          <p:cNvGrpSpPr>
            <a:grpSpLocks/>
          </p:cNvGrpSpPr>
          <p:nvPr/>
        </p:nvGrpSpPr>
        <p:grpSpPr bwMode="auto">
          <a:xfrm>
            <a:off x="3370263" y="633413"/>
            <a:ext cx="4784725" cy="5654675"/>
            <a:chOff x="1287" y="268"/>
            <a:chExt cx="3146" cy="3735"/>
          </a:xfrm>
        </p:grpSpPr>
        <p:pic>
          <p:nvPicPr>
            <p:cNvPr id="149526" name="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7" y="268"/>
              <a:ext cx="3146" cy="373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149527"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64248">
              <a:off x="2387" y="2229"/>
              <a:ext cx="1737" cy="1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630821" name="Line 37"/>
          <p:cNvSpPr>
            <a:spLocks noChangeShapeType="1"/>
          </p:cNvSpPr>
          <p:nvPr/>
        </p:nvSpPr>
        <p:spPr bwMode="auto">
          <a:xfrm>
            <a:off x="5245100" y="1131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8" name="Line 44"/>
          <p:cNvSpPr>
            <a:spLocks noChangeShapeType="1"/>
          </p:cNvSpPr>
          <p:nvPr/>
        </p:nvSpPr>
        <p:spPr bwMode="auto">
          <a:xfrm flipV="1">
            <a:off x="4292600" y="2139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6" name="Rectangle 5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72</a:t>
            </a:r>
          </a:p>
        </p:txBody>
      </p:sp>
      <p:sp>
        <p:nvSpPr>
          <p:cNvPr id="149509" name="Text Box 53"/>
          <p:cNvSpPr txBox="1">
            <a:spLocks noChangeArrowheads="1"/>
          </p:cNvSpPr>
          <p:nvPr/>
        </p:nvSpPr>
        <p:spPr bwMode="auto">
          <a:xfrm>
            <a:off x="8664575"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30838" name="Text Box 54"/>
          <p:cNvSpPr txBox="1">
            <a:spLocks noChangeArrowheads="1"/>
          </p:cNvSpPr>
          <p:nvPr/>
        </p:nvSpPr>
        <p:spPr bwMode="auto">
          <a:xfrm>
            <a:off x="461963" y="1143000"/>
            <a:ext cx="2713037" cy="3477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400" dirty="0">
                <a:solidFill>
                  <a:srgbClr val="FFFF00"/>
                </a:solidFill>
                <a:latin typeface="Arial" charset="0"/>
                <a:ea typeface="+mn-ea"/>
                <a:cs typeface="+mn-cs"/>
              </a:rPr>
              <a:t> </a:t>
            </a:r>
            <a:r>
              <a:rPr lang="th-TH" sz="4400" dirty="0">
                <a:solidFill>
                  <a:srgbClr val="FFFF00"/>
                </a:solidFill>
                <a:latin typeface="Arial" charset="0"/>
                <a:ea typeface="+mn-ea"/>
                <a:cs typeface="+mn-cs"/>
              </a:rPr>
              <a:t>คิดอย่างไรกับเนื้อผ้าทอจากอิสราเอล?</a:t>
            </a:r>
            <a:endParaRPr lang="en-US" sz="4400" dirty="0">
              <a:solidFill>
                <a:srgbClr val="FFFF00"/>
              </a:solidFill>
              <a:latin typeface="Arial" charset="0"/>
              <a:ea typeface="+mn-ea"/>
              <a:cs typeface="+mn-cs"/>
            </a:endParaRPr>
          </a:p>
        </p:txBody>
      </p:sp>
      <p:sp>
        <p:nvSpPr>
          <p:cNvPr id="149511" name="Text Box 55"/>
          <p:cNvSpPr txBox="1">
            <a:spLocks noChangeArrowheads="1"/>
          </p:cNvSpPr>
          <p:nvPr/>
        </p:nvSpPr>
        <p:spPr bwMode="auto">
          <a:xfrm>
            <a:off x="85518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630840" name="Text Box 56"/>
          <p:cNvSpPr txBox="1">
            <a:spLocks noChangeArrowheads="1"/>
          </p:cNvSpPr>
          <p:nvPr/>
        </p:nvSpPr>
        <p:spPr bwMode="auto">
          <a:xfrm>
            <a:off x="3546475" y="6160442"/>
            <a:ext cx="3898900" cy="461665"/>
          </a:xfrm>
          <a:prstGeom prst="rect">
            <a:avLst/>
          </a:prstGeom>
          <a:solidFill>
            <a:schemeClr val="accent1"/>
          </a:solidFill>
          <a:ln w="57150">
            <a:solidFill>
              <a:srgbClr val="FFFF00"/>
            </a:solidFill>
            <a:miter lim="800000"/>
            <a:headEnd/>
            <a:tailEnd/>
          </a:ln>
          <a:effectLst>
            <a:outerShdw blurRad="63500" dist="107763" dir="2700000" algn="ctr" rotWithShape="0">
              <a:schemeClr val="bg2">
                <a:alpha val="74998"/>
              </a:schemeClr>
            </a:outerShdw>
          </a:effectLst>
        </p:spPr>
        <p:txBody>
          <a:bodyPr anchor="ctr">
            <a:spAutoFit/>
          </a:bodyPr>
          <a:lstStyle/>
          <a:p>
            <a:pPr algn="ctr">
              <a:spcBef>
                <a:spcPct val="50000"/>
              </a:spcBef>
              <a:defRPr/>
            </a:pPr>
            <a:r>
              <a:rPr lang="th-TH" sz="2400" dirty="0">
                <a:solidFill>
                  <a:srgbClr val="FFFF00"/>
                </a:solidFill>
                <a:ea typeface="+mn-ea"/>
                <a:cs typeface="+mn-cs"/>
              </a:rPr>
              <a:t>ดูคู่มือช่วยศึกษา</a:t>
            </a:r>
            <a:r>
              <a:rPr lang="en-US" sz="2400" dirty="0">
                <a:solidFill>
                  <a:srgbClr val="FFFF00"/>
                </a:solidFill>
                <a:ea typeface="+mn-ea"/>
                <a:cs typeface="+mn-cs"/>
              </a:rPr>
              <a:t> #08</a:t>
            </a:r>
          </a:p>
        </p:txBody>
      </p:sp>
      <p:sp>
        <p:nvSpPr>
          <p:cNvPr id="630822" name="Line 38"/>
          <p:cNvSpPr>
            <a:spLocks noChangeShapeType="1"/>
          </p:cNvSpPr>
          <p:nvPr/>
        </p:nvSpPr>
        <p:spPr bwMode="auto">
          <a:xfrm>
            <a:off x="5397500" y="12842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9" name="Line 45"/>
          <p:cNvSpPr>
            <a:spLocks noChangeShapeType="1"/>
          </p:cNvSpPr>
          <p:nvPr/>
        </p:nvSpPr>
        <p:spPr bwMode="auto">
          <a:xfrm flipV="1">
            <a:off x="4445000" y="22923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3" name="Line 39"/>
          <p:cNvSpPr>
            <a:spLocks noChangeShapeType="1"/>
          </p:cNvSpPr>
          <p:nvPr/>
        </p:nvSpPr>
        <p:spPr bwMode="auto">
          <a:xfrm>
            <a:off x="5549900" y="14366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0" name="Line 46"/>
          <p:cNvSpPr>
            <a:spLocks noChangeShapeType="1"/>
          </p:cNvSpPr>
          <p:nvPr/>
        </p:nvSpPr>
        <p:spPr bwMode="auto">
          <a:xfrm flipV="1">
            <a:off x="4597400" y="24447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4" name="Line 40"/>
          <p:cNvSpPr>
            <a:spLocks noChangeShapeType="1"/>
          </p:cNvSpPr>
          <p:nvPr/>
        </p:nvSpPr>
        <p:spPr bwMode="auto">
          <a:xfrm>
            <a:off x="5727700" y="15890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1" name="Line 47"/>
          <p:cNvSpPr>
            <a:spLocks noChangeShapeType="1"/>
          </p:cNvSpPr>
          <p:nvPr/>
        </p:nvSpPr>
        <p:spPr bwMode="auto">
          <a:xfrm flipV="1">
            <a:off x="4749800" y="25971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5" name="Line 41"/>
          <p:cNvSpPr>
            <a:spLocks noChangeShapeType="1"/>
          </p:cNvSpPr>
          <p:nvPr/>
        </p:nvSpPr>
        <p:spPr bwMode="auto">
          <a:xfrm>
            <a:off x="5880100" y="17414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2" name="Line 48"/>
          <p:cNvSpPr>
            <a:spLocks noChangeShapeType="1"/>
          </p:cNvSpPr>
          <p:nvPr/>
        </p:nvSpPr>
        <p:spPr bwMode="auto">
          <a:xfrm flipV="1">
            <a:off x="4902200" y="27495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26" name="Line 42"/>
          <p:cNvSpPr>
            <a:spLocks noChangeShapeType="1"/>
          </p:cNvSpPr>
          <p:nvPr/>
        </p:nvSpPr>
        <p:spPr bwMode="auto">
          <a:xfrm>
            <a:off x="6032500" y="1893888"/>
            <a:ext cx="446088" cy="2670175"/>
          </a:xfrm>
          <a:prstGeom prst="line">
            <a:avLst/>
          </a:prstGeom>
          <a:noFill/>
          <a:ln w="57150">
            <a:solidFill>
              <a:srgbClr val="00FF00"/>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0833" name="Line 49"/>
          <p:cNvSpPr>
            <a:spLocks noChangeShapeType="1"/>
          </p:cNvSpPr>
          <p:nvPr/>
        </p:nvSpPr>
        <p:spPr bwMode="auto">
          <a:xfrm flipV="1">
            <a:off x="5054600" y="2901950"/>
            <a:ext cx="2579688" cy="249238"/>
          </a:xfrm>
          <a:prstGeom prst="line">
            <a:avLst/>
          </a:prstGeom>
          <a:noFill/>
          <a:ln w="57150">
            <a:solidFill>
              <a:schemeClr val="accent1"/>
            </a:solidFill>
            <a:round/>
            <a:headEnd/>
            <a:tailEnd type="triangl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49523" name="Group 58"/>
          <p:cNvGrpSpPr>
            <a:grpSpLocks/>
          </p:cNvGrpSpPr>
          <p:nvPr/>
        </p:nvGrpSpPr>
        <p:grpSpPr bwMode="auto">
          <a:xfrm>
            <a:off x="519113" y="76200"/>
            <a:ext cx="854075" cy="1704975"/>
            <a:chOff x="327" y="48"/>
            <a:chExt cx="538" cy="1074"/>
          </a:xfrm>
        </p:grpSpPr>
        <p:sp>
          <p:nvSpPr>
            <p:cNvPr id="630843" name="Rectangle 59"/>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630844" name="Line 60"/>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30840"/>
                                        </p:tgtEl>
                                        <p:attrNameLst>
                                          <p:attrName>style.visibility</p:attrName>
                                        </p:attrNameLst>
                                      </p:cBhvr>
                                      <p:to>
                                        <p:strVal val="visible"/>
                                      </p:to>
                                    </p:set>
                                    <p:anim calcmode="lin" valueType="num">
                                      <p:cBhvr>
                                        <p:cTn id="7" dur="500" fill="hold"/>
                                        <p:tgtEl>
                                          <p:spTgt spid="630840"/>
                                        </p:tgtEl>
                                        <p:attrNameLst>
                                          <p:attrName>ppt_x</p:attrName>
                                        </p:attrNameLst>
                                      </p:cBhvr>
                                      <p:tavLst>
                                        <p:tav tm="0">
                                          <p:val>
                                            <p:strVal val="#ppt_x-#ppt_w/2"/>
                                          </p:val>
                                        </p:tav>
                                        <p:tav tm="100000">
                                          <p:val>
                                            <p:strVal val="#ppt_x"/>
                                          </p:val>
                                        </p:tav>
                                      </p:tavLst>
                                    </p:anim>
                                    <p:anim calcmode="lin" valueType="num">
                                      <p:cBhvr>
                                        <p:cTn id="8" dur="500" fill="hold"/>
                                        <p:tgtEl>
                                          <p:spTgt spid="630840"/>
                                        </p:tgtEl>
                                        <p:attrNameLst>
                                          <p:attrName>ppt_y</p:attrName>
                                        </p:attrNameLst>
                                      </p:cBhvr>
                                      <p:tavLst>
                                        <p:tav tm="0">
                                          <p:val>
                                            <p:strVal val="#ppt_y"/>
                                          </p:val>
                                        </p:tav>
                                        <p:tav tm="100000">
                                          <p:val>
                                            <p:strVal val="#ppt_y"/>
                                          </p:val>
                                        </p:tav>
                                      </p:tavLst>
                                    </p:anim>
                                    <p:anim calcmode="lin" valueType="num">
                                      <p:cBhvr>
                                        <p:cTn id="9" dur="500" fill="hold"/>
                                        <p:tgtEl>
                                          <p:spTgt spid="630840"/>
                                        </p:tgtEl>
                                        <p:attrNameLst>
                                          <p:attrName>ppt_w</p:attrName>
                                        </p:attrNameLst>
                                      </p:cBhvr>
                                      <p:tavLst>
                                        <p:tav tm="0">
                                          <p:val>
                                            <p:fltVal val="0"/>
                                          </p:val>
                                        </p:tav>
                                        <p:tav tm="100000">
                                          <p:val>
                                            <p:strVal val="#ppt_w"/>
                                          </p:val>
                                        </p:tav>
                                      </p:tavLst>
                                    </p:anim>
                                    <p:anim calcmode="lin" valueType="num">
                                      <p:cBhvr>
                                        <p:cTn id="10" dur="500" fill="hold"/>
                                        <p:tgtEl>
                                          <p:spTgt spid="63084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30838"/>
                                        </p:tgtEl>
                                        <p:attrNameLst>
                                          <p:attrName>style.visibility</p:attrName>
                                        </p:attrNameLst>
                                      </p:cBhvr>
                                      <p:to>
                                        <p:strVal val="visible"/>
                                      </p:to>
                                    </p:set>
                                    <p:animEffect transition="in" filter="wipe(up)">
                                      <p:cBhvr>
                                        <p:cTn id="15" dur="500"/>
                                        <p:tgtEl>
                                          <p:spTgt spid="6308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nodeType="clickEffect">
                                  <p:stCondLst>
                                    <p:cond delay="0"/>
                                  </p:stCondLst>
                                  <p:childTnLst>
                                    <p:set>
                                      <p:cBhvr>
                                        <p:cTn id="19" dur="1" fill="hold">
                                          <p:stCondLst>
                                            <p:cond delay="0"/>
                                          </p:stCondLst>
                                        </p:cTn>
                                        <p:tgtEl>
                                          <p:spTgt spid="630821"/>
                                        </p:tgtEl>
                                        <p:attrNameLst>
                                          <p:attrName>style.visibility</p:attrName>
                                        </p:attrNameLst>
                                      </p:cBhvr>
                                      <p:to>
                                        <p:strVal val="visible"/>
                                      </p:to>
                                    </p:set>
                                    <p:anim calcmode="lin" valueType="num">
                                      <p:cBhvr additive="base">
                                        <p:cTn id="20" dur="500" fill="hold"/>
                                        <p:tgtEl>
                                          <p:spTgt spid="630821"/>
                                        </p:tgtEl>
                                        <p:attrNameLst>
                                          <p:attrName>ppt_x</p:attrName>
                                        </p:attrNameLst>
                                      </p:cBhvr>
                                      <p:tavLst>
                                        <p:tav tm="0">
                                          <p:val>
                                            <p:strVal val="#ppt_x"/>
                                          </p:val>
                                        </p:tav>
                                        <p:tav tm="100000">
                                          <p:val>
                                            <p:strVal val="#ppt_x"/>
                                          </p:val>
                                        </p:tav>
                                      </p:tavLst>
                                    </p:anim>
                                    <p:anim calcmode="lin" valueType="num">
                                      <p:cBhvr additive="base">
                                        <p:cTn id="21" dur="500" fill="hold"/>
                                        <p:tgtEl>
                                          <p:spTgt spid="630821"/>
                                        </p:tgtEl>
                                        <p:attrNameLst>
                                          <p:attrName>ppt_y</p:attrName>
                                        </p:attrNameLst>
                                      </p:cBhvr>
                                      <p:tavLst>
                                        <p:tav tm="0">
                                          <p:val>
                                            <p:strVal val="0-#ppt_h/2"/>
                                          </p:val>
                                        </p:tav>
                                        <p:tav tm="100000">
                                          <p:val>
                                            <p:strVal val="#ppt_y"/>
                                          </p:val>
                                        </p:tav>
                                      </p:tavLst>
                                    </p:anim>
                                  </p:childTnLst>
                                </p:cTn>
                              </p:par>
                            </p:childTnLst>
                          </p:cTn>
                        </p:par>
                        <p:par>
                          <p:cTn id="22" fill="hold" nodeType="afterGroup">
                            <p:stCondLst>
                              <p:cond delay="500"/>
                            </p:stCondLst>
                            <p:childTnLst>
                              <p:par>
                                <p:cTn id="23" presetID="2" presetClass="entr" presetSubtype="8" fill="hold" nodeType="afterEffect">
                                  <p:stCondLst>
                                    <p:cond delay="0"/>
                                  </p:stCondLst>
                                  <p:childTnLst>
                                    <p:set>
                                      <p:cBhvr>
                                        <p:cTn id="24" dur="1" fill="hold">
                                          <p:stCondLst>
                                            <p:cond delay="0"/>
                                          </p:stCondLst>
                                        </p:cTn>
                                        <p:tgtEl>
                                          <p:spTgt spid="630828"/>
                                        </p:tgtEl>
                                        <p:attrNameLst>
                                          <p:attrName>style.visibility</p:attrName>
                                        </p:attrNameLst>
                                      </p:cBhvr>
                                      <p:to>
                                        <p:strVal val="visible"/>
                                      </p:to>
                                    </p:set>
                                    <p:anim calcmode="lin" valueType="num">
                                      <p:cBhvr additive="base">
                                        <p:cTn id="25" dur="500" fill="hold"/>
                                        <p:tgtEl>
                                          <p:spTgt spid="630828"/>
                                        </p:tgtEl>
                                        <p:attrNameLst>
                                          <p:attrName>ppt_x</p:attrName>
                                        </p:attrNameLst>
                                      </p:cBhvr>
                                      <p:tavLst>
                                        <p:tav tm="0">
                                          <p:val>
                                            <p:strVal val="0-#ppt_w/2"/>
                                          </p:val>
                                        </p:tav>
                                        <p:tav tm="100000">
                                          <p:val>
                                            <p:strVal val="#ppt_x"/>
                                          </p:val>
                                        </p:tav>
                                      </p:tavLst>
                                    </p:anim>
                                    <p:anim calcmode="lin" valueType="num">
                                      <p:cBhvr additive="base">
                                        <p:cTn id="26" dur="500" fill="hold"/>
                                        <p:tgtEl>
                                          <p:spTgt spid="630828"/>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1" fill="hold" nodeType="afterEffect">
                                  <p:stCondLst>
                                    <p:cond delay="0"/>
                                  </p:stCondLst>
                                  <p:childTnLst>
                                    <p:set>
                                      <p:cBhvr>
                                        <p:cTn id="29" dur="1" fill="hold">
                                          <p:stCondLst>
                                            <p:cond delay="0"/>
                                          </p:stCondLst>
                                        </p:cTn>
                                        <p:tgtEl>
                                          <p:spTgt spid="630822"/>
                                        </p:tgtEl>
                                        <p:attrNameLst>
                                          <p:attrName>style.visibility</p:attrName>
                                        </p:attrNameLst>
                                      </p:cBhvr>
                                      <p:to>
                                        <p:strVal val="visible"/>
                                      </p:to>
                                    </p:set>
                                    <p:anim calcmode="lin" valueType="num">
                                      <p:cBhvr additive="base">
                                        <p:cTn id="30" dur="500" fill="hold"/>
                                        <p:tgtEl>
                                          <p:spTgt spid="630822"/>
                                        </p:tgtEl>
                                        <p:attrNameLst>
                                          <p:attrName>ppt_x</p:attrName>
                                        </p:attrNameLst>
                                      </p:cBhvr>
                                      <p:tavLst>
                                        <p:tav tm="0">
                                          <p:val>
                                            <p:strVal val="#ppt_x"/>
                                          </p:val>
                                        </p:tav>
                                        <p:tav tm="100000">
                                          <p:val>
                                            <p:strVal val="#ppt_x"/>
                                          </p:val>
                                        </p:tav>
                                      </p:tavLst>
                                    </p:anim>
                                    <p:anim calcmode="lin" valueType="num">
                                      <p:cBhvr additive="base">
                                        <p:cTn id="31" dur="500" fill="hold"/>
                                        <p:tgtEl>
                                          <p:spTgt spid="630822"/>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500"/>
                            </p:stCondLst>
                            <p:childTnLst>
                              <p:par>
                                <p:cTn id="33" presetID="2" presetClass="entr" presetSubtype="8" fill="hold" nodeType="afterEffect">
                                  <p:stCondLst>
                                    <p:cond delay="0"/>
                                  </p:stCondLst>
                                  <p:childTnLst>
                                    <p:set>
                                      <p:cBhvr>
                                        <p:cTn id="34" dur="1" fill="hold">
                                          <p:stCondLst>
                                            <p:cond delay="0"/>
                                          </p:stCondLst>
                                        </p:cTn>
                                        <p:tgtEl>
                                          <p:spTgt spid="630829"/>
                                        </p:tgtEl>
                                        <p:attrNameLst>
                                          <p:attrName>style.visibility</p:attrName>
                                        </p:attrNameLst>
                                      </p:cBhvr>
                                      <p:to>
                                        <p:strVal val="visible"/>
                                      </p:to>
                                    </p:set>
                                    <p:anim calcmode="lin" valueType="num">
                                      <p:cBhvr additive="base">
                                        <p:cTn id="35" dur="500" fill="hold"/>
                                        <p:tgtEl>
                                          <p:spTgt spid="630829"/>
                                        </p:tgtEl>
                                        <p:attrNameLst>
                                          <p:attrName>ppt_x</p:attrName>
                                        </p:attrNameLst>
                                      </p:cBhvr>
                                      <p:tavLst>
                                        <p:tav tm="0">
                                          <p:val>
                                            <p:strVal val="0-#ppt_w/2"/>
                                          </p:val>
                                        </p:tav>
                                        <p:tav tm="100000">
                                          <p:val>
                                            <p:strVal val="#ppt_x"/>
                                          </p:val>
                                        </p:tav>
                                      </p:tavLst>
                                    </p:anim>
                                    <p:anim calcmode="lin" valueType="num">
                                      <p:cBhvr additive="base">
                                        <p:cTn id="36" dur="500" fill="hold"/>
                                        <p:tgtEl>
                                          <p:spTgt spid="630829"/>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2000"/>
                            </p:stCondLst>
                            <p:childTnLst>
                              <p:par>
                                <p:cTn id="38" presetID="2" presetClass="entr" presetSubtype="1" fill="hold" nodeType="afterEffect">
                                  <p:stCondLst>
                                    <p:cond delay="0"/>
                                  </p:stCondLst>
                                  <p:childTnLst>
                                    <p:set>
                                      <p:cBhvr>
                                        <p:cTn id="39" dur="1" fill="hold">
                                          <p:stCondLst>
                                            <p:cond delay="0"/>
                                          </p:stCondLst>
                                        </p:cTn>
                                        <p:tgtEl>
                                          <p:spTgt spid="630823"/>
                                        </p:tgtEl>
                                        <p:attrNameLst>
                                          <p:attrName>style.visibility</p:attrName>
                                        </p:attrNameLst>
                                      </p:cBhvr>
                                      <p:to>
                                        <p:strVal val="visible"/>
                                      </p:to>
                                    </p:set>
                                    <p:anim calcmode="lin" valueType="num">
                                      <p:cBhvr additive="base">
                                        <p:cTn id="40" dur="500" fill="hold"/>
                                        <p:tgtEl>
                                          <p:spTgt spid="630823"/>
                                        </p:tgtEl>
                                        <p:attrNameLst>
                                          <p:attrName>ppt_x</p:attrName>
                                        </p:attrNameLst>
                                      </p:cBhvr>
                                      <p:tavLst>
                                        <p:tav tm="0">
                                          <p:val>
                                            <p:strVal val="#ppt_x"/>
                                          </p:val>
                                        </p:tav>
                                        <p:tav tm="100000">
                                          <p:val>
                                            <p:strVal val="#ppt_x"/>
                                          </p:val>
                                        </p:tav>
                                      </p:tavLst>
                                    </p:anim>
                                    <p:anim calcmode="lin" valueType="num">
                                      <p:cBhvr additive="base">
                                        <p:cTn id="41" dur="500" fill="hold"/>
                                        <p:tgtEl>
                                          <p:spTgt spid="630823"/>
                                        </p:tgtEl>
                                        <p:attrNameLst>
                                          <p:attrName>ppt_y</p:attrName>
                                        </p:attrNameLst>
                                      </p:cBhvr>
                                      <p:tavLst>
                                        <p:tav tm="0">
                                          <p:val>
                                            <p:strVal val="0-#ppt_h/2"/>
                                          </p:val>
                                        </p:tav>
                                        <p:tav tm="100000">
                                          <p:val>
                                            <p:strVal val="#ppt_y"/>
                                          </p:val>
                                        </p:tav>
                                      </p:tavLst>
                                    </p:anim>
                                  </p:childTnLst>
                                </p:cTn>
                              </p:par>
                            </p:childTnLst>
                          </p:cTn>
                        </p:par>
                        <p:par>
                          <p:cTn id="42" fill="hold" nodeType="afterGroup">
                            <p:stCondLst>
                              <p:cond delay="2500"/>
                            </p:stCondLst>
                            <p:childTnLst>
                              <p:par>
                                <p:cTn id="43" presetID="2" presetClass="entr" presetSubtype="8" fill="hold" nodeType="afterEffect">
                                  <p:stCondLst>
                                    <p:cond delay="0"/>
                                  </p:stCondLst>
                                  <p:childTnLst>
                                    <p:set>
                                      <p:cBhvr>
                                        <p:cTn id="44" dur="1" fill="hold">
                                          <p:stCondLst>
                                            <p:cond delay="0"/>
                                          </p:stCondLst>
                                        </p:cTn>
                                        <p:tgtEl>
                                          <p:spTgt spid="630830"/>
                                        </p:tgtEl>
                                        <p:attrNameLst>
                                          <p:attrName>style.visibility</p:attrName>
                                        </p:attrNameLst>
                                      </p:cBhvr>
                                      <p:to>
                                        <p:strVal val="visible"/>
                                      </p:to>
                                    </p:set>
                                    <p:anim calcmode="lin" valueType="num">
                                      <p:cBhvr additive="base">
                                        <p:cTn id="45" dur="500" fill="hold"/>
                                        <p:tgtEl>
                                          <p:spTgt spid="630830"/>
                                        </p:tgtEl>
                                        <p:attrNameLst>
                                          <p:attrName>ppt_x</p:attrName>
                                        </p:attrNameLst>
                                      </p:cBhvr>
                                      <p:tavLst>
                                        <p:tav tm="0">
                                          <p:val>
                                            <p:strVal val="0-#ppt_w/2"/>
                                          </p:val>
                                        </p:tav>
                                        <p:tav tm="100000">
                                          <p:val>
                                            <p:strVal val="#ppt_x"/>
                                          </p:val>
                                        </p:tav>
                                      </p:tavLst>
                                    </p:anim>
                                    <p:anim calcmode="lin" valueType="num">
                                      <p:cBhvr additive="base">
                                        <p:cTn id="46" dur="500" fill="hold"/>
                                        <p:tgtEl>
                                          <p:spTgt spid="630830"/>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3000"/>
                            </p:stCondLst>
                            <p:childTnLst>
                              <p:par>
                                <p:cTn id="48" presetID="2" presetClass="entr" presetSubtype="1" fill="hold" nodeType="afterEffect">
                                  <p:stCondLst>
                                    <p:cond delay="0"/>
                                  </p:stCondLst>
                                  <p:childTnLst>
                                    <p:set>
                                      <p:cBhvr>
                                        <p:cTn id="49" dur="1" fill="hold">
                                          <p:stCondLst>
                                            <p:cond delay="0"/>
                                          </p:stCondLst>
                                        </p:cTn>
                                        <p:tgtEl>
                                          <p:spTgt spid="630824"/>
                                        </p:tgtEl>
                                        <p:attrNameLst>
                                          <p:attrName>style.visibility</p:attrName>
                                        </p:attrNameLst>
                                      </p:cBhvr>
                                      <p:to>
                                        <p:strVal val="visible"/>
                                      </p:to>
                                    </p:set>
                                    <p:anim calcmode="lin" valueType="num">
                                      <p:cBhvr additive="base">
                                        <p:cTn id="50" dur="500" fill="hold"/>
                                        <p:tgtEl>
                                          <p:spTgt spid="630824"/>
                                        </p:tgtEl>
                                        <p:attrNameLst>
                                          <p:attrName>ppt_x</p:attrName>
                                        </p:attrNameLst>
                                      </p:cBhvr>
                                      <p:tavLst>
                                        <p:tav tm="0">
                                          <p:val>
                                            <p:strVal val="#ppt_x"/>
                                          </p:val>
                                        </p:tav>
                                        <p:tav tm="100000">
                                          <p:val>
                                            <p:strVal val="#ppt_x"/>
                                          </p:val>
                                        </p:tav>
                                      </p:tavLst>
                                    </p:anim>
                                    <p:anim calcmode="lin" valueType="num">
                                      <p:cBhvr additive="base">
                                        <p:cTn id="51" dur="500" fill="hold"/>
                                        <p:tgtEl>
                                          <p:spTgt spid="630824"/>
                                        </p:tgtEl>
                                        <p:attrNameLst>
                                          <p:attrName>ppt_y</p:attrName>
                                        </p:attrNameLst>
                                      </p:cBhvr>
                                      <p:tavLst>
                                        <p:tav tm="0">
                                          <p:val>
                                            <p:strVal val="0-#ppt_h/2"/>
                                          </p:val>
                                        </p:tav>
                                        <p:tav tm="100000">
                                          <p:val>
                                            <p:strVal val="#ppt_y"/>
                                          </p:val>
                                        </p:tav>
                                      </p:tavLst>
                                    </p:anim>
                                  </p:childTnLst>
                                </p:cTn>
                              </p:par>
                            </p:childTnLst>
                          </p:cTn>
                        </p:par>
                        <p:par>
                          <p:cTn id="52" fill="hold" nodeType="afterGroup">
                            <p:stCondLst>
                              <p:cond delay="3500"/>
                            </p:stCondLst>
                            <p:childTnLst>
                              <p:par>
                                <p:cTn id="53" presetID="2" presetClass="entr" presetSubtype="8" fill="hold" nodeType="afterEffect">
                                  <p:stCondLst>
                                    <p:cond delay="0"/>
                                  </p:stCondLst>
                                  <p:childTnLst>
                                    <p:set>
                                      <p:cBhvr>
                                        <p:cTn id="54" dur="1" fill="hold">
                                          <p:stCondLst>
                                            <p:cond delay="0"/>
                                          </p:stCondLst>
                                        </p:cTn>
                                        <p:tgtEl>
                                          <p:spTgt spid="630831"/>
                                        </p:tgtEl>
                                        <p:attrNameLst>
                                          <p:attrName>style.visibility</p:attrName>
                                        </p:attrNameLst>
                                      </p:cBhvr>
                                      <p:to>
                                        <p:strVal val="visible"/>
                                      </p:to>
                                    </p:set>
                                    <p:anim calcmode="lin" valueType="num">
                                      <p:cBhvr additive="base">
                                        <p:cTn id="55" dur="500" fill="hold"/>
                                        <p:tgtEl>
                                          <p:spTgt spid="630831"/>
                                        </p:tgtEl>
                                        <p:attrNameLst>
                                          <p:attrName>ppt_x</p:attrName>
                                        </p:attrNameLst>
                                      </p:cBhvr>
                                      <p:tavLst>
                                        <p:tav tm="0">
                                          <p:val>
                                            <p:strVal val="0-#ppt_w/2"/>
                                          </p:val>
                                        </p:tav>
                                        <p:tav tm="100000">
                                          <p:val>
                                            <p:strVal val="#ppt_x"/>
                                          </p:val>
                                        </p:tav>
                                      </p:tavLst>
                                    </p:anim>
                                    <p:anim calcmode="lin" valueType="num">
                                      <p:cBhvr additive="base">
                                        <p:cTn id="56" dur="500" fill="hold"/>
                                        <p:tgtEl>
                                          <p:spTgt spid="630831"/>
                                        </p:tgtEl>
                                        <p:attrNameLst>
                                          <p:attrName>ppt_y</p:attrName>
                                        </p:attrNameLst>
                                      </p:cBhvr>
                                      <p:tavLst>
                                        <p:tav tm="0">
                                          <p:val>
                                            <p:strVal val="#ppt_y"/>
                                          </p:val>
                                        </p:tav>
                                        <p:tav tm="100000">
                                          <p:val>
                                            <p:strVal val="#ppt_y"/>
                                          </p:val>
                                        </p:tav>
                                      </p:tavLst>
                                    </p:anim>
                                  </p:childTnLst>
                                </p:cTn>
                              </p:par>
                            </p:childTnLst>
                          </p:cTn>
                        </p:par>
                        <p:par>
                          <p:cTn id="57" fill="hold" nodeType="afterGroup">
                            <p:stCondLst>
                              <p:cond delay="4000"/>
                            </p:stCondLst>
                            <p:childTnLst>
                              <p:par>
                                <p:cTn id="58" presetID="2" presetClass="entr" presetSubtype="1" fill="hold" nodeType="afterEffect">
                                  <p:stCondLst>
                                    <p:cond delay="0"/>
                                  </p:stCondLst>
                                  <p:childTnLst>
                                    <p:set>
                                      <p:cBhvr>
                                        <p:cTn id="59" dur="1" fill="hold">
                                          <p:stCondLst>
                                            <p:cond delay="0"/>
                                          </p:stCondLst>
                                        </p:cTn>
                                        <p:tgtEl>
                                          <p:spTgt spid="630825"/>
                                        </p:tgtEl>
                                        <p:attrNameLst>
                                          <p:attrName>style.visibility</p:attrName>
                                        </p:attrNameLst>
                                      </p:cBhvr>
                                      <p:to>
                                        <p:strVal val="visible"/>
                                      </p:to>
                                    </p:set>
                                    <p:anim calcmode="lin" valueType="num">
                                      <p:cBhvr additive="base">
                                        <p:cTn id="60" dur="500" fill="hold"/>
                                        <p:tgtEl>
                                          <p:spTgt spid="630825"/>
                                        </p:tgtEl>
                                        <p:attrNameLst>
                                          <p:attrName>ppt_x</p:attrName>
                                        </p:attrNameLst>
                                      </p:cBhvr>
                                      <p:tavLst>
                                        <p:tav tm="0">
                                          <p:val>
                                            <p:strVal val="#ppt_x"/>
                                          </p:val>
                                        </p:tav>
                                        <p:tav tm="100000">
                                          <p:val>
                                            <p:strVal val="#ppt_x"/>
                                          </p:val>
                                        </p:tav>
                                      </p:tavLst>
                                    </p:anim>
                                    <p:anim calcmode="lin" valueType="num">
                                      <p:cBhvr additive="base">
                                        <p:cTn id="61" dur="500" fill="hold"/>
                                        <p:tgtEl>
                                          <p:spTgt spid="630825"/>
                                        </p:tgtEl>
                                        <p:attrNameLst>
                                          <p:attrName>ppt_y</p:attrName>
                                        </p:attrNameLst>
                                      </p:cBhvr>
                                      <p:tavLst>
                                        <p:tav tm="0">
                                          <p:val>
                                            <p:strVal val="0-#ppt_h/2"/>
                                          </p:val>
                                        </p:tav>
                                        <p:tav tm="100000">
                                          <p:val>
                                            <p:strVal val="#ppt_y"/>
                                          </p:val>
                                        </p:tav>
                                      </p:tavLst>
                                    </p:anim>
                                  </p:childTnLst>
                                </p:cTn>
                              </p:par>
                            </p:childTnLst>
                          </p:cTn>
                        </p:par>
                        <p:par>
                          <p:cTn id="62" fill="hold" nodeType="afterGroup">
                            <p:stCondLst>
                              <p:cond delay="4500"/>
                            </p:stCondLst>
                            <p:childTnLst>
                              <p:par>
                                <p:cTn id="63" presetID="2" presetClass="entr" presetSubtype="8" fill="hold" nodeType="afterEffect">
                                  <p:stCondLst>
                                    <p:cond delay="0"/>
                                  </p:stCondLst>
                                  <p:childTnLst>
                                    <p:set>
                                      <p:cBhvr>
                                        <p:cTn id="64" dur="1" fill="hold">
                                          <p:stCondLst>
                                            <p:cond delay="0"/>
                                          </p:stCondLst>
                                        </p:cTn>
                                        <p:tgtEl>
                                          <p:spTgt spid="630832"/>
                                        </p:tgtEl>
                                        <p:attrNameLst>
                                          <p:attrName>style.visibility</p:attrName>
                                        </p:attrNameLst>
                                      </p:cBhvr>
                                      <p:to>
                                        <p:strVal val="visible"/>
                                      </p:to>
                                    </p:set>
                                    <p:anim calcmode="lin" valueType="num">
                                      <p:cBhvr additive="base">
                                        <p:cTn id="65" dur="500" fill="hold"/>
                                        <p:tgtEl>
                                          <p:spTgt spid="630832"/>
                                        </p:tgtEl>
                                        <p:attrNameLst>
                                          <p:attrName>ppt_x</p:attrName>
                                        </p:attrNameLst>
                                      </p:cBhvr>
                                      <p:tavLst>
                                        <p:tav tm="0">
                                          <p:val>
                                            <p:strVal val="0-#ppt_w/2"/>
                                          </p:val>
                                        </p:tav>
                                        <p:tav tm="100000">
                                          <p:val>
                                            <p:strVal val="#ppt_x"/>
                                          </p:val>
                                        </p:tav>
                                      </p:tavLst>
                                    </p:anim>
                                    <p:anim calcmode="lin" valueType="num">
                                      <p:cBhvr additive="base">
                                        <p:cTn id="66" dur="500" fill="hold"/>
                                        <p:tgtEl>
                                          <p:spTgt spid="630832"/>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0"/>
                            </p:stCondLst>
                            <p:childTnLst>
                              <p:par>
                                <p:cTn id="68" presetID="2" presetClass="entr" presetSubtype="1" fill="hold" nodeType="afterEffect">
                                  <p:stCondLst>
                                    <p:cond delay="0"/>
                                  </p:stCondLst>
                                  <p:childTnLst>
                                    <p:set>
                                      <p:cBhvr>
                                        <p:cTn id="69" dur="1" fill="hold">
                                          <p:stCondLst>
                                            <p:cond delay="0"/>
                                          </p:stCondLst>
                                        </p:cTn>
                                        <p:tgtEl>
                                          <p:spTgt spid="630826"/>
                                        </p:tgtEl>
                                        <p:attrNameLst>
                                          <p:attrName>style.visibility</p:attrName>
                                        </p:attrNameLst>
                                      </p:cBhvr>
                                      <p:to>
                                        <p:strVal val="visible"/>
                                      </p:to>
                                    </p:set>
                                    <p:anim calcmode="lin" valueType="num">
                                      <p:cBhvr additive="base">
                                        <p:cTn id="70" dur="500" fill="hold"/>
                                        <p:tgtEl>
                                          <p:spTgt spid="630826"/>
                                        </p:tgtEl>
                                        <p:attrNameLst>
                                          <p:attrName>ppt_x</p:attrName>
                                        </p:attrNameLst>
                                      </p:cBhvr>
                                      <p:tavLst>
                                        <p:tav tm="0">
                                          <p:val>
                                            <p:strVal val="#ppt_x"/>
                                          </p:val>
                                        </p:tav>
                                        <p:tav tm="100000">
                                          <p:val>
                                            <p:strVal val="#ppt_x"/>
                                          </p:val>
                                        </p:tav>
                                      </p:tavLst>
                                    </p:anim>
                                    <p:anim calcmode="lin" valueType="num">
                                      <p:cBhvr additive="base">
                                        <p:cTn id="71" dur="500" fill="hold"/>
                                        <p:tgtEl>
                                          <p:spTgt spid="630826"/>
                                        </p:tgtEl>
                                        <p:attrNameLst>
                                          <p:attrName>ppt_y</p:attrName>
                                        </p:attrNameLst>
                                      </p:cBhvr>
                                      <p:tavLst>
                                        <p:tav tm="0">
                                          <p:val>
                                            <p:strVal val="0-#ppt_h/2"/>
                                          </p:val>
                                        </p:tav>
                                        <p:tav tm="100000">
                                          <p:val>
                                            <p:strVal val="#ppt_y"/>
                                          </p:val>
                                        </p:tav>
                                      </p:tavLst>
                                    </p:anim>
                                  </p:childTnLst>
                                </p:cTn>
                              </p:par>
                            </p:childTnLst>
                          </p:cTn>
                        </p:par>
                        <p:par>
                          <p:cTn id="72" fill="hold" nodeType="afterGroup">
                            <p:stCondLst>
                              <p:cond delay="5500"/>
                            </p:stCondLst>
                            <p:childTnLst>
                              <p:par>
                                <p:cTn id="73" presetID="2" presetClass="entr" presetSubtype="8" fill="hold" nodeType="afterEffect">
                                  <p:stCondLst>
                                    <p:cond delay="0"/>
                                  </p:stCondLst>
                                  <p:childTnLst>
                                    <p:set>
                                      <p:cBhvr>
                                        <p:cTn id="74" dur="1" fill="hold">
                                          <p:stCondLst>
                                            <p:cond delay="0"/>
                                          </p:stCondLst>
                                        </p:cTn>
                                        <p:tgtEl>
                                          <p:spTgt spid="630833"/>
                                        </p:tgtEl>
                                        <p:attrNameLst>
                                          <p:attrName>style.visibility</p:attrName>
                                        </p:attrNameLst>
                                      </p:cBhvr>
                                      <p:to>
                                        <p:strVal val="visible"/>
                                      </p:to>
                                    </p:set>
                                    <p:anim calcmode="lin" valueType="num">
                                      <p:cBhvr additive="base">
                                        <p:cTn id="75" dur="500" fill="hold"/>
                                        <p:tgtEl>
                                          <p:spTgt spid="630833"/>
                                        </p:tgtEl>
                                        <p:attrNameLst>
                                          <p:attrName>ppt_x</p:attrName>
                                        </p:attrNameLst>
                                      </p:cBhvr>
                                      <p:tavLst>
                                        <p:tav tm="0">
                                          <p:val>
                                            <p:strVal val="0-#ppt_w/2"/>
                                          </p:val>
                                        </p:tav>
                                        <p:tav tm="100000">
                                          <p:val>
                                            <p:strVal val="#ppt_x"/>
                                          </p:val>
                                        </p:tav>
                                      </p:tavLst>
                                    </p:anim>
                                    <p:anim calcmode="lin" valueType="num">
                                      <p:cBhvr additive="base">
                                        <p:cTn id="76" dur="500" fill="hold"/>
                                        <p:tgtEl>
                                          <p:spTgt spid="6308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838" grpId="0" autoUpdateAnimBg="0"/>
      <p:bldP spid="630840"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5"/>
          <p:cNvGrpSpPr>
            <a:grpSpLocks/>
          </p:cNvGrpSpPr>
          <p:nvPr/>
        </p:nvGrpSpPr>
        <p:grpSpPr bwMode="auto">
          <a:xfrm>
            <a:off x="0" y="0"/>
            <a:ext cx="9144000" cy="6858000"/>
            <a:chOff x="0" y="0"/>
            <a:chExt cx="5760" cy="4320"/>
          </a:xfrm>
        </p:grpSpPr>
        <p:pic>
          <p:nvPicPr>
            <p:cNvPr id="15157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76"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9224" name="Rectangle 8"/>
          <p:cNvSpPr>
            <a:spLocks noChangeArrowheads="1"/>
          </p:cNvSpPr>
          <p:nvPr/>
        </p:nvSpPr>
        <p:spPr bwMode="auto">
          <a:xfrm>
            <a:off x="5683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sp>
        <p:nvSpPr>
          <p:cNvPr id="649225" name="Text Box 9"/>
          <p:cNvSpPr txBox="1">
            <a:spLocks noChangeArrowheads="1"/>
          </p:cNvSpPr>
          <p:nvPr/>
        </p:nvSpPr>
        <p:spPr bwMode="auto">
          <a:xfrm>
            <a:off x="1768475" y="5024438"/>
            <a:ext cx="7018338"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4400" dirty="0">
                <a:solidFill>
                  <a:srgbClr val="FFE957"/>
                </a:solidFill>
              </a:rPr>
              <a:t>…</a:t>
            </a:r>
            <a:r>
              <a:rPr lang="th-TH" sz="4400" dirty="0">
                <a:solidFill>
                  <a:srgbClr val="FFE957"/>
                </a:solidFill>
              </a:rPr>
              <a:t>อะไรถักทอมันเข้าด้วยกัน</a:t>
            </a:r>
            <a:r>
              <a:rPr lang="en-US" sz="4400" dirty="0">
                <a:solidFill>
                  <a:srgbClr val="FFE957"/>
                </a:solidFill>
              </a:rPr>
              <a:t>?</a:t>
            </a:r>
            <a:endParaRPr lang="en-US" sz="4400" b="0" dirty="0">
              <a:solidFill>
                <a:srgbClr val="FFE957"/>
              </a:solidFill>
            </a:endParaRPr>
          </a:p>
        </p:txBody>
      </p:sp>
      <p:sp>
        <p:nvSpPr>
          <p:cNvPr id="649226" name="Text Box 10"/>
          <p:cNvSpPr txBox="1">
            <a:spLocks noChangeArrowheads="1"/>
          </p:cNvSpPr>
          <p:nvPr/>
        </p:nvSpPr>
        <p:spPr bwMode="auto">
          <a:xfrm>
            <a:off x="1547813" y="822325"/>
            <a:ext cx="7481887" cy="144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4400" dirty="0">
                <a:solidFill>
                  <a:srgbClr val="FFE957"/>
                </a:solidFill>
              </a:rPr>
              <a:t>ลองคิดถึงการถักทอเสื้อผ้าที่แข็งแรงของชาวอิสราเอล</a:t>
            </a:r>
            <a:r>
              <a:rPr lang="en-US" sz="4400" dirty="0">
                <a:solidFill>
                  <a:srgbClr val="FFE957"/>
                </a:solidFill>
              </a:rPr>
              <a:t>…</a:t>
            </a:r>
            <a:endParaRPr lang="en-US" sz="4400" b="0" dirty="0">
              <a:solidFill>
                <a:srgbClr val="FFE957"/>
              </a:solidFill>
            </a:endParaRPr>
          </a:p>
        </p:txBody>
      </p:sp>
      <p:sp>
        <p:nvSpPr>
          <p:cNvPr id="649231" name="Line 15"/>
          <p:cNvSpPr>
            <a:spLocks noChangeShapeType="1"/>
          </p:cNvSpPr>
          <p:nvPr/>
        </p:nvSpPr>
        <p:spPr bwMode="auto">
          <a:xfrm>
            <a:off x="368300" y="25368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35" name="Line 19"/>
          <p:cNvSpPr>
            <a:spLocks noChangeShapeType="1"/>
          </p:cNvSpPr>
          <p:nvPr/>
        </p:nvSpPr>
        <p:spPr bwMode="auto">
          <a:xfrm>
            <a:off x="817563" y="3619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51559" name="Text Box 2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9242" name="Rectangle 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9243" name="Rectangle 2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73</a:t>
            </a:r>
          </a:p>
        </p:txBody>
      </p:sp>
      <p:sp>
        <p:nvSpPr>
          <p:cNvPr id="151562" name="Text Box 28"/>
          <p:cNvSpPr txBox="1">
            <a:spLocks noChangeArrowheads="1"/>
          </p:cNvSpPr>
          <p:nvPr/>
        </p:nvSpPr>
        <p:spPr bwMode="auto">
          <a:xfrm>
            <a:off x="8555038" y="64420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649247" name="Line 31"/>
          <p:cNvSpPr>
            <a:spLocks noChangeShapeType="1"/>
          </p:cNvSpPr>
          <p:nvPr/>
        </p:nvSpPr>
        <p:spPr bwMode="auto">
          <a:xfrm>
            <a:off x="520700" y="26892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5" name="Line 29"/>
          <p:cNvSpPr>
            <a:spLocks noChangeShapeType="1"/>
          </p:cNvSpPr>
          <p:nvPr/>
        </p:nvSpPr>
        <p:spPr bwMode="auto">
          <a:xfrm>
            <a:off x="969963" y="5143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8" name="Line 32"/>
          <p:cNvSpPr>
            <a:spLocks noChangeShapeType="1"/>
          </p:cNvSpPr>
          <p:nvPr/>
        </p:nvSpPr>
        <p:spPr bwMode="auto">
          <a:xfrm>
            <a:off x="673100" y="28416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6" name="Line 30"/>
          <p:cNvSpPr>
            <a:spLocks noChangeShapeType="1"/>
          </p:cNvSpPr>
          <p:nvPr/>
        </p:nvSpPr>
        <p:spPr bwMode="auto">
          <a:xfrm>
            <a:off x="1122363" y="6667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49" name="Line 33"/>
          <p:cNvSpPr>
            <a:spLocks noChangeShapeType="1"/>
          </p:cNvSpPr>
          <p:nvPr/>
        </p:nvSpPr>
        <p:spPr bwMode="auto">
          <a:xfrm>
            <a:off x="1274763" y="8191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0" name="Line 34"/>
          <p:cNvSpPr>
            <a:spLocks noChangeShapeType="1"/>
          </p:cNvSpPr>
          <p:nvPr/>
        </p:nvSpPr>
        <p:spPr bwMode="auto">
          <a:xfrm>
            <a:off x="825500" y="29940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2" name="Line 36"/>
          <p:cNvSpPr>
            <a:spLocks noChangeShapeType="1"/>
          </p:cNvSpPr>
          <p:nvPr/>
        </p:nvSpPr>
        <p:spPr bwMode="auto">
          <a:xfrm>
            <a:off x="1427163" y="971550"/>
            <a:ext cx="0" cy="5207000"/>
          </a:xfrm>
          <a:prstGeom prst="line">
            <a:avLst/>
          </a:prstGeom>
          <a:noFill/>
          <a:ln w="57150">
            <a:solidFill>
              <a:srgbClr val="00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3" name="Line 37"/>
          <p:cNvSpPr>
            <a:spLocks noChangeShapeType="1"/>
          </p:cNvSpPr>
          <p:nvPr/>
        </p:nvSpPr>
        <p:spPr bwMode="auto">
          <a:xfrm>
            <a:off x="977900" y="3146425"/>
            <a:ext cx="7434263" cy="0"/>
          </a:xfrm>
          <a:prstGeom prst="line">
            <a:avLst/>
          </a:prstGeom>
          <a:noFill/>
          <a:ln w="57150">
            <a:solidFill>
              <a:srgbClr val="00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9254" name="Text Box 38"/>
          <p:cNvSpPr txBox="1">
            <a:spLocks noChangeArrowheads="1"/>
          </p:cNvSpPr>
          <p:nvPr/>
        </p:nvSpPr>
        <p:spPr bwMode="auto">
          <a:xfrm>
            <a:off x="4484685" y="3605213"/>
            <a:ext cx="2835221"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3600" dirty="0">
                <a:solidFill>
                  <a:schemeClr val="tx1"/>
                </a:solidFill>
                <a:latin typeface="Arial" charset="0"/>
              </a:rPr>
              <a:t>(</a:t>
            </a:r>
            <a:r>
              <a:rPr lang="th-TH" sz="3600" dirty="0">
                <a:solidFill>
                  <a:schemeClr val="tx1"/>
                </a:solidFill>
                <a:latin typeface="Arial" charset="0"/>
              </a:rPr>
              <a:t>ไหมพรหม</a:t>
            </a:r>
            <a:r>
              <a:rPr lang="en-US" sz="3600" dirty="0">
                <a:solidFill>
                  <a:schemeClr val="tx1"/>
                </a:solidFill>
                <a:latin typeface="Arial" charset="0"/>
              </a:rPr>
              <a:t>)</a:t>
            </a:r>
            <a:endParaRPr lang="en-US" b="0" dirty="0">
              <a:solidFill>
                <a:srgbClr val="FF0000"/>
              </a:solidFill>
              <a:latin typeface="Arial" charset="0"/>
            </a:endParaRPr>
          </a:p>
        </p:txBody>
      </p:sp>
      <p:sp>
        <p:nvSpPr>
          <p:cNvPr id="649232" name="Text Box 16"/>
          <p:cNvSpPr txBox="1">
            <a:spLocks noChangeArrowheads="1"/>
          </p:cNvSpPr>
          <p:nvPr/>
        </p:nvSpPr>
        <p:spPr bwMode="auto">
          <a:xfrm>
            <a:off x="1296987" y="3746500"/>
            <a:ext cx="3165475" cy="83099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4800" dirty="0">
                <a:solidFill>
                  <a:schemeClr val="tx1"/>
                </a:solidFill>
                <a:latin typeface="Arial" charset="0"/>
              </a:rPr>
              <a:t>ด้ายแนวตั้ง</a:t>
            </a:r>
            <a:endParaRPr lang="en-US" sz="3600" b="0" dirty="0">
              <a:solidFill>
                <a:srgbClr val="FF0000"/>
              </a:solidFill>
              <a:latin typeface="Arial" charset="0"/>
            </a:endParaRPr>
          </a:p>
        </p:txBody>
      </p:sp>
      <p:sp>
        <p:nvSpPr>
          <p:cNvPr id="26" name="Text Box 140"/>
          <p:cNvSpPr txBox="1">
            <a:spLocks noChangeArrowheads="1"/>
          </p:cNvSpPr>
          <p:nvPr/>
        </p:nvSpPr>
        <p:spPr bwMode="auto">
          <a:xfrm>
            <a:off x="4289254" y="3143251"/>
            <a:ext cx="2992552" cy="646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600" dirty="0">
                <a:solidFill>
                  <a:schemeClr val="tx1"/>
                </a:solidFill>
                <a:latin typeface="Arial" charset="0"/>
              </a:rPr>
              <a:t>ด้ายแนวนอน</a:t>
            </a:r>
            <a:endParaRPr lang="en-US" b="0"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9226"/>
                                        </p:tgtEl>
                                        <p:attrNameLst>
                                          <p:attrName>style.visibility</p:attrName>
                                        </p:attrNameLst>
                                      </p:cBhvr>
                                      <p:to>
                                        <p:strVal val="visible"/>
                                      </p:to>
                                    </p:set>
                                    <p:animEffect transition="in" filter="wipe(left)">
                                      <p:cBhvr>
                                        <p:cTn id="7" dur="500"/>
                                        <p:tgtEl>
                                          <p:spTgt spid="649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9225"/>
                                        </p:tgtEl>
                                        <p:attrNameLst>
                                          <p:attrName>style.visibility</p:attrName>
                                        </p:attrNameLst>
                                      </p:cBhvr>
                                      <p:to>
                                        <p:strVal val="visible"/>
                                      </p:to>
                                    </p:set>
                                    <p:animEffect transition="in" filter="wipe(left)">
                                      <p:cBhvr>
                                        <p:cTn id="12" dur="500"/>
                                        <p:tgtEl>
                                          <p:spTgt spid="64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649231"/>
                                        </p:tgtEl>
                                        <p:attrNameLst>
                                          <p:attrName>style.visibility</p:attrName>
                                        </p:attrNameLst>
                                      </p:cBhvr>
                                      <p:to>
                                        <p:strVal val="visible"/>
                                      </p:to>
                                    </p:set>
                                    <p:anim calcmode="lin" valueType="num">
                                      <p:cBhvr additive="base">
                                        <p:cTn id="17" dur="500" fill="hold"/>
                                        <p:tgtEl>
                                          <p:spTgt spid="649231"/>
                                        </p:tgtEl>
                                        <p:attrNameLst>
                                          <p:attrName>ppt_x</p:attrName>
                                        </p:attrNameLst>
                                      </p:cBhvr>
                                      <p:tavLst>
                                        <p:tav tm="0">
                                          <p:val>
                                            <p:strVal val="0-#ppt_w/2"/>
                                          </p:val>
                                        </p:tav>
                                        <p:tav tm="100000">
                                          <p:val>
                                            <p:strVal val="#ppt_x"/>
                                          </p:val>
                                        </p:tav>
                                      </p:tavLst>
                                    </p:anim>
                                    <p:anim calcmode="lin" valueType="num">
                                      <p:cBhvr additive="base">
                                        <p:cTn id="18" dur="500" fill="hold"/>
                                        <p:tgtEl>
                                          <p:spTgt spid="64923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 presetClass="entr" presetSubtype="1" fill="hold" nodeType="afterEffect">
                                  <p:stCondLst>
                                    <p:cond delay="0"/>
                                  </p:stCondLst>
                                  <p:childTnLst>
                                    <p:set>
                                      <p:cBhvr>
                                        <p:cTn id="21" dur="1" fill="hold">
                                          <p:stCondLst>
                                            <p:cond delay="0"/>
                                          </p:stCondLst>
                                        </p:cTn>
                                        <p:tgtEl>
                                          <p:spTgt spid="649235"/>
                                        </p:tgtEl>
                                        <p:attrNameLst>
                                          <p:attrName>style.visibility</p:attrName>
                                        </p:attrNameLst>
                                      </p:cBhvr>
                                      <p:to>
                                        <p:strVal val="visible"/>
                                      </p:to>
                                    </p:set>
                                    <p:anim calcmode="lin" valueType="num">
                                      <p:cBhvr additive="base">
                                        <p:cTn id="22" dur="500" fill="hold"/>
                                        <p:tgtEl>
                                          <p:spTgt spid="649235"/>
                                        </p:tgtEl>
                                        <p:attrNameLst>
                                          <p:attrName>ppt_x</p:attrName>
                                        </p:attrNameLst>
                                      </p:cBhvr>
                                      <p:tavLst>
                                        <p:tav tm="0">
                                          <p:val>
                                            <p:strVal val="#ppt_x"/>
                                          </p:val>
                                        </p:tav>
                                        <p:tav tm="100000">
                                          <p:val>
                                            <p:strVal val="#ppt_x"/>
                                          </p:val>
                                        </p:tav>
                                      </p:tavLst>
                                    </p:anim>
                                    <p:anim calcmode="lin" valueType="num">
                                      <p:cBhvr additive="base">
                                        <p:cTn id="23" dur="500" fill="hold"/>
                                        <p:tgtEl>
                                          <p:spTgt spid="649235"/>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1000"/>
                            </p:stCondLst>
                            <p:childTnLst>
                              <p:par>
                                <p:cTn id="25" presetID="2" presetClass="entr" presetSubtype="8" fill="hold" nodeType="afterEffect">
                                  <p:stCondLst>
                                    <p:cond delay="0"/>
                                  </p:stCondLst>
                                  <p:childTnLst>
                                    <p:set>
                                      <p:cBhvr>
                                        <p:cTn id="26" dur="1" fill="hold">
                                          <p:stCondLst>
                                            <p:cond delay="0"/>
                                          </p:stCondLst>
                                        </p:cTn>
                                        <p:tgtEl>
                                          <p:spTgt spid="649247"/>
                                        </p:tgtEl>
                                        <p:attrNameLst>
                                          <p:attrName>style.visibility</p:attrName>
                                        </p:attrNameLst>
                                      </p:cBhvr>
                                      <p:to>
                                        <p:strVal val="visible"/>
                                      </p:to>
                                    </p:set>
                                    <p:anim calcmode="lin" valueType="num">
                                      <p:cBhvr additive="base">
                                        <p:cTn id="27" dur="500" fill="hold"/>
                                        <p:tgtEl>
                                          <p:spTgt spid="649247"/>
                                        </p:tgtEl>
                                        <p:attrNameLst>
                                          <p:attrName>ppt_x</p:attrName>
                                        </p:attrNameLst>
                                      </p:cBhvr>
                                      <p:tavLst>
                                        <p:tav tm="0">
                                          <p:val>
                                            <p:strVal val="0-#ppt_w/2"/>
                                          </p:val>
                                        </p:tav>
                                        <p:tav tm="100000">
                                          <p:val>
                                            <p:strVal val="#ppt_x"/>
                                          </p:val>
                                        </p:tav>
                                      </p:tavLst>
                                    </p:anim>
                                    <p:anim calcmode="lin" valueType="num">
                                      <p:cBhvr additive="base">
                                        <p:cTn id="28" dur="500" fill="hold"/>
                                        <p:tgtEl>
                                          <p:spTgt spid="649247"/>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500"/>
                            </p:stCondLst>
                            <p:childTnLst>
                              <p:par>
                                <p:cTn id="30" presetID="2" presetClass="entr" presetSubtype="1" fill="hold" nodeType="afterEffect">
                                  <p:stCondLst>
                                    <p:cond delay="0"/>
                                  </p:stCondLst>
                                  <p:childTnLst>
                                    <p:set>
                                      <p:cBhvr>
                                        <p:cTn id="31" dur="1" fill="hold">
                                          <p:stCondLst>
                                            <p:cond delay="0"/>
                                          </p:stCondLst>
                                        </p:cTn>
                                        <p:tgtEl>
                                          <p:spTgt spid="649245"/>
                                        </p:tgtEl>
                                        <p:attrNameLst>
                                          <p:attrName>style.visibility</p:attrName>
                                        </p:attrNameLst>
                                      </p:cBhvr>
                                      <p:to>
                                        <p:strVal val="visible"/>
                                      </p:to>
                                    </p:set>
                                    <p:anim calcmode="lin" valueType="num">
                                      <p:cBhvr additive="base">
                                        <p:cTn id="32" dur="500" fill="hold"/>
                                        <p:tgtEl>
                                          <p:spTgt spid="649245"/>
                                        </p:tgtEl>
                                        <p:attrNameLst>
                                          <p:attrName>ppt_x</p:attrName>
                                        </p:attrNameLst>
                                      </p:cBhvr>
                                      <p:tavLst>
                                        <p:tav tm="0">
                                          <p:val>
                                            <p:strVal val="#ppt_x"/>
                                          </p:val>
                                        </p:tav>
                                        <p:tav tm="100000">
                                          <p:val>
                                            <p:strVal val="#ppt_x"/>
                                          </p:val>
                                        </p:tav>
                                      </p:tavLst>
                                    </p:anim>
                                    <p:anim calcmode="lin" valueType="num">
                                      <p:cBhvr additive="base">
                                        <p:cTn id="33" dur="500" fill="hold"/>
                                        <p:tgtEl>
                                          <p:spTgt spid="649245"/>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2000"/>
                            </p:stCondLst>
                            <p:childTnLst>
                              <p:par>
                                <p:cTn id="35" presetID="2" presetClass="entr" presetSubtype="8" fill="hold" nodeType="afterEffect">
                                  <p:stCondLst>
                                    <p:cond delay="0"/>
                                  </p:stCondLst>
                                  <p:childTnLst>
                                    <p:set>
                                      <p:cBhvr>
                                        <p:cTn id="36" dur="1" fill="hold">
                                          <p:stCondLst>
                                            <p:cond delay="0"/>
                                          </p:stCondLst>
                                        </p:cTn>
                                        <p:tgtEl>
                                          <p:spTgt spid="649248"/>
                                        </p:tgtEl>
                                        <p:attrNameLst>
                                          <p:attrName>style.visibility</p:attrName>
                                        </p:attrNameLst>
                                      </p:cBhvr>
                                      <p:to>
                                        <p:strVal val="visible"/>
                                      </p:to>
                                    </p:set>
                                    <p:anim calcmode="lin" valueType="num">
                                      <p:cBhvr additive="base">
                                        <p:cTn id="37" dur="500" fill="hold"/>
                                        <p:tgtEl>
                                          <p:spTgt spid="649248"/>
                                        </p:tgtEl>
                                        <p:attrNameLst>
                                          <p:attrName>ppt_x</p:attrName>
                                        </p:attrNameLst>
                                      </p:cBhvr>
                                      <p:tavLst>
                                        <p:tav tm="0">
                                          <p:val>
                                            <p:strVal val="0-#ppt_w/2"/>
                                          </p:val>
                                        </p:tav>
                                        <p:tav tm="100000">
                                          <p:val>
                                            <p:strVal val="#ppt_x"/>
                                          </p:val>
                                        </p:tav>
                                      </p:tavLst>
                                    </p:anim>
                                    <p:anim calcmode="lin" valueType="num">
                                      <p:cBhvr additive="base">
                                        <p:cTn id="38" dur="500" fill="hold"/>
                                        <p:tgtEl>
                                          <p:spTgt spid="64924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500"/>
                            </p:stCondLst>
                            <p:childTnLst>
                              <p:par>
                                <p:cTn id="40" presetID="2" presetClass="entr" presetSubtype="1" fill="hold" nodeType="afterEffect">
                                  <p:stCondLst>
                                    <p:cond delay="0"/>
                                  </p:stCondLst>
                                  <p:childTnLst>
                                    <p:set>
                                      <p:cBhvr>
                                        <p:cTn id="41" dur="1" fill="hold">
                                          <p:stCondLst>
                                            <p:cond delay="0"/>
                                          </p:stCondLst>
                                        </p:cTn>
                                        <p:tgtEl>
                                          <p:spTgt spid="649246"/>
                                        </p:tgtEl>
                                        <p:attrNameLst>
                                          <p:attrName>style.visibility</p:attrName>
                                        </p:attrNameLst>
                                      </p:cBhvr>
                                      <p:to>
                                        <p:strVal val="visible"/>
                                      </p:to>
                                    </p:set>
                                    <p:anim calcmode="lin" valueType="num">
                                      <p:cBhvr additive="base">
                                        <p:cTn id="42" dur="500" fill="hold"/>
                                        <p:tgtEl>
                                          <p:spTgt spid="649246"/>
                                        </p:tgtEl>
                                        <p:attrNameLst>
                                          <p:attrName>ppt_x</p:attrName>
                                        </p:attrNameLst>
                                      </p:cBhvr>
                                      <p:tavLst>
                                        <p:tav tm="0">
                                          <p:val>
                                            <p:strVal val="#ppt_x"/>
                                          </p:val>
                                        </p:tav>
                                        <p:tav tm="100000">
                                          <p:val>
                                            <p:strVal val="#ppt_x"/>
                                          </p:val>
                                        </p:tav>
                                      </p:tavLst>
                                    </p:anim>
                                    <p:anim calcmode="lin" valueType="num">
                                      <p:cBhvr additive="base">
                                        <p:cTn id="43" dur="500" fill="hold"/>
                                        <p:tgtEl>
                                          <p:spTgt spid="649246"/>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3000"/>
                            </p:stCondLst>
                            <p:childTnLst>
                              <p:par>
                                <p:cTn id="45" presetID="2" presetClass="entr" presetSubtype="8" fill="hold" nodeType="afterEffect">
                                  <p:stCondLst>
                                    <p:cond delay="0"/>
                                  </p:stCondLst>
                                  <p:childTnLst>
                                    <p:set>
                                      <p:cBhvr>
                                        <p:cTn id="46" dur="1" fill="hold">
                                          <p:stCondLst>
                                            <p:cond delay="0"/>
                                          </p:stCondLst>
                                        </p:cTn>
                                        <p:tgtEl>
                                          <p:spTgt spid="649250"/>
                                        </p:tgtEl>
                                        <p:attrNameLst>
                                          <p:attrName>style.visibility</p:attrName>
                                        </p:attrNameLst>
                                      </p:cBhvr>
                                      <p:to>
                                        <p:strVal val="visible"/>
                                      </p:to>
                                    </p:set>
                                    <p:anim calcmode="lin" valueType="num">
                                      <p:cBhvr additive="base">
                                        <p:cTn id="47" dur="500" fill="hold"/>
                                        <p:tgtEl>
                                          <p:spTgt spid="649250"/>
                                        </p:tgtEl>
                                        <p:attrNameLst>
                                          <p:attrName>ppt_x</p:attrName>
                                        </p:attrNameLst>
                                      </p:cBhvr>
                                      <p:tavLst>
                                        <p:tav tm="0">
                                          <p:val>
                                            <p:strVal val="0-#ppt_w/2"/>
                                          </p:val>
                                        </p:tav>
                                        <p:tav tm="100000">
                                          <p:val>
                                            <p:strVal val="#ppt_x"/>
                                          </p:val>
                                        </p:tav>
                                      </p:tavLst>
                                    </p:anim>
                                    <p:anim calcmode="lin" valueType="num">
                                      <p:cBhvr additive="base">
                                        <p:cTn id="48" dur="500" fill="hold"/>
                                        <p:tgtEl>
                                          <p:spTgt spid="649250"/>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500"/>
                            </p:stCondLst>
                            <p:childTnLst>
                              <p:par>
                                <p:cTn id="50" presetID="2" presetClass="entr" presetSubtype="1" fill="hold" nodeType="afterEffect">
                                  <p:stCondLst>
                                    <p:cond delay="0"/>
                                  </p:stCondLst>
                                  <p:childTnLst>
                                    <p:set>
                                      <p:cBhvr>
                                        <p:cTn id="51" dur="1" fill="hold">
                                          <p:stCondLst>
                                            <p:cond delay="0"/>
                                          </p:stCondLst>
                                        </p:cTn>
                                        <p:tgtEl>
                                          <p:spTgt spid="649249"/>
                                        </p:tgtEl>
                                        <p:attrNameLst>
                                          <p:attrName>style.visibility</p:attrName>
                                        </p:attrNameLst>
                                      </p:cBhvr>
                                      <p:to>
                                        <p:strVal val="visible"/>
                                      </p:to>
                                    </p:set>
                                    <p:anim calcmode="lin" valueType="num">
                                      <p:cBhvr additive="base">
                                        <p:cTn id="52" dur="500" fill="hold"/>
                                        <p:tgtEl>
                                          <p:spTgt spid="649249"/>
                                        </p:tgtEl>
                                        <p:attrNameLst>
                                          <p:attrName>ppt_x</p:attrName>
                                        </p:attrNameLst>
                                      </p:cBhvr>
                                      <p:tavLst>
                                        <p:tav tm="0">
                                          <p:val>
                                            <p:strVal val="#ppt_x"/>
                                          </p:val>
                                        </p:tav>
                                        <p:tav tm="100000">
                                          <p:val>
                                            <p:strVal val="#ppt_x"/>
                                          </p:val>
                                        </p:tav>
                                      </p:tavLst>
                                    </p:anim>
                                    <p:anim calcmode="lin" valueType="num">
                                      <p:cBhvr additive="base">
                                        <p:cTn id="53" dur="500" fill="hold"/>
                                        <p:tgtEl>
                                          <p:spTgt spid="649249"/>
                                        </p:tgtEl>
                                        <p:attrNameLst>
                                          <p:attrName>ppt_y</p:attrName>
                                        </p:attrNameLst>
                                      </p:cBhvr>
                                      <p:tavLst>
                                        <p:tav tm="0">
                                          <p:val>
                                            <p:strVal val="0-#ppt_h/2"/>
                                          </p:val>
                                        </p:tav>
                                        <p:tav tm="100000">
                                          <p:val>
                                            <p:strVal val="#ppt_y"/>
                                          </p:val>
                                        </p:tav>
                                      </p:tavLst>
                                    </p:anim>
                                  </p:childTnLst>
                                </p:cTn>
                              </p:par>
                            </p:childTnLst>
                          </p:cTn>
                        </p:par>
                        <p:par>
                          <p:cTn id="54" fill="hold" nodeType="afterGroup">
                            <p:stCondLst>
                              <p:cond delay="4000"/>
                            </p:stCondLst>
                            <p:childTnLst>
                              <p:par>
                                <p:cTn id="55" presetID="2" presetClass="entr" presetSubtype="8" fill="hold" nodeType="afterEffect">
                                  <p:stCondLst>
                                    <p:cond delay="0"/>
                                  </p:stCondLst>
                                  <p:childTnLst>
                                    <p:set>
                                      <p:cBhvr>
                                        <p:cTn id="56" dur="1" fill="hold">
                                          <p:stCondLst>
                                            <p:cond delay="0"/>
                                          </p:stCondLst>
                                        </p:cTn>
                                        <p:tgtEl>
                                          <p:spTgt spid="649253"/>
                                        </p:tgtEl>
                                        <p:attrNameLst>
                                          <p:attrName>style.visibility</p:attrName>
                                        </p:attrNameLst>
                                      </p:cBhvr>
                                      <p:to>
                                        <p:strVal val="visible"/>
                                      </p:to>
                                    </p:set>
                                    <p:anim calcmode="lin" valueType="num">
                                      <p:cBhvr additive="base">
                                        <p:cTn id="57" dur="500" fill="hold"/>
                                        <p:tgtEl>
                                          <p:spTgt spid="649253"/>
                                        </p:tgtEl>
                                        <p:attrNameLst>
                                          <p:attrName>ppt_x</p:attrName>
                                        </p:attrNameLst>
                                      </p:cBhvr>
                                      <p:tavLst>
                                        <p:tav tm="0">
                                          <p:val>
                                            <p:strVal val="0-#ppt_w/2"/>
                                          </p:val>
                                        </p:tav>
                                        <p:tav tm="100000">
                                          <p:val>
                                            <p:strVal val="#ppt_x"/>
                                          </p:val>
                                        </p:tav>
                                      </p:tavLst>
                                    </p:anim>
                                    <p:anim calcmode="lin" valueType="num">
                                      <p:cBhvr additive="base">
                                        <p:cTn id="58" dur="500" fill="hold"/>
                                        <p:tgtEl>
                                          <p:spTgt spid="649253"/>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500"/>
                            </p:stCondLst>
                            <p:childTnLst>
                              <p:par>
                                <p:cTn id="60" presetID="2" presetClass="entr" presetSubtype="1" fill="hold" nodeType="afterEffect">
                                  <p:stCondLst>
                                    <p:cond delay="0"/>
                                  </p:stCondLst>
                                  <p:childTnLst>
                                    <p:set>
                                      <p:cBhvr>
                                        <p:cTn id="61" dur="1" fill="hold">
                                          <p:stCondLst>
                                            <p:cond delay="0"/>
                                          </p:stCondLst>
                                        </p:cTn>
                                        <p:tgtEl>
                                          <p:spTgt spid="649252"/>
                                        </p:tgtEl>
                                        <p:attrNameLst>
                                          <p:attrName>style.visibility</p:attrName>
                                        </p:attrNameLst>
                                      </p:cBhvr>
                                      <p:to>
                                        <p:strVal val="visible"/>
                                      </p:to>
                                    </p:set>
                                    <p:anim calcmode="lin" valueType="num">
                                      <p:cBhvr additive="base">
                                        <p:cTn id="62" dur="500" fill="hold"/>
                                        <p:tgtEl>
                                          <p:spTgt spid="649252"/>
                                        </p:tgtEl>
                                        <p:attrNameLst>
                                          <p:attrName>ppt_x</p:attrName>
                                        </p:attrNameLst>
                                      </p:cBhvr>
                                      <p:tavLst>
                                        <p:tav tm="0">
                                          <p:val>
                                            <p:strVal val="#ppt_x"/>
                                          </p:val>
                                        </p:tav>
                                        <p:tav tm="100000">
                                          <p:val>
                                            <p:strVal val="#ppt_x"/>
                                          </p:val>
                                        </p:tav>
                                      </p:tavLst>
                                    </p:anim>
                                    <p:anim calcmode="lin" valueType="num">
                                      <p:cBhvr additive="base">
                                        <p:cTn id="63" dur="500" fill="hold"/>
                                        <p:tgtEl>
                                          <p:spTgt spid="649252"/>
                                        </p:tgtEl>
                                        <p:attrNameLst>
                                          <p:attrName>ppt_y</p:attrName>
                                        </p:attrNameLst>
                                      </p:cBhvr>
                                      <p:tavLst>
                                        <p:tav tm="0">
                                          <p:val>
                                            <p:strVal val="0-#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7" presetClass="entr" presetSubtype="8" fill="hold" grpId="0" nodeType="clickEffect">
                                  <p:stCondLst>
                                    <p:cond delay="0"/>
                                  </p:stCondLst>
                                  <p:childTnLst>
                                    <p:set>
                                      <p:cBhvr>
                                        <p:cTn id="67" dur="1" fill="hold">
                                          <p:stCondLst>
                                            <p:cond delay="0"/>
                                          </p:stCondLst>
                                        </p:cTn>
                                        <p:tgtEl>
                                          <p:spTgt spid="649232"/>
                                        </p:tgtEl>
                                        <p:attrNameLst>
                                          <p:attrName>style.visibility</p:attrName>
                                        </p:attrNameLst>
                                      </p:cBhvr>
                                      <p:to>
                                        <p:strVal val="visible"/>
                                      </p:to>
                                    </p:set>
                                    <p:anim calcmode="lin" valueType="num">
                                      <p:cBhvr>
                                        <p:cTn id="68" dur="500" fill="hold"/>
                                        <p:tgtEl>
                                          <p:spTgt spid="649232"/>
                                        </p:tgtEl>
                                        <p:attrNameLst>
                                          <p:attrName>ppt_x</p:attrName>
                                        </p:attrNameLst>
                                      </p:cBhvr>
                                      <p:tavLst>
                                        <p:tav tm="0">
                                          <p:val>
                                            <p:strVal val="#ppt_x-#ppt_w/2"/>
                                          </p:val>
                                        </p:tav>
                                        <p:tav tm="100000">
                                          <p:val>
                                            <p:strVal val="#ppt_x"/>
                                          </p:val>
                                        </p:tav>
                                      </p:tavLst>
                                    </p:anim>
                                    <p:anim calcmode="lin" valueType="num">
                                      <p:cBhvr>
                                        <p:cTn id="69" dur="500" fill="hold"/>
                                        <p:tgtEl>
                                          <p:spTgt spid="649232"/>
                                        </p:tgtEl>
                                        <p:attrNameLst>
                                          <p:attrName>ppt_y</p:attrName>
                                        </p:attrNameLst>
                                      </p:cBhvr>
                                      <p:tavLst>
                                        <p:tav tm="0">
                                          <p:val>
                                            <p:strVal val="#ppt_y"/>
                                          </p:val>
                                        </p:tav>
                                        <p:tav tm="100000">
                                          <p:val>
                                            <p:strVal val="#ppt_y"/>
                                          </p:val>
                                        </p:tav>
                                      </p:tavLst>
                                    </p:anim>
                                    <p:anim calcmode="lin" valueType="num">
                                      <p:cBhvr>
                                        <p:cTn id="70" dur="500" fill="hold"/>
                                        <p:tgtEl>
                                          <p:spTgt spid="649232"/>
                                        </p:tgtEl>
                                        <p:attrNameLst>
                                          <p:attrName>ppt_w</p:attrName>
                                        </p:attrNameLst>
                                      </p:cBhvr>
                                      <p:tavLst>
                                        <p:tav tm="0">
                                          <p:val>
                                            <p:fltVal val="0"/>
                                          </p:val>
                                        </p:tav>
                                        <p:tav tm="100000">
                                          <p:val>
                                            <p:strVal val="#ppt_w"/>
                                          </p:val>
                                        </p:tav>
                                      </p:tavLst>
                                    </p:anim>
                                    <p:anim calcmode="lin" valueType="num">
                                      <p:cBhvr>
                                        <p:cTn id="71" dur="500" fill="hold"/>
                                        <p:tgtEl>
                                          <p:spTgt spid="6492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5" grpId="0" autoUpdateAnimBg="0"/>
      <p:bldP spid="649226" grpId="0" autoUpdateAnimBg="0"/>
      <p:bldP spid="64923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3602" name="Group 3"/>
          <p:cNvGrpSpPr>
            <a:grpSpLocks/>
          </p:cNvGrpSpPr>
          <p:nvPr/>
        </p:nvGrpSpPr>
        <p:grpSpPr bwMode="auto">
          <a:xfrm>
            <a:off x="8147050" y="4979988"/>
            <a:ext cx="168275" cy="177800"/>
            <a:chOff x="4316" y="856"/>
            <a:chExt cx="145" cy="700"/>
          </a:xfrm>
        </p:grpSpPr>
        <p:sp>
          <p:nvSpPr>
            <p:cNvPr id="153652" name="Rectangle 4"/>
            <p:cNvSpPr>
              <a:spLocks noChangeArrowheads="1"/>
            </p:cNvSpPr>
            <p:nvPr/>
          </p:nvSpPr>
          <p:spPr bwMode="auto">
            <a:xfrm rot="-5400000">
              <a:off x="4388" y="784"/>
              <a:ext cx="1" cy="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53" name="Rectangle 5"/>
            <p:cNvSpPr>
              <a:spLocks noChangeArrowheads="1"/>
            </p:cNvSpPr>
            <p:nvPr/>
          </p:nvSpPr>
          <p:spPr bwMode="auto">
            <a:xfrm rot="-5400000">
              <a:off x="4103" y="1225"/>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8"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3649"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0"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3651"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3604" name="Group 11"/>
          <p:cNvGrpSpPr>
            <a:grpSpLocks/>
          </p:cNvGrpSpPr>
          <p:nvPr/>
        </p:nvGrpSpPr>
        <p:grpSpPr bwMode="auto">
          <a:xfrm>
            <a:off x="8147050" y="4979988"/>
            <a:ext cx="168275" cy="177800"/>
            <a:chOff x="4316" y="856"/>
            <a:chExt cx="145" cy="700"/>
          </a:xfrm>
        </p:grpSpPr>
        <p:sp>
          <p:nvSpPr>
            <p:cNvPr id="153646" name="Rectangle 12"/>
            <p:cNvSpPr>
              <a:spLocks noChangeArrowheads="1"/>
            </p:cNvSpPr>
            <p:nvPr/>
          </p:nvSpPr>
          <p:spPr bwMode="auto">
            <a:xfrm rot="-5400000">
              <a:off x="4388" y="784"/>
              <a:ext cx="1" cy="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3647" name="Rectangle 13"/>
            <p:cNvSpPr>
              <a:spLocks noChangeArrowheads="1"/>
            </p:cNvSpPr>
            <p:nvPr/>
          </p:nvSpPr>
          <p:spPr bwMode="auto">
            <a:xfrm rot="-5400000">
              <a:off x="4103" y="1225"/>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1822"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3"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1824" name="Text Box 16"/>
          <p:cNvSpPr txBox="1">
            <a:spLocks noChangeArrowheads="1"/>
          </p:cNvSpPr>
          <p:nvPr/>
        </p:nvSpPr>
        <p:spPr bwMode="auto">
          <a:xfrm>
            <a:off x="2024063" y="2873375"/>
            <a:ext cx="5059362" cy="280076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4400" dirty="0">
                <a:solidFill>
                  <a:srgbClr val="08F220"/>
                </a:solidFill>
              </a:rPr>
              <a:t>ผืนผ้าของ</a:t>
            </a:r>
          </a:p>
          <a:p>
            <a:pPr algn="ctr">
              <a:spcBef>
                <a:spcPct val="50000"/>
              </a:spcBef>
              <a:defRPr/>
            </a:pPr>
            <a:r>
              <a:rPr lang="th-TH" sz="4400" dirty="0">
                <a:solidFill>
                  <a:srgbClr val="08F220"/>
                </a:solidFill>
              </a:rPr>
              <a:t>ลำดับเหตุการณ์</a:t>
            </a:r>
          </a:p>
          <a:p>
            <a:pPr algn="ctr">
              <a:spcBef>
                <a:spcPct val="50000"/>
              </a:spcBef>
              <a:defRPr/>
            </a:pPr>
            <a:r>
              <a:rPr lang="th-TH" sz="4400" dirty="0">
                <a:solidFill>
                  <a:srgbClr val="08F220"/>
                </a:solidFill>
              </a:rPr>
              <a:t>ในพระคัมภีร์</a:t>
            </a:r>
            <a:endParaRPr lang="en-US" sz="4000" dirty="0">
              <a:solidFill>
                <a:srgbClr val="08F220"/>
              </a:solidFill>
            </a:endParaRPr>
          </a:p>
        </p:txBody>
      </p:sp>
      <p:sp>
        <p:nvSpPr>
          <p:cNvPr id="631825" name="Text Box 17"/>
          <p:cNvSpPr txBox="1">
            <a:spLocks noChangeArrowheads="1"/>
          </p:cNvSpPr>
          <p:nvPr/>
        </p:nvSpPr>
        <p:spPr bwMode="auto">
          <a:xfrm>
            <a:off x="720725" y="349250"/>
            <a:ext cx="7759700" cy="147732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3600" dirty="0">
                <a:solidFill>
                  <a:srgbClr val="FFEA18"/>
                </a:solidFill>
              </a:rPr>
              <a:t>จินตนาการตัวเองเป็นเส้นด้าย</a:t>
            </a:r>
          </a:p>
          <a:p>
            <a:pPr algn="ctr">
              <a:spcBef>
                <a:spcPct val="50000"/>
              </a:spcBef>
              <a:defRPr/>
            </a:pPr>
            <a:r>
              <a:rPr lang="th-TH" sz="3600" dirty="0">
                <a:solidFill>
                  <a:srgbClr val="FFEA18"/>
                </a:solidFill>
              </a:rPr>
              <a:t>ในเครื่องทอ</a:t>
            </a:r>
            <a:r>
              <a:rPr lang="en-US" sz="3600" dirty="0">
                <a:solidFill>
                  <a:srgbClr val="FFEA18"/>
                </a:solidFill>
              </a:rPr>
              <a:t>...</a:t>
            </a:r>
            <a:endParaRPr lang="en-US" sz="3200" dirty="0">
              <a:solidFill>
                <a:srgbClr val="FFEA18"/>
              </a:solidFill>
            </a:endParaRPr>
          </a:p>
        </p:txBody>
      </p:sp>
      <p:grpSp>
        <p:nvGrpSpPr>
          <p:cNvPr id="153609" name="Group 18"/>
          <p:cNvGrpSpPr>
            <a:grpSpLocks/>
          </p:cNvGrpSpPr>
          <p:nvPr/>
        </p:nvGrpSpPr>
        <p:grpSpPr bwMode="auto">
          <a:xfrm>
            <a:off x="1949450" y="2236788"/>
            <a:ext cx="5273675" cy="3898900"/>
            <a:chOff x="1228" y="1409"/>
            <a:chExt cx="3322" cy="2456"/>
          </a:xfrm>
        </p:grpSpPr>
        <p:grpSp>
          <p:nvGrpSpPr>
            <p:cNvPr id="153614" name="Group 19"/>
            <p:cNvGrpSpPr>
              <a:grpSpLocks/>
            </p:cNvGrpSpPr>
            <p:nvPr/>
          </p:nvGrpSpPr>
          <p:grpSpPr bwMode="auto">
            <a:xfrm>
              <a:off x="1228" y="1409"/>
              <a:ext cx="3303" cy="119"/>
              <a:chOff x="1206" y="1392"/>
              <a:chExt cx="3303" cy="119"/>
            </a:xfrm>
          </p:grpSpPr>
          <p:sp>
            <p:nvSpPr>
              <p:cNvPr id="631828"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29"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0"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1"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2"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3"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4"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5"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6"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7"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1838"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39"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0"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1"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1842"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3615" name="Group 35"/>
            <p:cNvGrpSpPr>
              <a:grpSpLocks/>
            </p:cNvGrpSpPr>
            <p:nvPr/>
          </p:nvGrpSpPr>
          <p:grpSpPr bwMode="auto">
            <a:xfrm>
              <a:off x="1243" y="3761"/>
              <a:ext cx="3307" cy="104"/>
              <a:chOff x="1231" y="3769"/>
              <a:chExt cx="3307" cy="104"/>
            </a:xfrm>
          </p:grpSpPr>
          <p:sp>
            <p:nvSpPr>
              <p:cNvPr id="631844"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5"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6"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7"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8"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49"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0"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1"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2"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3"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4"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5"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6"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7"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1858"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3610"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1861" name="Rectangle 53"/>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1862" name="Rectangle 54"/>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74</a:t>
            </a:r>
          </a:p>
        </p:txBody>
      </p:sp>
      <p:sp>
        <p:nvSpPr>
          <p:cNvPr id="153613" name="Text Box 55"/>
          <p:cNvSpPr txBox="1">
            <a:spLocks noChangeArrowheads="1"/>
          </p:cNvSpPr>
          <p:nvPr/>
        </p:nvSpPr>
        <p:spPr bwMode="auto">
          <a:xfrm>
            <a:off x="855503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1825"/>
                                        </p:tgtEl>
                                        <p:attrNameLst>
                                          <p:attrName>style.visibility</p:attrName>
                                        </p:attrNameLst>
                                      </p:cBhvr>
                                      <p:to>
                                        <p:strVal val="visible"/>
                                      </p:to>
                                    </p:set>
                                    <p:animEffect transition="in" filter="wipe(left)">
                                      <p:cBhvr>
                                        <p:cTn id="7" dur="500"/>
                                        <p:tgtEl>
                                          <p:spTgt spid="631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1824"/>
                                        </p:tgtEl>
                                        <p:attrNameLst>
                                          <p:attrName>style.visibility</p:attrName>
                                        </p:attrNameLst>
                                      </p:cBhvr>
                                      <p:to>
                                        <p:strVal val="visible"/>
                                      </p:to>
                                    </p:set>
                                    <p:animEffect transition="in" filter="fade">
                                      <p:cBhvr>
                                        <p:cTn id="12" dur="1000"/>
                                        <p:tgtEl>
                                          <p:spTgt spid="631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4" grpId="0" autoUpdateAnimBg="0"/>
      <p:bldP spid="63182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descr="Walnut"/>
          <p:cNvSpPr>
            <a:spLocks noChangeArrowheads="1"/>
          </p:cNvSpPr>
          <p:nvPr/>
        </p:nvSpPr>
        <p:spPr bwMode="auto">
          <a:xfrm>
            <a:off x="0" y="-81886"/>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5651" name="Group 4"/>
          <p:cNvGrpSpPr>
            <a:grpSpLocks/>
          </p:cNvGrpSpPr>
          <p:nvPr/>
        </p:nvGrpSpPr>
        <p:grpSpPr bwMode="auto">
          <a:xfrm>
            <a:off x="8148638" y="4983163"/>
            <a:ext cx="168275" cy="177800"/>
            <a:chOff x="4317" y="868"/>
            <a:chExt cx="146" cy="700"/>
          </a:xfrm>
        </p:grpSpPr>
        <p:sp>
          <p:nvSpPr>
            <p:cNvPr id="155714" name="Rectangle 5"/>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15" name="Rectangle 6"/>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0"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5711"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2"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5713"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5653" name="Group 12"/>
          <p:cNvGrpSpPr>
            <a:grpSpLocks/>
          </p:cNvGrpSpPr>
          <p:nvPr/>
        </p:nvGrpSpPr>
        <p:grpSpPr bwMode="auto">
          <a:xfrm>
            <a:off x="8148638" y="4983163"/>
            <a:ext cx="168275" cy="177800"/>
            <a:chOff x="4317" y="868"/>
            <a:chExt cx="146" cy="700"/>
          </a:xfrm>
        </p:grpSpPr>
        <p:sp>
          <p:nvSpPr>
            <p:cNvPr id="155708"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5709"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2847"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2848"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2849"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0"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23056" y="4175919"/>
            <a:ext cx="46053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1"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36319" y="42108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2" name="Picture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3"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4"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5"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6"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7"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8"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23144" y="4205288"/>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59"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60"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61"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62"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63"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5671" name="Group 32"/>
          <p:cNvGrpSpPr>
            <a:grpSpLocks/>
          </p:cNvGrpSpPr>
          <p:nvPr/>
        </p:nvGrpSpPr>
        <p:grpSpPr bwMode="auto">
          <a:xfrm>
            <a:off x="1949450" y="2236788"/>
            <a:ext cx="5273675" cy="3898900"/>
            <a:chOff x="1228" y="1409"/>
            <a:chExt cx="3322" cy="2456"/>
          </a:xfrm>
        </p:grpSpPr>
        <p:grpSp>
          <p:nvGrpSpPr>
            <p:cNvPr id="155676" name="Group 33"/>
            <p:cNvGrpSpPr>
              <a:grpSpLocks/>
            </p:cNvGrpSpPr>
            <p:nvPr/>
          </p:nvGrpSpPr>
          <p:grpSpPr bwMode="auto">
            <a:xfrm>
              <a:off x="1228" y="1409"/>
              <a:ext cx="3303" cy="119"/>
              <a:chOff x="1206" y="1392"/>
              <a:chExt cx="3303" cy="119"/>
            </a:xfrm>
          </p:grpSpPr>
          <p:sp>
            <p:nvSpPr>
              <p:cNvPr id="632866"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7"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8"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69"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0"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1"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2"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3"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4"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5"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2876"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7"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8"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79"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2880"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5677" name="Group 49"/>
            <p:cNvGrpSpPr>
              <a:grpSpLocks/>
            </p:cNvGrpSpPr>
            <p:nvPr/>
          </p:nvGrpSpPr>
          <p:grpSpPr bwMode="auto">
            <a:xfrm>
              <a:off x="1243" y="3761"/>
              <a:ext cx="3307" cy="104"/>
              <a:chOff x="1231" y="3769"/>
              <a:chExt cx="3307" cy="104"/>
            </a:xfrm>
          </p:grpSpPr>
          <p:sp>
            <p:nvSpPr>
              <p:cNvPr id="632882"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3"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4"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5"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6"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7"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8"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89"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0"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1"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2"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3"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4"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5"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2896"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5673" name="Text Box 6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2900" name="Rectangle 6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2901" name="Rectangle 6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75</a:t>
            </a:r>
          </a:p>
        </p:txBody>
      </p:sp>
      <p:sp>
        <p:nvSpPr>
          <p:cNvPr id="69" name="Text Box 16"/>
          <p:cNvSpPr txBox="1">
            <a:spLocks noChangeArrowheads="1"/>
          </p:cNvSpPr>
          <p:nvPr/>
        </p:nvSpPr>
        <p:spPr bwMode="auto">
          <a:xfrm>
            <a:off x="2024063" y="2873375"/>
            <a:ext cx="5059362" cy="280076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4400" dirty="0">
                <a:solidFill>
                  <a:srgbClr val="08F220"/>
                </a:solidFill>
              </a:rPr>
              <a:t>ผืนผ้าของ</a:t>
            </a:r>
          </a:p>
          <a:p>
            <a:pPr algn="ctr">
              <a:spcBef>
                <a:spcPct val="50000"/>
              </a:spcBef>
              <a:defRPr/>
            </a:pPr>
            <a:r>
              <a:rPr lang="th-TH" sz="4400" dirty="0">
                <a:solidFill>
                  <a:srgbClr val="08F220"/>
                </a:solidFill>
              </a:rPr>
              <a:t>ลำดับเหตุการณ์</a:t>
            </a:r>
          </a:p>
          <a:p>
            <a:pPr algn="ctr">
              <a:spcBef>
                <a:spcPct val="50000"/>
              </a:spcBef>
              <a:defRPr/>
            </a:pPr>
            <a:r>
              <a:rPr lang="th-TH" sz="4400" dirty="0">
                <a:solidFill>
                  <a:srgbClr val="08F220"/>
                </a:solidFill>
              </a:rPr>
              <a:t>ในพระคัมภีร์</a:t>
            </a:r>
            <a:endParaRPr lang="en-US" sz="4000" dirty="0">
              <a:solidFill>
                <a:srgbClr val="08F220"/>
              </a:solidFill>
            </a:endParaRPr>
          </a:p>
        </p:txBody>
      </p:sp>
      <p:sp>
        <p:nvSpPr>
          <p:cNvPr id="70" name="Text Box 17"/>
          <p:cNvSpPr txBox="1">
            <a:spLocks noChangeArrowheads="1"/>
          </p:cNvSpPr>
          <p:nvPr/>
        </p:nvSpPr>
        <p:spPr bwMode="auto">
          <a:xfrm>
            <a:off x="720725" y="349250"/>
            <a:ext cx="7759700" cy="147732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3600" dirty="0">
                <a:solidFill>
                  <a:srgbClr val="FFEA18"/>
                </a:solidFill>
              </a:rPr>
              <a:t>จินตนาการตัวเองเป็นเส้นด้าย</a:t>
            </a:r>
          </a:p>
          <a:p>
            <a:pPr algn="ctr">
              <a:spcBef>
                <a:spcPct val="50000"/>
              </a:spcBef>
              <a:defRPr/>
            </a:pPr>
            <a:r>
              <a:rPr lang="th-TH" sz="3600" dirty="0">
                <a:solidFill>
                  <a:srgbClr val="FFEA18"/>
                </a:solidFill>
              </a:rPr>
              <a:t>ในเครื่องทอ</a:t>
            </a:r>
            <a:r>
              <a:rPr lang="en-US" sz="3600" dirty="0">
                <a:solidFill>
                  <a:srgbClr val="FFEA18"/>
                </a:solidFill>
              </a:rPr>
              <a:t>...</a:t>
            </a:r>
            <a:endParaRPr lang="en-US" sz="3200" dirty="0">
              <a:solidFill>
                <a:srgbClr val="FFEA18"/>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32850"/>
                                        </p:tgtEl>
                                        <p:attrNameLst>
                                          <p:attrName>style.visibility</p:attrName>
                                        </p:attrNameLst>
                                      </p:cBhvr>
                                      <p:to>
                                        <p:strVal val="visible"/>
                                      </p:to>
                                    </p:set>
                                    <p:animEffect transition="in" filter="wipe(up)">
                                      <p:cBhvr>
                                        <p:cTn id="7" dur="500"/>
                                        <p:tgtEl>
                                          <p:spTgt spid="632850"/>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32861"/>
                                        </p:tgtEl>
                                        <p:attrNameLst>
                                          <p:attrName>style.visibility</p:attrName>
                                        </p:attrNameLst>
                                      </p:cBhvr>
                                      <p:to>
                                        <p:strVal val="visible"/>
                                      </p:to>
                                    </p:set>
                                    <p:animEffect transition="in" filter="wipe(up)">
                                      <p:cBhvr>
                                        <p:cTn id="11" dur="500"/>
                                        <p:tgtEl>
                                          <p:spTgt spid="63286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32854"/>
                                        </p:tgtEl>
                                        <p:attrNameLst>
                                          <p:attrName>style.visibility</p:attrName>
                                        </p:attrNameLst>
                                      </p:cBhvr>
                                      <p:to>
                                        <p:strVal val="visible"/>
                                      </p:to>
                                    </p:set>
                                    <p:animEffect transition="in" filter="wipe(up)">
                                      <p:cBhvr>
                                        <p:cTn id="15" dur="500"/>
                                        <p:tgtEl>
                                          <p:spTgt spid="632854"/>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32862"/>
                                        </p:tgtEl>
                                        <p:attrNameLst>
                                          <p:attrName>style.visibility</p:attrName>
                                        </p:attrNameLst>
                                      </p:cBhvr>
                                      <p:to>
                                        <p:strVal val="visible"/>
                                      </p:to>
                                    </p:set>
                                    <p:animEffect transition="in" filter="wipe(up)">
                                      <p:cBhvr>
                                        <p:cTn id="19" dur="500"/>
                                        <p:tgtEl>
                                          <p:spTgt spid="632862"/>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32855"/>
                                        </p:tgtEl>
                                        <p:attrNameLst>
                                          <p:attrName>style.visibility</p:attrName>
                                        </p:attrNameLst>
                                      </p:cBhvr>
                                      <p:to>
                                        <p:strVal val="visible"/>
                                      </p:to>
                                    </p:set>
                                    <p:animEffect transition="in" filter="wipe(up)">
                                      <p:cBhvr>
                                        <p:cTn id="23" dur="500"/>
                                        <p:tgtEl>
                                          <p:spTgt spid="632855"/>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32858"/>
                                        </p:tgtEl>
                                        <p:attrNameLst>
                                          <p:attrName>style.visibility</p:attrName>
                                        </p:attrNameLst>
                                      </p:cBhvr>
                                      <p:to>
                                        <p:strVal val="visible"/>
                                      </p:to>
                                    </p:set>
                                    <p:animEffect transition="in" filter="wipe(up)">
                                      <p:cBhvr>
                                        <p:cTn id="27" dur="500"/>
                                        <p:tgtEl>
                                          <p:spTgt spid="632858"/>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32860"/>
                                        </p:tgtEl>
                                        <p:attrNameLst>
                                          <p:attrName>style.visibility</p:attrName>
                                        </p:attrNameLst>
                                      </p:cBhvr>
                                      <p:to>
                                        <p:strVal val="visible"/>
                                      </p:to>
                                    </p:set>
                                    <p:animEffect transition="in" filter="wipe(up)">
                                      <p:cBhvr>
                                        <p:cTn id="31" dur="500"/>
                                        <p:tgtEl>
                                          <p:spTgt spid="632860"/>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32857"/>
                                        </p:tgtEl>
                                        <p:attrNameLst>
                                          <p:attrName>style.visibility</p:attrName>
                                        </p:attrNameLst>
                                      </p:cBhvr>
                                      <p:to>
                                        <p:strVal val="visible"/>
                                      </p:to>
                                    </p:set>
                                    <p:animEffect transition="in" filter="wipe(up)">
                                      <p:cBhvr>
                                        <p:cTn id="35" dur="500"/>
                                        <p:tgtEl>
                                          <p:spTgt spid="632857"/>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32849"/>
                                        </p:tgtEl>
                                        <p:attrNameLst>
                                          <p:attrName>style.visibility</p:attrName>
                                        </p:attrNameLst>
                                      </p:cBhvr>
                                      <p:to>
                                        <p:strVal val="visible"/>
                                      </p:to>
                                    </p:set>
                                    <p:animEffect transition="in" filter="wipe(up)">
                                      <p:cBhvr>
                                        <p:cTn id="39" dur="500"/>
                                        <p:tgtEl>
                                          <p:spTgt spid="632849"/>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32863"/>
                                        </p:tgtEl>
                                        <p:attrNameLst>
                                          <p:attrName>style.visibility</p:attrName>
                                        </p:attrNameLst>
                                      </p:cBhvr>
                                      <p:to>
                                        <p:strVal val="visible"/>
                                      </p:to>
                                    </p:set>
                                    <p:animEffect transition="in" filter="wipe(up)">
                                      <p:cBhvr>
                                        <p:cTn id="43" dur="500"/>
                                        <p:tgtEl>
                                          <p:spTgt spid="632863"/>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632853"/>
                                        </p:tgtEl>
                                        <p:attrNameLst>
                                          <p:attrName>style.visibility</p:attrName>
                                        </p:attrNameLst>
                                      </p:cBhvr>
                                      <p:to>
                                        <p:strVal val="visible"/>
                                      </p:to>
                                    </p:set>
                                    <p:animEffect transition="in" filter="wipe(up)">
                                      <p:cBhvr>
                                        <p:cTn id="47" dur="500"/>
                                        <p:tgtEl>
                                          <p:spTgt spid="632853"/>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632856"/>
                                        </p:tgtEl>
                                        <p:attrNameLst>
                                          <p:attrName>style.visibility</p:attrName>
                                        </p:attrNameLst>
                                      </p:cBhvr>
                                      <p:to>
                                        <p:strVal val="visible"/>
                                      </p:to>
                                    </p:set>
                                    <p:animEffect transition="in" filter="wipe(up)">
                                      <p:cBhvr>
                                        <p:cTn id="51" dur="500"/>
                                        <p:tgtEl>
                                          <p:spTgt spid="632856"/>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632852"/>
                                        </p:tgtEl>
                                        <p:attrNameLst>
                                          <p:attrName>style.visibility</p:attrName>
                                        </p:attrNameLst>
                                      </p:cBhvr>
                                      <p:to>
                                        <p:strVal val="visible"/>
                                      </p:to>
                                    </p:set>
                                    <p:animEffect transition="in" filter="wipe(up)">
                                      <p:cBhvr>
                                        <p:cTn id="55" dur="500"/>
                                        <p:tgtEl>
                                          <p:spTgt spid="632852"/>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632859"/>
                                        </p:tgtEl>
                                        <p:attrNameLst>
                                          <p:attrName>style.visibility</p:attrName>
                                        </p:attrNameLst>
                                      </p:cBhvr>
                                      <p:to>
                                        <p:strVal val="visible"/>
                                      </p:to>
                                    </p:set>
                                    <p:animEffect transition="in" filter="wipe(up)">
                                      <p:cBhvr>
                                        <p:cTn id="59" dur="500"/>
                                        <p:tgtEl>
                                          <p:spTgt spid="632859"/>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632851"/>
                                        </p:tgtEl>
                                        <p:attrNameLst>
                                          <p:attrName>style.visibility</p:attrName>
                                        </p:attrNameLst>
                                      </p:cBhvr>
                                      <p:to>
                                        <p:strVal val="visible"/>
                                      </p:to>
                                    </p:set>
                                    <p:animEffect transition="in" filter="wipe(up)">
                                      <p:cBhvr>
                                        <p:cTn id="63" dur="500"/>
                                        <p:tgtEl>
                                          <p:spTgt spid="63285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fade">
                                      <p:cBhvr>
                                        <p:cTn id="68" dur="1000"/>
                                        <p:tgtEl>
                                          <p:spTgt spid="69"/>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ipe(left)">
                                      <p:cBhvr>
                                        <p:cTn id="7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utoUpdateAnimBg="0"/>
      <p:bldP spid="70"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7698" name="Group 3"/>
          <p:cNvGrpSpPr>
            <a:grpSpLocks/>
          </p:cNvGrpSpPr>
          <p:nvPr/>
        </p:nvGrpSpPr>
        <p:grpSpPr bwMode="auto">
          <a:xfrm>
            <a:off x="8147050" y="4979988"/>
            <a:ext cx="168275" cy="177800"/>
            <a:chOff x="4316" y="856"/>
            <a:chExt cx="145" cy="700"/>
          </a:xfrm>
        </p:grpSpPr>
        <p:sp>
          <p:nvSpPr>
            <p:cNvPr id="157765" name="Rectangle 4"/>
            <p:cNvSpPr>
              <a:spLocks noChangeArrowheads="1"/>
            </p:cNvSpPr>
            <p:nvPr/>
          </p:nvSpPr>
          <p:spPr bwMode="auto">
            <a:xfrm rot="-5400000">
              <a:off x="4388" y="784"/>
              <a:ext cx="1" cy="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6" name="Rectangle 5"/>
            <p:cNvSpPr>
              <a:spLocks noChangeArrowheads="1"/>
            </p:cNvSpPr>
            <p:nvPr/>
          </p:nvSpPr>
          <p:spPr bwMode="auto">
            <a:xfrm rot="-5400000">
              <a:off x="4103" y="1225"/>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7699" name="Group 6"/>
          <p:cNvGrpSpPr>
            <a:grpSpLocks/>
          </p:cNvGrpSpPr>
          <p:nvPr/>
        </p:nvGrpSpPr>
        <p:grpSpPr bwMode="auto">
          <a:xfrm>
            <a:off x="1627188" y="2182813"/>
            <a:ext cx="6045200" cy="3983037"/>
            <a:chOff x="610" y="1163"/>
            <a:chExt cx="4583" cy="2701"/>
          </a:xfrm>
        </p:grpSpPr>
        <p:sp>
          <p:nvSpPr>
            <p:cNvPr id="15776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776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776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grpSp>
        <p:nvGrpSpPr>
          <p:cNvPr id="157700" name="Group 11"/>
          <p:cNvGrpSpPr>
            <a:grpSpLocks/>
          </p:cNvGrpSpPr>
          <p:nvPr/>
        </p:nvGrpSpPr>
        <p:grpSpPr bwMode="auto">
          <a:xfrm>
            <a:off x="8147050" y="4979988"/>
            <a:ext cx="168275" cy="177800"/>
            <a:chOff x="4316" y="856"/>
            <a:chExt cx="145" cy="700"/>
          </a:xfrm>
        </p:grpSpPr>
        <p:sp>
          <p:nvSpPr>
            <p:cNvPr id="157759" name="Rectangle 12"/>
            <p:cNvSpPr>
              <a:spLocks noChangeArrowheads="1"/>
            </p:cNvSpPr>
            <p:nvPr/>
          </p:nvSpPr>
          <p:spPr bwMode="auto">
            <a:xfrm rot="-5400000">
              <a:off x="4388" y="784"/>
              <a:ext cx="1" cy="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7760" name="Rectangle 13"/>
            <p:cNvSpPr>
              <a:spLocks noChangeArrowheads="1"/>
            </p:cNvSpPr>
            <p:nvPr/>
          </p:nvSpPr>
          <p:spPr bwMode="auto">
            <a:xfrm rot="-5400000">
              <a:off x="4103" y="1225"/>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3870"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38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3872"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7704"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5"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6"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7"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8"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9"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0"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5"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6"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3886" name="AutoShape 30"/>
          <p:cNvSpPr>
            <a:spLocks noChangeArrowheads="1"/>
          </p:cNvSpPr>
          <p:nvPr/>
        </p:nvSpPr>
        <p:spPr bwMode="auto">
          <a:xfrm>
            <a:off x="5588000" y="3214688"/>
            <a:ext cx="1511300" cy="1524000"/>
          </a:xfrm>
          <a:prstGeom prst="leftRightArrow">
            <a:avLst>
              <a:gd name="adj1" fmla="val 54583"/>
              <a:gd name="adj2" fmla="val 29866"/>
            </a:avLst>
          </a:prstGeom>
          <a:gradFill rotWithShape="0">
            <a:gsLst>
              <a:gs pos="0">
                <a:srgbClr val="FC030C"/>
              </a:gs>
              <a:gs pos="50000">
                <a:srgbClr val="FC030C">
                  <a:gamma/>
                  <a:shade val="0"/>
                  <a:invGamma/>
                </a:srgbClr>
              </a:gs>
              <a:gs pos="100000">
                <a:srgbClr val="FC030C"/>
              </a:gs>
            </a:gsLst>
            <a:lin ang="5400000" scaled="1"/>
          </a:gradFill>
          <a:ln w="38100">
            <a:solidFill>
              <a:schemeClr val="tx1"/>
            </a:solidFill>
            <a:miter lim="800000"/>
            <a:headEnd/>
            <a:tailEnd/>
          </a:ln>
          <a:effectLst>
            <a:outerShdw blurRad="63500" dist="117088" dir="2963922" algn="ctr" rotWithShape="0">
              <a:schemeClr val="bg2">
                <a:alpha val="74998"/>
              </a:schemeClr>
            </a:outerShdw>
          </a:effectLst>
        </p:spPr>
        <p:txBody>
          <a:bodyPr wrap="none" anchor="ctr"/>
          <a:lstStyle/>
          <a:p>
            <a:pPr>
              <a:defRPr/>
            </a:pPr>
            <a:endParaRPr lang="en-US">
              <a:ea typeface="+mn-ea"/>
              <a:cs typeface="+mn-cs"/>
            </a:endParaRPr>
          </a:p>
        </p:txBody>
      </p:sp>
      <p:sp>
        <p:nvSpPr>
          <p:cNvPr id="633887" name="Text Box 31"/>
          <p:cNvSpPr txBox="1">
            <a:spLocks noChangeArrowheads="1"/>
          </p:cNvSpPr>
          <p:nvPr/>
        </p:nvSpPr>
        <p:spPr bwMode="auto">
          <a:xfrm>
            <a:off x="6011863" y="36290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5</a:t>
            </a:r>
          </a:p>
        </p:txBody>
      </p:sp>
      <p:pic>
        <p:nvPicPr>
          <p:cNvPr id="157719" name="Picture 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3889" name="AutoShape 33"/>
          <p:cNvSpPr>
            <a:spLocks noChangeArrowheads="1"/>
          </p:cNvSpPr>
          <p:nvPr/>
        </p:nvSpPr>
        <p:spPr bwMode="auto">
          <a:xfrm>
            <a:off x="1951038" y="3209925"/>
            <a:ext cx="3382962" cy="1524000"/>
          </a:xfrm>
          <a:prstGeom prst="leftRightArrow">
            <a:avLst>
              <a:gd name="adj1" fmla="val 50000"/>
              <a:gd name="adj2" fmla="val 44396"/>
            </a:avLst>
          </a:prstGeom>
          <a:gradFill rotWithShape="0">
            <a:gsLst>
              <a:gs pos="0">
                <a:schemeClr val="accent1"/>
              </a:gs>
              <a:gs pos="50000">
                <a:schemeClr val="accent1">
                  <a:gamma/>
                  <a:shade val="0"/>
                  <a:invGamma/>
                </a:schemeClr>
              </a:gs>
              <a:gs pos="100000">
                <a:schemeClr val="accent1"/>
              </a:gs>
            </a:gsLst>
            <a:lin ang="5400000" scaled="1"/>
          </a:gradFill>
          <a:ln w="28575">
            <a:solidFill>
              <a:schemeClr val="tx1"/>
            </a:solidFill>
            <a:miter lim="800000"/>
            <a:headEnd/>
            <a:tailEnd/>
          </a:ln>
          <a:effectLst>
            <a:outerShdw blurRad="63500" dist="102391" dir="1784693" algn="ctr" rotWithShape="0">
              <a:schemeClr val="bg2">
                <a:alpha val="74998"/>
              </a:schemeClr>
            </a:outerShdw>
          </a:effectLst>
        </p:spPr>
        <p:txBody>
          <a:bodyPr wrap="none" anchor="ctr"/>
          <a:lstStyle/>
          <a:p>
            <a:pPr>
              <a:defRPr/>
            </a:pPr>
            <a:endParaRPr lang="en-US">
              <a:ea typeface="+mn-ea"/>
              <a:cs typeface="+mn-cs"/>
            </a:endParaRPr>
          </a:p>
        </p:txBody>
      </p:sp>
      <p:sp>
        <p:nvSpPr>
          <p:cNvPr id="633890" name="Text Box 34"/>
          <p:cNvSpPr txBox="1">
            <a:spLocks noChangeArrowheads="1"/>
          </p:cNvSpPr>
          <p:nvPr/>
        </p:nvSpPr>
        <p:spPr bwMode="auto">
          <a:xfrm>
            <a:off x="3390900" y="3616325"/>
            <a:ext cx="704850"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0">
                <a:solidFill>
                  <a:schemeClr val="tx2"/>
                </a:solidFill>
                <a:ea typeface="+mn-ea"/>
                <a:cs typeface="+mn-cs"/>
              </a:rPr>
              <a:t>10</a:t>
            </a:r>
          </a:p>
        </p:txBody>
      </p:sp>
      <p:grpSp>
        <p:nvGrpSpPr>
          <p:cNvPr id="157722" name="Group 35"/>
          <p:cNvGrpSpPr>
            <a:grpSpLocks/>
          </p:cNvGrpSpPr>
          <p:nvPr/>
        </p:nvGrpSpPr>
        <p:grpSpPr bwMode="auto">
          <a:xfrm>
            <a:off x="1949450" y="2236788"/>
            <a:ext cx="5273675" cy="3898900"/>
            <a:chOff x="1228" y="1409"/>
            <a:chExt cx="3322" cy="2456"/>
          </a:xfrm>
        </p:grpSpPr>
        <p:grpSp>
          <p:nvGrpSpPr>
            <p:cNvPr id="157727" name="Group 36"/>
            <p:cNvGrpSpPr>
              <a:grpSpLocks/>
            </p:cNvGrpSpPr>
            <p:nvPr/>
          </p:nvGrpSpPr>
          <p:grpSpPr bwMode="auto">
            <a:xfrm>
              <a:off x="1228" y="1409"/>
              <a:ext cx="3303" cy="119"/>
              <a:chOff x="1206" y="1392"/>
              <a:chExt cx="3303" cy="119"/>
            </a:xfrm>
          </p:grpSpPr>
          <p:sp>
            <p:nvSpPr>
              <p:cNvPr id="633893" name="AutoShape 37"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4" name="AutoShape 38"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5" name="AutoShape 39"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6" name="AutoShape 40"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7" name="AutoShape 41"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898" name="AutoShape 42"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899" name="AutoShape 43"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0" name="AutoShape 44"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1" name="AutoShape 45"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2" name="AutoShape 46"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3903" name="AutoShape 47"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4" name="AutoShape 48"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5" name="AutoShape 49"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6" name="AutoShape 50"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3907" name="AutoShape 51"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7728" name="Group 52"/>
            <p:cNvGrpSpPr>
              <a:grpSpLocks/>
            </p:cNvGrpSpPr>
            <p:nvPr/>
          </p:nvGrpSpPr>
          <p:grpSpPr bwMode="auto">
            <a:xfrm>
              <a:off x="1243" y="3761"/>
              <a:ext cx="3307" cy="104"/>
              <a:chOff x="1231" y="3769"/>
              <a:chExt cx="3307" cy="104"/>
            </a:xfrm>
          </p:grpSpPr>
          <p:sp>
            <p:nvSpPr>
              <p:cNvPr id="633909" name="AutoShape 53"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0" name="AutoShape 54"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1" name="AutoShape 55"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2" name="AutoShape 56"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3" name="AutoShape 57"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4" name="AutoShape 58"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5" name="AutoShape 59"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6" name="AutoShape 60"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7" name="AutoShape 61"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8" name="AutoShape 62"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19" name="AutoShape 63"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0" name="AutoShape 64"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1" name="AutoShape 65"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2" name="AutoShape 66"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3923" name="AutoShape 67"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4"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3927" name="Rectangle 7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3928" name="Rectangle 7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76</a:t>
            </a:r>
          </a:p>
        </p:txBody>
      </p:sp>
      <p:sp>
        <p:nvSpPr>
          <p:cNvPr id="72" name="Text Box 17"/>
          <p:cNvSpPr txBox="1">
            <a:spLocks noChangeArrowheads="1"/>
          </p:cNvSpPr>
          <p:nvPr/>
        </p:nvSpPr>
        <p:spPr bwMode="auto">
          <a:xfrm>
            <a:off x="720725" y="349250"/>
            <a:ext cx="7759700" cy="147732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3600" dirty="0">
                <a:solidFill>
                  <a:srgbClr val="FFEA18"/>
                </a:solidFill>
              </a:rPr>
              <a:t>จินตนาการตัวเองเป็นเส้นด้าย</a:t>
            </a:r>
          </a:p>
          <a:p>
            <a:pPr algn="ctr">
              <a:spcBef>
                <a:spcPct val="50000"/>
              </a:spcBef>
              <a:defRPr/>
            </a:pPr>
            <a:r>
              <a:rPr lang="th-TH" sz="3600" dirty="0">
                <a:solidFill>
                  <a:srgbClr val="FFEA18"/>
                </a:solidFill>
              </a:rPr>
              <a:t>ในเครื่องทอ</a:t>
            </a:r>
            <a:r>
              <a:rPr lang="en-US" sz="3600" dirty="0">
                <a:solidFill>
                  <a:srgbClr val="FFEA18"/>
                </a:solidFill>
              </a:rPr>
              <a:t>...</a:t>
            </a:r>
            <a:endParaRPr lang="en-US" sz="3200" dirty="0">
              <a:solidFill>
                <a:srgbClr val="FFEA18"/>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59746" name="Group 3"/>
          <p:cNvGrpSpPr>
            <a:grpSpLocks/>
          </p:cNvGrpSpPr>
          <p:nvPr/>
        </p:nvGrpSpPr>
        <p:grpSpPr bwMode="auto">
          <a:xfrm>
            <a:off x="8148638" y="4983163"/>
            <a:ext cx="168275" cy="177800"/>
            <a:chOff x="4317" y="868"/>
            <a:chExt cx="146" cy="700"/>
          </a:xfrm>
        </p:grpSpPr>
        <p:sp>
          <p:nvSpPr>
            <p:cNvPr id="159817"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8"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59747" name="Group 6"/>
          <p:cNvGrpSpPr>
            <a:grpSpLocks/>
          </p:cNvGrpSpPr>
          <p:nvPr/>
        </p:nvGrpSpPr>
        <p:grpSpPr bwMode="auto">
          <a:xfrm>
            <a:off x="1627188" y="2182813"/>
            <a:ext cx="6045200" cy="3983037"/>
            <a:chOff x="610" y="1163"/>
            <a:chExt cx="4583" cy="2701"/>
          </a:xfrm>
        </p:grpSpPr>
        <p:sp>
          <p:nvSpPr>
            <p:cNvPr id="15981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5981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5981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59748"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9"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9750" name="Group 13"/>
          <p:cNvGrpSpPr>
            <a:grpSpLocks/>
          </p:cNvGrpSpPr>
          <p:nvPr/>
        </p:nvGrpSpPr>
        <p:grpSpPr bwMode="auto">
          <a:xfrm>
            <a:off x="8148638" y="4983163"/>
            <a:ext cx="168275" cy="177800"/>
            <a:chOff x="4317" y="868"/>
            <a:chExt cx="146" cy="700"/>
          </a:xfrm>
        </p:grpSpPr>
        <p:sp>
          <p:nvSpPr>
            <p:cNvPr id="159811" name="Rectangle 1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59812" name="Rectangle 1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4896"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4897"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4898" name="Picture 18"/>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59754"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2235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5"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6"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7"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8"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9"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2"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3"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4"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65"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634912"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34913" name="Text Box 33"/>
            <p:cNvSpPr txBox="1">
              <a:spLocks noChangeArrowheads="1"/>
            </p:cNvSpPr>
            <p:nvPr/>
          </p:nvSpPr>
          <p:spPr bwMode="auto">
            <a:xfrm>
              <a:off x="3637" y="2152"/>
              <a:ext cx="878" cy="523"/>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dirty="0">
                  <a:solidFill>
                    <a:schemeClr val="tx1"/>
                  </a:solidFill>
                  <a:latin typeface="Arial" charset="0"/>
                </a:rPr>
                <a:t>ยุคสุดท้าย</a:t>
              </a:r>
              <a:endParaRPr lang="en-US" sz="2800" dirty="0">
                <a:solidFill>
                  <a:schemeClr val="tx1"/>
                </a:solidFill>
                <a:latin typeface="Arial" charset="0"/>
              </a:endParaRPr>
            </a:p>
          </p:txBody>
        </p:sp>
      </p:grpSp>
      <p:sp>
        <p:nvSpPr>
          <p:cNvPr id="634914" name="AutoShape 34"/>
          <p:cNvSpPr>
            <a:spLocks noChangeArrowheads="1"/>
          </p:cNvSpPr>
          <p:nvPr/>
        </p:nvSpPr>
        <p:spPr bwMode="auto">
          <a:xfrm>
            <a:off x="5127625" y="2081213"/>
            <a:ext cx="390525" cy="4465637"/>
          </a:xfrm>
          <a:prstGeom prst="roundRect">
            <a:avLst>
              <a:gd name="adj" fmla="val 16667"/>
            </a:avLst>
          </a:prstGeom>
          <a:noFill/>
          <a:ln w="28575">
            <a:solidFill>
              <a:srgbClr val="FDDC0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35"/>
          <p:cNvGrpSpPr>
            <a:grpSpLocks/>
          </p:cNvGrpSpPr>
          <p:nvPr/>
        </p:nvGrpSpPr>
        <p:grpSpPr bwMode="auto">
          <a:xfrm>
            <a:off x="1995488" y="2711450"/>
            <a:ext cx="3355975" cy="2798763"/>
            <a:chOff x="1257" y="1708"/>
            <a:chExt cx="2114" cy="1763"/>
          </a:xfrm>
        </p:grpSpPr>
        <p:sp>
          <p:nvSpPr>
            <p:cNvPr id="634916" name="AutoShape 36"/>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sp>
          <p:nvSpPr>
            <p:cNvPr id="634917" name="Text Box 37"/>
            <p:cNvSpPr txBox="1">
              <a:spLocks noChangeArrowheads="1"/>
            </p:cNvSpPr>
            <p:nvPr/>
          </p:nvSpPr>
          <p:spPr bwMode="auto">
            <a:xfrm>
              <a:off x="1394" y="1708"/>
              <a:ext cx="1688" cy="17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50000"/>
                </a:lnSpc>
                <a:spcBef>
                  <a:spcPct val="50000"/>
                </a:spcBef>
                <a:defRPr/>
              </a:pPr>
              <a:endParaRPr lang="en-US" sz="1600" dirty="0">
                <a:latin typeface="Arial" charset="0"/>
              </a:endParaRPr>
            </a:p>
            <a:p>
              <a:pPr>
                <a:lnSpc>
                  <a:spcPct val="50000"/>
                </a:lnSpc>
                <a:spcBef>
                  <a:spcPct val="50000"/>
                </a:spcBef>
                <a:defRPr/>
              </a:pPr>
              <a:r>
                <a:rPr lang="th-TH" sz="1600" dirty="0">
                  <a:solidFill>
                    <a:srgbClr val="F09F32"/>
                  </a:solidFill>
                  <a:latin typeface="Arial" charset="0"/>
                </a:rPr>
                <a:t>การทรงสร้าง</a:t>
              </a:r>
              <a:endParaRPr lang="en-US" sz="1600" dirty="0">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อับรา</a:t>
              </a:r>
              <a:r>
                <a:rPr lang="th-TH" sz="1600" dirty="0" err="1">
                  <a:solidFill>
                    <a:srgbClr val="FC030C"/>
                  </a:solidFill>
                  <a:latin typeface="Arial" charset="0"/>
                </a:rPr>
                <a:t>ฮัม</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โยเซฟ</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โมเสส</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โยชูวา</a:t>
              </a:r>
              <a:endParaRPr lang="en-US" sz="1600" dirty="0">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เอกเทศ</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กษัตริย์</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ทาส</a:t>
              </a:r>
              <a:endParaRPr lang="en-US" sz="1600" dirty="0">
                <a:latin typeface="Arial" charset="0"/>
              </a:endParaRPr>
            </a:p>
            <a:p>
              <a:pPr>
                <a:lnSpc>
                  <a:spcPct val="50000"/>
                </a:lnSpc>
                <a:spcBef>
                  <a:spcPct val="50000"/>
                </a:spcBef>
                <a:defRPr/>
              </a:pPr>
              <a:r>
                <a:rPr lang="en-US" sz="1600" dirty="0">
                  <a:latin typeface="Arial" charset="0"/>
                </a:rPr>
                <a:t>                       </a:t>
              </a:r>
              <a:r>
                <a:rPr lang="th-TH" sz="1600" dirty="0">
                  <a:latin typeface="Arial" charset="0"/>
                </a:rPr>
                <a:t>ยุดเงียบ</a:t>
              </a:r>
              <a:endParaRPr lang="en-US" sz="1600" dirty="0">
                <a:latin typeface="Arial" charset="0"/>
              </a:endParaRPr>
            </a:p>
            <a:p>
              <a:pPr>
                <a:lnSpc>
                  <a:spcPct val="50000"/>
                </a:lnSpc>
                <a:spcBef>
                  <a:spcPct val="50000"/>
                </a:spcBef>
                <a:defRPr/>
              </a:pPr>
              <a:r>
                <a:rPr lang="en-US" sz="2000" dirty="0">
                  <a:solidFill>
                    <a:schemeClr val="tx1"/>
                  </a:solidFill>
                  <a:latin typeface="Arial" charset="0"/>
                </a:rPr>
                <a:t>                      </a:t>
              </a:r>
              <a:r>
                <a:rPr lang="th-TH" sz="2000" dirty="0">
                  <a:solidFill>
                    <a:schemeClr val="tx1"/>
                  </a:solidFill>
                  <a:latin typeface="Arial" charset="0"/>
                </a:rPr>
                <a:t>พระเยซู</a:t>
              </a:r>
              <a:endParaRPr lang="en-US" sz="1600" dirty="0">
                <a:latin typeface="Arial" charset="0"/>
              </a:endParaRPr>
            </a:p>
          </p:txBody>
        </p:sp>
      </p:grpSp>
      <p:grpSp>
        <p:nvGrpSpPr>
          <p:cNvPr id="159769" name="Group 38"/>
          <p:cNvGrpSpPr>
            <a:grpSpLocks/>
          </p:cNvGrpSpPr>
          <p:nvPr/>
        </p:nvGrpSpPr>
        <p:grpSpPr bwMode="auto">
          <a:xfrm>
            <a:off x="1949450" y="2236788"/>
            <a:ext cx="5273675" cy="3898900"/>
            <a:chOff x="1228" y="1409"/>
            <a:chExt cx="3322" cy="2456"/>
          </a:xfrm>
        </p:grpSpPr>
        <p:grpSp>
          <p:nvGrpSpPr>
            <p:cNvPr id="159775" name="Group 39"/>
            <p:cNvGrpSpPr>
              <a:grpSpLocks/>
            </p:cNvGrpSpPr>
            <p:nvPr/>
          </p:nvGrpSpPr>
          <p:grpSpPr bwMode="auto">
            <a:xfrm>
              <a:off x="1228" y="1409"/>
              <a:ext cx="3303" cy="119"/>
              <a:chOff x="1206" y="1392"/>
              <a:chExt cx="3303" cy="119"/>
            </a:xfrm>
          </p:grpSpPr>
          <p:sp>
            <p:nvSpPr>
              <p:cNvPr id="634920"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1"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2"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3"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4"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25"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6"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7"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8"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29"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4930"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1"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2"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3"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4934"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59776" name="Group 55"/>
            <p:cNvGrpSpPr>
              <a:grpSpLocks/>
            </p:cNvGrpSpPr>
            <p:nvPr/>
          </p:nvGrpSpPr>
          <p:grpSpPr bwMode="auto">
            <a:xfrm>
              <a:off x="1243" y="3761"/>
              <a:ext cx="3307" cy="104"/>
              <a:chOff x="1231" y="3769"/>
              <a:chExt cx="3307" cy="104"/>
            </a:xfrm>
          </p:grpSpPr>
          <p:sp>
            <p:nvSpPr>
              <p:cNvPr id="634936"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7"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8"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39"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0"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1"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2"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3"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4"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5"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6"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7"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8"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49"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4950"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9771"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4954"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4955"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77</a:t>
            </a:r>
          </a:p>
        </p:txBody>
      </p:sp>
      <p:sp>
        <p:nvSpPr>
          <p:cNvPr id="159774" name="Text Box 76"/>
          <p:cNvSpPr txBox="1">
            <a:spLocks noChangeArrowheads="1"/>
          </p:cNvSpPr>
          <p:nvPr/>
        </p:nvSpPr>
        <p:spPr bwMode="auto">
          <a:xfrm>
            <a:off x="85518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sp>
        <p:nvSpPr>
          <p:cNvPr id="76" name="Text Box 17"/>
          <p:cNvSpPr txBox="1">
            <a:spLocks noChangeArrowheads="1"/>
          </p:cNvSpPr>
          <p:nvPr/>
        </p:nvSpPr>
        <p:spPr bwMode="auto">
          <a:xfrm>
            <a:off x="720725" y="349250"/>
            <a:ext cx="7759700" cy="147732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3600" dirty="0">
                <a:solidFill>
                  <a:srgbClr val="FFEA18"/>
                </a:solidFill>
              </a:rPr>
              <a:t>จินตนาการตัวเองเป็นเส้นด้าย</a:t>
            </a:r>
          </a:p>
          <a:p>
            <a:pPr algn="ctr">
              <a:spcBef>
                <a:spcPct val="50000"/>
              </a:spcBef>
              <a:defRPr/>
            </a:pPr>
            <a:r>
              <a:rPr lang="th-TH" sz="3600" dirty="0">
                <a:solidFill>
                  <a:srgbClr val="FFEA18"/>
                </a:solidFill>
              </a:rPr>
              <a:t>ในเครื่องทอ</a:t>
            </a:r>
            <a:r>
              <a:rPr lang="en-US" sz="3600" dirty="0">
                <a:solidFill>
                  <a:srgbClr val="FFEA18"/>
                </a:solidFill>
              </a:rPr>
              <a:t>...</a:t>
            </a:r>
            <a:endParaRPr lang="en-US" sz="3200" dirty="0">
              <a:solidFill>
                <a:srgbClr val="FFEA18"/>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34914"/>
                                        </p:tgtEl>
                                        <p:attrNameLst>
                                          <p:attrName>style.visibility</p:attrName>
                                        </p:attrNameLst>
                                      </p:cBhvr>
                                      <p:to>
                                        <p:strVal val="visible"/>
                                      </p:to>
                                    </p:set>
                                    <p:anim calcmode="lin" valueType="num">
                                      <p:cBhvr>
                                        <p:cTn id="7" dur="500" fill="hold"/>
                                        <p:tgtEl>
                                          <p:spTgt spid="634914"/>
                                        </p:tgtEl>
                                        <p:attrNameLst>
                                          <p:attrName>ppt_w</p:attrName>
                                        </p:attrNameLst>
                                      </p:cBhvr>
                                      <p:tavLst>
                                        <p:tav tm="0">
                                          <p:val>
                                            <p:strVal val="2/3*#ppt_w"/>
                                          </p:val>
                                        </p:tav>
                                        <p:tav tm="100000">
                                          <p:val>
                                            <p:strVal val="#ppt_w"/>
                                          </p:val>
                                        </p:tav>
                                      </p:tavLst>
                                    </p:anim>
                                    <p:anim calcmode="lin" valueType="num">
                                      <p:cBhvr>
                                        <p:cTn id="8" dur="500" fill="hold"/>
                                        <p:tgtEl>
                                          <p:spTgt spid="63491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63491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wipe(left)">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4" grpId="0" animBg="1"/>
      <p:bldP spid="7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ea typeface="ＭＳ Ｐゴシック" pitchFamily="34" charset="-128"/>
              <a:cs typeface="ＭＳ Ｐゴシック" pitchFamily="34" charset="-128"/>
            </a:endParaRPr>
          </a:p>
        </p:txBody>
      </p:sp>
      <p:sp>
        <p:nvSpPr>
          <p:cNvPr id="564230" name="Text Box 6"/>
          <p:cNvSpPr txBox="1">
            <a:spLocks noChangeArrowheads="1"/>
          </p:cNvSpPr>
          <p:nvPr/>
        </p:nvSpPr>
        <p:spPr bwMode="auto">
          <a:xfrm>
            <a:off x="1046163" y="5014913"/>
            <a:ext cx="63912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mn-ea"/>
                <a:cs typeface="+mn-cs"/>
              </a:rPr>
              <a:t>Jesus Traveled His Land:</a:t>
            </a:r>
          </a:p>
        </p:txBody>
      </p:sp>
      <p:sp>
        <p:nvSpPr>
          <p:cNvPr id="564232" name="Rectangle 8"/>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564233" name="Text Box 9"/>
          <p:cNvSpPr txBox="1">
            <a:spLocks noChangeArrowheads="1"/>
          </p:cNvSpPr>
          <p:nvPr/>
        </p:nvSpPr>
        <p:spPr bwMode="auto">
          <a:xfrm>
            <a:off x="1770063" y="0"/>
            <a:ext cx="5957887"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1400" dirty="0" err="1">
                <a:solidFill>
                  <a:schemeClr val="tx1"/>
                </a:solidFill>
                <a:ea typeface="+mn-ea"/>
                <a:cs typeface="+mn-cs"/>
              </a:rPr>
              <a:t>ยอห์น</a:t>
            </a:r>
            <a:r>
              <a:rPr lang="en-US" sz="1400" dirty="0">
                <a:solidFill>
                  <a:schemeClr val="tx1"/>
                </a:solidFill>
                <a:ea typeface="+mn-ea"/>
                <a:cs typeface="+mn-cs"/>
              </a:rPr>
              <a:t> 2:1-11</a:t>
            </a:r>
          </a:p>
        </p:txBody>
      </p:sp>
      <p:pic>
        <p:nvPicPr>
          <p:cNvPr id="14341" name="Picture 2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49275"/>
            <a:ext cx="7869238" cy="571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31" name="Text Box 7"/>
          <p:cNvSpPr txBox="1">
            <a:spLocks noChangeArrowheads="1"/>
          </p:cNvSpPr>
          <p:nvPr/>
        </p:nvSpPr>
        <p:spPr bwMode="auto">
          <a:xfrm>
            <a:off x="844550" y="5326548"/>
            <a:ext cx="73691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a:solidFill>
                  <a:srgbClr val="FFFF00"/>
                </a:solidFill>
                <a:ea typeface="+mn-ea"/>
                <a:cs typeface="+mn-cs"/>
              </a:rPr>
              <a:t>คานา</a:t>
            </a:r>
            <a:r>
              <a:rPr lang="en-US" sz="2400" dirty="0">
                <a:solidFill>
                  <a:srgbClr val="FFFF00"/>
                </a:solidFill>
                <a:ea typeface="+mn-ea"/>
                <a:cs typeface="+mn-cs"/>
              </a:rPr>
              <a:t>: </a:t>
            </a:r>
            <a:r>
              <a:rPr lang="th-TH" sz="2400" dirty="0">
                <a:solidFill>
                  <a:srgbClr val="FFFF00"/>
                </a:solidFill>
                <a:ea typeface="+mn-ea"/>
                <a:cs typeface="+mn-cs"/>
              </a:rPr>
              <a:t>สถานที่ซึ่งถูกบันทึกเรื่องการทำอัศจรรย์ครั้งแรก</a:t>
            </a:r>
            <a:r>
              <a:rPr lang="en-US" sz="2400" dirty="0">
                <a:solidFill>
                  <a:srgbClr val="FFFF00"/>
                </a:solidFill>
                <a:ea typeface="+mn-ea"/>
                <a:cs typeface="+mn-cs"/>
              </a:rPr>
              <a:t>!</a:t>
            </a:r>
          </a:p>
        </p:txBody>
      </p:sp>
      <p:sp>
        <p:nvSpPr>
          <p:cNvPr id="14343" name="Rectangle 5"/>
          <p:cNvSpPr>
            <a:spLocks noChangeArrowheads="1"/>
          </p:cNvSpPr>
          <p:nvPr/>
        </p:nvSpPr>
        <p:spPr bwMode="auto">
          <a:xfrm>
            <a:off x="606425" y="577850"/>
            <a:ext cx="7869238" cy="5716588"/>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44" name="Rectangle 10"/>
          <p:cNvSpPr>
            <a:spLocks noChangeArrowheads="1"/>
          </p:cNvSpPr>
          <p:nvPr/>
        </p:nvSpPr>
        <p:spPr bwMode="auto">
          <a:xfrm>
            <a:off x="8034338" y="3429000"/>
            <a:ext cx="681037"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JESUS</a:t>
            </a:r>
          </a:p>
        </p:txBody>
      </p:sp>
      <p:sp>
        <p:nvSpPr>
          <p:cNvPr id="14345" name="AutoShape 11"/>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4346" name="Rectangle 12"/>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47" name="Line 13"/>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8" name="Line 14"/>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9" name="Line 15"/>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50" name="Line 16"/>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51" name="Line 17"/>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52" name="Rectangle 18"/>
          <p:cNvSpPr>
            <a:spLocks noChangeArrowheads="1"/>
          </p:cNvSpPr>
          <p:nvPr/>
        </p:nvSpPr>
        <p:spPr bwMode="auto">
          <a:xfrm>
            <a:off x="8034338" y="3429000"/>
            <a:ext cx="69089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dirty="0">
                <a:solidFill>
                  <a:srgbClr val="000000"/>
                </a:solidFill>
                <a:latin typeface="Chicago" charset="0"/>
              </a:rPr>
              <a:t>พระเยซู</a:t>
            </a:r>
            <a:endParaRPr lang="en-US" sz="1200" dirty="0">
              <a:solidFill>
                <a:srgbClr val="000000"/>
              </a:solidFill>
              <a:latin typeface="Chicago" charset="0"/>
            </a:endParaRPr>
          </a:p>
        </p:txBody>
      </p:sp>
      <p:sp>
        <p:nvSpPr>
          <p:cNvPr id="14353" name="Rectangle 19"/>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354" name="Line 20"/>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55" name="Line 21"/>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56" name="Rectangle 22"/>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357" name="Rectangle 23"/>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4248" name="Rectangle 24"/>
          <p:cNvSpPr>
            <a:spLocks noChangeArrowheads="1"/>
          </p:cNvSpPr>
          <p:nvPr/>
        </p:nvSpPr>
        <p:spPr bwMode="auto">
          <a:xfrm>
            <a:off x="8229600" y="3580448"/>
            <a:ext cx="419986" cy="304955"/>
          </a:xfrm>
          <a:prstGeom prst="rect">
            <a:avLst/>
          </a:prstGeom>
          <a:noFill/>
          <a:ln w="12700">
            <a:noFill/>
            <a:miter lim="800000"/>
            <a:headEnd/>
            <a:tailEnd/>
          </a:ln>
          <a:effectLst/>
        </p:spPr>
        <p:txBody>
          <a:bodyPr wrap="none" lIns="90487" tIns="44450" rIns="90487" bIns="44450">
            <a:spAutoFit/>
          </a:bodyPr>
          <a:lstStyle/>
          <a:p>
            <a:pPr>
              <a:defRPr/>
            </a:pPr>
            <a:r>
              <a:rPr lang="th-TH" sz="1000" i="1" dirty="0">
                <a:solidFill>
                  <a:srgbClr val="000000"/>
                </a:solidFill>
                <a:effectLst>
                  <a:outerShdw blurRad="38100" dist="38100" dir="2700000" algn="tl">
                    <a:srgbClr val="FFFFFF"/>
                  </a:outerShdw>
                </a:effectLst>
                <a:latin typeface="Helvetica" charset="0"/>
              </a:rPr>
              <a:t>ชีวิต</a:t>
            </a:r>
            <a:endParaRPr lang="en-US" sz="1000" i="1" dirty="0">
              <a:solidFill>
                <a:srgbClr val="000000"/>
              </a:solidFill>
              <a:effectLst>
                <a:outerShdw blurRad="38100" dist="38100" dir="2700000" algn="tl">
                  <a:srgbClr val="FFFFFF"/>
                </a:outerShdw>
              </a:effectLst>
              <a:latin typeface="Helvetica" charset="0"/>
            </a:endParaRP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1794" name="Group 3"/>
          <p:cNvGrpSpPr>
            <a:grpSpLocks/>
          </p:cNvGrpSpPr>
          <p:nvPr/>
        </p:nvGrpSpPr>
        <p:grpSpPr bwMode="auto">
          <a:xfrm>
            <a:off x="8148638" y="4983163"/>
            <a:ext cx="168275" cy="177800"/>
            <a:chOff x="4317" y="868"/>
            <a:chExt cx="146" cy="700"/>
          </a:xfrm>
        </p:grpSpPr>
        <p:sp>
          <p:nvSpPr>
            <p:cNvPr id="161887"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88"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1795" name="Group 6"/>
          <p:cNvGrpSpPr>
            <a:grpSpLocks/>
          </p:cNvGrpSpPr>
          <p:nvPr/>
        </p:nvGrpSpPr>
        <p:grpSpPr bwMode="auto">
          <a:xfrm>
            <a:off x="1627188" y="2182813"/>
            <a:ext cx="6045200" cy="3983037"/>
            <a:chOff x="610" y="1163"/>
            <a:chExt cx="4583" cy="2701"/>
          </a:xfrm>
        </p:grpSpPr>
        <p:sp>
          <p:nvSpPr>
            <p:cNvPr id="161883"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1884"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5"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1886"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pic>
        <p:nvPicPr>
          <p:cNvPr id="161796"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01"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1802" name="Group 35"/>
          <p:cNvGrpSpPr>
            <a:grpSpLocks/>
          </p:cNvGrpSpPr>
          <p:nvPr/>
        </p:nvGrpSpPr>
        <p:grpSpPr bwMode="auto">
          <a:xfrm>
            <a:off x="8148638" y="4983163"/>
            <a:ext cx="168275" cy="177800"/>
            <a:chOff x="4317" y="868"/>
            <a:chExt cx="146" cy="700"/>
          </a:xfrm>
        </p:grpSpPr>
        <p:sp>
          <p:nvSpPr>
            <p:cNvPr id="161873" name="Rectangle 36"/>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1874" name="Rectangle 37"/>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5942"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5943" name="Rectangle 39"/>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5944" name="Picture 40"/>
          <p:cNvPicPr>
            <a:picLocks noChangeAspect="1" noChangeArrowheads="1"/>
          </p:cNvPicPr>
          <p:nvPr/>
        </p:nvPicPr>
        <p:blipFill>
          <a:blip r:embed="rId5"/>
          <a:srcRect/>
          <a:stretch>
            <a:fillRect/>
          </a:stretch>
        </p:blipFill>
        <p:spPr bwMode="auto">
          <a:xfrm rot="5361337">
            <a:off x="-323056" y="4133056"/>
            <a:ext cx="4605338" cy="301625"/>
          </a:xfrm>
          <a:prstGeom prst="rect">
            <a:avLst/>
          </a:prstGeom>
          <a:noFill/>
          <a:effectLst>
            <a:outerShdw blurRad="63500" dist="38099" dir="2700000" algn="ctr" rotWithShape="0">
              <a:schemeClr val="accent2">
                <a:alpha val="74998"/>
              </a:schemeClr>
            </a:outerShdw>
          </a:effectLst>
        </p:spPr>
      </p:pic>
      <p:pic>
        <p:nvPicPr>
          <p:cNvPr id="161806"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07" name="Picture 4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08" name="Picture 4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09" name="Picture 4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0" name="Picture 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1"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2" name="Picture 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3"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4" name="Picture 4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5" name="Picture 5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6" name="Picture 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817"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959" name="AutoShape 55"/>
          <p:cNvSpPr>
            <a:spLocks noChangeArrowheads="1"/>
          </p:cNvSpPr>
          <p:nvPr/>
        </p:nvSpPr>
        <p:spPr bwMode="auto">
          <a:xfrm>
            <a:off x="1995488" y="2779712"/>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sz="1600" b="0">
              <a:solidFill>
                <a:schemeClr val="bg2"/>
              </a:solidFill>
              <a:ea typeface="+mn-ea"/>
              <a:cs typeface="+mn-cs"/>
            </a:endParaRPr>
          </a:p>
        </p:txBody>
      </p:sp>
      <p:grpSp>
        <p:nvGrpSpPr>
          <p:cNvPr id="161820" name="Group 57"/>
          <p:cNvGrpSpPr>
            <a:grpSpLocks/>
          </p:cNvGrpSpPr>
          <p:nvPr/>
        </p:nvGrpSpPr>
        <p:grpSpPr bwMode="auto">
          <a:xfrm>
            <a:off x="1949450" y="2236788"/>
            <a:ext cx="5273675" cy="3898900"/>
            <a:chOff x="1228" y="1409"/>
            <a:chExt cx="3322" cy="2456"/>
          </a:xfrm>
        </p:grpSpPr>
        <p:grpSp>
          <p:nvGrpSpPr>
            <p:cNvPr id="161839" name="Group 58"/>
            <p:cNvGrpSpPr>
              <a:grpSpLocks/>
            </p:cNvGrpSpPr>
            <p:nvPr/>
          </p:nvGrpSpPr>
          <p:grpSpPr bwMode="auto">
            <a:xfrm>
              <a:off x="1228" y="1409"/>
              <a:ext cx="3303" cy="119"/>
              <a:chOff x="1206" y="1392"/>
              <a:chExt cx="3303" cy="119"/>
            </a:xfrm>
          </p:grpSpPr>
          <p:sp>
            <p:nvSpPr>
              <p:cNvPr id="635963" name="AutoShape 59"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4" name="AutoShape 60"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5" name="AutoShape 61"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6" name="AutoShape 62"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7" name="AutoShape 63"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68" name="AutoShape 64"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69" name="AutoShape 65"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0" name="AutoShape 66"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1" name="AutoShape 67"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2" name="AutoShape 68"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5973" name="AutoShape 69"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4" name="AutoShape 70"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5" name="AutoShape 71"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6" name="AutoShape 72"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5977" name="AutoShape 73"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1840" name="Group 74"/>
            <p:cNvGrpSpPr>
              <a:grpSpLocks/>
            </p:cNvGrpSpPr>
            <p:nvPr/>
          </p:nvGrpSpPr>
          <p:grpSpPr bwMode="auto">
            <a:xfrm>
              <a:off x="1243" y="3761"/>
              <a:ext cx="3307" cy="104"/>
              <a:chOff x="1231" y="3769"/>
              <a:chExt cx="3307" cy="104"/>
            </a:xfrm>
          </p:grpSpPr>
          <p:sp>
            <p:nvSpPr>
              <p:cNvPr id="635979" name="AutoShape 75"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0" name="AutoShape 76"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1" name="AutoShape 77"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2" name="AutoShape 78"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3" name="AutoShape 79"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4" name="AutoShape 80"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5" name="AutoShape 81"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6" name="AutoShape 82"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7" name="AutoShape 83"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8" name="AutoShape 84"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89" name="AutoShape 85"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0" name="AutoShape 86"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1" name="AutoShape 87"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2" name="AutoShape 88"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5993" name="AutoShape 89"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61821" name="Text Box 9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5996" name="Rectangle 9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5997" name="Rectangle 9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78</a:t>
            </a:r>
          </a:p>
        </p:txBody>
      </p:sp>
      <p:sp>
        <p:nvSpPr>
          <p:cNvPr id="161824" name="Text Box 94"/>
          <p:cNvSpPr txBox="1">
            <a:spLocks noChangeArrowheads="1"/>
          </p:cNvSpPr>
          <p:nvPr/>
        </p:nvSpPr>
        <p:spPr bwMode="auto">
          <a:xfrm>
            <a:off x="855503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4</a:t>
            </a:r>
          </a:p>
        </p:txBody>
      </p:sp>
      <p:sp>
        <p:nvSpPr>
          <p:cNvPr id="636003" name="Line 99"/>
          <p:cNvSpPr>
            <a:spLocks noChangeShapeType="1"/>
          </p:cNvSpPr>
          <p:nvPr/>
        </p:nvSpPr>
        <p:spPr bwMode="auto">
          <a:xfrm>
            <a:off x="3370264" y="38843"/>
            <a:ext cx="149225"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98" name="Text Box 37"/>
          <p:cNvSpPr txBox="1">
            <a:spLocks noChangeArrowheads="1"/>
          </p:cNvSpPr>
          <p:nvPr/>
        </p:nvSpPr>
        <p:spPr bwMode="auto">
          <a:xfrm>
            <a:off x="2212976" y="2711450"/>
            <a:ext cx="2679700" cy="271938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nSpc>
                <a:spcPct val="50000"/>
              </a:lnSpc>
              <a:spcBef>
                <a:spcPct val="50000"/>
              </a:spcBef>
              <a:defRPr/>
            </a:pPr>
            <a:endParaRPr lang="en-US" sz="1600" dirty="0">
              <a:latin typeface="Arial" charset="0"/>
            </a:endParaRPr>
          </a:p>
          <a:p>
            <a:pPr>
              <a:lnSpc>
                <a:spcPct val="50000"/>
              </a:lnSpc>
              <a:spcBef>
                <a:spcPct val="50000"/>
              </a:spcBef>
              <a:defRPr/>
            </a:pPr>
            <a:r>
              <a:rPr lang="th-TH" sz="1600" dirty="0">
                <a:solidFill>
                  <a:srgbClr val="F09F32"/>
                </a:solidFill>
                <a:latin typeface="Arial" charset="0"/>
              </a:rPr>
              <a:t>การทรงสร้าง</a:t>
            </a:r>
            <a:endParaRPr lang="en-US" sz="1600" dirty="0">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อับรา</a:t>
            </a:r>
            <a:r>
              <a:rPr lang="th-TH" sz="1600" dirty="0" err="1">
                <a:solidFill>
                  <a:srgbClr val="FC030C"/>
                </a:solidFill>
                <a:latin typeface="Arial" charset="0"/>
              </a:rPr>
              <a:t>ฮัม</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โยเซฟ</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โมเสส</a:t>
            </a:r>
            <a:endParaRPr lang="en-US" sz="1600" dirty="0">
              <a:solidFill>
                <a:srgbClr val="FC030C"/>
              </a:solidFill>
              <a:latin typeface="Arial" charset="0"/>
            </a:endParaRPr>
          </a:p>
          <a:p>
            <a:pPr>
              <a:lnSpc>
                <a:spcPct val="50000"/>
              </a:lnSpc>
              <a:spcBef>
                <a:spcPct val="50000"/>
              </a:spcBef>
              <a:defRPr/>
            </a:pPr>
            <a:r>
              <a:rPr lang="en-US" sz="1600" dirty="0">
                <a:solidFill>
                  <a:srgbClr val="FC030C"/>
                </a:solidFill>
                <a:latin typeface="Arial" charset="0"/>
              </a:rPr>
              <a:t>          </a:t>
            </a:r>
            <a:r>
              <a:rPr lang="th-TH" sz="1600" dirty="0">
                <a:solidFill>
                  <a:srgbClr val="FC030C"/>
                </a:solidFill>
                <a:latin typeface="Arial" charset="0"/>
              </a:rPr>
              <a:t>โยชูวา</a:t>
            </a:r>
            <a:endParaRPr lang="en-US" sz="1600" dirty="0">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เอกเทศ</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กษัตริย์</a:t>
            </a:r>
            <a:endParaRPr lang="en-US" sz="1600" dirty="0">
              <a:solidFill>
                <a:srgbClr val="1ADE31"/>
              </a:solidFill>
              <a:latin typeface="Arial" charset="0"/>
            </a:endParaRPr>
          </a:p>
          <a:p>
            <a:pPr>
              <a:lnSpc>
                <a:spcPct val="50000"/>
              </a:lnSpc>
              <a:spcBef>
                <a:spcPct val="50000"/>
              </a:spcBef>
              <a:defRPr/>
            </a:pPr>
            <a:r>
              <a:rPr lang="en-US" sz="1600" dirty="0">
                <a:solidFill>
                  <a:srgbClr val="1ADE31"/>
                </a:solidFill>
                <a:latin typeface="Arial" charset="0"/>
              </a:rPr>
              <a:t>                    </a:t>
            </a:r>
            <a:r>
              <a:rPr lang="th-TH" sz="1600" dirty="0">
                <a:solidFill>
                  <a:srgbClr val="1ADE31"/>
                </a:solidFill>
                <a:latin typeface="Arial" charset="0"/>
              </a:rPr>
              <a:t>ทาส</a:t>
            </a:r>
            <a:endParaRPr lang="en-US" sz="1600" dirty="0">
              <a:latin typeface="Arial" charset="0"/>
            </a:endParaRPr>
          </a:p>
          <a:p>
            <a:pPr>
              <a:lnSpc>
                <a:spcPct val="50000"/>
              </a:lnSpc>
              <a:spcBef>
                <a:spcPct val="50000"/>
              </a:spcBef>
              <a:defRPr/>
            </a:pPr>
            <a:r>
              <a:rPr lang="en-US" sz="1600" dirty="0">
                <a:latin typeface="Arial" charset="0"/>
              </a:rPr>
              <a:t>                       </a:t>
            </a:r>
            <a:r>
              <a:rPr lang="th-TH" sz="1600" dirty="0">
                <a:latin typeface="Arial" charset="0"/>
              </a:rPr>
              <a:t>ยุดเงียบ</a:t>
            </a:r>
            <a:endParaRPr lang="en-US" sz="1600" dirty="0">
              <a:latin typeface="Arial" charset="0"/>
            </a:endParaRPr>
          </a:p>
          <a:p>
            <a:pPr>
              <a:lnSpc>
                <a:spcPct val="50000"/>
              </a:lnSpc>
              <a:spcBef>
                <a:spcPct val="50000"/>
              </a:spcBef>
              <a:defRPr/>
            </a:pPr>
            <a:r>
              <a:rPr lang="en-US" sz="2000" dirty="0">
                <a:solidFill>
                  <a:schemeClr val="tx1"/>
                </a:solidFill>
                <a:latin typeface="Arial" charset="0"/>
              </a:rPr>
              <a:t>                      </a:t>
            </a:r>
            <a:r>
              <a:rPr lang="th-TH" sz="2000" dirty="0">
                <a:solidFill>
                  <a:schemeClr val="tx1"/>
                </a:solidFill>
                <a:latin typeface="Arial" charset="0"/>
              </a:rPr>
              <a:t>พระเยซู</a:t>
            </a:r>
            <a:endParaRPr lang="en-US" sz="1600" dirty="0">
              <a:latin typeface="Arial" charset="0"/>
            </a:endParaRPr>
          </a:p>
        </p:txBody>
      </p:sp>
      <p:sp>
        <p:nvSpPr>
          <p:cNvPr id="99"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00"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01" name="Group 144"/>
          <p:cNvGrpSpPr>
            <a:grpSpLocks/>
          </p:cNvGrpSpPr>
          <p:nvPr/>
        </p:nvGrpSpPr>
        <p:grpSpPr bwMode="auto">
          <a:xfrm>
            <a:off x="1885950" y="92075"/>
            <a:ext cx="3810000" cy="2328863"/>
            <a:chOff x="1188" y="58"/>
            <a:chExt cx="2400" cy="1467"/>
          </a:xfrm>
        </p:grpSpPr>
        <p:sp>
          <p:nvSpPr>
            <p:cNvPr id="102"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03" name="Group 146"/>
            <p:cNvGrpSpPr>
              <a:grpSpLocks/>
            </p:cNvGrpSpPr>
            <p:nvPr/>
          </p:nvGrpSpPr>
          <p:grpSpPr bwMode="auto">
            <a:xfrm>
              <a:off x="1686" y="779"/>
              <a:ext cx="1172" cy="497"/>
              <a:chOff x="1686" y="779"/>
              <a:chExt cx="1172" cy="497"/>
            </a:xfrm>
          </p:grpSpPr>
          <p:sp>
            <p:nvSpPr>
              <p:cNvPr id="128"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29"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04" name="Group 149"/>
            <p:cNvGrpSpPr>
              <a:grpSpLocks/>
            </p:cNvGrpSpPr>
            <p:nvPr/>
          </p:nvGrpSpPr>
          <p:grpSpPr bwMode="auto">
            <a:xfrm>
              <a:off x="1188" y="1175"/>
              <a:ext cx="1925" cy="249"/>
              <a:chOff x="1188" y="1175"/>
              <a:chExt cx="1925" cy="249"/>
            </a:xfrm>
          </p:grpSpPr>
          <p:grpSp>
            <p:nvGrpSpPr>
              <p:cNvPr id="118" name="Group 150"/>
              <p:cNvGrpSpPr>
                <a:grpSpLocks/>
              </p:cNvGrpSpPr>
              <p:nvPr/>
            </p:nvGrpSpPr>
            <p:grpSpPr bwMode="auto">
              <a:xfrm>
                <a:off x="1188" y="1175"/>
                <a:ext cx="1728" cy="249"/>
                <a:chOff x="1188" y="1175"/>
                <a:chExt cx="1728" cy="249"/>
              </a:xfrm>
            </p:grpSpPr>
            <p:sp>
              <p:nvSpPr>
                <p:cNvPr id="120"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21"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22"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23"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24"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25"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26"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27"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19"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05" name="Group 160"/>
            <p:cNvGrpSpPr>
              <a:grpSpLocks/>
            </p:cNvGrpSpPr>
            <p:nvPr/>
          </p:nvGrpSpPr>
          <p:grpSpPr bwMode="auto">
            <a:xfrm>
              <a:off x="2033" y="58"/>
              <a:ext cx="455" cy="692"/>
              <a:chOff x="2033" y="58"/>
              <a:chExt cx="455" cy="692"/>
            </a:xfrm>
          </p:grpSpPr>
          <p:grpSp>
            <p:nvGrpSpPr>
              <p:cNvPr id="114" name="Group 161"/>
              <p:cNvGrpSpPr>
                <a:grpSpLocks/>
              </p:cNvGrpSpPr>
              <p:nvPr/>
            </p:nvGrpSpPr>
            <p:grpSpPr bwMode="auto">
              <a:xfrm>
                <a:off x="2033" y="58"/>
                <a:ext cx="455" cy="692"/>
                <a:chOff x="1814" y="109"/>
                <a:chExt cx="455" cy="692"/>
              </a:xfrm>
            </p:grpSpPr>
            <p:sp>
              <p:nvSpPr>
                <p:cNvPr id="11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1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15"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06" name="Group 165"/>
            <p:cNvGrpSpPr>
              <a:grpSpLocks/>
            </p:cNvGrpSpPr>
            <p:nvPr/>
          </p:nvGrpSpPr>
          <p:grpSpPr bwMode="auto">
            <a:xfrm>
              <a:off x="1394" y="1159"/>
              <a:ext cx="1562" cy="272"/>
              <a:chOff x="1394" y="1159"/>
              <a:chExt cx="1562" cy="272"/>
            </a:xfrm>
          </p:grpSpPr>
          <p:sp>
            <p:nvSpPr>
              <p:cNvPr id="112"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13"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07"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08"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09" name="Group 170"/>
            <p:cNvGrpSpPr>
              <a:grpSpLocks/>
            </p:cNvGrpSpPr>
            <p:nvPr/>
          </p:nvGrpSpPr>
          <p:grpSpPr bwMode="auto">
            <a:xfrm>
              <a:off x="1639" y="585"/>
              <a:ext cx="1275" cy="365"/>
              <a:chOff x="1639" y="561"/>
              <a:chExt cx="1275" cy="365"/>
            </a:xfrm>
          </p:grpSpPr>
          <p:sp>
            <p:nvSpPr>
              <p:cNvPr id="110"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11"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63842" name="Group 3"/>
          <p:cNvGrpSpPr>
            <a:grpSpLocks/>
          </p:cNvGrpSpPr>
          <p:nvPr/>
        </p:nvGrpSpPr>
        <p:grpSpPr bwMode="auto">
          <a:xfrm>
            <a:off x="8148638" y="4983163"/>
            <a:ext cx="168275" cy="177800"/>
            <a:chOff x="4317" y="868"/>
            <a:chExt cx="146" cy="700"/>
          </a:xfrm>
        </p:grpSpPr>
        <p:sp>
          <p:nvSpPr>
            <p:cNvPr id="163940"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41"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163843" name="Group 6"/>
          <p:cNvGrpSpPr>
            <a:grpSpLocks/>
          </p:cNvGrpSpPr>
          <p:nvPr/>
        </p:nvGrpSpPr>
        <p:grpSpPr bwMode="auto">
          <a:xfrm>
            <a:off x="1627188" y="2182813"/>
            <a:ext cx="6045200" cy="3983037"/>
            <a:chOff x="610" y="1163"/>
            <a:chExt cx="4583" cy="2701"/>
          </a:xfrm>
        </p:grpSpPr>
        <p:sp>
          <p:nvSpPr>
            <p:cNvPr id="16393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393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393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grpSp>
      <p:sp>
        <p:nvSpPr>
          <p:cNvPr id="636960" name="Rectangle 32"/>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36961" name="Rectangle 33"/>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3846" name="Group 34"/>
          <p:cNvGrpSpPr>
            <a:grpSpLocks/>
          </p:cNvGrpSpPr>
          <p:nvPr/>
        </p:nvGrpSpPr>
        <p:grpSpPr bwMode="auto">
          <a:xfrm>
            <a:off x="8148638" y="4983163"/>
            <a:ext cx="168275" cy="177800"/>
            <a:chOff x="4317" y="868"/>
            <a:chExt cx="146" cy="700"/>
          </a:xfrm>
        </p:grpSpPr>
        <p:sp>
          <p:nvSpPr>
            <p:cNvPr id="163934" name="Rectangle 35"/>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163935" name="Rectangle 36"/>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3696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6966" name="Rectangle 38"/>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6967" name="Picture 39"/>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63850"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2" name="Picture 4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54" name="Picture 4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74" name="Rectangle 46"/>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5" name="Rectangle 47"/>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36976" name="Line 48"/>
          <p:cNvSpPr>
            <a:spLocks noChangeShapeType="1"/>
          </p:cNvSpPr>
          <p:nvPr/>
        </p:nvSpPr>
        <p:spPr bwMode="auto">
          <a:xfrm flipH="1">
            <a:off x="2860675" y="1006475"/>
            <a:ext cx="488950" cy="354013"/>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36977" name="Line 49"/>
          <p:cNvSpPr>
            <a:spLocks noChangeShapeType="1"/>
          </p:cNvSpPr>
          <p:nvPr/>
        </p:nvSpPr>
        <p:spPr bwMode="auto">
          <a:xfrm>
            <a:off x="3709988" y="1014413"/>
            <a:ext cx="414337" cy="365125"/>
          </a:xfrm>
          <a:prstGeom prst="line">
            <a:avLst/>
          </a:prstGeom>
          <a:noFill/>
          <a:ln w="28575">
            <a:noFill/>
            <a:round/>
            <a:headEnd/>
            <a:tailEnd type="arrow"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163860" name="Picture 5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1"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2"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3" name="Picture 5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4"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65" name="Picture 5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6" name="Text Box 90"/>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7019" name="Rectangle 91"/>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7020" name="Rectangle 92"/>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79</a:t>
            </a:r>
          </a:p>
        </p:txBody>
      </p:sp>
      <p:sp>
        <p:nvSpPr>
          <p:cNvPr id="163869" name="Line 93"/>
          <p:cNvSpPr>
            <a:spLocks noChangeShapeType="1"/>
          </p:cNvSpPr>
          <p:nvPr/>
        </p:nvSpPr>
        <p:spPr bwMode="auto">
          <a:xfrm>
            <a:off x="2368550" y="2466975"/>
            <a:ext cx="0" cy="3529013"/>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870" name="Line 94"/>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871" name="Line 95"/>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163872" name="Group 56"/>
          <p:cNvGrpSpPr>
            <a:grpSpLocks/>
          </p:cNvGrpSpPr>
          <p:nvPr/>
        </p:nvGrpSpPr>
        <p:grpSpPr bwMode="auto">
          <a:xfrm>
            <a:off x="1949450" y="2236788"/>
            <a:ext cx="5273675" cy="3898900"/>
            <a:chOff x="1228" y="1409"/>
            <a:chExt cx="3322" cy="2456"/>
          </a:xfrm>
        </p:grpSpPr>
        <p:grpSp>
          <p:nvGrpSpPr>
            <p:cNvPr id="163902" name="Group 57"/>
            <p:cNvGrpSpPr>
              <a:grpSpLocks/>
            </p:cNvGrpSpPr>
            <p:nvPr/>
          </p:nvGrpSpPr>
          <p:grpSpPr bwMode="auto">
            <a:xfrm>
              <a:off x="1228" y="1409"/>
              <a:ext cx="3303" cy="119"/>
              <a:chOff x="1206" y="1392"/>
              <a:chExt cx="3303" cy="119"/>
            </a:xfrm>
          </p:grpSpPr>
          <p:sp>
            <p:nvSpPr>
              <p:cNvPr id="636986" name="AutoShape 58"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7" name="AutoShape 59"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8" name="AutoShape 60"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89" name="AutoShape 61"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0" name="AutoShape 62"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1" name="AutoShape 63"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2" name="AutoShape 64"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3" name="AutoShape 65"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4" name="AutoShape 66"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5" name="AutoShape 67"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6996" name="AutoShape 68"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7" name="AutoShape 69"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8" name="AutoShape 70"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6999" name="AutoShape 71"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7000" name="AutoShape 72"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3903" name="Group 73"/>
            <p:cNvGrpSpPr>
              <a:grpSpLocks/>
            </p:cNvGrpSpPr>
            <p:nvPr/>
          </p:nvGrpSpPr>
          <p:grpSpPr bwMode="auto">
            <a:xfrm>
              <a:off x="1243" y="3761"/>
              <a:ext cx="3307" cy="104"/>
              <a:chOff x="1231" y="3769"/>
              <a:chExt cx="3307" cy="104"/>
            </a:xfrm>
          </p:grpSpPr>
          <p:sp>
            <p:nvSpPr>
              <p:cNvPr id="637002" name="AutoShape 74"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3" name="AutoShape 75"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4" name="AutoShape 76"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5" name="AutoShape 77"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6" name="AutoShape 78"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7" name="AutoShape 79"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8" name="AutoShape 80"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09" name="AutoShape 81"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0" name="AutoShape 82"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1" name="AutoShape 83"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2" name="AutoShape 84"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3" name="AutoShape 85"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4" name="AutoShape 86"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5" name="AutoShape 87"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7016" name="AutoShape 88"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03"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04"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05" name="Group 144"/>
          <p:cNvGrpSpPr>
            <a:grpSpLocks/>
          </p:cNvGrpSpPr>
          <p:nvPr/>
        </p:nvGrpSpPr>
        <p:grpSpPr bwMode="auto">
          <a:xfrm>
            <a:off x="1885950" y="92075"/>
            <a:ext cx="3810000" cy="2328863"/>
            <a:chOff x="1188" y="58"/>
            <a:chExt cx="2400" cy="1467"/>
          </a:xfrm>
        </p:grpSpPr>
        <p:sp>
          <p:nvSpPr>
            <p:cNvPr id="106"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07" name="Group 146"/>
            <p:cNvGrpSpPr>
              <a:grpSpLocks/>
            </p:cNvGrpSpPr>
            <p:nvPr/>
          </p:nvGrpSpPr>
          <p:grpSpPr bwMode="auto">
            <a:xfrm>
              <a:off x="1686" y="779"/>
              <a:ext cx="1172" cy="497"/>
              <a:chOff x="1686" y="779"/>
              <a:chExt cx="1172" cy="497"/>
            </a:xfrm>
          </p:grpSpPr>
          <p:sp>
            <p:nvSpPr>
              <p:cNvPr id="132"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33"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08" name="Group 149"/>
            <p:cNvGrpSpPr>
              <a:grpSpLocks/>
            </p:cNvGrpSpPr>
            <p:nvPr/>
          </p:nvGrpSpPr>
          <p:grpSpPr bwMode="auto">
            <a:xfrm>
              <a:off x="1188" y="1175"/>
              <a:ext cx="1925" cy="249"/>
              <a:chOff x="1188" y="1175"/>
              <a:chExt cx="1925" cy="249"/>
            </a:xfrm>
          </p:grpSpPr>
          <p:grpSp>
            <p:nvGrpSpPr>
              <p:cNvPr id="122" name="Group 150"/>
              <p:cNvGrpSpPr>
                <a:grpSpLocks/>
              </p:cNvGrpSpPr>
              <p:nvPr/>
            </p:nvGrpSpPr>
            <p:grpSpPr bwMode="auto">
              <a:xfrm>
                <a:off x="1188" y="1175"/>
                <a:ext cx="1728" cy="249"/>
                <a:chOff x="1188" y="1175"/>
                <a:chExt cx="1728" cy="249"/>
              </a:xfrm>
            </p:grpSpPr>
            <p:sp>
              <p:nvSpPr>
                <p:cNvPr id="124"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25"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26"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27"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28"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29"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30"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31"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23"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09" name="Group 160"/>
            <p:cNvGrpSpPr>
              <a:grpSpLocks/>
            </p:cNvGrpSpPr>
            <p:nvPr/>
          </p:nvGrpSpPr>
          <p:grpSpPr bwMode="auto">
            <a:xfrm>
              <a:off x="2033" y="58"/>
              <a:ext cx="455" cy="692"/>
              <a:chOff x="2033" y="58"/>
              <a:chExt cx="455" cy="692"/>
            </a:xfrm>
          </p:grpSpPr>
          <p:grpSp>
            <p:nvGrpSpPr>
              <p:cNvPr id="118" name="Group 161"/>
              <p:cNvGrpSpPr>
                <a:grpSpLocks/>
              </p:cNvGrpSpPr>
              <p:nvPr/>
            </p:nvGrpSpPr>
            <p:grpSpPr bwMode="auto">
              <a:xfrm>
                <a:off x="2033" y="58"/>
                <a:ext cx="455" cy="692"/>
                <a:chOff x="1814" y="109"/>
                <a:chExt cx="455" cy="692"/>
              </a:xfrm>
            </p:grpSpPr>
            <p:sp>
              <p:nvSpPr>
                <p:cNvPr id="120"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21"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19"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0" name="Group 165"/>
            <p:cNvGrpSpPr>
              <a:grpSpLocks/>
            </p:cNvGrpSpPr>
            <p:nvPr/>
          </p:nvGrpSpPr>
          <p:grpSpPr bwMode="auto">
            <a:xfrm>
              <a:off x="1394" y="1159"/>
              <a:ext cx="1562" cy="272"/>
              <a:chOff x="1394" y="1159"/>
              <a:chExt cx="1562" cy="272"/>
            </a:xfrm>
          </p:grpSpPr>
          <p:sp>
            <p:nvSpPr>
              <p:cNvPr id="116"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17"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11"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12"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13" name="Group 170"/>
            <p:cNvGrpSpPr>
              <a:grpSpLocks/>
            </p:cNvGrpSpPr>
            <p:nvPr/>
          </p:nvGrpSpPr>
          <p:grpSpPr bwMode="auto">
            <a:xfrm>
              <a:off x="1639" y="585"/>
              <a:ext cx="1275" cy="365"/>
              <a:chOff x="1639" y="561"/>
              <a:chExt cx="1275" cy="365"/>
            </a:xfrm>
          </p:grpSpPr>
          <p:sp>
            <p:nvSpPr>
              <p:cNvPr id="114"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15"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5890" name="Line 3"/>
          <p:cNvSpPr>
            <a:spLocks noChangeShapeType="1"/>
          </p:cNvSpPr>
          <p:nvPr/>
        </p:nvSpPr>
        <p:spPr bwMode="auto">
          <a:xfrm>
            <a:off x="3144838" y="2436813"/>
            <a:ext cx="0" cy="3552825"/>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891" name="Line 4"/>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892" name="Rectangle 5"/>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893" name="Rectangle 6"/>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5894" name="Rectangle 7"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5" name="Rectangle 8"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5896" name="Rectangle 9"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5897"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8" name="Rectangle 11"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5899" name="Rectangle 12"/>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5900" name="Rectangle 13"/>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51278" name="Rectangle 14"/>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1279"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51280" name="Picture 16"/>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5904"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5"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6"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7"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8"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3"/>
          <p:cNvGrpSpPr>
            <a:grpSpLocks/>
          </p:cNvGrpSpPr>
          <p:nvPr/>
        </p:nvGrpSpPr>
        <p:grpSpPr bwMode="auto">
          <a:xfrm>
            <a:off x="2098675" y="2589213"/>
            <a:ext cx="6496050" cy="936625"/>
            <a:chOff x="1322" y="1631"/>
            <a:chExt cx="4092" cy="590"/>
          </a:xfrm>
        </p:grpSpPr>
        <p:pic>
          <p:nvPicPr>
            <p:cNvPr id="651288" name="Picture 24"/>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1289" name="Picture 25"/>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1290" name="Picture 26"/>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1291" name="Picture 27"/>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1292" name="Picture 28"/>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1293" name="Picture 29"/>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pic>
        <p:nvPicPr>
          <p:cNvPr id="165911" name="Picture 1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2"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3" name="Picture 3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4" name="Picture 3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5" name="Picture 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6" name="Picture 3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8" name="Text Box 36"/>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01" name="Rectangle 3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51302" name="Rectangle 3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a:t>
            </a:r>
          </a:p>
        </p:txBody>
      </p:sp>
      <p:sp>
        <p:nvSpPr>
          <p:cNvPr id="165921" name="Text Box 39"/>
          <p:cNvSpPr txBox="1">
            <a:spLocks noChangeArrowheads="1"/>
          </p:cNvSpPr>
          <p:nvPr/>
        </p:nvSpPr>
        <p:spPr bwMode="auto">
          <a:xfrm>
            <a:off x="855186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165922" name="Group 69"/>
          <p:cNvGrpSpPr>
            <a:grpSpLocks/>
          </p:cNvGrpSpPr>
          <p:nvPr/>
        </p:nvGrpSpPr>
        <p:grpSpPr bwMode="auto">
          <a:xfrm>
            <a:off x="1949450" y="2236788"/>
            <a:ext cx="5273675" cy="3898900"/>
            <a:chOff x="1228" y="1409"/>
            <a:chExt cx="3322" cy="2456"/>
          </a:xfrm>
        </p:grpSpPr>
        <p:grpSp>
          <p:nvGrpSpPr>
            <p:cNvPr id="165960" name="Group 70"/>
            <p:cNvGrpSpPr>
              <a:grpSpLocks/>
            </p:cNvGrpSpPr>
            <p:nvPr/>
          </p:nvGrpSpPr>
          <p:grpSpPr bwMode="auto">
            <a:xfrm>
              <a:off x="1228" y="1409"/>
              <a:ext cx="3303" cy="119"/>
              <a:chOff x="1206" y="1392"/>
              <a:chExt cx="3303" cy="119"/>
            </a:xfrm>
          </p:grpSpPr>
          <p:sp>
            <p:nvSpPr>
              <p:cNvPr id="651335" name="AutoShape 71"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6" name="AutoShape 72"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7" name="AutoShape 73"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8" name="AutoShape 74"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39" name="AutoShape 75"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0" name="AutoShape 76"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1" name="AutoShape 77"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2" name="AutoShape 78"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3" name="AutoShape 79"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4" name="AutoShape 80"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1345" name="AutoShape 81"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6" name="AutoShape 82"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7" name="AutoShape 83"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8" name="AutoShape 84"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51349" name="AutoShape 85"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5961" name="Group 86"/>
            <p:cNvGrpSpPr>
              <a:grpSpLocks/>
            </p:cNvGrpSpPr>
            <p:nvPr/>
          </p:nvGrpSpPr>
          <p:grpSpPr bwMode="auto">
            <a:xfrm>
              <a:off x="1243" y="3761"/>
              <a:ext cx="3307" cy="104"/>
              <a:chOff x="1231" y="3769"/>
              <a:chExt cx="3307" cy="104"/>
            </a:xfrm>
          </p:grpSpPr>
          <p:sp>
            <p:nvSpPr>
              <p:cNvPr id="651351" name="AutoShape 87"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2" name="AutoShape 88"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3" name="AutoShape 89"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4" name="AutoShape 90"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5" name="AutoShape 91"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6" name="AutoShape 92"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7" name="AutoShape 93"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8" name="AutoShape 94"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59" name="AutoShape 95"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0" name="AutoShape 96"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1" name="AutoShape 97"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2" name="AutoShape 98"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3" name="AutoShape 99"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4" name="AutoShape 100"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1365" name="AutoShape 101"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51366" name="Rectangle 102"/>
          <p:cNvSpPr>
            <a:spLocks noChangeArrowheads="1"/>
          </p:cNvSpPr>
          <p:nvPr/>
        </p:nvSpPr>
        <p:spPr bwMode="auto">
          <a:xfrm>
            <a:off x="2143125" y="1819275"/>
            <a:ext cx="1500188"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7" name="Rectangle 103"/>
          <p:cNvSpPr>
            <a:spLocks noChangeArrowheads="1"/>
          </p:cNvSpPr>
          <p:nvPr/>
        </p:nvSpPr>
        <p:spPr bwMode="auto">
          <a:xfrm>
            <a:off x="3719513" y="1824038"/>
            <a:ext cx="1131887" cy="406400"/>
          </a:xfrm>
          <a:prstGeom prst="rect">
            <a:avLst/>
          </a:prstGeom>
          <a:noFill/>
          <a:ln w="25400">
            <a:noFill/>
            <a:miter lim="800000"/>
            <a:headEnd/>
            <a:tailEnd/>
          </a:ln>
          <a:effectLst>
            <a:outerShdw blurRad="63500" dist="53882" dir="2700000" algn="ctr" rotWithShape="0">
              <a:schemeClr val="bg2">
                <a:alpha val="74998"/>
              </a:schemeClr>
            </a:outerShdw>
          </a:effectLst>
        </p:spPr>
        <p:txBody>
          <a:bodyPr/>
          <a:lstStyle/>
          <a:p>
            <a:pPr>
              <a:defRPr/>
            </a:pPr>
            <a:endParaRPr lang="en-US">
              <a:ea typeface="+mn-ea"/>
              <a:cs typeface="+mn-cs"/>
            </a:endParaRPr>
          </a:p>
        </p:txBody>
      </p:sp>
      <p:sp>
        <p:nvSpPr>
          <p:cNvPr id="651368" name="Rectangle 104"/>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1369" name="Rectangle 105"/>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6" name="Group 109"/>
          <p:cNvGrpSpPr>
            <a:grpSpLocks/>
          </p:cNvGrpSpPr>
          <p:nvPr/>
        </p:nvGrpSpPr>
        <p:grpSpPr bwMode="auto">
          <a:xfrm>
            <a:off x="2001838" y="2565400"/>
            <a:ext cx="4924425" cy="1830388"/>
            <a:chOff x="1261" y="1616"/>
            <a:chExt cx="3102" cy="1153"/>
          </a:xfrm>
        </p:grpSpPr>
        <p:sp>
          <p:nvSpPr>
            <p:cNvPr id="651374" name="AutoShape 110"/>
            <p:cNvSpPr>
              <a:spLocks noChangeArrowheads="1"/>
            </p:cNvSpPr>
            <p:nvPr/>
          </p:nvSpPr>
          <p:spPr bwMode="auto">
            <a:xfrm>
              <a:off x="1873" y="2262"/>
              <a:ext cx="2461" cy="50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51375" name="Text Box 111"/>
            <p:cNvSpPr txBox="1">
              <a:spLocks noChangeArrowheads="1"/>
            </p:cNvSpPr>
            <p:nvPr/>
          </p:nvSpPr>
          <p:spPr bwMode="auto">
            <a:xfrm>
              <a:off x="1880" y="2352"/>
              <a:ext cx="2483" cy="30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th-TH" sz="3200" dirty="0">
                  <a:solidFill>
                    <a:srgbClr val="FFFF00"/>
                  </a:solidFill>
                  <a:ea typeface="+mn-ea"/>
                  <a:cs typeface="+mn-cs"/>
                </a:rPr>
                <a:t>ปฐมกาล</a:t>
              </a:r>
              <a:r>
                <a:rPr lang="en-US" sz="3200" dirty="0">
                  <a:solidFill>
                    <a:srgbClr val="FFFF00"/>
                  </a:solidFill>
                  <a:ea typeface="+mn-ea"/>
                  <a:cs typeface="+mn-cs"/>
                </a:rPr>
                <a:t> 12 &amp; 15</a:t>
              </a:r>
            </a:p>
          </p:txBody>
        </p:sp>
        <p:sp>
          <p:nvSpPr>
            <p:cNvPr id="651376" name="AutoShape 112"/>
            <p:cNvSpPr>
              <a:spLocks noChangeArrowheads="1"/>
            </p:cNvSpPr>
            <p:nvPr/>
          </p:nvSpPr>
          <p:spPr bwMode="auto">
            <a:xfrm>
              <a:off x="1261" y="1616"/>
              <a:ext cx="446" cy="592"/>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11"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12"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13" name="Group 144"/>
          <p:cNvGrpSpPr>
            <a:grpSpLocks/>
          </p:cNvGrpSpPr>
          <p:nvPr/>
        </p:nvGrpSpPr>
        <p:grpSpPr bwMode="auto">
          <a:xfrm>
            <a:off x="1885950" y="92075"/>
            <a:ext cx="3810000" cy="2328863"/>
            <a:chOff x="1188" y="58"/>
            <a:chExt cx="2400" cy="1467"/>
          </a:xfrm>
        </p:grpSpPr>
        <p:sp>
          <p:nvSpPr>
            <p:cNvPr id="114"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15" name="Group 146"/>
            <p:cNvGrpSpPr>
              <a:grpSpLocks/>
            </p:cNvGrpSpPr>
            <p:nvPr/>
          </p:nvGrpSpPr>
          <p:grpSpPr bwMode="auto">
            <a:xfrm>
              <a:off x="1686" y="779"/>
              <a:ext cx="1172" cy="497"/>
              <a:chOff x="1686" y="779"/>
              <a:chExt cx="1172" cy="497"/>
            </a:xfrm>
          </p:grpSpPr>
          <p:sp>
            <p:nvSpPr>
              <p:cNvPr id="140"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41"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16" name="Group 149"/>
            <p:cNvGrpSpPr>
              <a:grpSpLocks/>
            </p:cNvGrpSpPr>
            <p:nvPr/>
          </p:nvGrpSpPr>
          <p:grpSpPr bwMode="auto">
            <a:xfrm>
              <a:off x="1188" y="1175"/>
              <a:ext cx="1925" cy="249"/>
              <a:chOff x="1188" y="1175"/>
              <a:chExt cx="1925" cy="249"/>
            </a:xfrm>
          </p:grpSpPr>
          <p:grpSp>
            <p:nvGrpSpPr>
              <p:cNvPr id="130" name="Group 150"/>
              <p:cNvGrpSpPr>
                <a:grpSpLocks/>
              </p:cNvGrpSpPr>
              <p:nvPr/>
            </p:nvGrpSpPr>
            <p:grpSpPr bwMode="auto">
              <a:xfrm>
                <a:off x="1188" y="1175"/>
                <a:ext cx="1728" cy="249"/>
                <a:chOff x="1188" y="1175"/>
                <a:chExt cx="1728" cy="249"/>
              </a:xfrm>
            </p:grpSpPr>
            <p:sp>
              <p:nvSpPr>
                <p:cNvPr id="132"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33"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34"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35"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36"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37"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38"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39"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31"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17" name="Group 160"/>
            <p:cNvGrpSpPr>
              <a:grpSpLocks/>
            </p:cNvGrpSpPr>
            <p:nvPr/>
          </p:nvGrpSpPr>
          <p:grpSpPr bwMode="auto">
            <a:xfrm>
              <a:off x="2033" y="58"/>
              <a:ext cx="455" cy="692"/>
              <a:chOff x="2033" y="58"/>
              <a:chExt cx="455" cy="692"/>
            </a:xfrm>
          </p:grpSpPr>
          <p:grpSp>
            <p:nvGrpSpPr>
              <p:cNvPr id="126" name="Group 161"/>
              <p:cNvGrpSpPr>
                <a:grpSpLocks/>
              </p:cNvGrpSpPr>
              <p:nvPr/>
            </p:nvGrpSpPr>
            <p:grpSpPr bwMode="auto">
              <a:xfrm>
                <a:off x="2033" y="58"/>
                <a:ext cx="455" cy="692"/>
                <a:chOff x="1814" y="109"/>
                <a:chExt cx="455" cy="692"/>
              </a:xfrm>
            </p:grpSpPr>
            <p:sp>
              <p:nvSpPr>
                <p:cNvPr id="128"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29"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27"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18" name="Group 165"/>
            <p:cNvGrpSpPr>
              <a:grpSpLocks/>
            </p:cNvGrpSpPr>
            <p:nvPr/>
          </p:nvGrpSpPr>
          <p:grpSpPr bwMode="auto">
            <a:xfrm>
              <a:off x="1394" y="1159"/>
              <a:ext cx="1562" cy="272"/>
              <a:chOff x="1394" y="1159"/>
              <a:chExt cx="1562" cy="272"/>
            </a:xfrm>
          </p:grpSpPr>
          <p:sp>
            <p:nvSpPr>
              <p:cNvPr id="124"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25"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19"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20"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21" name="Group 170"/>
            <p:cNvGrpSpPr>
              <a:grpSpLocks/>
            </p:cNvGrpSpPr>
            <p:nvPr/>
          </p:nvGrpSpPr>
          <p:grpSpPr bwMode="auto">
            <a:xfrm>
              <a:off x="1639" y="585"/>
              <a:ext cx="1275" cy="365"/>
              <a:chOff x="1639" y="561"/>
              <a:chExt cx="1275" cy="365"/>
            </a:xfrm>
          </p:grpSpPr>
          <p:sp>
            <p:nvSpPr>
              <p:cNvPr id="122"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23"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42"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7938" name="Line 107"/>
          <p:cNvSpPr>
            <a:spLocks noChangeShapeType="1"/>
          </p:cNvSpPr>
          <p:nvPr/>
        </p:nvSpPr>
        <p:spPr bwMode="auto">
          <a:xfrm>
            <a:off x="4189413" y="2406650"/>
            <a:ext cx="0" cy="3554413"/>
          </a:xfrm>
          <a:prstGeom prst="line">
            <a:avLst/>
          </a:prstGeom>
          <a:noFill/>
          <a:ln w="12700">
            <a:solidFill>
              <a:srgbClr val="B35A17"/>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93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794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794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794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794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794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39011" name="Rectangle 3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39012"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39013" name="Picture 37"/>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7951" name="Picture 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2"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3"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4" name="Picture 4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55"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7957" name="Group 44"/>
          <p:cNvGrpSpPr>
            <a:grpSpLocks/>
          </p:cNvGrpSpPr>
          <p:nvPr/>
        </p:nvGrpSpPr>
        <p:grpSpPr bwMode="auto">
          <a:xfrm>
            <a:off x="2098675" y="2589213"/>
            <a:ext cx="6496050" cy="936625"/>
            <a:chOff x="1322" y="1631"/>
            <a:chExt cx="4092" cy="590"/>
          </a:xfrm>
        </p:grpSpPr>
        <p:pic>
          <p:nvPicPr>
            <p:cNvPr id="639021" name="Picture 45"/>
            <p:cNvPicPr>
              <a:picLocks noChangeAspect="1" noChangeArrowheads="1"/>
            </p:cNvPicPr>
            <p:nvPr/>
          </p:nvPicPr>
          <p:blipFill>
            <a:blip r:embed="rId6">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39022" name="Picture 46"/>
            <p:cNvPicPr>
              <a:picLocks noChangeAspect="1" noChangeArrowheads="1"/>
            </p:cNvPicPr>
            <p:nvPr/>
          </p:nvPicPr>
          <p:blipFill>
            <a:blip r:embed="rId6">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39023" name="Picture 47"/>
            <p:cNvPicPr>
              <a:picLocks noChangeAspect="1" noChangeArrowheads="1"/>
            </p:cNvPicPr>
            <p:nvPr/>
          </p:nvPicPr>
          <p:blipFill>
            <a:blip r:embed="rId6">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39024" name="Picture 48"/>
            <p:cNvPicPr>
              <a:picLocks noChangeAspect="1" noChangeArrowheads="1"/>
            </p:cNvPicPr>
            <p:nvPr/>
          </p:nvPicPr>
          <p:blipFill>
            <a:blip r:embed="rId6">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39025" name="Picture 49"/>
            <p:cNvPicPr>
              <a:picLocks noChangeAspect="1" noChangeArrowheads="1"/>
            </p:cNvPicPr>
            <p:nvPr/>
          </p:nvPicPr>
          <p:blipFill>
            <a:blip r:embed="rId6">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39026" name="Picture 50"/>
            <p:cNvPicPr>
              <a:picLocks noChangeAspect="1" noChangeArrowheads="1"/>
            </p:cNvPicPr>
            <p:nvPr/>
          </p:nvPicPr>
          <p:blipFill>
            <a:blip r:embed="rId6">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1"/>
          <p:cNvGrpSpPr>
            <a:grpSpLocks/>
          </p:cNvGrpSpPr>
          <p:nvPr/>
        </p:nvGrpSpPr>
        <p:grpSpPr bwMode="auto">
          <a:xfrm>
            <a:off x="2836863" y="3608388"/>
            <a:ext cx="5664200" cy="669925"/>
            <a:chOff x="1787" y="2273"/>
            <a:chExt cx="3568" cy="422"/>
          </a:xfrm>
        </p:grpSpPr>
        <p:pic>
          <p:nvPicPr>
            <p:cNvPr id="639028" name="Picture 52"/>
            <p:cNvPicPr>
              <a:picLocks noChangeAspect="1" noChangeArrowheads="1"/>
            </p:cNvPicPr>
            <p:nvPr/>
          </p:nvPicPr>
          <p:blipFill>
            <a:blip r:embed="rId7">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39029" name="Picture 53"/>
            <p:cNvPicPr>
              <a:picLocks noChangeAspect="1" noChangeArrowheads="1"/>
            </p:cNvPicPr>
            <p:nvPr/>
          </p:nvPicPr>
          <p:blipFill>
            <a:blip r:embed="rId7">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39030" name="Picture 54"/>
            <p:cNvPicPr>
              <a:picLocks noChangeAspect="1" noChangeArrowheads="1"/>
            </p:cNvPicPr>
            <p:nvPr/>
          </p:nvPicPr>
          <p:blipFill>
            <a:blip r:embed="rId7">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39031" name="Picture 55"/>
            <p:cNvPicPr>
              <a:picLocks noChangeAspect="1" noChangeArrowheads="1"/>
            </p:cNvPicPr>
            <p:nvPr/>
          </p:nvPicPr>
          <p:blipFill>
            <a:blip r:embed="rId7">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pic>
        <p:nvPicPr>
          <p:cNvPr id="167959" name="Picture 5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0" name="Picture 5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1" name="Picture 5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2" name="Picture 5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3" name="Picture 6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4" name="Picture 6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5" name="Picture 6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68"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39076" name="Rectangle 100"/>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39077" name="Rectangle 101"/>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81</a:t>
            </a:r>
          </a:p>
        </p:txBody>
      </p:sp>
      <p:sp>
        <p:nvSpPr>
          <p:cNvPr id="167971" name="Text Box 102"/>
          <p:cNvSpPr txBox="1">
            <a:spLocks noChangeArrowheads="1"/>
          </p:cNvSpPr>
          <p:nvPr/>
        </p:nvSpPr>
        <p:spPr bwMode="auto">
          <a:xfrm>
            <a:off x="85550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4" name="Group 105"/>
          <p:cNvGrpSpPr>
            <a:grpSpLocks/>
          </p:cNvGrpSpPr>
          <p:nvPr/>
        </p:nvGrpSpPr>
        <p:grpSpPr bwMode="auto">
          <a:xfrm>
            <a:off x="3152775" y="4346575"/>
            <a:ext cx="4043363" cy="708025"/>
            <a:chOff x="2740" y="377"/>
            <a:chExt cx="2547" cy="446"/>
          </a:xfrm>
        </p:grpSpPr>
        <p:sp>
          <p:nvSpPr>
            <p:cNvPr id="639079" name="AutoShape 103"/>
            <p:cNvSpPr>
              <a:spLocks noChangeArrowheads="1"/>
            </p:cNvSpPr>
            <p:nvPr/>
          </p:nvSpPr>
          <p:spPr bwMode="auto">
            <a:xfrm>
              <a:off x="3003" y="377"/>
              <a:ext cx="2031" cy="446"/>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39080" name="Text Box 104"/>
            <p:cNvSpPr txBox="1">
              <a:spLocks noChangeArrowheads="1"/>
            </p:cNvSpPr>
            <p:nvPr/>
          </p:nvSpPr>
          <p:spPr bwMode="auto">
            <a:xfrm>
              <a:off x="2740" y="475"/>
              <a:ext cx="2547" cy="24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th-TH" sz="2400" dirty="0">
                  <a:solidFill>
                    <a:srgbClr val="FFFF00"/>
                  </a:solidFill>
                  <a:ea typeface="+mn-ea"/>
                  <a:cs typeface="+mn-cs"/>
                </a:rPr>
                <a:t>เฉลยธรรมบัญญัติ</a:t>
              </a:r>
              <a:r>
                <a:rPr lang="en-US" sz="2400" dirty="0">
                  <a:solidFill>
                    <a:srgbClr val="FFFF00"/>
                  </a:solidFill>
                  <a:ea typeface="+mn-ea"/>
                  <a:cs typeface="+mn-cs"/>
                </a:rPr>
                <a:t> 30</a:t>
              </a:r>
            </a:p>
          </p:txBody>
        </p:sp>
      </p:grpSp>
      <p:sp>
        <p:nvSpPr>
          <p:cNvPr id="639082" name="AutoShape 106"/>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67974" name="Group 65"/>
          <p:cNvGrpSpPr>
            <a:grpSpLocks/>
          </p:cNvGrpSpPr>
          <p:nvPr/>
        </p:nvGrpSpPr>
        <p:grpSpPr bwMode="auto">
          <a:xfrm>
            <a:off x="1949450" y="2236788"/>
            <a:ext cx="5273675" cy="3898900"/>
            <a:chOff x="1228" y="1409"/>
            <a:chExt cx="3322" cy="2456"/>
          </a:xfrm>
        </p:grpSpPr>
        <p:grpSp>
          <p:nvGrpSpPr>
            <p:cNvPr id="168004" name="Group 66"/>
            <p:cNvGrpSpPr>
              <a:grpSpLocks/>
            </p:cNvGrpSpPr>
            <p:nvPr/>
          </p:nvGrpSpPr>
          <p:grpSpPr bwMode="auto">
            <a:xfrm>
              <a:off x="1228" y="1409"/>
              <a:ext cx="3303" cy="119"/>
              <a:chOff x="1206" y="1392"/>
              <a:chExt cx="3303" cy="119"/>
            </a:xfrm>
          </p:grpSpPr>
          <p:sp>
            <p:nvSpPr>
              <p:cNvPr id="639043" name="AutoShape 67" descr="Cork"/>
              <p:cNvSpPr>
                <a:spLocks noChangeArrowheads="1"/>
              </p:cNvSpPr>
              <p:nvPr/>
            </p:nvSpPr>
            <p:spPr bwMode="auto">
              <a:xfrm rot="-1822980">
                <a:off x="1206" y="140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4" name="AutoShape 68" descr="Cork"/>
              <p:cNvSpPr>
                <a:spLocks noChangeArrowheads="1"/>
              </p:cNvSpPr>
              <p:nvPr/>
            </p:nvSpPr>
            <p:spPr bwMode="auto">
              <a:xfrm rot="-1822980">
                <a:off x="1433"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5" name="AutoShape 69" descr="Cork"/>
              <p:cNvSpPr>
                <a:spLocks noChangeArrowheads="1"/>
              </p:cNvSpPr>
              <p:nvPr/>
            </p:nvSpPr>
            <p:spPr bwMode="auto">
              <a:xfrm rot="-1822980">
                <a:off x="1666"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6" name="AutoShape 70" descr="Cork"/>
              <p:cNvSpPr>
                <a:spLocks noChangeArrowheads="1"/>
              </p:cNvSpPr>
              <p:nvPr/>
            </p:nvSpPr>
            <p:spPr bwMode="auto">
              <a:xfrm rot="-1822980">
                <a:off x="1894" y="141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7" name="AutoShape 71" descr="Cork"/>
              <p:cNvSpPr>
                <a:spLocks noChangeArrowheads="1"/>
              </p:cNvSpPr>
              <p:nvPr/>
            </p:nvSpPr>
            <p:spPr bwMode="auto">
              <a:xfrm rot="-1822980">
                <a:off x="2110" y="140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48" name="AutoShape 72" descr="Cork"/>
              <p:cNvSpPr>
                <a:spLocks noChangeArrowheads="1"/>
              </p:cNvSpPr>
              <p:nvPr/>
            </p:nvSpPr>
            <p:spPr bwMode="auto">
              <a:xfrm rot="-1822980">
                <a:off x="2350" y="1397"/>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49" name="AutoShape 73" descr="Cork"/>
              <p:cNvSpPr>
                <a:spLocks noChangeArrowheads="1"/>
              </p:cNvSpPr>
              <p:nvPr/>
            </p:nvSpPr>
            <p:spPr bwMode="auto">
              <a:xfrm rot="-1822980">
                <a:off x="2577"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0" name="AutoShape 74" descr="Cork"/>
              <p:cNvSpPr>
                <a:spLocks noChangeArrowheads="1"/>
              </p:cNvSpPr>
              <p:nvPr/>
            </p:nvSpPr>
            <p:spPr bwMode="auto">
              <a:xfrm rot="-1822980">
                <a:off x="2803"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1" name="AutoShape 75" descr="Cork"/>
              <p:cNvSpPr>
                <a:spLocks noChangeArrowheads="1"/>
              </p:cNvSpPr>
              <p:nvPr/>
            </p:nvSpPr>
            <p:spPr bwMode="auto">
              <a:xfrm rot="-1822980">
                <a:off x="3034"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2" name="AutoShape 76" descr="Cork"/>
              <p:cNvSpPr>
                <a:spLocks noChangeArrowheads="1"/>
              </p:cNvSpPr>
              <p:nvPr/>
            </p:nvSpPr>
            <p:spPr bwMode="auto">
              <a:xfrm rot="-1822980">
                <a:off x="3286" y="1401"/>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39053" name="AutoShape 77" descr="Cork"/>
              <p:cNvSpPr>
                <a:spLocks noChangeArrowheads="1"/>
              </p:cNvSpPr>
              <p:nvPr/>
            </p:nvSpPr>
            <p:spPr bwMode="auto">
              <a:xfrm rot="-1822980">
                <a:off x="3504" y="1399"/>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4" name="AutoShape 78" descr="Cork"/>
              <p:cNvSpPr>
                <a:spLocks noChangeArrowheads="1"/>
              </p:cNvSpPr>
              <p:nvPr/>
            </p:nvSpPr>
            <p:spPr bwMode="auto">
              <a:xfrm rot="-1822980">
                <a:off x="3757" y="1400"/>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5" name="AutoShape 79" descr="Cork"/>
              <p:cNvSpPr>
                <a:spLocks noChangeArrowheads="1"/>
              </p:cNvSpPr>
              <p:nvPr/>
            </p:nvSpPr>
            <p:spPr bwMode="auto">
              <a:xfrm rot="-1822980">
                <a:off x="3982" y="140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6" name="AutoShape 80" descr="Cork"/>
              <p:cNvSpPr>
                <a:spLocks noChangeArrowheads="1"/>
              </p:cNvSpPr>
              <p:nvPr/>
            </p:nvSpPr>
            <p:spPr bwMode="auto">
              <a:xfrm rot="-1822980">
                <a:off x="4210" y="1403"/>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39057" name="AutoShape 81" descr="Cork"/>
              <p:cNvSpPr>
                <a:spLocks noChangeArrowheads="1"/>
              </p:cNvSpPr>
              <p:nvPr/>
            </p:nvSpPr>
            <p:spPr bwMode="auto">
              <a:xfrm rot="-1822980">
                <a:off x="4419" y="1392"/>
                <a:ext cx="90" cy="98"/>
              </a:xfrm>
              <a:prstGeom prst="can">
                <a:avLst>
                  <a:gd name="adj" fmla="val 20351"/>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68005" name="Group 82"/>
            <p:cNvGrpSpPr>
              <a:grpSpLocks/>
            </p:cNvGrpSpPr>
            <p:nvPr/>
          </p:nvGrpSpPr>
          <p:grpSpPr bwMode="auto">
            <a:xfrm>
              <a:off x="1243" y="3761"/>
              <a:ext cx="3307" cy="104"/>
              <a:chOff x="1231" y="3769"/>
              <a:chExt cx="3307" cy="104"/>
            </a:xfrm>
          </p:grpSpPr>
          <p:sp>
            <p:nvSpPr>
              <p:cNvPr id="639059" name="AutoShape 83" descr="Cork"/>
              <p:cNvSpPr>
                <a:spLocks noChangeArrowheads="1"/>
              </p:cNvSpPr>
              <p:nvPr/>
            </p:nvSpPr>
            <p:spPr bwMode="auto">
              <a:xfrm rot="12494257">
                <a:off x="1231" y="376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0" name="AutoShape 84" descr="Cork"/>
              <p:cNvSpPr>
                <a:spLocks noChangeArrowheads="1"/>
              </p:cNvSpPr>
              <p:nvPr/>
            </p:nvSpPr>
            <p:spPr bwMode="auto">
              <a:xfrm rot="12494257">
                <a:off x="1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1" name="AutoShape 85" descr="Cork"/>
              <p:cNvSpPr>
                <a:spLocks noChangeArrowheads="1"/>
              </p:cNvSpPr>
              <p:nvPr/>
            </p:nvSpPr>
            <p:spPr bwMode="auto">
              <a:xfrm rot="12494257">
                <a:off x="16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2" name="AutoShape 86" descr="Cork"/>
              <p:cNvSpPr>
                <a:spLocks noChangeArrowheads="1"/>
              </p:cNvSpPr>
              <p:nvPr/>
            </p:nvSpPr>
            <p:spPr bwMode="auto">
              <a:xfrm rot="12494257">
                <a:off x="192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3" name="AutoShape 87" descr="Cork"/>
              <p:cNvSpPr>
                <a:spLocks noChangeArrowheads="1"/>
              </p:cNvSpPr>
              <p:nvPr/>
            </p:nvSpPr>
            <p:spPr bwMode="auto">
              <a:xfrm rot="12494257">
                <a:off x="2137"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4" name="AutoShape 88" descr="Cork"/>
              <p:cNvSpPr>
                <a:spLocks noChangeArrowheads="1"/>
              </p:cNvSpPr>
              <p:nvPr/>
            </p:nvSpPr>
            <p:spPr bwMode="auto">
              <a:xfrm rot="12494257">
                <a:off x="2375"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5" name="AutoShape 89" descr="Cork"/>
              <p:cNvSpPr>
                <a:spLocks noChangeArrowheads="1"/>
              </p:cNvSpPr>
              <p:nvPr/>
            </p:nvSpPr>
            <p:spPr bwMode="auto">
              <a:xfrm rot="12494257">
                <a:off x="261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6" name="AutoShape 90" descr="Cork"/>
              <p:cNvSpPr>
                <a:spLocks noChangeArrowheads="1"/>
              </p:cNvSpPr>
              <p:nvPr/>
            </p:nvSpPr>
            <p:spPr bwMode="auto">
              <a:xfrm rot="12494257">
                <a:off x="2830" y="3775"/>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7" name="AutoShape 91" descr="Cork"/>
              <p:cNvSpPr>
                <a:spLocks noChangeArrowheads="1"/>
              </p:cNvSpPr>
              <p:nvPr/>
            </p:nvSpPr>
            <p:spPr bwMode="auto">
              <a:xfrm rot="12494257">
                <a:off x="3299"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8" name="AutoShape 92" descr="Cork"/>
              <p:cNvSpPr>
                <a:spLocks noChangeArrowheads="1"/>
              </p:cNvSpPr>
              <p:nvPr/>
            </p:nvSpPr>
            <p:spPr bwMode="auto">
              <a:xfrm rot="12494257">
                <a:off x="3070"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69" name="AutoShape 93" descr="Cork"/>
              <p:cNvSpPr>
                <a:spLocks noChangeArrowheads="1"/>
              </p:cNvSpPr>
              <p:nvPr/>
            </p:nvSpPr>
            <p:spPr bwMode="auto">
              <a:xfrm rot="12494257">
                <a:off x="3531" y="3779"/>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0" name="AutoShape 94" descr="Cork"/>
              <p:cNvSpPr>
                <a:spLocks noChangeArrowheads="1"/>
              </p:cNvSpPr>
              <p:nvPr/>
            </p:nvSpPr>
            <p:spPr bwMode="auto">
              <a:xfrm rot="12494257">
                <a:off x="3793"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1" name="AutoShape 95" descr="Cork"/>
              <p:cNvSpPr>
                <a:spLocks noChangeArrowheads="1"/>
              </p:cNvSpPr>
              <p:nvPr/>
            </p:nvSpPr>
            <p:spPr bwMode="auto">
              <a:xfrm rot="12494257">
                <a:off x="4021"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2" name="AutoShape 96" descr="Cork"/>
              <p:cNvSpPr>
                <a:spLocks noChangeArrowheads="1"/>
              </p:cNvSpPr>
              <p:nvPr/>
            </p:nvSpPr>
            <p:spPr bwMode="auto">
              <a:xfrm rot="12494257">
                <a:off x="4244"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39073" name="AutoShape 97" descr="Cork"/>
              <p:cNvSpPr>
                <a:spLocks noChangeArrowheads="1"/>
              </p:cNvSpPr>
              <p:nvPr/>
            </p:nvSpPr>
            <p:spPr bwMode="auto">
              <a:xfrm rot="12494257">
                <a:off x="4455" y="3783"/>
                <a:ext cx="83" cy="90"/>
              </a:xfrm>
              <a:prstGeom prst="can">
                <a:avLst>
                  <a:gd name="adj" fmla="val 20266"/>
                </a:avLst>
              </a:prstGeom>
              <a:blipFill dpi="0" rotWithShape="0">
                <a:blip r:embed="rId10"/>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13"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14"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15" name="Group 144"/>
          <p:cNvGrpSpPr>
            <a:grpSpLocks/>
          </p:cNvGrpSpPr>
          <p:nvPr/>
        </p:nvGrpSpPr>
        <p:grpSpPr bwMode="auto">
          <a:xfrm>
            <a:off x="1885950" y="92075"/>
            <a:ext cx="3810000" cy="2328863"/>
            <a:chOff x="1188" y="58"/>
            <a:chExt cx="2400" cy="1467"/>
          </a:xfrm>
        </p:grpSpPr>
        <p:sp>
          <p:nvSpPr>
            <p:cNvPr id="116"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17" name="Group 146"/>
            <p:cNvGrpSpPr>
              <a:grpSpLocks/>
            </p:cNvGrpSpPr>
            <p:nvPr/>
          </p:nvGrpSpPr>
          <p:grpSpPr bwMode="auto">
            <a:xfrm>
              <a:off x="1686" y="779"/>
              <a:ext cx="1172" cy="497"/>
              <a:chOff x="1686" y="779"/>
              <a:chExt cx="1172" cy="497"/>
            </a:xfrm>
          </p:grpSpPr>
          <p:sp>
            <p:nvSpPr>
              <p:cNvPr id="142"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43"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18" name="Group 149"/>
            <p:cNvGrpSpPr>
              <a:grpSpLocks/>
            </p:cNvGrpSpPr>
            <p:nvPr/>
          </p:nvGrpSpPr>
          <p:grpSpPr bwMode="auto">
            <a:xfrm>
              <a:off x="1188" y="1175"/>
              <a:ext cx="1925" cy="249"/>
              <a:chOff x="1188" y="1175"/>
              <a:chExt cx="1925" cy="249"/>
            </a:xfrm>
          </p:grpSpPr>
          <p:grpSp>
            <p:nvGrpSpPr>
              <p:cNvPr id="132" name="Group 150"/>
              <p:cNvGrpSpPr>
                <a:grpSpLocks/>
              </p:cNvGrpSpPr>
              <p:nvPr/>
            </p:nvGrpSpPr>
            <p:grpSpPr bwMode="auto">
              <a:xfrm>
                <a:off x="1188" y="1175"/>
                <a:ext cx="1728" cy="249"/>
                <a:chOff x="1188" y="1175"/>
                <a:chExt cx="1728" cy="249"/>
              </a:xfrm>
            </p:grpSpPr>
            <p:sp>
              <p:nvSpPr>
                <p:cNvPr id="134"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35"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36"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37"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38"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39"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40"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41"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33"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19" name="Group 160"/>
            <p:cNvGrpSpPr>
              <a:grpSpLocks/>
            </p:cNvGrpSpPr>
            <p:nvPr/>
          </p:nvGrpSpPr>
          <p:grpSpPr bwMode="auto">
            <a:xfrm>
              <a:off x="2033" y="58"/>
              <a:ext cx="455" cy="692"/>
              <a:chOff x="2033" y="58"/>
              <a:chExt cx="455" cy="692"/>
            </a:xfrm>
          </p:grpSpPr>
          <p:grpSp>
            <p:nvGrpSpPr>
              <p:cNvPr id="128" name="Group 161"/>
              <p:cNvGrpSpPr>
                <a:grpSpLocks/>
              </p:cNvGrpSpPr>
              <p:nvPr/>
            </p:nvGrpSpPr>
            <p:grpSpPr bwMode="auto">
              <a:xfrm>
                <a:off x="2033" y="58"/>
                <a:ext cx="455" cy="692"/>
                <a:chOff x="1814" y="109"/>
                <a:chExt cx="455" cy="692"/>
              </a:xfrm>
            </p:grpSpPr>
            <p:sp>
              <p:nvSpPr>
                <p:cNvPr id="130"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31"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29"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20" name="Group 165"/>
            <p:cNvGrpSpPr>
              <a:grpSpLocks/>
            </p:cNvGrpSpPr>
            <p:nvPr/>
          </p:nvGrpSpPr>
          <p:grpSpPr bwMode="auto">
            <a:xfrm>
              <a:off x="1394" y="1159"/>
              <a:ext cx="1562" cy="272"/>
              <a:chOff x="1394" y="1159"/>
              <a:chExt cx="1562" cy="272"/>
            </a:xfrm>
          </p:grpSpPr>
          <p:sp>
            <p:nvSpPr>
              <p:cNvPr id="126"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27"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1"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22"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23" name="Group 170"/>
            <p:cNvGrpSpPr>
              <a:grpSpLocks/>
            </p:cNvGrpSpPr>
            <p:nvPr/>
          </p:nvGrpSpPr>
          <p:grpSpPr bwMode="auto">
            <a:xfrm>
              <a:off x="1639" y="585"/>
              <a:ext cx="1275" cy="365"/>
              <a:chOff x="1639" y="561"/>
              <a:chExt cx="1275" cy="365"/>
            </a:xfrm>
          </p:grpSpPr>
          <p:sp>
            <p:nvSpPr>
              <p:cNvPr id="124"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25"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44"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45"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39082"/>
                                        </p:tgtEl>
                                        <p:attrNameLst>
                                          <p:attrName>style.visibility</p:attrName>
                                        </p:attrNameLst>
                                      </p:cBhvr>
                                      <p:to>
                                        <p:strVal val="visible"/>
                                      </p:to>
                                    </p:set>
                                    <p:anim calcmode="lin" valueType="num">
                                      <p:cBhvr>
                                        <p:cTn id="12" dur="500" fill="hold"/>
                                        <p:tgtEl>
                                          <p:spTgt spid="639082"/>
                                        </p:tgtEl>
                                        <p:attrNameLst>
                                          <p:attrName>ppt_w</p:attrName>
                                        </p:attrNameLst>
                                      </p:cBhvr>
                                      <p:tavLst>
                                        <p:tav tm="0">
                                          <p:val>
                                            <p:fltVal val="0"/>
                                          </p:val>
                                        </p:tav>
                                        <p:tav tm="100000">
                                          <p:val>
                                            <p:strVal val="#ppt_w"/>
                                          </p:val>
                                        </p:tav>
                                      </p:tavLst>
                                    </p:anim>
                                    <p:anim calcmode="lin" valueType="num">
                                      <p:cBhvr>
                                        <p:cTn id="13" dur="500" fill="hold"/>
                                        <p:tgtEl>
                                          <p:spTgt spid="639082"/>
                                        </p:tgtEl>
                                        <p:attrNameLst>
                                          <p:attrName>ppt_h</p:attrName>
                                        </p:attrNameLst>
                                      </p:cBhvr>
                                      <p:tavLst>
                                        <p:tav tm="0">
                                          <p:val>
                                            <p:fltVal val="0"/>
                                          </p:val>
                                        </p:tav>
                                        <p:tav tm="100000">
                                          <p:val>
                                            <p:strVal val="#ppt_h"/>
                                          </p:val>
                                        </p:tav>
                                      </p:tavLst>
                                    </p:anim>
                                    <p:anim calcmode="lin" valueType="num">
                                      <p:cBhvr>
                                        <p:cTn id="14" dur="500" fill="hold"/>
                                        <p:tgtEl>
                                          <p:spTgt spid="639082"/>
                                        </p:tgtEl>
                                        <p:attrNameLst>
                                          <p:attrName>ppt_x</p:attrName>
                                        </p:attrNameLst>
                                      </p:cBhvr>
                                      <p:tavLst>
                                        <p:tav tm="0">
                                          <p:val>
                                            <p:fltVal val="0.5"/>
                                          </p:val>
                                        </p:tav>
                                        <p:tav tm="100000">
                                          <p:val>
                                            <p:strVal val="#ppt_x"/>
                                          </p:val>
                                        </p:tav>
                                      </p:tavLst>
                                    </p:anim>
                                    <p:anim calcmode="lin" valueType="num">
                                      <p:cBhvr>
                                        <p:cTn id="15" dur="500" fill="hold"/>
                                        <p:tgtEl>
                                          <p:spTgt spid="639082"/>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08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9986"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69987"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69988"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89"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69990"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69991"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92"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69993"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pic>
        <p:nvPicPr>
          <p:cNvPr id="169994" name="Picture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95" name="Rectangle 35"/>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40036"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0037"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0038" name="Picture 38"/>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69999"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0"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1"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0005" name="Group 45"/>
          <p:cNvGrpSpPr>
            <a:grpSpLocks/>
          </p:cNvGrpSpPr>
          <p:nvPr/>
        </p:nvGrpSpPr>
        <p:grpSpPr bwMode="auto">
          <a:xfrm>
            <a:off x="2098675" y="2589213"/>
            <a:ext cx="6496050" cy="936625"/>
            <a:chOff x="1322" y="1631"/>
            <a:chExt cx="4092" cy="590"/>
          </a:xfrm>
        </p:grpSpPr>
        <p:pic>
          <p:nvPicPr>
            <p:cNvPr id="640046"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0047"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0048"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0049"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0050"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0051"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0006" name="Group 52"/>
          <p:cNvGrpSpPr>
            <a:grpSpLocks/>
          </p:cNvGrpSpPr>
          <p:nvPr/>
        </p:nvGrpSpPr>
        <p:grpSpPr bwMode="auto">
          <a:xfrm>
            <a:off x="2836863" y="3608388"/>
            <a:ext cx="5664200" cy="669925"/>
            <a:chOff x="1787" y="2273"/>
            <a:chExt cx="3568" cy="422"/>
          </a:xfrm>
        </p:grpSpPr>
        <p:pic>
          <p:nvPicPr>
            <p:cNvPr id="640053"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0054"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0055"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0056"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40058"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0059"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0060"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0061"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0008"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9" name="Picture 6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0" name="Picture 6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1" name="Picture 6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2" name="Picture 6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3"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4" name="Picture 6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0018" name="Text Box 106"/>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0107" name="Rectangle 107"/>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0108" name="Rectangle 108"/>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82</a:t>
            </a:r>
          </a:p>
        </p:txBody>
      </p:sp>
      <p:sp>
        <p:nvSpPr>
          <p:cNvPr id="170021" name="Text Box 109"/>
          <p:cNvSpPr txBox="1">
            <a:spLocks noChangeArrowheads="1"/>
          </p:cNvSpPr>
          <p:nvPr/>
        </p:nvSpPr>
        <p:spPr bwMode="auto">
          <a:xfrm>
            <a:off x="855503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2</a:t>
            </a:r>
          </a:p>
        </p:txBody>
      </p:sp>
      <p:grpSp>
        <p:nvGrpSpPr>
          <p:cNvPr id="5" name="Group 113"/>
          <p:cNvGrpSpPr>
            <a:grpSpLocks/>
          </p:cNvGrpSpPr>
          <p:nvPr/>
        </p:nvGrpSpPr>
        <p:grpSpPr bwMode="auto">
          <a:xfrm>
            <a:off x="4559300" y="4997450"/>
            <a:ext cx="2894013" cy="658813"/>
            <a:chOff x="2872" y="3148"/>
            <a:chExt cx="1823" cy="415"/>
          </a:xfrm>
        </p:grpSpPr>
        <p:sp>
          <p:nvSpPr>
            <p:cNvPr id="640110" name="AutoShape 110"/>
            <p:cNvSpPr>
              <a:spLocks noChangeArrowheads="1"/>
            </p:cNvSpPr>
            <p:nvPr/>
          </p:nvSpPr>
          <p:spPr bwMode="auto">
            <a:xfrm>
              <a:off x="2872" y="3148"/>
              <a:ext cx="1823" cy="41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0111" name="Text Box 111"/>
            <p:cNvSpPr txBox="1">
              <a:spLocks noChangeArrowheads="1"/>
            </p:cNvSpPr>
            <p:nvPr/>
          </p:nvSpPr>
          <p:spPr bwMode="auto">
            <a:xfrm>
              <a:off x="2903" y="3206"/>
              <a:ext cx="1777" cy="30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sz="3200" dirty="0">
                  <a:solidFill>
                    <a:srgbClr val="FFFF00"/>
                  </a:solidFill>
                  <a:ea typeface="+mn-ea"/>
                  <a:cs typeface="+mn-cs"/>
                </a:rPr>
                <a:t>2 </a:t>
              </a:r>
              <a:r>
                <a:rPr lang="th-TH" sz="3200" dirty="0">
                  <a:solidFill>
                    <a:srgbClr val="FFFF00"/>
                  </a:solidFill>
                  <a:ea typeface="+mn-ea"/>
                  <a:cs typeface="+mn-cs"/>
                </a:rPr>
                <a:t>ซา</a:t>
              </a:r>
              <a:r>
                <a:rPr lang="th-TH" sz="3200" dirty="0" err="1">
                  <a:solidFill>
                    <a:srgbClr val="FFFF00"/>
                  </a:solidFill>
                  <a:ea typeface="+mn-ea"/>
                  <a:cs typeface="+mn-cs"/>
                </a:rPr>
                <a:t>มูเอล</a:t>
              </a:r>
              <a:r>
                <a:rPr lang="en-US" sz="3200" dirty="0">
                  <a:solidFill>
                    <a:srgbClr val="FFFF00"/>
                  </a:solidFill>
                  <a:ea typeface="+mn-ea"/>
                  <a:cs typeface="+mn-cs"/>
                </a:rPr>
                <a:t> 7</a:t>
              </a:r>
            </a:p>
          </p:txBody>
        </p:sp>
      </p:grpSp>
      <p:sp>
        <p:nvSpPr>
          <p:cNvPr id="640112" name="AutoShape 112"/>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170024" name="Group 72"/>
          <p:cNvGrpSpPr>
            <a:grpSpLocks/>
          </p:cNvGrpSpPr>
          <p:nvPr/>
        </p:nvGrpSpPr>
        <p:grpSpPr bwMode="auto">
          <a:xfrm>
            <a:off x="1949450" y="2236788"/>
            <a:ext cx="5273675" cy="3898900"/>
            <a:chOff x="1228" y="1409"/>
            <a:chExt cx="3322" cy="2456"/>
          </a:xfrm>
        </p:grpSpPr>
        <p:grpSp>
          <p:nvGrpSpPr>
            <p:cNvPr id="170054" name="Group 73"/>
            <p:cNvGrpSpPr>
              <a:grpSpLocks/>
            </p:cNvGrpSpPr>
            <p:nvPr/>
          </p:nvGrpSpPr>
          <p:grpSpPr bwMode="auto">
            <a:xfrm>
              <a:off x="1228" y="1409"/>
              <a:ext cx="3303" cy="119"/>
              <a:chOff x="1206" y="1392"/>
              <a:chExt cx="3303" cy="119"/>
            </a:xfrm>
          </p:grpSpPr>
          <p:sp>
            <p:nvSpPr>
              <p:cNvPr id="640074" name="AutoShape 74" descr="Cork"/>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5" name="AutoShape 75" descr="Cork"/>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6" name="AutoShape 76" descr="Cork"/>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7" name="AutoShape 77" descr="Cork"/>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8" name="AutoShape 78" descr="Cork"/>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79" name="AutoShape 79" descr="Cork"/>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0" name="AutoShape 80" descr="Cork"/>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1" name="AutoShape 81" descr="Cork"/>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2" name="AutoShape 82" descr="Cork"/>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3" name="AutoShape 83" descr="Cork"/>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0084" name="AutoShape 84" descr="Cork"/>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5" name="AutoShape 85" descr="Cork"/>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6" name="AutoShape 86" descr="Cork"/>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7" name="AutoShape 87" descr="Cork"/>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0088" name="AutoShape 88" descr="Cork"/>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0055" name="Group 89"/>
            <p:cNvGrpSpPr>
              <a:grpSpLocks/>
            </p:cNvGrpSpPr>
            <p:nvPr/>
          </p:nvGrpSpPr>
          <p:grpSpPr bwMode="auto">
            <a:xfrm>
              <a:off x="1243" y="3761"/>
              <a:ext cx="3307" cy="104"/>
              <a:chOff x="1231" y="3769"/>
              <a:chExt cx="3307" cy="104"/>
            </a:xfrm>
          </p:grpSpPr>
          <p:sp>
            <p:nvSpPr>
              <p:cNvPr id="640090" name="AutoShape 90" descr="Cork"/>
              <p:cNvSpPr>
                <a:spLocks noChangeArrowheads="1"/>
              </p:cNvSpPr>
              <p:nvPr/>
            </p:nvSpPr>
            <p:spPr bwMode="auto">
              <a:xfrm rot="12494257">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1" name="AutoShape 91" descr="Cork"/>
              <p:cNvSpPr>
                <a:spLocks noChangeArrowheads="1"/>
              </p:cNvSpPr>
              <p:nvPr/>
            </p:nvSpPr>
            <p:spPr bwMode="auto">
              <a:xfrm rot="12494257">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2" name="AutoShape 92" descr="Cork"/>
              <p:cNvSpPr>
                <a:spLocks noChangeArrowheads="1"/>
              </p:cNvSpPr>
              <p:nvPr/>
            </p:nvSpPr>
            <p:spPr bwMode="auto">
              <a:xfrm rot="12494257">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3" name="AutoShape 93" descr="Cork"/>
              <p:cNvSpPr>
                <a:spLocks noChangeArrowheads="1"/>
              </p:cNvSpPr>
              <p:nvPr/>
            </p:nvSpPr>
            <p:spPr bwMode="auto">
              <a:xfrm rot="12494257">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4" name="AutoShape 94" descr="Cork"/>
              <p:cNvSpPr>
                <a:spLocks noChangeArrowheads="1"/>
              </p:cNvSpPr>
              <p:nvPr/>
            </p:nvSpPr>
            <p:spPr bwMode="auto">
              <a:xfrm rot="12494257">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5" name="AutoShape 95" descr="Cork"/>
              <p:cNvSpPr>
                <a:spLocks noChangeArrowheads="1"/>
              </p:cNvSpPr>
              <p:nvPr/>
            </p:nvSpPr>
            <p:spPr bwMode="auto">
              <a:xfrm rot="12494257">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6" name="AutoShape 96" descr="Cork"/>
              <p:cNvSpPr>
                <a:spLocks noChangeArrowheads="1"/>
              </p:cNvSpPr>
              <p:nvPr/>
            </p:nvSpPr>
            <p:spPr bwMode="auto">
              <a:xfrm rot="12494257">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7" name="AutoShape 97" descr="Cork"/>
              <p:cNvSpPr>
                <a:spLocks noChangeArrowheads="1"/>
              </p:cNvSpPr>
              <p:nvPr/>
            </p:nvSpPr>
            <p:spPr bwMode="auto">
              <a:xfrm rot="12494257">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8" name="AutoShape 98" descr="Cork"/>
              <p:cNvSpPr>
                <a:spLocks noChangeArrowheads="1"/>
              </p:cNvSpPr>
              <p:nvPr/>
            </p:nvSpPr>
            <p:spPr bwMode="auto">
              <a:xfrm rot="12494257">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099" name="AutoShape 99" descr="Cork"/>
              <p:cNvSpPr>
                <a:spLocks noChangeArrowheads="1"/>
              </p:cNvSpPr>
              <p:nvPr/>
            </p:nvSpPr>
            <p:spPr bwMode="auto">
              <a:xfrm rot="12494257">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0" name="AutoShape 100" descr="Cork"/>
              <p:cNvSpPr>
                <a:spLocks noChangeArrowheads="1"/>
              </p:cNvSpPr>
              <p:nvPr/>
            </p:nvSpPr>
            <p:spPr bwMode="auto">
              <a:xfrm rot="12494257">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1" name="AutoShape 101" descr="Cork"/>
              <p:cNvSpPr>
                <a:spLocks noChangeArrowheads="1"/>
              </p:cNvSpPr>
              <p:nvPr/>
            </p:nvSpPr>
            <p:spPr bwMode="auto">
              <a:xfrm rot="12494257">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2" name="AutoShape 102" descr="Cork"/>
              <p:cNvSpPr>
                <a:spLocks noChangeArrowheads="1"/>
              </p:cNvSpPr>
              <p:nvPr/>
            </p:nvSpPr>
            <p:spPr bwMode="auto">
              <a:xfrm rot="12494257">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3" name="AutoShape 103" descr="Cork"/>
              <p:cNvSpPr>
                <a:spLocks noChangeArrowheads="1"/>
              </p:cNvSpPr>
              <p:nvPr/>
            </p:nvSpPr>
            <p:spPr bwMode="auto">
              <a:xfrm rot="12494257">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0104" name="AutoShape 104" descr="Cork"/>
              <p:cNvSpPr>
                <a:spLocks noChangeArrowheads="1"/>
              </p:cNvSpPr>
              <p:nvPr/>
            </p:nvSpPr>
            <p:spPr bwMode="auto">
              <a:xfrm rot="12494257">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19"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20"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21" name="Group 144"/>
          <p:cNvGrpSpPr>
            <a:grpSpLocks/>
          </p:cNvGrpSpPr>
          <p:nvPr/>
        </p:nvGrpSpPr>
        <p:grpSpPr bwMode="auto">
          <a:xfrm>
            <a:off x="1885950" y="92075"/>
            <a:ext cx="3810000" cy="2328863"/>
            <a:chOff x="1188" y="58"/>
            <a:chExt cx="2400" cy="1467"/>
          </a:xfrm>
        </p:grpSpPr>
        <p:sp>
          <p:nvSpPr>
            <p:cNvPr id="122"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23" name="Group 146"/>
            <p:cNvGrpSpPr>
              <a:grpSpLocks/>
            </p:cNvGrpSpPr>
            <p:nvPr/>
          </p:nvGrpSpPr>
          <p:grpSpPr bwMode="auto">
            <a:xfrm>
              <a:off x="1686" y="779"/>
              <a:ext cx="1172" cy="497"/>
              <a:chOff x="1686" y="779"/>
              <a:chExt cx="1172" cy="497"/>
            </a:xfrm>
          </p:grpSpPr>
          <p:sp>
            <p:nvSpPr>
              <p:cNvPr id="148"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49"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24" name="Group 149"/>
            <p:cNvGrpSpPr>
              <a:grpSpLocks/>
            </p:cNvGrpSpPr>
            <p:nvPr/>
          </p:nvGrpSpPr>
          <p:grpSpPr bwMode="auto">
            <a:xfrm>
              <a:off x="1188" y="1175"/>
              <a:ext cx="1925" cy="249"/>
              <a:chOff x="1188" y="1175"/>
              <a:chExt cx="1925" cy="249"/>
            </a:xfrm>
          </p:grpSpPr>
          <p:grpSp>
            <p:nvGrpSpPr>
              <p:cNvPr id="138" name="Group 150"/>
              <p:cNvGrpSpPr>
                <a:grpSpLocks/>
              </p:cNvGrpSpPr>
              <p:nvPr/>
            </p:nvGrpSpPr>
            <p:grpSpPr bwMode="auto">
              <a:xfrm>
                <a:off x="1188" y="1175"/>
                <a:ext cx="1728" cy="249"/>
                <a:chOff x="1188" y="1175"/>
                <a:chExt cx="1728" cy="249"/>
              </a:xfrm>
            </p:grpSpPr>
            <p:sp>
              <p:nvSpPr>
                <p:cNvPr id="140"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41"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42"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43"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44"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45"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46"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47"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39"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25" name="Group 160"/>
            <p:cNvGrpSpPr>
              <a:grpSpLocks/>
            </p:cNvGrpSpPr>
            <p:nvPr/>
          </p:nvGrpSpPr>
          <p:grpSpPr bwMode="auto">
            <a:xfrm>
              <a:off x="2033" y="58"/>
              <a:ext cx="455" cy="692"/>
              <a:chOff x="2033" y="58"/>
              <a:chExt cx="455" cy="692"/>
            </a:xfrm>
          </p:grpSpPr>
          <p:grpSp>
            <p:nvGrpSpPr>
              <p:cNvPr id="134" name="Group 161"/>
              <p:cNvGrpSpPr>
                <a:grpSpLocks/>
              </p:cNvGrpSpPr>
              <p:nvPr/>
            </p:nvGrpSpPr>
            <p:grpSpPr bwMode="auto">
              <a:xfrm>
                <a:off x="2033" y="58"/>
                <a:ext cx="455" cy="692"/>
                <a:chOff x="1814" y="109"/>
                <a:chExt cx="455" cy="692"/>
              </a:xfrm>
            </p:grpSpPr>
            <p:sp>
              <p:nvSpPr>
                <p:cNvPr id="13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3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35"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26" name="Group 165"/>
            <p:cNvGrpSpPr>
              <a:grpSpLocks/>
            </p:cNvGrpSpPr>
            <p:nvPr/>
          </p:nvGrpSpPr>
          <p:grpSpPr bwMode="auto">
            <a:xfrm>
              <a:off x="1394" y="1159"/>
              <a:ext cx="1562" cy="272"/>
              <a:chOff x="1394" y="1159"/>
              <a:chExt cx="1562" cy="272"/>
            </a:xfrm>
          </p:grpSpPr>
          <p:sp>
            <p:nvSpPr>
              <p:cNvPr id="132"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33"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27"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28"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29" name="Group 170"/>
            <p:cNvGrpSpPr>
              <a:grpSpLocks/>
            </p:cNvGrpSpPr>
            <p:nvPr/>
          </p:nvGrpSpPr>
          <p:grpSpPr bwMode="auto">
            <a:xfrm>
              <a:off x="1639" y="585"/>
              <a:ext cx="1275" cy="365"/>
              <a:chOff x="1639" y="561"/>
              <a:chExt cx="1275" cy="365"/>
            </a:xfrm>
          </p:grpSpPr>
          <p:sp>
            <p:nvSpPr>
              <p:cNvPr id="130"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31"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50"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51"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52"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40112"/>
                                        </p:tgtEl>
                                        <p:attrNameLst>
                                          <p:attrName>style.visibility</p:attrName>
                                        </p:attrNameLst>
                                      </p:cBhvr>
                                      <p:to>
                                        <p:strVal val="visible"/>
                                      </p:to>
                                    </p:set>
                                    <p:anim calcmode="lin" valueType="num">
                                      <p:cBhvr>
                                        <p:cTn id="12" dur="500" fill="hold"/>
                                        <p:tgtEl>
                                          <p:spTgt spid="640112"/>
                                        </p:tgtEl>
                                        <p:attrNameLst>
                                          <p:attrName>ppt_w</p:attrName>
                                        </p:attrNameLst>
                                      </p:cBhvr>
                                      <p:tavLst>
                                        <p:tav tm="0">
                                          <p:val>
                                            <p:fltVal val="0"/>
                                          </p:val>
                                        </p:tav>
                                        <p:tav tm="100000">
                                          <p:val>
                                            <p:strVal val="#ppt_w"/>
                                          </p:val>
                                        </p:tav>
                                      </p:tavLst>
                                    </p:anim>
                                    <p:anim calcmode="lin" valueType="num">
                                      <p:cBhvr>
                                        <p:cTn id="13" dur="500" fill="hold"/>
                                        <p:tgtEl>
                                          <p:spTgt spid="640112"/>
                                        </p:tgtEl>
                                        <p:attrNameLst>
                                          <p:attrName>ppt_h</p:attrName>
                                        </p:attrNameLst>
                                      </p:cBhvr>
                                      <p:tavLst>
                                        <p:tav tm="0">
                                          <p:val>
                                            <p:fltVal val="0"/>
                                          </p:val>
                                        </p:tav>
                                        <p:tav tm="100000">
                                          <p:val>
                                            <p:strVal val="#ppt_h"/>
                                          </p:val>
                                        </p:tav>
                                      </p:tavLst>
                                    </p:anim>
                                    <p:anim calcmode="lin" valueType="num">
                                      <p:cBhvr>
                                        <p:cTn id="14" dur="500" fill="hold"/>
                                        <p:tgtEl>
                                          <p:spTgt spid="640112"/>
                                        </p:tgtEl>
                                        <p:attrNameLst>
                                          <p:attrName>ppt_x</p:attrName>
                                        </p:attrNameLst>
                                      </p:cBhvr>
                                      <p:tavLst>
                                        <p:tav tm="0">
                                          <p:val>
                                            <p:fltVal val="0.5"/>
                                          </p:val>
                                        </p:tav>
                                        <p:tav tm="100000">
                                          <p:val>
                                            <p:strVal val="#ppt_x"/>
                                          </p:val>
                                        </p:tav>
                                      </p:tavLst>
                                    </p:anim>
                                    <p:anim calcmode="lin" valueType="num">
                                      <p:cBhvr>
                                        <p:cTn id="15" dur="500" fill="hold"/>
                                        <p:tgtEl>
                                          <p:spTgt spid="640112"/>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1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3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203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3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203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203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2041"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2042"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2043"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106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106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1062"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2047"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48"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49"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50"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51"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2053" name="Group 45"/>
          <p:cNvGrpSpPr>
            <a:grpSpLocks/>
          </p:cNvGrpSpPr>
          <p:nvPr/>
        </p:nvGrpSpPr>
        <p:grpSpPr bwMode="auto">
          <a:xfrm>
            <a:off x="2098675" y="2589213"/>
            <a:ext cx="6496050" cy="936625"/>
            <a:chOff x="1322" y="1631"/>
            <a:chExt cx="4092" cy="590"/>
          </a:xfrm>
        </p:grpSpPr>
        <p:pic>
          <p:nvPicPr>
            <p:cNvPr id="64107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107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107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107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107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107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2054" name="Group 52"/>
          <p:cNvGrpSpPr>
            <a:grpSpLocks/>
          </p:cNvGrpSpPr>
          <p:nvPr/>
        </p:nvGrpSpPr>
        <p:grpSpPr bwMode="auto">
          <a:xfrm>
            <a:off x="2836863" y="3608388"/>
            <a:ext cx="5664200" cy="669925"/>
            <a:chOff x="1787" y="2273"/>
            <a:chExt cx="3568" cy="422"/>
          </a:xfrm>
        </p:grpSpPr>
        <p:pic>
          <p:nvPicPr>
            <p:cNvPr id="64107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107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107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108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2055" name="Group 57"/>
          <p:cNvGrpSpPr>
            <a:grpSpLocks/>
          </p:cNvGrpSpPr>
          <p:nvPr/>
        </p:nvGrpSpPr>
        <p:grpSpPr bwMode="auto">
          <a:xfrm>
            <a:off x="3941763" y="4387850"/>
            <a:ext cx="4672012" cy="592138"/>
            <a:chOff x="2483" y="2764"/>
            <a:chExt cx="2943" cy="373"/>
          </a:xfrm>
        </p:grpSpPr>
        <p:pic>
          <p:nvPicPr>
            <p:cNvPr id="64108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108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108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108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205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4108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108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109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109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109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2058"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59"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60"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61"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62"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63"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67" name="Text Box 113"/>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1138" name="Rectangle 11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grpSp>
        <p:nvGrpSpPr>
          <p:cNvPr id="172069" name="Group 79"/>
          <p:cNvGrpSpPr>
            <a:grpSpLocks/>
          </p:cNvGrpSpPr>
          <p:nvPr/>
        </p:nvGrpSpPr>
        <p:grpSpPr bwMode="auto">
          <a:xfrm>
            <a:off x="1949450" y="2236788"/>
            <a:ext cx="5273675" cy="3898900"/>
            <a:chOff x="1228" y="1409"/>
            <a:chExt cx="3322" cy="2456"/>
          </a:xfrm>
        </p:grpSpPr>
        <p:grpSp>
          <p:nvGrpSpPr>
            <p:cNvPr id="172109" name="Group 80"/>
            <p:cNvGrpSpPr>
              <a:grpSpLocks/>
            </p:cNvGrpSpPr>
            <p:nvPr/>
          </p:nvGrpSpPr>
          <p:grpSpPr bwMode="auto">
            <a:xfrm>
              <a:off x="1228" y="1409"/>
              <a:ext cx="3303" cy="119"/>
              <a:chOff x="1206" y="1392"/>
              <a:chExt cx="3303" cy="119"/>
            </a:xfrm>
          </p:grpSpPr>
          <p:sp>
            <p:nvSpPr>
              <p:cNvPr id="641105" name="AutoShape 81"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6" name="AutoShape 82"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7" name="AutoShape 83"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8" name="AutoShape 84"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09" name="AutoShape 85"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0" name="AutoShape 86"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1" name="AutoShape 87"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2" name="AutoShape 88"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3" name="AutoShape 89"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4" name="AutoShape 90"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1115" name="AutoShape 91"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6" name="AutoShape 92"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7" name="AutoShape 93"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8" name="AutoShape 94"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1119" name="AutoShape 95"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2110" name="Group 96"/>
            <p:cNvGrpSpPr>
              <a:grpSpLocks/>
            </p:cNvGrpSpPr>
            <p:nvPr/>
          </p:nvGrpSpPr>
          <p:grpSpPr bwMode="auto">
            <a:xfrm>
              <a:off x="1243" y="3761"/>
              <a:ext cx="3307" cy="104"/>
              <a:chOff x="1231" y="3769"/>
              <a:chExt cx="3307" cy="104"/>
            </a:xfrm>
          </p:grpSpPr>
          <p:sp>
            <p:nvSpPr>
              <p:cNvPr id="641121" name="AutoShape 97"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2" name="AutoShape 98"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3" name="AutoShape 99"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4" name="AutoShape 100"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5" name="AutoShape 101"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6" name="AutoShape 102"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7" name="AutoShape 103"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8" name="AutoShape 104"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29" name="AutoShape 105"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0" name="AutoShape 106"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1" name="AutoShape 107"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2" name="AutoShape 108"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3" name="AutoShape 109"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4" name="AutoShape 110"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1135" name="AutoShape 111"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1139" name="Rectangle 11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83</a:t>
            </a:r>
          </a:p>
        </p:txBody>
      </p:sp>
      <p:sp>
        <p:nvSpPr>
          <p:cNvPr id="172071" name="Text Box 116"/>
          <p:cNvSpPr txBox="1">
            <a:spLocks noChangeArrowheads="1"/>
          </p:cNvSpPr>
          <p:nvPr/>
        </p:nvSpPr>
        <p:spPr bwMode="auto">
          <a:xfrm>
            <a:off x="855503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grpSp>
        <p:nvGrpSpPr>
          <p:cNvPr id="9" name="Group 120"/>
          <p:cNvGrpSpPr>
            <a:grpSpLocks/>
          </p:cNvGrpSpPr>
          <p:nvPr/>
        </p:nvGrpSpPr>
        <p:grpSpPr bwMode="auto">
          <a:xfrm>
            <a:off x="4568825" y="5788025"/>
            <a:ext cx="3417888" cy="768350"/>
            <a:chOff x="2878" y="3646"/>
            <a:chExt cx="2153" cy="484"/>
          </a:xfrm>
        </p:grpSpPr>
        <p:sp>
          <p:nvSpPr>
            <p:cNvPr id="641141" name="AutoShape 117"/>
            <p:cNvSpPr>
              <a:spLocks noChangeArrowheads="1"/>
            </p:cNvSpPr>
            <p:nvPr/>
          </p:nvSpPr>
          <p:spPr bwMode="auto">
            <a:xfrm>
              <a:off x="2922" y="3646"/>
              <a:ext cx="1977" cy="484"/>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1822CD"/>
              </a:solidFill>
              <a:round/>
              <a:headEnd/>
              <a:tailEnd/>
            </a:ln>
            <a:effectLst>
              <a:outerShdw blurRad="63500" dist="143684" dir="2700000" algn="ctr" rotWithShape="0">
                <a:schemeClr val="bg2">
                  <a:alpha val="74998"/>
                </a:schemeClr>
              </a:outerShdw>
            </a:effectLst>
          </p:spPr>
          <p:txBody>
            <a:bodyPr wrap="none" anchor="ctr"/>
            <a:lstStyle/>
            <a:p>
              <a:pPr algn="ctr">
                <a:defRPr/>
              </a:pPr>
              <a:endParaRPr lang="en-US">
                <a:solidFill>
                  <a:srgbClr val="FFFF00"/>
                </a:solidFill>
                <a:ea typeface="+mn-ea"/>
                <a:cs typeface="+mn-cs"/>
              </a:endParaRPr>
            </a:p>
          </p:txBody>
        </p:sp>
        <p:sp>
          <p:nvSpPr>
            <p:cNvPr id="641142" name="Text Box 118"/>
            <p:cNvSpPr txBox="1">
              <a:spLocks noChangeArrowheads="1"/>
            </p:cNvSpPr>
            <p:nvPr/>
          </p:nvSpPr>
          <p:spPr bwMode="auto">
            <a:xfrm>
              <a:off x="2878" y="3736"/>
              <a:ext cx="2153" cy="309"/>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th-TH" sz="3200" dirty="0" err="1">
                  <a:solidFill>
                    <a:srgbClr val="FFFF00"/>
                  </a:solidFill>
                  <a:ea typeface="+mn-ea"/>
                  <a:cs typeface="+mn-cs"/>
                </a:rPr>
                <a:t>เยเรมีย์</a:t>
              </a:r>
              <a:r>
                <a:rPr lang="en-US" sz="3200" dirty="0">
                  <a:solidFill>
                    <a:srgbClr val="FFFF00"/>
                  </a:solidFill>
                  <a:ea typeface="+mn-ea"/>
                  <a:cs typeface="+mn-cs"/>
                </a:rPr>
                <a:t> 31</a:t>
              </a:r>
            </a:p>
          </p:txBody>
        </p:sp>
      </p:grpSp>
      <p:sp>
        <p:nvSpPr>
          <p:cNvPr id="641143" name="AutoShape 119"/>
          <p:cNvSpPr>
            <a:spLocks noChangeArrowheads="1"/>
          </p:cNvSpPr>
          <p:nvPr/>
        </p:nvSpPr>
        <p:spPr bwMode="auto">
          <a:xfrm>
            <a:off x="3868738" y="4967288"/>
            <a:ext cx="708025" cy="8763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5" name="AutoShape 121"/>
          <p:cNvSpPr>
            <a:spLocks noChangeArrowheads="1"/>
          </p:cNvSpPr>
          <p:nvPr/>
        </p:nvSpPr>
        <p:spPr bwMode="auto">
          <a:xfrm>
            <a:off x="3868738" y="4194175"/>
            <a:ext cx="708025" cy="889000"/>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6" name="AutoShape 122"/>
          <p:cNvSpPr>
            <a:spLocks noChangeArrowheads="1"/>
          </p:cNvSpPr>
          <p:nvPr/>
        </p:nvSpPr>
        <p:spPr bwMode="auto">
          <a:xfrm>
            <a:off x="2768600" y="3443288"/>
            <a:ext cx="708025" cy="877887"/>
          </a:xfrm>
          <a:prstGeom prst="roundRect">
            <a:avLst>
              <a:gd name="adj" fmla="val 16667"/>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641147" name="AutoShape 123"/>
          <p:cNvSpPr>
            <a:spLocks noChangeArrowheads="1"/>
          </p:cNvSpPr>
          <p:nvPr/>
        </p:nvSpPr>
        <p:spPr bwMode="auto">
          <a:xfrm>
            <a:off x="2112963" y="2565400"/>
            <a:ext cx="708025" cy="939800"/>
          </a:xfrm>
          <a:prstGeom prst="roundRect">
            <a:avLst>
              <a:gd name="adj" fmla="val 16667"/>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a typeface="+mn-ea"/>
              <a:cs typeface="+mn-cs"/>
            </a:endParaRPr>
          </a:p>
        </p:txBody>
      </p:sp>
      <p:sp>
        <p:nvSpPr>
          <p:cNvPr id="129"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30"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31" name="Group 144"/>
          <p:cNvGrpSpPr>
            <a:grpSpLocks/>
          </p:cNvGrpSpPr>
          <p:nvPr/>
        </p:nvGrpSpPr>
        <p:grpSpPr bwMode="auto">
          <a:xfrm>
            <a:off x="1885950" y="92075"/>
            <a:ext cx="3810000" cy="2328863"/>
            <a:chOff x="1188" y="58"/>
            <a:chExt cx="2400" cy="1467"/>
          </a:xfrm>
        </p:grpSpPr>
        <p:sp>
          <p:nvSpPr>
            <p:cNvPr id="132"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33" name="Group 146"/>
            <p:cNvGrpSpPr>
              <a:grpSpLocks/>
            </p:cNvGrpSpPr>
            <p:nvPr/>
          </p:nvGrpSpPr>
          <p:grpSpPr bwMode="auto">
            <a:xfrm>
              <a:off x="1686" y="779"/>
              <a:ext cx="1172" cy="497"/>
              <a:chOff x="1686" y="779"/>
              <a:chExt cx="1172" cy="497"/>
            </a:xfrm>
          </p:grpSpPr>
          <p:sp>
            <p:nvSpPr>
              <p:cNvPr id="158"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59"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34" name="Group 149"/>
            <p:cNvGrpSpPr>
              <a:grpSpLocks/>
            </p:cNvGrpSpPr>
            <p:nvPr/>
          </p:nvGrpSpPr>
          <p:grpSpPr bwMode="auto">
            <a:xfrm>
              <a:off x="1188" y="1175"/>
              <a:ext cx="1925" cy="249"/>
              <a:chOff x="1188" y="1175"/>
              <a:chExt cx="1925" cy="249"/>
            </a:xfrm>
          </p:grpSpPr>
          <p:grpSp>
            <p:nvGrpSpPr>
              <p:cNvPr id="148" name="Group 150"/>
              <p:cNvGrpSpPr>
                <a:grpSpLocks/>
              </p:cNvGrpSpPr>
              <p:nvPr/>
            </p:nvGrpSpPr>
            <p:grpSpPr bwMode="auto">
              <a:xfrm>
                <a:off x="1188" y="1175"/>
                <a:ext cx="1728" cy="249"/>
                <a:chOff x="1188" y="1175"/>
                <a:chExt cx="1728" cy="249"/>
              </a:xfrm>
            </p:grpSpPr>
            <p:sp>
              <p:nvSpPr>
                <p:cNvPr id="150"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51"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52"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53"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54"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55"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56"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57"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49"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35" name="Group 160"/>
            <p:cNvGrpSpPr>
              <a:grpSpLocks/>
            </p:cNvGrpSpPr>
            <p:nvPr/>
          </p:nvGrpSpPr>
          <p:grpSpPr bwMode="auto">
            <a:xfrm>
              <a:off x="2033" y="58"/>
              <a:ext cx="455" cy="692"/>
              <a:chOff x="2033" y="58"/>
              <a:chExt cx="455" cy="692"/>
            </a:xfrm>
          </p:grpSpPr>
          <p:grpSp>
            <p:nvGrpSpPr>
              <p:cNvPr id="144" name="Group 161"/>
              <p:cNvGrpSpPr>
                <a:grpSpLocks/>
              </p:cNvGrpSpPr>
              <p:nvPr/>
            </p:nvGrpSpPr>
            <p:grpSpPr bwMode="auto">
              <a:xfrm>
                <a:off x="2033" y="58"/>
                <a:ext cx="455" cy="692"/>
                <a:chOff x="1814" y="109"/>
                <a:chExt cx="455" cy="692"/>
              </a:xfrm>
            </p:grpSpPr>
            <p:sp>
              <p:nvSpPr>
                <p:cNvPr id="14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4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45"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36" name="Group 165"/>
            <p:cNvGrpSpPr>
              <a:grpSpLocks/>
            </p:cNvGrpSpPr>
            <p:nvPr/>
          </p:nvGrpSpPr>
          <p:grpSpPr bwMode="auto">
            <a:xfrm>
              <a:off x="1394" y="1159"/>
              <a:ext cx="1562" cy="272"/>
              <a:chOff x="1394" y="1159"/>
              <a:chExt cx="1562" cy="272"/>
            </a:xfrm>
          </p:grpSpPr>
          <p:sp>
            <p:nvSpPr>
              <p:cNvPr id="142"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43"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37"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38"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39" name="Group 170"/>
            <p:cNvGrpSpPr>
              <a:grpSpLocks/>
            </p:cNvGrpSpPr>
            <p:nvPr/>
          </p:nvGrpSpPr>
          <p:grpSpPr bwMode="auto">
            <a:xfrm>
              <a:off x="1639" y="585"/>
              <a:ext cx="1275" cy="365"/>
              <a:chOff x="1639" y="561"/>
              <a:chExt cx="1275" cy="365"/>
            </a:xfrm>
          </p:grpSpPr>
          <p:sp>
            <p:nvSpPr>
              <p:cNvPr id="140"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41"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0"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61"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62"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63" name="Text Box 77"/>
          <p:cNvSpPr txBox="1">
            <a:spLocks noChangeArrowheads="1"/>
          </p:cNvSpPr>
          <p:nvPr/>
        </p:nvSpPr>
        <p:spPr bwMode="auto">
          <a:xfrm>
            <a:off x="3968680" y="5191587"/>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41143"/>
                                        </p:tgtEl>
                                        <p:attrNameLst>
                                          <p:attrName>style.visibility</p:attrName>
                                        </p:attrNameLst>
                                      </p:cBhvr>
                                      <p:to>
                                        <p:strVal val="visible"/>
                                      </p:to>
                                    </p:set>
                                    <p:anim calcmode="lin" valueType="num">
                                      <p:cBhvr>
                                        <p:cTn id="12" dur="500" fill="hold"/>
                                        <p:tgtEl>
                                          <p:spTgt spid="641143"/>
                                        </p:tgtEl>
                                        <p:attrNameLst>
                                          <p:attrName>ppt_w</p:attrName>
                                        </p:attrNameLst>
                                      </p:cBhvr>
                                      <p:tavLst>
                                        <p:tav tm="0">
                                          <p:val>
                                            <p:fltVal val="0"/>
                                          </p:val>
                                        </p:tav>
                                        <p:tav tm="100000">
                                          <p:val>
                                            <p:strVal val="#ppt_w"/>
                                          </p:val>
                                        </p:tav>
                                      </p:tavLst>
                                    </p:anim>
                                    <p:anim calcmode="lin" valueType="num">
                                      <p:cBhvr>
                                        <p:cTn id="13" dur="500" fill="hold"/>
                                        <p:tgtEl>
                                          <p:spTgt spid="641143"/>
                                        </p:tgtEl>
                                        <p:attrNameLst>
                                          <p:attrName>ppt_h</p:attrName>
                                        </p:attrNameLst>
                                      </p:cBhvr>
                                      <p:tavLst>
                                        <p:tav tm="0">
                                          <p:val>
                                            <p:fltVal val="0"/>
                                          </p:val>
                                        </p:tav>
                                        <p:tav tm="100000">
                                          <p:val>
                                            <p:strVal val="#ppt_h"/>
                                          </p:val>
                                        </p:tav>
                                      </p:tavLst>
                                    </p:anim>
                                    <p:anim calcmode="lin" valueType="num">
                                      <p:cBhvr>
                                        <p:cTn id="14" dur="500" fill="hold"/>
                                        <p:tgtEl>
                                          <p:spTgt spid="641143"/>
                                        </p:tgtEl>
                                        <p:attrNameLst>
                                          <p:attrName>ppt_x</p:attrName>
                                        </p:attrNameLst>
                                      </p:cBhvr>
                                      <p:tavLst>
                                        <p:tav tm="0">
                                          <p:val>
                                            <p:fltVal val="0.5"/>
                                          </p:val>
                                        </p:tav>
                                        <p:tav tm="100000">
                                          <p:val>
                                            <p:strVal val="#ppt_x"/>
                                          </p:val>
                                        </p:tav>
                                      </p:tavLst>
                                    </p:anim>
                                    <p:anim calcmode="lin" valueType="num">
                                      <p:cBhvr>
                                        <p:cTn id="15" dur="500" fill="hold"/>
                                        <p:tgtEl>
                                          <p:spTgt spid="641143"/>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499"/>
                                          </p:stCondLst>
                                        </p:cTn>
                                        <p:tgtEl>
                                          <p:spTgt spid="9"/>
                                        </p:tgtEl>
                                        <p:attrNameLst>
                                          <p:attrName>style.visibility</p:attrName>
                                        </p:attrNameLst>
                                      </p:cBhvr>
                                      <p:to>
                                        <p:strVal val="hidden"/>
                                      </p:to>
                                    </p:se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41145"/>
                                        </p:tgtEl>
                                        <p:attrNameLst>
                                          <p:attrName>style.visibility</p:attrName>
                                        </p:attrNameLst>
                                      </p:cBhvr>
                                      <p:to>
                                        <p:strVal val="visible"/>
                                      </p:to>
                                    </p:set>
                                    <p:animEffect transition="in" filter="fade">
                                      <p:cBhvr>
                                        <p:cTn id="27" dur="1000"/>
                                        <p:tgtEl>
                                          <p:spTgt spid="641145"/>
                                        </p:tgtEl>
                                      </p:cBhvr>
                                    </p:animEffect>
                                  </p:childTnLst>
                                </p:cTn>
                              </p:par>
                            </p:childTnLst>
                          </p:cTn>
                        </p:par>
                        <p:par>
                          <p:cTn id="28" fill="hold" nodeType="afterGroup">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41146"/>
                                        </p:tgtEl>
                                        <p:attrNameLst>
                                          <p:attrName>style.visibility</p:attrName>
                                        </p:attrNameLst>
                                      </p:cBhvr>
                                      <p:to>
                                        <p:strVal val="visible"/>
                                      </p:to>
                                    </p:set>
                                    <p:animEffect transition="in" filter="fade">
                                      <p:cBhvr>
                                        <p:cTn id="31" dur="1000"/>
                                        <p:tgtEl>
                                          <p:spTgt spid="641146"/>
                                        </p:tgtEl>
                                      </p:cBhvr>
                                    </p:animEffect>
                                  </p:childTnLst>
                                </p:cTn>
                              </p:par>
                            </p:childTnLst>
                          </p:cTn>
                        </p:par>
                        <p:par>
                          <p:cTn id="32" fill="hold" nodeType="afterGroup">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641147"/>
                                        </p:tgtEl>
                                        <p:attrNameLst>
                                          <p:attrName>style.visibility</p:attrName>
                                        </p:attrNameLst>
                                      </p:cBhvr>
                                      <p:to>
                                        <p:strVal val="visible"/>
                                      </p:to>
                                    </p:set>
                                    <p:animEffect transition="in" filter="fade">
                                      <p:cBhvr>
                                        <p:cTn id="35" dur="1000"/>
                                        <p:tgtEl>
                                          <p:spTgt spid="64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143" grpId="0" animBg="1"/>
      <p:bldP spid="641145" grpId="0" animBg="1"/>
      <p:bldP spid="641146" grpId="0" animBg="1"/>
      <p:bldP spid="64114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408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8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408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40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408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408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409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409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2084"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2085"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2086" name="Picture 38"/>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409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9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9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9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09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4101" name="Group 45"/>
          <p:cNvGrpSpPr>
            <a:grpSpLocks/>
          </p:cNvGrpSpPr>
          <p:nvPr/>
        </p:nvGrpSpPr>
        <p:grpSpPr bwMode="auto">
          <a:xfrm>
            <a:off x="2098675" y="2589213"/>
            <a:ext cx="6496050" cy="936625"/>
            <a:chOff x="1322" y="1631"/>
            <a:chExt cx="4092" cy="590"/>
          </a:xfrm>
        </p:grpSpPr>
        <p:pic>
          <p:nvPicPr>
            <p:cNvPr id="642094"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2095"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2096"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2097"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2098"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2099"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4102" name="Group 52"/>
          <p:cNvGrpSpPr>
            <a:grpSpLocks/>
          </p:cNvGrpSpPr>
          <p:nvPr/>
        </p:nvGrpSpPr>
        <p:grpSpPr bwMode="auto">
          <a:xfrm>
            <a:off x="2836863" y="3608388"/>
            <a:ext cx="5664200" cy="669925"/>
            <a:chOff x="1787" y="2273"/>
            <a:chExt cx="3568" cy="422"/>
          </a:xfrm>
        </p:grpSpPr>
        <p:pic>
          <p:nvPicPr>
            <p:cNvPr id="642101"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2102"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2103"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2104"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4103" name="Group 57"/>
          <p:cNvGrpSpPr>
            <a:grpSpLocks/>
          </p:cNvGrpSpPr>
          <p:nvPr/>
        </p:nvGrpSpPr>
        <p:grpSpPr bwMode="auto">
          <a:xfrm>
            <a:off x="3941763" y="4387850"/>
            <a:ext cx="4672012" cy="592138"/>
            <a:chOff x="2483" y="2764"/>
            <a:chExt cx="2943" cy="373"/>
          </a:xfrm>
        </p:grpSpPr>
        <p:pic>
          <p:nvPicPr>
            <p:cNvPr id="642106"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2107"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2108"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2109"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410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4105" name="Group 63"/>
          <p:cNvGrpSpPr>
            <a:grpSpLocks/>
          </p:cNvGrpSpPr>
          <p:nvPr/>
        </p:nvGrpSpPr>
        <p:grpSpPr bwMode="auto">
          <a:xfrm>
            <a:off x="3832225" y="5137150"/>
            <a:ext cx="4697413" cy="603250"/>
            <a:chOff x="2414" y="3236"/>
            <a:chExt cx="2959" cy="380"/>
          </a:xfrm>
        </p:grpSpPr>
        <p:pic>
          <p:nvPicPr>
            <p:cNvPr id="642112"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2113"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2114"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2115"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2116"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410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0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2125" name="Text Box 77"/>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412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2170" name="Rectangle 12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2171" name="Rectangle 12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84</a:t>
            </a:r>
          </a:p>
        </p:txBody>
      </p:sp>
      <p:sp>
        <p:nvSpPr>
          <p:cNvPr id="174123" name="Text Box 124"/>
          <p:cNvSpPr txBox="1">
            <a:spLocks noChangeArrowheads="1"/>
          </p:cNvSpPr>
          <p:nvPr/>
        </p:nvSpPr>
        <p:spPr bwMode="auto">
          <a:xfrm>
            <a:off x="8555038"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5</a:t>
            </a:r>
          </a:p>
        </p:txBody>
      </p:sp>
      <p:sp>
        <p:nvSpPr>
          <p:cNvPr id="642228" name="Text Box 180"/>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grpSp>
        <p:nvGrpSpPr>
          <p:cNvPr id="174125" name="Group 84"/>
          <p:cNvGrpSpPr>
            <a:grpSpLocks/>
          </p:cNvGrpSpPr>
          <p:nvPr/>
        </p:nvGrpSpPr>
        <p:grpSpPr bwMode="auto">
          <a:xfrm>
            <a:off x="1949450" y="2236788"/>
            <a:ext cx="5273675" cy="3898900"/>
            <a:chOff x="1228" y="1409"/>
            <a:chExt cx="3322" cy="2456"/>
          </a:xfrm>
        </p:grpSpPr>
        <p:grpSp>
          <p:nvGrpSpPr>
            <p:cNvPr id="174160" name="Group 85"/>
            <p:cNvGrpSpPr>
              <a:grpSpLocks/>
            </p:cNvGrpSpPr>
            <p:nvPr/>
          </p:nvGrpSpPr>
          <p:grpSpPr bwMode="auto">
            <a:xfrm>
              <a:off x="1228" y="1409"/>
              <a:ext cx="3303" cy="119"/>
              <a:chOff x="1206" y="1392"/>
              <a:chExt cx="3303" cy="119"/>
            </a:xfrm>
          </p:grpSpPr>
          <p:sp>
            <p:nvSpPr>
              <p:cNvPr id="642134"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5"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6"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7"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8"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39"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0"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1"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2"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3"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2144"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5"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6"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7"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2148"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4161" name="Group 101"/>
            <p:cNvGrpSpPr>
              <a:grpSpLocks/>
            </p:cNvGrpSpPr>
            <p:nvPr/>
          </p:nvGrpSpPr>
          <p:grpSpPr bwMode="auto">
            <a:xfrm>
              <a:off x="1243" y="3761"/>
              <a:ext cx="3307" cy="104"/>
              <a:chOff x="1231" y="3769"/>
              <a:chExt cx="3307" cy="104"/>
            </a:xfrm>
          </p:grpSpPr>
          <p:sp>
            <p:nvSpPr>
              <p:cNvPr id="642150" name="AutoShape 102"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1" name="AutoShape 103"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2" name="AutoShape 104"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3" name="AutoShape 105"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4" name="AutoShape 106"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5" name="AutoShape 107"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6" name="AutoShape 108"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7" name="AutoShape 109"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8" name="AutoShape 110"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59" name="AutoShape 111"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0" name="AutoShape 112"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1" name="AutoShape 113"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2" name="AutoShape 114"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3" name="AutoShape 115"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2164" name="AutoShape 116"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2197" name="Rectangle 149"/>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42198" name="Rectangle 150"/>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132"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33"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34" name="Group 144"/>
          <p:cNvGrpSpPr>
            <a:grpSpLocks/>
          </p:cNvGrpSpPr>
          <p:nvPr/>
        </p:nvGrpSpPr>
        <p:grpSpPr bwMode="auto">
          <a:xfrm>
            <a:off x="1885950" y="92075"/>
            <a:ext cx="3810000" cy="2328863"/>
            <a:chOff x="1188" y="58"/>
            <a:chExt cx="2400" cy="1467"/>
          </a:xfrm>
        </p:grpSpPr>
        <p:sp>
          <p:nvSpPr>
            <p:cNvPr id="135"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36" name="Group 146"/>
            <p:cNvGrpSpPr>
              <a:grpSpLocks/>
            </p:cNvGrpSpPr>
            <p:nvPr/>
          </p:nvGrpSpPr>
          <p:grpSpPr bwMode="auto">
            <a:xfrm>
              <a:off x="1686" y="779"/>
              <a:ext cx="1172" cy="497"/>
              <a:chOff x="1686" y="779"/>
              <a:chExt cx="1172" cy="497"/>
            </a:xfrm>
          </p:grpSpPr>
          <p:sp>
            <p:nvSpPr>
              <p:cNvPr id="161"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62"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37" name="Group 149"/>
            <p:cNvGrpSpPr>
              <a:grpSpLocks/>
            </p:cNvGrpSpPr>
            <p:nvPr/>
          </p:nvGrpSpPr>
          <p:grpSpPr bwMode="auto">
            <a:xfrm>
              <a:off x="1188" y="1175"/>
              <a:ext cx="1925" cy="249"/>
              <a:chOff x="1188" y="1175"/>
              <a:chExt cx="1925" cy="249"/>
            </a:xfrm>
          </p:grpSpPr>
          <p:grpSp>
            <p:nvGrpSpPr>
              <p:cNvPr id="151" name="Group 150"/>
              <p:cNvGrpSpPr>
                <a:grpSpLocks/>
              </p:cNvGrpSpPr>
              <p:nvPr/>
            </p:nvGrpSpPr>
            <p:grpSpPr bwMode="auto">
              <a:xfrm>
                <a:off x="1188" y="1175"/>
                <a:ext cx="1728" cy="249"/>
                <a:chOff x="1188" y="1175"/>
                <a:chExt cx="1728" cy="249"/>
              </a:xfrm>
            </p:grpSpPr>
            <p:sp>
              <p:nvSpPr>
                <p:cNvPr id="153"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54"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55"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56"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57"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58"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59"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60"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52"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38" name="Group 160"/>
            <p:cNvGrpSpPr>
              <a:grpSpLocks/>
            </p:cNvGrpSpPr>
            <p:nvPr/>
          </p:nvGrpSpPr>
          <p:grpSpPr bwMode="auto">
            <a:xfrm>
              <a:off x="2033" y="58"/>
              <a:ext cx="455" cy="692"/>
              <a:chOff x="2033" y="58"/>
              <a:chExt cx="455" cy="692"/>
            </a:xfrm>
          </p:grpSpPr>
          <p:grpSp>
            <p:nvGrpSpPr>
              <p:cNvPr id="147" name="Group 161"/>
              <p:cNvGrpSpPr>
                <a:grpSpLocks/>
              </p:cNvGrpSpPr>
              <p:nvPr/>
            </p:nvGrpSpPr>
            <p:grpSpPr bwMode="auto">
              <a:xfrm>
                <a:off x="2033" y="58"/>
                <a:ext cx="455" cy="692"/>
                <a:chOff x="1814" y="109"/>
                <a:chExt cx="455" cy="692"/>
              </a:xfrm>
            </p:grpSpPr>
            <p:sp>
              <p:nvSpPr>
                <p:cNvPr id="149"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50"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48"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39" name="Group 165"/>
            <p:cNvGrpSpPr>
              <a:grpSpLocks/>
            </p:cNvGrpSpPr>
            <p:nvPr/>
          </p:nvGrpSpPr>
          <p:grpSpPr bwMode="auto">
            <a:xfrm>
              <a:off x="1394" y="1159"/>
              <a:ext cx="1562" cy="272"/>
              <a:chOff x="1394" y="1159"/>
              <a:chExt cx="1562" cy="272"/>
            </a:xfrm>
          </p:grpSpPr>
          <p:sp>
            <p:nvSpPr>
              <p:cNvPr id="145"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46"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0"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41"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42" name="Group 170"/>
            <p:cNvGrpSpPr>
              <a:grpSpLocks/>
            </p:cNvGrpSpPr>
            <p:nvPr/>
          </p:nvGrpSpPr>
          <p:grpSpPr bwMode="auto">
            <a:xfrm>
              <a:off x="1639" y="585"/>
              <a:ext cx="1275" cy="365"/>
              <a:chOff x="1639" y="561"/>
              <a:chExt cx="1275" cy="365"/>
            </a:xfrm>
          </p:grpSpPr>
          <p:sp>
            <p:nvSpPr>
              <p:cNvPr id="143"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44"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3"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64"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grpSp>
        <p:nvGrpSpPr>
          <p:cNvPr id="17" name="Group 117"/>
          <p:cNvGrpSpPr>
            <a:grpSpLocks/>
          </p:cNvGrpSpPr>
          <p:nvPr/>
        </p:nvGrpSpPr>
        <p:grpSpPr bwMode="auto">
          <a:xfrm>
            <a:off x="5575300" y="3186113"/>
            <a:ext cx="1795463" cy="1658937"/>
            <a:chOff x="3512" y="2007"/>
            <a:chExt cx="1131" cy="1045"/>
          </a:xfrm>
        </p:grpSpPr>
        <p:sp>
          <p:nvSpPr>
            <p:cNvPr id="642166" name="AutoShape 118"/>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ea typeface="+mn-ea"/>
                <a:cs typeface="+mn-cs"/>
              </a:endParaRPr>
            </a:p>
          </p:txBody>
        </p:sp>
        <p:sp>
          <p:nvSpPr>
            <p:cNvPr id="642167" name="Text Box 119"/>
            <p:cNvSpPr txBox="1">
              <a:spLocks noChangeArrowheads="1"/>
            </p:cNvSpPr>
            <p:nvPr/>
          </p:nvSpPr>
          <p:spPr bwMode="auto">
            <a:xfrm>
              <a:off x="3620" y="2186"/>
              <a:ext cx="878" cy="523"/>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dirty="0">
                  <a:solidFill>
                    <a:schemeClr val="tx1"/>
                  </a:solidFill>
                  <a:latin typeface="Arial" charset="0"/>
                </a:rPr>
                <a:t>ยุคสุดท้าย</a:t>
              </a:r>
              <a:endParaRPr lang="en-US" sz="2800" dirty="0">
                <a:solidFill>
                  <a:schemeClr val="tx1"/>
                </a:solidFill>
                <a:latin typeface="Arial" charset="0"/>
              </a:endParaRPr>
            </a:p>
          </p:txBody>
        </p:sp>
      </p:grpSp>
      <p:sp>
        <p:nvSpPr>
          <p:cNvPr id="165"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166"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167"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168"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69"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67" grpId="0"/>
      <p:bldP spid="168" grpId="0"/>
      <p:bldP spid="16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6130"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1"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6132"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3"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6134"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6135"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6"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6137"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6138"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6139"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10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310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3110" name="Picture 38"/>
          <p:cNvPicPr>
            <a:picLocks noChangeAspect="1" noChangeArrowheads="1"/>
          </p:cNvPicPr>
          <p:nvPr/>
        </p:nvPicPr>
        <p:blipFill>
          <a:blip r:embed="rId5"/>
          <a:srcRect/>
          <a:stretch>
            <a:fillRect/>
          </a:stretch>
        </p:blipFill>
        <p:spPr bwMode="auto">
          <a:xfrm rot="5361337">
            <a:off x="-319881" y="4175919"/>
            <a:ext cx="4605337" cy="301625"/>
          </a:xfrm>
          <a:prstGeom prst="rect">
            <a:avLst/>
          </a:prstGeom>
          <a:noFill/>
          <a:effectLst>
            <a:outerShdw blurRad="63500" dist="38099" dir="2700000" algn="ctr" rotWithShape="0">
              <a:schemeClr val="accent2">
                <a:alpha val="74998"/>
              </a:schemeClr>
            </a:outerShdw>
          </a:effectLst>
        </p:spPr>
      </p:pic>
      <p:pic>
        <p:nvPicPr>
          <p:cNvPr id="176143"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473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4"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5"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6"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47"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6149" name="Group 45"/>
          <p:cNvGrpSpPr>
            <a:grpSpLocks/>
          </p:cNvGrpSpPr>
          <p:nvPr/>
        </p:nvGrpSpPr>
        <p:grpSpPr bwMode="auto">
          <a:xfrm>
            <a:off x="2098675" y="2589213"/>
            <a:ext cx="6496050" cy="936625"/>
            <a:chOff x="1322" y="1631"/>
            <a:chExt cx="4092" cy="590"/>
          </a:xfrm>
        </p:grpSpPr>
        <p:pic>
          <p:nvPicPr>
            <p:cNvPr id="643118"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3119"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3120"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3121"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3122"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3123"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6150" name="Group 52"/>
          <p:cNvGrpSpPr>
            <a:grpSpLocks/>
          </p:cNvGrpSpPr>
          <p:nvPr/>
        </p:nvGrpSpPr>
        <p:grpSpPr bwMode="auto">
          <a:xfrm>
            <a:off x="2836863" y="3608388"/>
            <a:ext cx="5664200" cy="669925"/>
            <a:chOff x="1787" y="2273"/>
            <a:chExt cx="3568" cy="422"/>
          </a:xfrm>
        </p:grpSpPr>
        <p:pic>
          <p:nvPicPr>
            <p:cNvPr id="643125"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3126"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3127"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3128"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6151" name="Group 57"/>
          <p:cNvGrpSpPr>
            <a:grpSpLocks/>
          </p:cNvGrpSpPr>
          <p:nvPr/>
        </p:nvGrpSpPr>
        <p:grpSpPr bwMode="auto">
          <a:xfrm>
            <a:off x="3941763" y="4387850"/>
            <a:ext cx="4672012" cy="592138"/>
            <a:chOff x="2483" y="2764"/>
            <a:chExt cx="2943" cy="373"/>
          </a:xfrm>
        </p:grpSpPr>
        <p:pic>
          <p:nvPicPr>
            <p:cNvPr id="643130"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3131"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3132"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3133"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6152"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6153" name="Group 63"/>
          <p:cNvGrpSpPr>
            <a:grpSpLocks/>
          </p:cNvGrpSpPr>
          <p:nvPr/>
        </p:nvGrpSpPr>
        <p:grpSpPr bwMode="auto">
          <a:xfrm>
            <a:off x="3832225" y="5137150"/>
            <a:ext cx="4697413" cy="603250"/>
            <a:chOff x="2414" y="3236"/>
            <a:chExt cx="2959" cy="380"/>
          </a:xfrm>
        </p:grpSpPr>
        <p:pic>
          <p:nvPicPr>
            <p:cNvPr id="643136"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3137"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3138"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3139"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3140"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6154"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55"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56"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57"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5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59"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151"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2"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3153"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6171" name="Text Box 12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3198" name="Rectangle 126"/>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3199" name="Rectangle 127"/>
          <p:cNvSpPr>
            <a:spLocks noChangeArrowheads="1"/>
          </p:cNvSpPr>
          <p:nvPr/>
        </p:nvSpPr>
        <p:spPr bwMode="auto">
          <a:xfrm>
            <a:off x="8105775"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85</a:t>
            </a:r>
          </a:p>
        </p:txBody>
      </p:sp>
      <p:sp>
        <p:nvSpPr>
          <p:cNvPr id="176174" name="Text Box 128"/>
          <p:cNvSpPr txBox="1">
            <a:spLocks noChangeArrowheads="1"/>
          </p:cNvSpPr>
          <p:nvPr/>
        </p:nvSpPr>
        <p:spPr bwMode="auto">
          <a:xfrm>
            <a:off x="855186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3</a:t>
            </a:r>
          </a:p>
        </p:txBody>
      </p:sp>
      <p:grpSp>
        <p:nvGrpSpPr>
          <p:cNvPr id="6" name="Group 217"/>
          <p:cNvGrpSpPr>
            <a:grpSpLocks/>
          </p:cNvGrpSpPr>
          <p:nvPr/>
        </p:nvGrpSpPr>
        <p:grpSpPr bwMode="auto">
          <a:xfrm>
            <a:off x="7600950" y="1323975"/>
            <a:ext cx="1303338" cy="5264150"/>
            <a:chOff x="2512" y="421"/>
            <a:chExt cx="821" cy="3316"/>
          </a:xfrm>
        </p:grpSpPr>
        <p:sp>
          <p:nvSpPr>
            <p:cNvPr id="176242" name="AutoShape 218"/>
            <p:cNvSpPr>
              <a:spLocks noChangeArrowheads="1"/>
            </p:cNvSpPr>
            <p:nvPr/>
          </p:nvSpPr>
          <p:spPr bwMode="auto">
            <a:xfrm>
              <a:off x="2566" y="421"/>
              <a:ext cx="767" cy="3316"/>
            </a:xfrm>
            <a:prstGeom prst="rightArrow">
              <a:avLst>
                <a:gd name="adj1" fmla="val 67370"/>
                <a:gd name="adj2" fmla="val 28787"/>
              </a:avLst>
            </a:prstGeom>
            <a:solidFill>
              <a:srgbClr val="FC030C">
                <a:alpha val="50195"/>
              </a:srgbClr>
            </a:solidFill>
            <a:ln w="57150">
              <a:solidFill>
                <a:schemeClr val="tx1"/>
              </a:solidFill>
              <a:miter lim="800000"/>
              <a:headEnd/>
              <a:tailEnd/>
            </a:ln>
          </p:spPr>
          <p:txBody>
            <a:bodyPr wrap="none" anchor="ctr"/>
            <a:lstStyle/>
            <a:p>
              <a:endParaRPr lang="en-US"/>
            </a:p>
          </p:txBody>
        </p:sp>
        <p:sp>
          <p:nvSpPr>
            <p:cNvPr id="643291" name="Text Box 219"/>
            <p:cNvSpPr txBox="1">
              <a:spLocks noChangeArrowheads="1"/>
            </p:cNvSpPr>
            <p:nvPr/>
          </p:nvSpPr>
          <p:spPr bwMode="auto">
            <a:xfrm>
              <a:off x="2512" y="1127"/>
              <a:ext cx="385" cy="187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18900">
                  <a:solidFill>
                    <a:srgbClr val="FFFF00"/>
                  </a:solidFill>
                  <a:latin typeface="Trebuchet MS" charset="0"/>
                  <a:ea typeface="+mn-ea"/>
                  <a:cs typeface="+mn-cs"/>
                </a:rPr>
                <a:t>?</a:t>
              </a:r>
            </a:p>
          </p:txBody>
        </p:sp>
      </p:grpSp>
      <p:grpSp>
        <p:nvGrpSpPr>
          <p:cNvPr id="176176" name="Group 82"/>
          <p:cNvGrpSpPr>
            <a:grpSpLocks/>
          </p:cNvGrpSpPr>
          <p:nvPr/>
        </p:nvGrpSpPr>
        <p:grpSpPr bwMode="auto">
          <a:xfrm>
            <a:off x="1949450" y="2236788"/>
            <a:ext cx="5273675" cy="3898900"/>
            <a:chOff x="1228" y="1409"/>
            <a:chExt cx="3322" cy="2456"/>
          </a:xfrm>
        </p:grpSpPr>
        <p:grpSp>
          <p:nvGrpSpPr>
            <p:cNvPr id="176210" name="Group 83"/>
            <p:cNvGrpSpPr>
              <a:grpSpLocks/>
            </p:cNvGrpSpPr>
            <p:nvPr/>
          </p:nvGrpSpPr>
          <p:grpSpPr bwMode="auto">
            <a:xfrm>
              <a:off x="1228" y="1409"/>
              <a:ext cx="3303" cy="119"/>
              <a:chOff x="1206" y="1392"/>
              <a:chExt cx="3303" cy="119"/>
            </a:xfrm>
          </p:grpSpPr>
          <p:sp>
            <p:nvSpPr>
              <p:cNvPr id="643156"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7"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8"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59"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0"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1"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2"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3"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4"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5"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3166"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7"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8"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69"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3170"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6211" name="Group 99"/>
            <p:cNvGrpSpPr>
              <a:grpSpLocks/>
            </p:cNvGrpSpPr>
            <p:nvPr/>
          </p:nvGrpSpPr>
          <p:grpSpPr bwMode="auto">
            <a:xfrm>
              <a:off x="1243" y="3761"/>
              <a:ext cx="3307" cy="104"/>
              <a:chOff x="1231" y="3769"/>
              <a:chExt cx="3307" cy="104"/>
            </a:xfrm>
          </p:grpSpPr>
          <p:sp>
            <p:nvSpPr>
              <p:cNvPr id="643172"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3"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4"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5"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6"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7"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8"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79"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0"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1"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2"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3"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4"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5"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3186"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36"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37"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38" name="Group 144"/>
          <p:cNvGrpSpPr>
            <a:grpSpLocks/>
          </p:cNvGrpSpPr>
          <p:nvPr/>
        </p:nvGrpSpPr>
        <p:grpSpPr bwMode="auto">
          <a:xfrm>
            <a:off x="1885950" y="92075"/>
            <a:ext cx="3810000" cy="2328863"/>
            <a:chOff x="1188" y="58"/>
            <a:chExt cx="2400" cy="1467"/>
          </a:xfrm>
        </p:grpSpPr>
        <p:sp>
          <p:nvSpPr>
            <p:cNvPr id="139"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40" name="Group 146"/>
            <p:cNvGrpSpPr>
              <a:grpSpLocks/>
            </p:cNvGrpSpPr>
            <p:nvPr/>
          </p:nvGrpSpPr>
          <p:grpSpPr bwMode="auto">
            <a:xfrm>
              <a:off x="1686" y="779"/>
              <a:ext cx="1172" cy="497"/>
              <a:chOff x="1686" y="779"/>
              <a:chExt cx="1172" cy="497"/>
            </a:xfrm>
          </p:grpSpPr>
          <p:sp>
            <p:nvSpPr>
              <p:cNvPr id="165"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66"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41" name="Group 149"/>
            <p:cNvGrpSpPr>
              <a:grpSpLocks/>
            </p:cNvGrpSpPr>
            <p:nvPr/>
          </p:nvGrpSpPr>
          <p:grpSpPr bwMode="auto">
            <a:xfrm>
              <a:off x="1188" y="1175"/>
              <a:ext cx="1925" cy="249"/>
              <a:chOff x="1188" y="1175"/>
              <a:chExt cx="1925" cy="249"/>
            </a:xfrm>
          </p:grpSpPr>
          <p:grpSp>
            <p:nvGrpSpPr>
              <p:cNvPr id="155" name="Group 150"/>
              <p:cNvGrpSpPr>
                <a:grpSpLocks/>
              </p:cNvGrpSpPr>
              <p:nvPr/>
            </p:nvGrpSpPr>
            <p:grpSpPr bwMode="auto">
              <a:xfrm>
                <a:off x="1188" y="1175"/>
                <a:ext cx="1728" cy="249"/>
                <a:chOff x="1188" y="1175"/>
                <a:chExt cx="1728" cy="249"/>
              </a:xfrm>
            </p:grpSpPr>
            <p:sp>
              <p:nvSpPr>
                <p:cNvPr id="157"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58"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59"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0"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61"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2"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63"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64"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56"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42" name="Group 160"/>
            <p:cNvGrpSpPr>
              <a:grpSpLocks/>
            </p:cNvGrpSpPr>
            <p:nvPr/>
          </p:nvGrpSpPr>
          <p:grpSpPr bwMode="auto">
            <a:xfrm>
              <a:off x="2033" y="58"/>
              <a:ext cx="455" cy="692"/>
              <a:chOff x="2033" y="58"/>
              <a:chExt cx="455" cy="692"/>
            </a:xfrm>
          </p:grpSpPr>
          <p:grpSp>
            <p:nvGrpSpPr>
              <p:cNvPr id="151" name="Group 161"/>
              <p:cNvGrpSpPr>
                <a:grpSpLocks/>
              </p:cNvGrpSpPr>
              <p:nvPr/>
            </p:nvGrpSpPr>
            <p:grpSpPr bwMode="auto">
              <a:xfrm>
                <a:off x="2033" y="58"/>
                <a:ext cx="455" cy="692"/>
                <a:chOff x="1814" y="109"/>
                <a:chExt cx="455" cy="692"/>
              </a:xfrm>
            </p:grpSpPr>
            <p:sp>
              <p:nvSpPr>
                <p:cNvPr id="153"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54"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52"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3" name="Group 165"/>
            <p:cNvGrpSpPr>
              <a:grpSpLocks/>
            </p:cNvGrpSpPr>
            <p:nvPr/>
          </p:nvGrpSpPr>
          <p:grpSpPr bwMode="auto">
            <a:xfrm>
              <a:off x="1394" y="1159"/>
              <a:ext cx="1562" cy="272"/>
              <a:chOff x="1394" y="1159"/>
              <a:chExt cx="1562" cy="272"/>
            </a:xfrm>
          </p:grpSpPr>
          <p:sp>
            <p:nvSpPr>
              <p:cNvPr id="149"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50"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4"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45"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46" name="Group 170"/>
            <p:cNvGrpSpPr>
              <a:grpSpLocks/>
            </p:cNvGrpSpPr>
            <p:nvPr/>
          </p:nvGrpSpPr>
          <p:grpSpPr bwMode="auto">
            <a:xfrm>
              <a:off x="1639" y="585"/>
              <a:ext cx="1275" cy="365"/>
              <a:chOff x="1639" y="561"/>
              <a:chExt cx="1275" cy="365"/>
            </a:xfrm>
          </p:grpSpPr>
          <p:sp>
            <p:nvSpPr>
              <p:cNvPr id="147"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48"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67"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68"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69"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0" name="Text Box 77"/>
          <p:cNvSpPr txBox="1">
            <a:spLocks noChangeArrowheads="1"/>
          </p:cNvSpPr>
          <p:nvPr/>
        </p:nvSpPr>
        <p:spPr bwMode="auto">
          <a:xfrm>
            <a:off x="3970754" y="5176822"/>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grpSp>
        <p:nvGrpSpPr>
          <p:cNvPr id="18" name="Group 221"/>
          <p:cNvGrpSpPr>
            <a:grpSpLocks/>
          </p:cNvGrpSpPr>
          <p:nvPr/>
        </p:nvGrpSpPr>
        <p:grpSpPr bwMode="auto">
          <a:xfrm>
            <a:off x="249238" y="2631251"/>
            <a:ext cx="9385300" cy="2597150"/>
            <a:chOff x="131" y="1718"/>
            <a:chExt cx="5912" cy="1636"/>
          </a:xfrm>
        </p:grpSpPr>
        <p:sp>
          <p:nvSpPr>
            <p:cNvPr id="643195" name="AutoShape 123"/>
            <p:cNvSpPr>
              <a:spLocks noChangeArrowheads="1"/>
            </p:cNvSpPr>
            <p:nvPr/>
          </p:nvSpPr>
          <p:spPr bwMode="auto">
            <a:xfrm>
              <a:off x="131" y="1718"/>
              <a:ext cx="5491" cy="1636"/>
            </a:xfrm>
            <a:prstGeom prst="rightArrow">
              <a:avLst>
                <a:gd name="adj1" fmla="val 50000"/>
                <a:gd name="adj2" fmla="val 83909"/>
              </a:avLst>
            </a:prstGeom>
            <a:gradFill rotWithShape="0">
              <a:gsLst>
                <a:gs pos="0">
                  <a:srgbClr val="FFE957"/>
                </a:gs>
                <a:gs pos="50000">
                  <a:srgbClr val="FFE957">
                    <a:gamma/>
                    <a:shade val="71765"/>
                    <a:invGamma/>
                  </a:srgbClr>
                </a:gs>
                <a:gs pos="100000">
                  <a:srgbClr val="FFE957"/>
                </a:gs>
              </a:gsLst>
              <a:lin ang="2700000" scaled="1"/>
            </a:gradFill>
            <a:ln w="57150">
              <a:solidFill>
                <a:srgbClr val="FC030C"/>
              </a:solidFill>
              <a:miter lim="800000"/>
              <a:headEnd/>
              <a:tailEnd/>
            </a:ln>
            <a:effectLst>
              <a:outerShdw blurRad="63500" dist="179829" dir="4883050" algn="ctr" rotWithShape="0">
                <a:schemeClr val="bg2">
                  <a:alpha val="74998"/>
                </a:schemeClr>
              </a:outerShdw>
            </a:effectLst>
          </p:spPr>
          <p:txBody>
            <a:bodyPr wrap="none" anchor="ctr"/>
            <a:lstStyle/>
            <a:p>
              <a:pPr>
                <a:defRPr/>
              </a:pPr>
              <a:endParaRPr lang="en-US">
                <a:ea typeface="+mn-ea"/>
                <a:cs typeface="+mn-cs"/>
              </a:endParaRPr>
            </a:p>
          </p:txBody>
        </p:sp>
        <p:sp>
          <p:nvSpPr>
            <p:cNvPr id="643196" name="Text Box 124"/>
            <p:cNvSpPr txBox="1">
              <a:spLocks noChangeArrowheads="1"/>
            </p:cNvSpPr>
            <p:nvPr/>
          </p:nvSpPr>
          <p:spPr bwMode="auto">
            <a:xfrm>
              <a:off x="662" y="2264"/>
              <a:ext cx="5381" cy="5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600" i="1" dirty="0">
                  <a:solidFill>
                    <a:srgbClr val="FF0000"/>
                  </a:solidFill>
                </a:rPr>
                <a:t>บางอย่างกำลังเกิดขึ้นในช่วงนี้</a:t>
              </a:r>
              <a:r>
                <a:rPr lang="en-US" sz="3600" i="1" dirty="0">
                  <a:solidFill>
                    <a:srgbClr val="FF0000"/>
                  </a:solidFill>
                </a:rPr>
                <a:t>!</a:t>
              </a:r>
              <a:endParaRPr lang="en-US" sz="2800" dirty="0">
                <a:solidFill>
                  <a:srgbClr val="FF0000"/>
                </a:solidFill>
              </a:endParaRPr>
            </a:p>
          </p:txBody>
        </p:sp>
      </p:grpSp>
      <p:sp>
        <p:nvSpPr>
          <p:cNvPr id="171"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172"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173"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174"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75"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3151"/>
                                        </p:tgtEl>
                                        <p:attrNameLst>
                                          <p:attrName>style.visibility</p:attrName>
                                        </p:attrNameLst>
                                      </p:cBhvr>
                                      <p:to>
                                        <p:strVal val="visible"/>
                                      </p:to>
                                    </p:set>
                                    <p:animEffect transition="in" filter="wipe(down)">
                                      <p:cBhvr>
                                        <p:cTn id="7" dur="500"/>
                                        <p:tgtEl>
                                          <p:spTgt spid="64315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43152"/>
                                        </p:tgtEl>
                                        <p:attrNameLst>
                                          <p:attrName>style.visibility</p:attrName>
                                        </p:attrNameLst>
                                      </p:cBhvr>
                                      <p:to>
                                        <p:strVal val="visible"/>
                                      </p:to>
                                    </p:set>
                                    <p:animEffect transition="in" filter="wipe(down)">
                                      <p:cBhvr>
                                        <p:cTn id="11" dur="500"/>
                                        <p:tgtEl>
                                          <p:spTgt spid="643152"/>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643153"/>
                                        </p:tgtEl>
                                        <p:attrNameLst>
                                          <p:attrName>style.visibility</p:attrName>
                                        </p:attrNameLst>
                                      </p:cBhvr>
                                      <p:to>
                                        <p:strVal val="visible"/>
                                      </p:to>
                                    </p:set>
                                    <p:animEffect transition="in" filter="wipe(down)">
                                      <p:cBhvr>
                                        <p:cTn id="15" dur="500"/>
                                        <p:tgtEl>
                                          <p:spTgt spid="6431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0" fill="hold"/>
                                        <p:tgtEl>
                                          <p:spTgt spid="18"/>
                                        </p:tgtEl>
                                        <p:attrNameLst>
                                          <p:attrName>ppt_x</p:attrName>
                                        </p:attrNameLst>
                                      </p:cBhvr>
                                      <p:tavLst>
                                        <p:tav tm="0">
                                          <p:val>
                                            <p:strVal val="0-#ppt_w/2"/>
                                          </p:val>
                                        </p:tav>
                                        <p:tav tm="100000">
                                          <p:val>
                                            <p:strVal val="#ppt_x"/>
                                          </p:val>
                                        </p:tav>
                                      </p:tavLst>
                                    </p:anim>
                                    <p:anim calcmode="lin" valueType="num">
                                      <p:cBhvr additive="base">
                                        <p:cTn id="25" dur="5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7817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7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7818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81"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78187"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78188"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9"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78190"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78191"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78192"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4138"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4139"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4140" name="Picture 44"/>
          <p:cNvPicPr>
            <a:picLocks noChangeAspect="1" noChangeArrowheads="1"/>
          </p:cNvPicPr>
          <p:nvPr/>
        </p:nvPicPr>
        <p:blipFill>
          <a:blip r:embed="rId5"/>
          <a:srcRect/>
          <a:stretch>
            <a:fillRect/>
          </a:stretch>
        </p:blipFill>
        <p:spPr bwMode="auto">
          <a:xfrm rot="5361337">
            <a:off x="-323056" y="4123531"/>
            <a:ext cx="4605338" cy="301625"/>
          </a:xfrm>
          <a:prstGeom prst="rect">
            <a:avLst/>
          </a:prstGeom>
          <a:noFill/>
          <a:effectLst>
            <a:outerShdw blurRad="63500" dist="38099" dir="2700000" algn="ctr" rotWithShape="0">
              <a:schemeClr val="accent2">
                <a:alpha val="74998"/>
              </a:schemeClr>
            </a:outerShdw>
          </a:effectLst>
        </p:spPr>
      </p:pic>
      <p:pic>
        <p:nvPicPr>
          <p:cNvPr id="178196" name="Picture 4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161631"/>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97"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98"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99"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00"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202" name="Group 51"/>
          <p:cNvGrpSpPr>
            <a:grpSpLocks/>
          </p:cNvGrpSpPr>
          <p:nvPr/>
        </p:nvGrpSpPr>
        <p:grpSpPr bwMode="auto">
          <a:xfrm>
            <a:off x="2098675" y="2589213"/>
            <a:ext cx="6496050" cy="936625"/>
            <a:chOff x="1322" y="1631"/>
            <a:chExt cx="4092" cy="590"/>
          </a:xfrm>
        </p:grpSpPr>
        <p:pic>
          <p:nvPicPr>
            <p:cNvPr id="644148"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4149"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4150"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4151"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4152"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4153"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78203" name="Group 58"/>
          <p:cNvGrpSpPr>
            <a:grpSpLocks/>
          </p:cNvGrpSpPr>
          <p:nvPr/>
        </p:nvGrpSpPr>
        <p:grpSpPr bwMode="auto">
          <a:xfrm>
            <a:off x="2836863" y="3608388"/>
            <a:ext cx="5664200" cy="669925"/>
            <a:chOff x="1787" y="2273"/>
            <a:chExt cx="3568" cy="422"/>
          </a:xfrm>
        </p:grpSpPr>
        <p:pic>
          <p:nvPicPr>
            <p:cNvPr id="644155"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4156"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4157"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4158"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78204" name="Group 63"/>
          <p:cNvGrpSpPr>
            <a:grpSpLocks/>
          </p:cNvGrpSpPr>
          <p:nvPr/>
        </p:nvGrpSpPr>
        <p:grpSpPr bwMode="auto">
          <a:xfrm>
            <a:off x="3941763" y="4387850"/>
            <a:ext cx="4672012" cy="592138"/>
            <a:chOff x="2483" y="2764"/>
            <a:chExt cx="2943" cy="373"/>
          </a:xfrm>
        </p:grpSpPr>
        <p:pic>
          <p:nvPicPr>
            <p:cNvPr id="644160"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4161"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4162"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4163"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78205" name="Picture 6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8206" name="Group 69"/>
          <p:cNvGrpSpPr>
            <a:grpSpLocks/>
          </p:cNvGrpSpPr>
          <p:nvPr/>
        </p:nvGrpSpPr>
        <p:grpSpPr bwMode="auto">
          <a:xfrm>
            <a:off x="3832225" y="5137150"/>
            <a:ext cx="4697413" cy="603250"/>
            <a:chOff x="2414" y="3236"/>
            <a:chExt cx="2959" cy="380"/>
          </a:xfrm>
        </p:grpSpPr>
        <p:pic>
          <p:nvPicPr>
            <p:cNvPr id="644166"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4167"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4168"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4169"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4170"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78207" name="Picture 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08" name="Picture 7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09" name="Picture 7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10"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11"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212" name="Picture 8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4177" name="Line 81"/>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4178" name="Line 82"/>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78215" name="Group 85"/>
          <p:cNvGrpSpPr>
            <a:grpSpLocks/>
          </p:cNvGrpSpPr>
          <p:nvPr/>
        </p:nvGrpSpPr>
        <p:grpSpPr bwMode="auto">
          <a:xfrm>
            <a:off x="1949450" y="2236788"/>
            <a:ext cx="5273675" cy="3898900"/>
            <a:chOff x="1228" y="1409"/>
            <a:chExt cx="3322" cy="2456"/>
          </a:xfrm>
        </p:grpSpPr>
        <p:grpSp>
          <p:nvGrpSpPr>
            <p:cNvPr id="178263" name="Group 86"/>
            <p:cNvGrpSpPr>
              <a:grpSpLocks/>
            </p:cNvGrpSpPr>
            <p:nvPr/>
          </p:nvGrpSpPr>
          <p:grpSpPr bwMode="auto">
            <a:xfrm>
              <a:off x="1228" y="1409"/>
              <a:ext cx="3303" cy="119"/>
              <a:chOff x="1206" y="1392"/>
              <a:chExt cx="3303" cy="119"/>
            </a:xfrm>
          </p:grpSpPr>
          <p:sp>
            <p:nvSpPr>
              <p:cNvPr id="644183" name="AutoShape 87"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4" name="AutoShape 88"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5" name="AutoShape 89"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6" name="AutoShape 90"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7" name="AutoShape 91"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88" name="AutoShape 92"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89" name="AutoShape 93"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0" name="AutoShape 94"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1" name="AutoShape 95"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2" name="AutoShape 96"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4193" name="AutoShape 97"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4" name="AutoShape 98"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5" name="AutoShape 99"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6" name="AutoShape 100"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4197" name="AutoShape 101"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78264" name="Group 102"/>
            <p:cNvGrpSpPr>
              <a:grpSpLocks/>
            </p:cNvGrpSpPr>
            <p:nvPr/>
          </p:nvGrpSpPr>
          <p:grpSpPr bwMode="auto">
            <a:xfrm>
              <a:off x="1243" y="3761"/>
              <a:ext cx="3307" cy="104"/>
              <a:chOff x="1231" y="3769"/>
              <a:chExt cx="3307" cy="104"/>
            </a:xfrm>
          </p:grpSpPr>
          <p:sp>
            <p:nvSpPr>
              <p:cNvPr id="644199" name="AutoShape 103"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0" name="AutoShape 104"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1" name="AutoShape 105"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2" name="AutoShape 106"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3" name="AutoShape 107"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4" name="AutoShape 108"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5" name="AutoShape 109"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6" name="AutoShape 110"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7" name="AutoShape 111"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8" name="AutoShape 112"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09" name="AutoShape 113"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0" name="AutoShape 114"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1" name="AutoShape 115"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2" name="AutoShape 116"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4213" name="AutoShape 117"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644179" name="Line 83"/>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217" name="Rectangle 84"/>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 name="Group 118"/>
          <p:cNvGrpSpPr>
            <a:grpSpLocks/>
          </p:cNvGrpSpPr>
          <p:nvPr/>
        </p:nvGrpSpPr>
        <p:grpSpPr bwMode="auto">
          <a:xfrm>
            <a:off x="1862138" y="5775325"/>
            <a:ext cx="5746750" cy="914400"/>
            <a:chOff x="1173" y="3638"/>
            <a:chExt cx="3620" cy="576"/>
          </a:xfrm>
        </p:grpSpPr>
        <p:sp>
          <p:nvSpPr>
            <p:cNvPr id="644215" name="Text Box 119"/>
            <p:cNvSpPr txBox="1">
              <a:spLocks noChangeArrowheads="1"/>
            </p:cNvSpPr>
            <p:nvPr/>
          </p:nvSpPr>
          <p:spPr bwMode="auto">
            <a:xfrm>
              <a:off x="1734" y="3638"/>
              <a:ext cx="2515" cy="57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5400" dirty="0">
                  <a:solidFill>
                    <a:schemeClr val="tx1"/>
                  </a:solidFill>
                  <a:latin typeface="Arial" charset="0"/>
                </a:rPr>
                <a:t>อะไร</a:t>
              </a:r>
              <a:endParaRPr lang="en-US" sz="5400" dirty="0">
                <a:solidFill>
                  <a:srgbClr val="FC030C"/>
                </a:solidFill>
                <a:latin typeface="Arial" charset="0"/>
              </a:endParaRPr>
            </a:p>
          </p:txBody>
        </p:sp>
        <p:sp>
          <p:nvSpPr>
            <p:cNvPr id="644216" name="AutoShape 120"/>
            <p:cNvSpPr>
              <a:spLocks noChangeArrowheads="1"/>
            </p:cNvSpPr>
            <p:nvPr/>
          </p:nvSpPr>
          <p:spPr bwMode="auto">
            <a:xfrm>
              <a:off x="3712" y="3745"/>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sp>
          <p:nvSpPr>
            <p:cNvPr id="644217" name="AutoShape 121"/>
            <p:cNvSpPr>
              <a:spLocks noChangeArrowheads="1"/>
            </p:cNvSpPr>
            <p:nvPr/>
          </p:nvSpPr>
          <p:spPr bwMode="auto">
            <a:xfrm rot="10800000">
              <a:off x="1173"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78222" name="Text Box 13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4228" name="Rectangle 132"/>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4229" name="Rectangle 133"/>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86</a:t>
            </a:r>
          </a:p>
        </p:txBody>
      </p:sp>
      <p:sp>
        <p:nvSpPr>
          <p:cNvPr id="178225" name="Text Box 135"/>
          <p:cNvSpPr txBox="1">
            <a:spLocks noChangeArrowheads="1"/>
          </p:cNvSpPr>
          <p:nvPr/>
        </p:nvSpPr>
        <p:spPr bwMode="auto">
          <a:xfrm>
            <a:off x="85550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sp>
        <p:nvSpPr>
          <p:cNvPr id="139"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40"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41" name="Group 144"/>
          <p:cNvGrpSpPr>
            <a:grpSpLocks/>
          </p:cNvGrpSpPr>
          <p:nvPr/>
        </p:nvGrpSpPr>
        <p:grpSpPr bwMode="auto">
          <a:xfrm>
            <a:off x="1885950" y="92075"/>
            <a:ext cx="3810000" cy="2328863"/>
            <a:chOff x="1188" y="58"/>
            <a:chExt cx="2400" cy="1467"/>
          </a:xfrm>
        </p:grpSpPr>
        <p:sp>
          <p:nvSpPr>
            <p:cNvPr id="142"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43" name="Group 146"/>
            <p:cNvGrpSpPr>
              <a:grpSpLocks/>
            </p:cNvGrpSpPr>
            <p:nvPr/>
          </p:nvGrpSpPr>
          <p:grpSpPr bwMode="auto">
            <a:xfrm>
              <a:off x="1686" y="779"/>
              <a:ext cx="1172" cy="497"/>
              <a:chOff x="1686" y="779"/>
              <a:chExt cx="1172" cy="497"/>
            </a:xfrm>
          </p:grpSpPr>
          <p:sp>
            <p:nvSpPr>
              <p:cNvPr id="168"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69"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44" name="Group 149"/>
            <p:cNvGrpSpPr>
              <a:grpSpLocks/>
            </p:cNvGrpSpPr>
            <p:nvPr/>
          </p:nvGrpSpPr>
          <p:grpSpPr bwMode="auto">
            <a:xfrm>
              <a:off x="1188" y="1175"/>
              <a:ext cx="1925" cy="249"/>
              <a:chOff x="1188" y="1175"/>
              <a:chExt cx="1925" cy="249"/>
            </a:xfrm>
          </p:grpSpPr>
          <p:grpSp>
            <p:nvGrpSpPr>
              <p:cNvPr id="158" name="Group 150"/>
              <p:cNvGrpSpPr>
                <a:grpSpLocks/>
              </p:cNvGrpSpPr>
              <p:nvPr/>
            </p:nvGrpSpPr>
            <p:grpSpPr bwMode="auto">
              <a:xfrm>
                <a:off x="1188" y="1175"/>
                <a:ext cx="1728" cy="249"/>
                <a:chOff x="1188" y="1175"/>
                <a:chExt cx="1728" cy="249"/>
              </a:xfrm>
            </p:grpSpPr>
            <p:sp>
              <p:nvSpPr>
                <p:cNvPr id="160"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61"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62"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3"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64"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5"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66"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67"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59"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45" name="Group 160"/>
            <p:cNvGrpSpPr>
              <a:grpSpLocks/>
            </p:cNvGrpSpPr>
            <p:nvPr/>
          </p:nvGrpSpPr>
          <p:grpSpPr bwMode="auto">
            <a:xfrm>
              <a:off x="2033" y="58"/>
              <a:ext cx="455" cy="692"/>
              <a:chOff x="2033" y="58"/>
              <a:chExt cx="455" cy="692"/>
            </a:xfrm>
          </p:grpSpPr>
          <p:grpSp>
            <p:nvGrpSpPr>
              <p:cNvPr id="154" name="Group 161"/>
              <p:cNvGrpSpPr>
                <a:grpSpLocks/>
              </p:cNvGrpSpPr>
              <p:nvPr/>
            </p:nvGrpSpPr>
            <p:grpSpPr bwMode="auto">
              <a:xfrm>
                <a:off x="2033" y="58"/>
                <a:ext cx="455" cy="692"/>
                <a:chOff x="1814" y="109"/>
                <a:chExt cx="455" cy="692"/>
              </a:xfrm>
            </p:grpSpPr>
            <p:sp>
              <p:nvSpPr>
                <p:cNvPr id="15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5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55"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6" name="Group 165"/>
            <p:cNvGrpSpPr>
              <a:grpSpLocks/>
            </p:cNvGrpSpPr>
            <p:nvPr/>
          </p:nvGrpSpPr>
          <p:grpSpPr bwMode="auto">
            <a:xfrm>
              <a:off x="1394" y="1159"/>
              <a:ext cx="1562" cy="272"/>
              <a:chOff x="1394" y="1159"/>
              <a:chExt cx="1562" cy="272"/>
            </a:xfrm>
          </p:grpSpPr>
          <p:sp>
            <p:nvSpPr>
              <p:cNvPr id="152"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53"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47"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48"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49" name="Group 170"/>
            <p:cNvGrpSpPr>
              <a:grpSpLocks/>
            </p:cNvGrpSpPr>
            <p:nvPr/>
          </p:nvGrpSpPr>
          <p:grpSpPr bwMode="auto">
            <a:xfrm>
              <a:off x="1639" y="585"/>
              <a:ext cx="1275" cy="365"/>
              <a:chOff x="1639" y="561"/>
              <a:chExt cx="1275" cy="365"/>
            </a:xfrm>
          </p:grpSpPr>
          <p:sp>
            <p:nvSpPr>
              <p:cNvPr id="150"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51"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70"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71"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2"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3" name="Text Box 77"/>
          <p:cNvSpPr txBox="1">
            <a:spLocks noChangeArrowheads="1"/>
          </p:cNvSpPr>
          <p:nvPr/>
        </p:nvSpPr>
        <p:spPr bwMode="auto">
          <a:xfrm>
            <a:off x="4025487" y="5175285"/>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grpSp>
        <p:nvGrpSpPr>
          <p:cNvPr id="18" name="Group 127"/>
          <p:cNvGrpSpPr>
            <a:grpSpLocks/>
          </p:cNvGrpSpPr>
          <p:nvPr/>
        </p:nvGrpSpPr>
        <p:grpSpPr bwMode="auto">
          <a:xfrm rot="1465616">
            <a:off x="2301875" y="3698875"/>
            <a:ext cx="5746750" cy="914400"/>
            <a:chOff x="1173" y="3638"/>
            <a:chExt cx="3620" cy="576"/>
          </a:xfrm>
        </p:grpSpPr>
        <p:sp>
          <p:nvSpPr>
            <p:cNvPr id="644224" name="Text Box 128"/>
            <p:cNvSpPr txBox="1">
              <a:spLocks noChangeArrowheads="1"/>
            </p:cNvSpPr>
            <p:nvPr/>
          </p:nvSpPr>
          <p:spPr bwMode="auto">
            <a:xfrm>
              <a:off x="1734" y="3638"/>
              <a:ext cx="2515" cy="576"/>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5400" dirty="0">
                  <a:solidFill>
                    <a:schemeClr val="tx1"/>
                  </a:solidFill>
                  <a:latin typeface="Arial" charset="0"/>
                </a:rPr>
                <a:t>ทำไม</a:t>
              </a:r>
              <a:endParaRPr lang="en-US" sz="5400" dirty="0">
                <a:solidFill>
                  <a:srgbClr val="FC030C"/>
                </a:solidFill>
                <a:latin typeface="Arial" charset="0"/>
              </a:endParaRPr>
            </a:p>
          </p:txBody>
        </p:sp>
        <p:sp>
          <p:nvSpPr>
            <p:cNvPr id="644225" name="AutoShape 129"/>
            <p:cNvSpPr>
              <a:spLocks noChangeArrowheads="1"/>
            </p:cNvSpPr>
            <p:nvPr/>
          </p:nvSpPr>
          <p:spPr bwMode="auto">
            <a:xfrm>
              <a:off x="3703" y="3745"/>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8"/>
                </a:schemeClr>
              </a:outerShdw>
            </a:effectLst>
          </p:spPr>
          <p:txBody>
            <a:bodyPr wrap="none" anchor="ctr"/>
            <a:lstStyle/>
            <a:p>
              <a:pPr>
                <a:defRPr/>
              </a:pPr>
              <a:endParaRPr lang="en-US">
                <a:ea typeface="+mn-ea"/>
                <a:cs typeface="+mn-cs"/>
              </a:endParaRPr>
            </a:p>
          </p:txBody>
        </p:sp>
        <p:sp>
          <p:nvSpPr>
            <p:cNvPr id="644226" name="AutoShape 130"/>
            <p:cNvSpPr>
              <a:spLocks noChangeArrowheads="1"/>
            </p:cNvSpPr>
            <p:nvPr/>
          </p:nvSpPr>
          <p:spPr bwMode="auto">
            <a:xfrm rot="10800000">
              <a:off x="1166" y="3750"/>
              <a:ext cx="1081" cy="347"/>
            </a:xfrm>
            <a:prstGeom prst="rightArrow">
              <a:avLst>
                <a:gd name="adj1" fmla="val 50000"/>
                <a:gd name="adj2" fmla="val 77882"/>
              </a:avLst>
            </a:prstGeom>
            <a:solidFill>
              <a:srgbClr val="FFE957"/>
            </a:solidFill>
            <a:ln w="38100">
              <a:solidFill>
                <a:srgbClr val="FC030C"/>
              </a:solidFill>
              <a:miter lim="800000"/>
              <a:headEnd/>
              <a:tailEnd/>
            </a:ln>
            <a:effectLst>
              <a:outerShdw blurRad="63500" dist="99190" dir="3011666" algn="ctr" rotWithShape="0">
                <a:schemeClr val="bg2">
                  <a:alpha val="74998"/>
                </a:schemeClr>
              </a:outerShdw>
            </a:effectLst>
          </p:spPr>
          <p:txBody>
            <a:bodyPr wrap="none" anchor="ctr"/>
            <a:lstStyle/>
            <a:p>
              <a:pPr>
                <a:defRPr/>
              </a:pPr>
              <a:endParaRPr lang="en-US">
                <a:ea typeface="+mn-ea"/>
                <a:cs typeface="+mn-cs"/>
              </a:endParaRPr>
            </a:p>
          </p:txBody>
        </p:sp>
      </p:grpSp>
      <p:sp>
        <p:nvSpPr>
          <p:cNvPr id="174"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175"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176"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177"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78"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66"/>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022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022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28" name="Rectangle 5"/>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0229" name="Rectangle 6"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0" name="Rectangle 7"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80236" name="Rectangle 36"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0237"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8" name="Rectangle 38"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0239" name="Rectangle 39"/>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0240" name="Rectangle 40"/>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024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2" name="Rectangle 4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5163" name="Rectangle 43"/>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5164" name="Picture 44"/>
          <p:cNvPicPr>
            <a:picLocks noChangeAspect="1" noChangeArrowheads="1"/>
          </p:cNvPicPr>
          <p:nvPr/>
        </p:nvPicPr>
        <p:blipFill>
          <a:blip r:embed="rId5"/>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0245" name="Picture 4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29969" y="4071144"/>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46" name="Picture 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47"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48"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49"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0251" name="Group 51"/>
          <p:cNvGrpSpPr>
            <a:grpSpLocks/>
          </p:cNvGrpSpPr>
          <p:nvPr/>
        </p:nvGrpSpPr>
        <p:grpSpPr bwMode="auto">
          <a:xfrm>
            <a:off x="2098675" y="2589213"/>
            <a:ext cx="6496050" cy="936625"/>
            <a:chOff x="1322" y="1631"/>
            <a:chExt cx="4092" cy="590"/>
          </a:xfrm>
        </p:grpSpPr>
        <p:pic>
          <p:nvPicPr>
            <p:cNvPr id="645172" name="Picture 52"/>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5173" name="Picture 53"/>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5174" name="Picture 54"/>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5175" name="Picture 55"/>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5176" name="Picture 56"/>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5177" name="Picture 57"/>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0252" name="Group 58"/>
          <p:cNvGrpSpPr>
            <a:grpSpLocks/>
          </p:cNvGrpSpPr>
          <p:nvPr/>
        </p:nvGrpSpPr>
        <p:grpSpPr bwMode="auto">
          <a:xfrm>
            <a:off x="2836863" y="3608388"/>
            <a:ext cx="5664200" cy="669925"/>
            <a:chOff x="1787" y="2273"/>
            <a:chExt cx="3568" cy="422"/>
          </a:xfrm>
        </p:grpSpPr>
        <p:pic>
          <p:nvPicPr>
            <p:cNvPr id="645179" name="Picture 59"/>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5180" name="Picture 60"/>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5181" name="Picture 61"/>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5182" name="Picture 62"/>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0253" name="Group 63"/>
          <p:cNvGrpSpPr>
            <a:grpSpLocks/>
          </p:cNvGrpSpPr>
          <p:nvPr/>
        </p:nvGrpSpPr>
        <p:grpSpPr bwMode="auto">
          <a:xfrm>
            <a:off x="3941763" y="4387850"/>
            <a:ext cx="4672012" cy="592138"/>
            <a:chOff x="2483" y="2764"/>
            <a:chExt cx="2943" cy="373"/>
          </a:xfrm>
        </p:grpSpPr>
        <p:pic>
          <p:nvPicPr>
            <p:cNvPr id="645184" name="Picture 64"/>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5185" name="Picture 65"/>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5186" name="Picture 66"/>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5187" name="Picture 67"/>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0254" name="Picture 6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0255" name="Group 69"/>
          <p:cNvGrpSpPr>
            <a:grpSpLocks/>
          </p:cNvGrpSpPr>
          <p:nvPr/>
        </p:nvGrpSpPr>
        <p:grpSpPr bwMode="auto">
          <a:xfrm>
            <a:off x="3832225" y="5137150"/>
            <a:ext cx="4697413" cy="603250"/>
            <a:chOff x="2414" y="3236"/>
            <a:chExt cx="2959" cy="380"/>
          </a:xfrm>
        </p:grpSpPr>
        <p:pic>
          <p:nvPicPr>
            <p:cNvPr id="645190" name="Picture 70"/>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5191" name="Picture 71"/>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5192" name="Picture 72"/>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5193" name="Picture 73"/>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5194" name="Text Box 74"/>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0256" name="Picture 7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57" name="Picture 7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58" name="Picture 7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59"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60"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61" name="Picture 8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203" name="Text Box 83"/>
          <p:cNvSpPr txBox="1">
            <a:spLocks noChangeArrowheads="1"/>
          </p:cNvSpPr>
          <p:nvPr/>
        </p:nvSpPr>
        <p:spPr bwMode="auto">
          <a:xfrm>
            <a:off x="3832225" y="5160963"/>
            <a:ext cx="3752850" cy="461665"/>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latin typeface="Arial Black" charset="0"/>
                <a:ea typeface="+mn-ea"/>
                <a:cs typeface="+mn-cs"/>
              </a:rPr>
              <a:t>พันธ</a:t>
            </a:r>
            <a:r>
              <a:rPr lang="th-TH" sz="2400" dirty="0">
                <a:solidFill>
                  <a:schemeClr val="accent2"/>
                </a:solidFill>
                <a:latin typeface="Arial Black" charset="0"/>
                <a:ea typeface="+mn-ea"/>
                <a:cs typeface="+mn-cs"/>
              </a:rPr>
              <a:t>สัญญาใหม่</a:t>
            </a:r>
            <a:endParaRPr lang="en-US" sz="2400" dirty="0">
              <a:solidFill>
                <a:schemeClr val="accent2"/>
              </a:solidFill>
              <a:latin typeface="Arial Black" charset="0"/>
              <a:ea typeface="+mn-ea"/>
              <a:cs typeface="+mn-cs"/>
            </a:endParaRPr>
          </a:p>
        </p:txBody>
      </p:sp>
      <p:sp>
        <p:nvSpPr>
          <p:cNvPr id="645205" name="Line 85"/>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6" name="Line 86"/>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07" name="Line 87"/>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0341" name="Group 123"/>
          <p:cNvGrpSpPr>
            <a:grpSpLocks/>
          </p:cNvGrpSpPr>
          <p:nvPr/>
        </p:nvGrpSpPr>
        <p:grpSpPr bwMode="auto">
          <a:xfrm>
            <a:off x="990600" y="2201863"/>
            <a:ext cx="304800" cy="4165600"/>
            <a:chOff x="1472" y="768"/>
            <a:chExt cx="192" cy="2192"/>
          </a:xfrm>
        </p:grpSpPr>
        <p:sp>
          <p:nvSpPr>
            <p:cNvPr id="645244" name="Line 124"/>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5" name="Line 125"/>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46" name="Line 126"/>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80269" name="Text Box 13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257" name="Rectangle 137"/>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87</a:t>
            </a:r>
          </a:p>
        </p:txBody>
      </p:sp>
      <p:sp>
        <p:nvSpPr>
          <p:cNvPr id="180271" name="Text Box 139"/>
          <p:cNvSpPr txBox="1">
            <a:spLocks noChangeArrowheads="1"/>
          </p:cNvSpPr>
          <p:nvPr/>
        </p:nvSpPr>
        <p:spPr bwMode="auto">
          <a:xfrm>
            <a:off x="8558213"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180272" name="Group 88"/>
          <p:cNvGrpSpPr>
            <a:grpSpLocks/>
          </p:cNvGrpSpPr>
          <p:nvPr/>
        </p:nvGrpSpPr>
        <p:grpSpPr bwMode="auto">
          <a:xfrm>
            <a:off x="1949450" y="2236788"/>
            <a:ext cx="5273675" cy="3898900"/>
            <a:chOff x="1228" y="1409"/>
            <a:chExt cx="3322" cy="2456"/>
          </a:xfrm>
        </p:grpSpPr>
        <p:grpSp>
          <p:nvGrpSpPr>
            <p:cNvPr id="180309" name="Group 89"/>
            <p:cNvGrpSpPr>
              <a:grpSpLocks/>
            </p:cNvGrpSpPr>
            <p:nvPr/>
          </p:nvGrpSpPr>
          <p:grpSpPr bwMode="auto">
            <a:xfrm>
              <a:off x="1228" y="1409"/>
              <a:ext cx="3303" cy="119"/>
              <a:chOff x="1206" y="1392"/>
              <a:chExt cx="3303" cy="119"/>
            </a:xfrm>
          </p:grpSpPr>
          <p:sp>
            <p:nvSpPr>
              <p:cNvPr id="645210" name="AutoShape 90"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1" name="AutoShape 91"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2" name="AutoShape 92"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3" name="AutoShape 93"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4" name="AutoShape 94"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15" name="AutoShape 95"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6" name="AutoShape 96"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7" name="AutoShape 97"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8" name="AutoShape 98"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19" name="AutoShape 99"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5220" name="AutoShape 100"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1" name="AutoShape 101"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2" name="AutoShape 102"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3" name="AutoShape 103"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5224" name="AutoShape 104"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0310" name="Group 105"/>
            <p:cNvGrpSpPr>
              <a:grpSpLocks/>
            </p:cNvGrpSpPr>
            <p:nvPr/>
          </p:nvGrpSpPr>
          <p:grpSpPr bwMode="auto">
            <a:xfrm>
              <a:off x="1243" y="3761"/>
              <a:ext cx="3307" cy="104"/>
              <a:chOff x="1231" y="3769"/>
              <a:chExt cx="3307" cy="104"/>
            </a:xfrm>
          </p:grpSpPr>
          <p:sp>
            <p:nvSpPr>
              <p:cNvPr id="645226" name="AutoShape 106"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7" name="AutoShape 107"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8" name="AutoShape 108"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29" name="AutoShape 109"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0" name="AutoShape 110"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1" name="AutoShape 111"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2" name="AutoShape 112"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3" name="AutoShape 113"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4" name="AutoShape 114"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5" name="AutoShape 115"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6" name="AutoShape 116"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7" name="AutoShape 117"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8" name="AutoShape 118"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39" name="AutoShape 119"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5240" name="AutoShape 120"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0304" name="Group 129"/>
          <p:cNvGrpSpPr>
            <a:grpSpLocks/>
          </p:cNvGrpSpPr>
          <p:nvPr/>
        </p:nvGrpSpPr>
        <p:grpSpPr bwMode="auto">
          <a:xfrm>
            <a:off x="1703388" y="6427788"/>
            <a:ext cx="6297612" cy="304800"/>
            <a:chOff x="1040" y="1200"/>
            <a:chExt cx="3184" cy="192"/>
          </a:xfrm>
        </p:grpSpPr>
        <p:sp>
          <p:nvSpPr>
            <p:cNvPr id="645250" name="Line 130"/>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1" name="Line 131"/>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5252" name="Line 132"/>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42"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43"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44" name="Group 144"/>
          <p:cNvGrpSpPr>
            <a:grpSpLocks/>
          </p:cNvGrpSpPr>
          <p:nvPr/>
        </p:nvGrpSpPr>
        <p:grpSpPr bwMode="auto">
          <a:xfrm>
            <a:off x="1885950" y="92075"/>
            <a:ext cx="3810000" cy="2328863"/>
            <a:chOff x="1188" y="58"/>
            <a:chExt cx="2400" cy="1467"/>
          </a:xfrm>
        </p:grpSpPr>
        <p:sp>
          <p:nvSpPr>
            <p:cNvPr id="145"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46" name="Group 146"/>
            <p:cNvGrpSpPr>
              <a:grpSpLocks/>
            </p:cNvGrpSpPr>
            <p:nvPr/>
          </p:nvGrpSpPr>
          <p:grpSpPr bwMode="auto">
            <a:xfrm>
              <a:off x="1686" y="779"/>
              <a:ext cx="1172" cy="497"/>
              <a:chOff x="1686" y="779"/>
              <a:chExt cx="1172" cy="497"/>
            </a:xfrm>
          </p:grpSpPr>
          <p:sp>
            <p:nvSpPr>
              <p:cNvPr id="171"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72"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47" name="Group 149"/>
            <p:cNvGrpSpPr>
              <a:grpSpLocks/>
            </p:cNvGrpSpPr>
            <p:nvPr/>
          </p:nvGrpSpPr>
          <p:grpSpPr bwMode="auto">
            <a:xfrm>
              <a:off x="1188" y="1175"/>
              <a:ext cx="1925" cy="249"/>
              <a:chOff x="1188" y="1175"/>
              <a:chExt cx="1925" cy="249"/>
            </a:xfrm>
          </p:grpSpPr>
          <p:grpSp>
            <p:nvGrpSpPr>
              <p:cNvPr id="161" name="Group 150"/>
              <p:cNvGrpSpPr>
                <a:grpSpLocks/>
              </p:cNvGrpSpPr>
              <p:nvPr/>
            </p:nvGrpSpPr>
            <p:grpSpPr bwMode="auto">
              <a:xfrm>
                <a:off x="1188" y="1175"/>
                <a:ext cx="1728" cy="249"/>
                <a:chOff x="1188" y="1175"/>
                <a:chExt cx="1728" cy="249"/>
              </a:xfrm>
            </p:grpSpPr>
            <p:sp>
              <p:nvSpPr>
                <p:cNvPr id="163"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64"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65"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6"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67"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8"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69"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70"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62"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48" name="Group 160"/>
            <p:cNvGrpSpPr>
              <a:grpSpLocks/>
            </p:cNvGrpSpPr>
            <p:nvPr/>
          </p:nvGrpSpPr>
          <p:grpSpPr bwMode="auto">
            <a:xfrm>
              <a:off x="2033" y="58"/>
              <a:ext cx="455" cy="692"/>
              <a:chOff x="2033" y="58"/>
              <a:chExt cx="455" cy="692"/>
            </a:xfrm>
          </p:grpSpPr>
          <p:grpSp>
            <p:nvGrpSpPr>
              <p:cNvPr id="157" name="Group 161"/>
              <p:cNvGrpSpPr>
                <a:grpSpLocks/>
              </p:cNvGrpSpPr>
              <p:nvPr/>
            </p:nvGrpSpPr>
            <p:grpSpPr bwMode="auto">
              <a:xfrm>
                <a:off x="2033" y="58"/>
                <a:ext cx="455" cy="692"/>
                <a:chOff x="1814" y="109"/>
                <a:chExt cx="455" cy="692"/>
              </a:xfrm>
            </p:grpSpPr>
            <p:sp>
              <p:nvSpPr>
                <p:cNvPr id="159"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60"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58"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49" name="Group 165"/>
            <p:cNvGrpSpPr>
              <a:grpSpLocks/>
            </p:cNvGrpSpPr>
            <p:nvPr/>
          </p:nvGrpSpPr>
          <p:grpSpPr bwMode="auto">
            <a:xfrm>
              <a:off x="1394" y="1159"/>
              <a:ext cx="1562" cy="272"/>
              <a:chOff x="1394" y="1159"/>
              <a:chExt cx="1562" cy="272"/>
            </a:xfrm>
          </p:grpSpPr>
          <p:sp>
            <p:nvSpPr>
              <p:cNvPr id="155"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56"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50"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51"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52" name="Group 170"/>
            <p:cNvGrpSpPr>
              <a:grpSpLocks/>
            </p:cNvGrpSpPr>
            <p:nvPr/>
          </p:nvGrpSpPr>
          <p:grpSpPr bwMode="auto">
            <a:xfrm>
              <a:off x="1639" y="585"/>
              <a:ext cx="1275" cy="365"/>
              <a:chOff x="1639" y="561"/>
              <a:chExt cx="1275" cy="365"/>
            </a:xfrm>
          </p:grpSpPr>
          <p:sp>
            <p:nvSpPr>
              <p:cNvPr id="153"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54"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73"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74"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5"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7" name="Text Box 72"/>
          <p:cNvSpPr txBox="1">
            <a:spLocks noChangeArrowheads="1"/>
          </p:cNvSpPr>
          <p:nvPr/>
        </p:nvSpPr>
        <p:spPr bwMode="auto">
          <a:xfrm>
            <a:off x="599298" y="1711479"/>
            <a:ext cx="320675" cy="452477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3200" dirty="0">
                <a:solidFill>
                  <a:schemeClr val="tx1"/>
                </a:solidFill>
                <a:latin typeface="Arial" charset="0"/>
                <a:ea typeface="+mn-ea"/>
                <a:cs typeface="+mn-cs"/>
              </a:rPr>
              <a:t>ด้ายแนวยาว</a:t>
            </a:r>
            <a:endParaRPr lang="en-US" sz="3200" dirty="0">
              <a:solidFill>
                <a:schemeClr val="tx1"/>
              </a:solidFill>
              <a:latin typeface="Arial" charset="0"/>
              <a:ea typeface="+mn-ea"/>
              <a:cs typeface="+mn-cs"/>
            </a:endParaRPr>
          </a:p>
        </p:txBody>
      </p:sp>
      <p:sp>
        <p:nvSpPr>
          <p:cNvPr id="178" name="Text Box 140"/>
          <p:cNvSpPr txBox="1">
            <a:spLocks noChangeArrowheads="1"/>
          </p:cNvSpPr>
          <p:nvPr/>
        </p:nvSpPr>
        <p:spPr bwMode="auto">
          <a:xfrm>
            <a:off x="3586342" y="6237292"/>
            <a:ext cx="2992552" cy="646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600" dirty="0">
                <a:solidFill>
                  <a:schemeClr val="tx1"/>
                </a:solidFill>
                <a:latin typeface="Arial" charset="0"/>
              </a:rPr>
              <a:t>ด้ายแนวนอน</a:t>
            </a:r>
            <a:endParaRPr lang="en-US" b="0" dirty="0">
              <a:solidFill>
                <a:schemeClr val="tx1"/>
              </a:solidFill>
            </a:endParaRPr>
          </a:p>
        </p:txBody>
      </p:sp>
      <p:sp>
        <p:nvSpPr>
          <p:cNvPr id="141"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176"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179"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180"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81"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07"/>
          <p:cNvGrpSpPr>
            <a:grpSpLocks/>
          </p:cNvGrpSpPr>
          <p:nvPr/>
        </p:nvGrpSpPr>
        <p:grpSpPr bwMode="auto">
          <a:xfrm>
            <a:off x="519113" y="76200"/>
            <a:ext cx="854075" cy="1704975"/>
            <a:chOff x="327" y="48"/>
            <a:chExt cx="538" cy="1074"/>
          </a:xfrm>
        </p:grpSpPr>
        <p:sp>
          <p:nvSpPr>
            <p:cNvPr id="169068" name="Rectangle 108"/>
            <p:cNvSpPr>
              <a:spLocks noChangeArrowheads="1"/>
            </p:cNvSpPr>
            <p:nvPr/>
          </p:nvSpPr>
          <p:spPr bwMode="auto">
            <a:xfrm>
              <a:off x="327" y="48"/>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b="0">
                  <a:solidFill>
                    <a:srgbClr val="FFFF00"/>
                  </a:solidFill>
                  <a:latin typeface="Times" charset="0"/>
                </a:rPr>
                <a:t>7</a:t>
              </a:r>
              <a:endParaRPr lang="en-US"/>
            </a:p>
          </p:txBody>
        </p:sp>
        <p:sp>
          <p:nvSpPr>
            <p:cNvPr id="169069" name="Line 109"/>
            <p:cNvSpPr>
              <a:spLocks noChangeShapeType="1"/>
            </p:cNvSpPr>
            <p:nvPr/>
          </p:nvSpPr>
          <p:spPr bwMode="auto">
            <a:xfrm flipV="1">
              <a:off x="500" y="60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386" name="AutoShape 62"/>
          <p:cNvSpPr>
            <a:spLocks noChangeArrowheads="1"/>
          </p:cNvSpPr>
          <p:nvPr/>
        </p:nvSpPr>
        <p:spPr bwMode="auto">
          <a:xfrm>
            <a:off x="8007350" y="3473450"/>
            <a:ext cx="730250" cy="495300"/>
          </a:xfrm>
          <a:prstGeom prst="roundRect">
            <a:avLst>
              <a:gd name="adj" fmla="val 16667"/>
            </a:avLst>
          </a:prstGeom>
          <a:solidFill>
            <a:srgbClr val="FFFF00"/>
          </a:solidFill>
          <a:ln w="38100">
            <a:solidFill>
              <a:schemeClr val="bg2"/>
            </a:solidFill>
            <a:round/>
            <a:headEnd/>
            <a:tailEnd/>
          </a:ln>
        </p:spPr>
        <p:txBody>
          <a:bodyPr wrap="none" anchor="ctr"/>
          <a:lstStyle/>
          <a:p>
            <a:endParaRPr lang="en-US"/>
          </a:p>
        </p:txBody>
      </p:sp>
      <p:sp>
        <p:nvSpPr>
          <p:cNvPr id="16387" name="Rectangle 63"/>
          <p:cNvSpPr>
            <a:spLocks noChangeArrowheads="1"/>
          </p:cNvSpPr>
          <p:nvPr/>
        </p:nvSpPr>
        <p:spPr bwMode="auto">
          <a:xfrm>
            <a:off x="8005763" y="3684588"/>
            <a:ext cx="952500" cy="985837"/>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6388" name="Line 64"/>
          <p:cNvSpPr>
            <a:spLocks noChangeShapeType="1"/>
          </p:cNvSpPr>
          <p:nvPr/>
        </p:nvSpPr>
        <p:spPr bwMode="auto">
          <a:xfrm>
            <a:off x="8037513" y="40624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89" name="Line 65"/>
          <p:cNvSpPr>
            <a:spLocks noChangeShapeType="1"/>
          </p:cNvSpPr>
          <p:nvPr/>
        </p:nvSpPr>
        <p:spPr bwMode="auto">
          <a:xfrm>
            <a:off x="8043863" y="42021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0" name="Line 66"/>
          <p:cNvSpPr>
            <a:spLocks noChangeShapeType="1"/>
          </p:cNvSpPr>
          <p:nvPr/>
        </p:nvSpPr>
        <p:spPr bwMode="auto">
          <a:xfrm>
            <a:off x="8056563" y="43418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1" name="Line 67"/>
          <p:cNvSpPr>
            <a:spLocks noChangeShapeType="1"/>
          </p:cNvSpPr>
          <p:nvPr/>
        </p:nvSpPr>
        <p:spPr bwMode="auto">
          <a:xfrm>
            <a:off x="8056563" y="44942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2" name="Line 68"/>
          <p:cNvSpPr>
            <a:spLocks noChangeShapeType="1"/>
          </p:cNvSpPr>
          <p:nvPr/>
        </p:nvSpPr>
        <p:spPr bwMode="auto">
          <a:xfrm>
            <a:off x="8043863" y="4633913"/>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4" name="Rectangle 70"/>
          <p:cNvSpPr>
            <a:spLocks noChangeArrowheads="1"/>
          </p:cNvSpPr>
          <p:nvPr/>
        </p:nvSpPr>
        <p:spPr bwMode="auto">
          <a:xfrm>
            <a:off x="8253413" y="3929063"/>
            <a:ext cx="6096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395" name="Line 71"/>
          <p:cNvSpPr>
            <a:spLocks noChangeShapeType="1"/>
          </p:cNvSpPr>
          <p:nvPr/>
        </p:nvSpPr>
        <p:spPr bwMode="auto">
          <a:xfrm>
            <a:off x="8037513" y="379571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6" name="Line 72"/>
          <p:cNvSpPr>
            <a:spLocks noChangeShapeType="1"/>
          </p:cNvSpPr>
          <p:nvPr/>
        </p:nvSpPr>
        <p:spPr bwMode="auto">
          <a:xfrm>
            <a:off x="8037513" y="39290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7" name="Rectangle 73"/>
          <p:cNvSpPr>
            <a:spLocks noChangeArrowheads="1"/>
          </p:cNvSpPr>
          <p:nvPr/>
        </p:nvSpPr>
        <p:spPr bwMode="auto">
          <a:xfrm>
            <a:off x="8026400" y="36480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398" name="Rectangle 74"/>
          <p:cNvSpPr>
            <a:spLocks noChangeArrowheads="1"/>
          </p:cNvSpPr>
          <p:nvPr/>
        </p:nvSpPr>
        <p:spPr bwMode="auto">
          <a:xfrm>
            <a:off x="8213725" y="3635375"/>
            <a:ext cx="504825" cy="95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6400" name="Text Box 76"/>
          <p:cNvSpPr txBox="1">
            <a:spLocks noChangeArrowheads="1"/>
          </p:cNvSpPr>
          <p:nvPr/>
        </p:nvSpPr>
        <p:spPr bwMode="auto">
          <a:xfrm>
            <a:off x="8718550"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042" name="Rectangle 82"/>
          <p:cNvSpPr>
            <a:spLocks noChangeArrowheads="1"/>
          </p:cNvSpPr>
          <p:nvPr/>
        </p:nvSpPr>
        <p:spPr bwMode="auto">
          <a:xfrm>
            <a:off x="8091488" y="6510338"/>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16402" name="Text Box 83"/>
          <p:cNvSpPr txBox="1">
            <a:spLocks noChangeArrowheads="1"/>
          </p:cNvSpPr>
          <p:nvPr/>
        </p:nvSpPr>
        <p:spPr bwMode="auto">
          <a:xfrm>
            <a:off x="7069737" y="6283732"/>
            <a:ext cx="14847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th-TH" sz="1200" dirty="0">
                <a:solidFill>
                  <a:schemeClr val="tx1"/>
                </a:solidFill>
                <a:latin typeface="Arial" charset="0"/>
              </a:rPr>
              <a:t>คู่มือศึกษา</a:t>
            </a:r>
            <a:r>
              <a:rPr lang="en-US" sz="1200" dirty="0">
                <a:solidFill>
                  <a:schemeClr val="tx1"/>
                </a:solidFill>
                <a:latin typeface="Arial" charset="0"/>
              </a:rPr>
              <a:t> </a:t>
            </a:r>
            <a:r>
              <a:rPr lang="th-TH" sz="1200" dirty="0">
                <a:solidFill>
                  <a:schemeClr val="tx1"/>
                </a:solidFill>
                <a:latin typeface="Arial" charset="0"/>
              </a:rPr>
              <a:t>น</a:t>
            </a:r>
            <a:r>
              <a:rPr lang="en-US" sz="1200" dirty="0">
                <a:solidFill>
                  <a:schemeClr val="tx1"/>
                </a:solidFill>
                <a:latin typeface="Arial" charset="0"/>
              </a:rPr>
              <a:t>. 39-41</a:t>
            </a:r>
          </a:p>
        </p:txBody>
      </p:sp>
      <p:sp>
        <p:nvSpPr>
          <p:cNvPr id="16403" name="Text Box 91"/>
          <p:cNvSpPr txBox="1">
            <a:spLocks noChangeArrowheads="1"/>
          </p:cNvSpPr>
          <p:nvPr/>
        </p:nvSpPr>
        <p:spPr bwMode="auto">
          <a:xfrm>
            <a:off x="8555038"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600">
                <a:solidFill>
                  <a:srgbClr val="FFFFFF"/>
                </a:solidFill>
              </a:rPr>
              <a:t>1</a:t>
            </a:r>
          </a:p>
        </p:txBody>
      </p:sp>
      <p:grpSp>
        <p:nvGrpSpPr>
          <p:cNvPr id="3" name="Group 79"/>
          <p:cNvGrpSpPr>
            <a:grpSpLocks/>
          </p:cNvGrpSpPr>
          <p:nvPr/>
        </p:nvGrpSpPr>
        <p:grpSpPr bwMode="auto">
          <a:xfrm>
            <a:off x="3140075" y="544513"/>
            <a:ext cx="3870325" cy="5302250"/>
            <a:chOff x="1968" y="496"/>
            <a:chExt cx="2400" cy="3340"/>
          </a:xfrm>
        </p:grpSpPr>
        <p:pic>
          <p:nvPicPr>
            <p:cNvPr id="168971" name="Picture 11"/>
            <p:cNvPicPr>
              <a:picLocks noChangeArrowheads="1"/>
            </p:cNvPicPr>
            <p:nvPr/>
          </p:nvPicPr>
          <p:blipFill>
            <a:blip r:embed="rId3"/>
            <a:srcRect/>
            <a:stretch>
              <a:fillRect/>
            </a:stretch>
          </p:blipFill>
          <p:spPr bwMode="auto">
            <a:xfrm>
              <a:off x="1968" y="504"/>
              <a:ext cx="2378"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26" name="Rectangle 12"/>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69044" name="Oval 84"/>
          <p:cNvSpPr>
            <a:spLocks noChangeArrowheads="1"/>
          </p:cNvSpPr>
          <p:nvPr/>
        </p:nvSpPr>
        <p:spPr bwMode="auto">
          <a:xfrm rot="240000">
            <a:off x="4368800" y="1919288"/>
            <a:ext cx="1206500" cy="2446337"/>
          </a:xfrm>
          <a:prstGeom prst="ellipse">
            <a:avLst/>
          </a:prstGeom>
          <a:noFill/>
          <a:ln w="50800">
            <a:solidFill>
              <a:srgbClr val="EEFF4B"/>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a typeface="+mn-ea"/>
              <a:cs typeface="+mn-cs"/>
            </a:endParaRPr>
          </a:p>
        </p:txBody>
      </p:sp>
      <p:grpSp>
        <p:nvGrpSpPr>
          <p:cNvPr id="4" name="Group 85"/>
          <p:cNvGrpSpPr>
            <a:grpSpLocks/>
          </p:cNvGrpSpPr>
          <p:nvPr/>
        </p:nvGrpSpPr>
        <p:grpSpPr bwMode="auto">
          <a:xfrm>
            <a:off x="4318000" y="1123950"/>
            <a:ext cx="1633538" cy="1169988"/>
            <a:chOff x="2720" y="708"/>
            <a:chExt cx="1029" cy="737"/>
          </a:xfrm>
        </p:grpSpPr>
        <p:sp>
          <p:nvSpPr>
            <p:cNvPr id="169046" name="Line 86"/>
            <p:cNvSpPr>
              <a:spLocks noChangeShapeType="1"/>
            </p:cNvSpPr>
            <p:nvPr/>
          </p:nvSpPr>
          <p:spPr bwMode="auto">
            <a:xfrm flipV="1">
              <a:off x="3461" y="1243"/>
              <a:ext cx="288" cy="20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7" name="Line 87"/>
            <p:cNvSpPr>
              <a:spLocks noChangeShapeType="1"/>
            </p:cNvSpPr>
            <p:nvPr/>
          </p:nvSpPr>
          <p:spPr bwMode="auto">
            <a:xfrm flipV="1">
              <a:off x="3168" y="708"/>
              <a:ext cx="4" cy="4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8" name="Line 88"/>
            <p:cNvSpPr>
              <a:spLocks noChangeShapeType="1"/>
            </p:cNvSpPr>
            <p:nvPr/>
          </p:nvSpPr>
          <p:spPr bwMode="auto">
            <a:xfrm flipV="1">
              <a:off x="3352" y="868"/>
              <a:ext cx="232" cy="37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49" name="Line 89"/>
            <p:cNvSpPr>
              <a:spLocks noChangeShapeType="1"/>
            </p:cNvSpPr>
            <p:nvPr/>
          </p:nvSpPr>
          <p:spPr bwMode="auto">
            <a:xfrm flipH="1" flipV="1">
              <a:off x="2884" y="936"/>
              <a:ext cx="132" cy="336"/>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69050" name="Line 90"/>
            <p:cNvSpPr>
              <a:spLocks noChangeShapeType="1"/>
            </p:cNvSpPr>
            <p:nvPr/>
          </p:nvSpPr>
          <p:spPr bwMode="auto">
            <a:xfrm flipH="1" flipV="1">
              <a:off x="2720" y="1196"/>
              <a:ext cx="212" cy="192"/>
            </a:xfrm>
            <a:prstGeom prst="line">
              <a:avLst/>
            </a:prstGeom>
            <a:noFill/>
            <a:ln w="50800">
              <a:solidFill>
                <a:srgbClr val="EEFF4B"/>
              </a:solidFill>
              <a:round/>
              <a:headEnd/>
              <a:tailEnd type="triangle"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5" name="Group 104"/>
          <p:cNvGrpSpPr>
            <a:grpSpLocks/>
          </p:cNvGrpSpPr>
          <p:nvPr/>
        </p:nvGrpSpPr>
        <p:grpSpPr bwMode="auto">
          <a:xfrm>
            <a:off x="7204075" y="1181100"/>
            <a:ext cx="1109663" cy="1481138"/>
            <a:chOff x="1968" y="496"/>
            <a:chExt cx="2400" cy="3340"/>
          </a:xfrm>
        </p:grpSpPr>
        <p:pic>
          <p:nvPicPr>
            <p:cNvPr id="169065" name="Picture 10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68" y="503"/>
              <a:ext cx="2379"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9" name="Rectangle 106"/>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68970" name="Rectangle 10"/>
          <p:cNvSpPr>
            <a:spLocks noChangeArrowheads="1"/>
          </p:cNvSpPr>
          <p:nvPr/>
        </p:nvSpPr>
        <p:spPr bwMode="auto">
          <a:xfrm>
            <a:off x="430213" y="5724525"/>
            <a:ext cx="8408987" cy="643766"/>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th-TH" sz="3600" dirty="0">
                <a:solidFill>
                  <a:srgbClr val="FFFF00"/>
                </a:solidFill>
                <a:effectLst>
                  <a:outerShdw blurRad="38100" dist="38100" dir="2700000" algn="tl">
                    <a:srgbClr val="000000"/>
                  </a:outerShdw>
                </a:effectLst>
              </a:rPr>
              <a:t>นึกถึงรูปทรงดอกไม้ที่มีแฉก</a:t>
            </a:r>
            <a:endParaRPr lang="en-US" sz="3600" dirty="0">
              <a:solidFill>
                <a:srgbClr val="FFFF00"/>
              </a:solidFill>
              <a:effectLst>
                <a:outerShdw blurRad="38100" dist="38100" dir="2700000" algn="tl">
                  <a:srgbClr val="000000"/>
                </a:outerShdw>
              </a:effectLst>
            </a:endParaRPr>
          </a:p>
        </p:txBody>
      </p:sp>
      <p:grpSp>
        <p:nvGrpSpPr>
          <p:cNvPr id="6" name="Group 95"/>
          <p:cNvGrpSpPr>
            <a:grpSpLocks/>
          </p:cNvGrpSpPr>
          <p:nvPr/>
        </p:nvGrpSpPr>
        <p:grpSpPr bwMode="auto">
          <a:xfrm>
            <a:off x="509588" y="979488"/>
            <a:ext cx="2497137" cy="3082925"/>
            <a:chOff x="1968" y="496"/>
            <a:chExt cx="2400" cy="3340"/>
          </a:xfrm>
        </p:grpSpPr>
        <p:pic>
          <p:nvPicPr>
            <p:cNvPr id="169056" name="Picture 96"/>
            <p:cNvPicPr>
              <a:picLocks noChangeArrowheads="1"/>
            </p:cNvPicPr>
            <p:nvPr/>
          </p:nvPicPr>
          <p:blipFill>
            <a:blip r:embed="rId3"/>
            <a:srcRect/>
            <a:stretch>
              <a:fillRect/>
            </a:stretch>
          </p:blipFill>
          <p:spPr bwMode="auto">
            <a:xfrm>
              <a:off x="1968" y="505"/>
              <a:ext cx="2379" cy="3323"/>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7" name="Rectangle 97"/>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7" name="Group 98"/>
          <p:cNvGrpSpPr>
            <a:grpSpLocks/>
          </p:cNvGrpSpPr>
          <p:nvPr/>
        </p:nvGrpSpPr>
        <p:grpSpPr bwMode="auto">
          <a:xfrm>
            <a:off x="6140450" y="3262313"/>
            <a:ext cx="1895475" cy="2222500"/>
            <a:chOff x="1968" y="496"/>
            <a:chExt cx="2400" cy="3340"/>
          </a:xfrm>
        </p:grpSpPr>
        <p:pic>
          <p:nvPicPr>
            <p:cNvPr id="169059" name="Picture 9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8" y="503"/>
              <a:ext cx="2378" cy="3326"/>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5" name="Rectangle 100"/>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8" name="Group 101"/>
          <p:cNvGrpSpPr>
            <a:grpSpLocks/>
          </p:cNvGrpSpPr>
          <p:nvPr/>
        </p:nvGrpSpPr>
        <p:grpSpPr bwMode="auto">
          <a:xfrm>
            <a:off x="1585913" y="3376613"/>
            <a:ext cx="1957387" cy="2044700"/>
            <a:chOff x="1968" y="496"/>
            <a:chExt cx="2400" cy="3340"/>
          </a:xfrm>
        </p:grpSpPr>
        <p:pic>
          <p:nvPicPr>
            <p:cNvPr id="169062" name="Picture 10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8" y="504"/>
              <a:ext cx="2379" cy="3324"/>
            </a:xfrm>
            <a:prstGeom prst="rect">
              <a:avLst/>
            </a:prstGeom>
            <a:noFill/>
            <a:ln w="12700">
              <a:noFill/>
              <a:miter lim="800000"/>
              <a:headEnd/>
              <a:tailEnd/>
            </a:ln>
            <a:effectLst>
              <a:outerShdw blurRad="63500" dist="233487" dir="2700000" algn="ctr" rotWithShape="0">
                <a:schemeClr val="bg2">
                  <a:alpha val="74998"/>
                </a:schemeClr>
              </a:outerShdw>
            </a:effectLst>
          </p:spPr>
        </p:pic>
        <p:sp>
          <p:nvSpPr>
            <p:cNvPr id="16413" name="Rectangle 103"/>
            <p:cNvSpPr>
              <a:spLocks noChangeArrowheads="1"/>
            </p:cNvSpPr>
            <p:nvPr/>
          </p:nvSpPr>
          <p:spPr bwMode="auto">
            <a:xfrm>
              <a:off x="1968" y="496"/>
              <a:ext cx="2400" cy="334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48" name="Rectangle 69"/>
          <p:cNvSpPr>
            <a:spLocks noChangeArrowheads="1"/>
          </p:cNvSpPr>
          <p:nvPr/>
        </p:nvSpPr>
        <p:spPr bwMode="auto">
          <a:xfrm>
            <a:off x="8056563" y="3412983"/>
            <a:ext cx="69089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1200" dirty="0">
                <a:solidFill>
                  <a:srgbClr val="000000"/>
                </a:solidFill>
                <a:latin typeface="Chicago" charset="0"/>
              </a:rPr>
              <a:t>พระเยซู</a:t>
            </a:r>
          </a:p>
          <a:p>
            <a:pPr algn="ctr"/>
            <a:r>
              <a:rPr lang="th-TH" sz="1200" dirty="0">
                <a:solidFill>
                  <a:srgbClr val="000000"/>
                </a:solidFill>
                <a:latin typeface="Chicago" charset="0"/>
              </a:rPr>
              <a:t>ชีวิต</a:t>
            </a:r>
            <a:endParaRPr lang="en-US" sz="1200" dirty="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9044"/>
                                        </p:tgtEl>
                                        <p:attrNameLst>
                                          <p:attrName>style.visibility</p:attrName>
                                        </p:attrNameLst>
                                      </p:cBhvr>
                                      <p:to>
                                        <p:strVal val="visible"/>
                                      </p:to>
                                    </p:set>
                                    <p:animEffect transition="in" filter="wipe(left)">
                                      <p:cBhvr>
                                        <p:cTn id="28" dur="500"/>
                                        <p:tgtEl>
                                          <p:spTgt spid="169044"/>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4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273" name="Group 2"/>
          <p:cNvGrpSpPr>
            <a:grpSpLocks/>
          </p:cNvGrpSpPr>
          <p:nvPr/>
        </p:nvGrpSpPr>
        <p:grpSpPr bwMode="auto">
          <a:xfrm>
            <a:off x="0" y="0"/>
            <a:ext cx="9144000" cy="6858000"/>
            <a:chOff x="0" y="0"/>
            <a:chExt cx="5760" cy="4320"/>
          </a:xfrm>
        </p:grpSpPr>
        <p:pic>
          <p:nvPicPr>
            <p:cNvPr id="18241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41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6149"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2275"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76" name="Rectangle 8"/>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2277" name="Rectangle 9" descr="Oak"/>
          <p:cNvSpPr>
            <a:spLocks noChangeArrowheads="1"/>
          </p:cNvSpPr>
          <p:nvPr/>
        </p:nvSpPr>
        <p:spPr bwMode="auto">
          <a:xfrm>
            <a:off x="7466013" y="2209800"/>
            <a:ext cx="203200" cy="3956050"/>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78" name="Rectangle 10" descr="Oak"/>
          <p:cNvSpPr>
            <a:spLocks noChangeArrowheads="1"/>
          </p:cNvSpPr>
          <p:nvPr/>
        </p:nvSpPr>
        <p:spPr bwMode="auto">
          <a:xfrm>
            <a:off x="1628775" y="2182813"/>
            <a:ext cx="6043613"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182284" name="Rectangle 39" descr="Oak"/>
          <p:cNvSpPr>
            <a:spLocks noChangeArrowheads="1"/>
          </p:cNvSpPr>
          <p:nvPr/>
        </p:nvSpPr>
        <p:spPr bwMode="auto">
          <a:xfrm>
            <a:off x="1639888" y="5926138"/>
            <a:ext cx="5834062"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2285"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86" name="Rectangle 41" descr="Oak"/>
          <p:cNvSpPr>
            <a:spLocks noChangeArrowheads="1"/>
          </p:cNvSpPr>
          <p:nvPr/>
        </p:nvSpPr>
        <p:spPr bwMode="auto">
          <a:xfrm>
            <a:off x="1627188" y="2189163"/>
            <a:ext cx="163512" cy="3965575"/>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2287" name="Rectangle 42"/>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2288" name="Rectangle 43"/>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2289" name="Picture 4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6189" name="Rectangle 4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46190" name="Rectangle 4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46191" name="Picture 47"/>
          <p:cNvPicPr>
            <a:picLocks noChangeAspect="1" noChangeArrowheads="1"/>
          </p:cNvPicPr>
          <p:nvPr/>
        </p:nvPicPr>
        <p:blipFill>
          <a:blip r:embed="rId6"/>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2293" name="Picture 4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94" name="Picture 4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95" name="Picture 5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96"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97"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2299" name="Group 54"/>
          <p:cNvGrpSpPr>
            <a:grpSpLocks/>
          </p:cNvGrpSpPr>
          <p:nvPr/>
        </p:nvGrpSpPr>
        <p:grpSpPr bwMode="auto">
          <a:xfrm>
            <a:off x="2098675" y="2589213"/>
            <a:ext cx="6496050" cy="936625"/>
            <a:chOff x="1322" y="1631"/>
            <a:chExt cx="4092" cy="590"/>
          </a:xfrm>
        </p:grpSpPr>
        <p:pic>
          <p:nvPicPr>
            <p:cNvPr id="646199" name="Picture 55"/>
            <p:cNvPicPr>
              <a:picLocks noChangeAspect="1" noChangeArrowheads="1"/>
            </p:cNvPicPr>
            <p:nvPr/>
          </p:nvPicPr>
          <p:blipFill>
            <a:blip r:embed="rId8">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46200" name="Picture 56"/>
            <p:cNvPicPr>
              <a:picLocks noChangeAspect="1" noChangeArrowheads="1"/>
            </p:cNvPicPr>
            <p:nvPr/>
          </p:nvPicPr>
          <p:blipFill>
            <a:blip r:embed="rId8">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46201" name="Picture 57"/>
            <p:cNvPicPr>
              <a:picLocks noChangeAspect="1" noChangeArrowheads="1"/>
            </p:cNvPicPr>
            <p:nvPr/>
          </p:nvPicPr>
          <p:blipFill>
            <a:blip r:embed="rId8">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46202" name="Picture 58"/>
            <p:cNvPicPr>
              <a:picLocks noChangeAspect="1" noChangeArrowheads="1"/>
            </p:cNvPicPr>
            <p:nvPr/>
          </p:nvPicPr>
          <p:blipFill>
            <a:blip r:embed="rId8">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46203" name="Picture 59"/>
            <p:cNvPicPr>
              <a:picLocks noChangeAspect="1" noChangeArrowheads="1"/>
            </p:cNvPicPr>
            <p:nvPr/>
          </p:nvPicPr>
          <p:blipFill>
            <a:blip r:embed="rId8">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46204" name="Picture 60"/>
            <p:cNvPicPr>
              <a:picLocks noChangeAspect="1" noChangeArrowheads="1"/>
            </p:cNvPicPr>
            <p:nvPr/>
          </p:nvPicPr>
          <p:blipFill>
            <a:blip r:embed="rId8">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2300" name="Group 61"/>
          <p:cNvGrpSpPr>
            <a:grpSpLocks/>
          </p:cNvGrpSpPr>
          <p:nvPr/>
        </p:nvGrpSpPr>
        <p:grpSpPr bwMode="auto">
          <a:xfrm>
            <a:off x="2836863" y="3608388"/>
            <a:ext cx="5664200" cy="669925"/>
            <a:chOff x="1787" y="2273"/>
            <a:chExt cx="3568" cy="422"/>
          </a:xfrm>
        </p:grpSpPr>
        <p:pic>
          <p:nvPicPr>
            <p:cNvPr id="646206" name="Picture 62"/>
            <p:cNvPicPr>
              <a:picLocks noChangeAspect="1" noChangeArrowheads="1"/>
            </p:cNvPicPr>
            <p:nvPr/>
          </p:nvPicPr>
          <p:blipFill>
            <a:blip r:embed="rId9">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46207" name="Picture 63"/>
            <p:cNvPicPr>
              <a:picLocks noChangeAspect="1" noChangeArrowheads="1"/>
            </p:cNvPicPr>
            <p:nvPr/>
          </p:nvPicPr>
          <p:blipFill>
            <a:blip r:embed="rId9">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46208" name="Picture 64"/>
            <p:cNvPicPr>
              <a:picLocks noChangeAspect="1" noChangeArrowheads="1"/>
            </p:cNvPicPr>
            <p:nvPr/>
          </p:nvPicPr>
          <p:blipFill>
            <a:blip r:embed="rId9">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46209" name="Picture 65"/>
            <p:cNvPicPr>
              <a:picLocks noChangeAspect="1" noChangeArrowheads="1"/>
            </p:cNvPicPr>
            <p:nvPr/>
          </p:nvPicPr>
          <p:blipFill>
            <a:blip r:embed="rId9">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2301" name="Group 66"/>
          <p:cNvGrpSpPr>
            <a:grpSpLocks/>
          </p:cNvGrpSpPr>
          <p:nvPr/>
        </p:nvGrpSpPr>
        <p:grpSpPr bwMode="auto">
          <a:xfrm>
            <a:off x="3941763" y="4387850"/>
            <a:ext cx="4672012" cy="592138"/>
            <a:chOff x="2483" y="2764"/>
            <a:chExt cx="2943" cy="373"/>
          </a:xfrm>
        </p:grpSpPr>
        <p:pic>
          <p:nvPicPr>
            <p:cNvPr id="646211" name="Picture 67"/>
            <p:cNvPicPr>
              <a:picLocks noChangeAspect="1" noChangeArrowheads="1"/>
            </p:cNvPicPr>
            <p:nvPr/>
          </p:nvPicPr>
          <p:blipFill>
            <a:blip r:embed="rId10"/>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46212" name="Picture 68"/>
            <p:cNvPicPr>
              <a:picLocks noChangeAspect="1" noChangeArrowheads="1"/>
            </p:cNvPicPr>
            <p:nvPr/>
          </p:nvPicPr>
          <p:blipFill>
            <a:blip r:embed="rId10"/>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46213" name="Picture 69"/>
            <p:cNvPicPr>
              <a:picLocks noChangeAspect="1" noChangeArrowheads="1"/>
            </p:cNvPicPr>
            <p:nvPr/>
          </p:nvPicPr>
          <p:blipFill>
            <a:blip r:embed="rId10"/>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46214" name="Picture 70"/>
            <p:cNvPicPr>
              <a:picLocks noChangeAspect="1" noChangeArrowheads="1"/>
            </p:cNvPicPr>
            <p:nvPr/>
          </p:nvPicPr>
          <p:blipFill>
            <a:blip r:embed="rId10"/>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2302"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2303" name="Group 72"/>
          <p:cNvGrpSpPr>
            <a:grpSpLocks/>
          </p:cNvGrpSpPr>
          <p:nvPr/>
        </p:nvGrpSpPr>
        <p:grpSpPr bwMode="auto">
          <a:xfrm>
            <a:off x="3832225" y="5137150"/>
            <a:ext cx="4697413" cy="603250"/>
            <a:chOff x="2414" y="3236"/>
            <a:chExt cx="2959" cy="380"/>
          </a:xfrm>
        </p:grpSpPr>
        <p:pic>
          <p:nvPicPr>
            <p:cNvPr id="646217" name="Picture 73"/>
            <p:cNvPicPr>
              <a:picLocks noChangeAspect="1" noChangeArrowheads="1"/>
            </p:cNvPicPr>
            <p:nvPr/>
          </p:nvPicPr>
          <p:blipFill>
            <a:blip r:embed="rId11">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46218" name="Picture 74"/>
            <p:cNvPicPr>
              <a:picLocks noChangeAspect="1" noChangeArrowheads="1"/>
            </p:cNvPicPr>
            <p:nvPr/>
          </p:nvPicPr>
          <p:blipFill>
            <a:blip r:embed="rId11">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46219" name="Picture 75"/>
            <p:cNvPicPr>
              <a:picLocks noChangeAspect="1" noChangeArrowheads="1"/>
            </p:cNvPicPr>
            <p:nvPr/>
          </p:nvPicPr>
          <p:blipFill>
            <a:blip r:embed="rId11">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46220" name="Picture 76"/>
            <p:cNvPicPr>
              <a:picLocks noChangeAspect="1" noChangeArrowheads="1"/>
            </p:cNvPicPr>
            <p:nvPr/>
          </p:nvPicPr>
          <p:blipFill>
            <a:blip r:embed="rId11">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46221" name="Text Box 77"/>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2304" name="Picture 7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305" name="Picture 7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306" name="Picture 8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307" name="Picture 8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308" name="Picture 8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309" name="Picture 8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6230" name="Text Box 86"/>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latin typeface="Arial Black" charset="0"/>
                <a:ea typeface="+mn-ea"/>
                <a:cs typeface="+mn-cs"/>
              </a:rPr>
              <a:t>พันธ</a:t>
            </a:r>
            <a:r>
              <a:rPr lang="th-TH" sz="2400" dirty="0">
                <a:solidFill>
                  <a:schemeClr val="accent2"/>
                </a:solidFill>
                <a:latin typeface="Arial Black" charset="0"/>
                <a:ea typeface="+mn-ea"/>
                <a:cs typeface="+mn-cs"/>
              </a:rPr>
              <a:t>สัญญาใหม่</a:t>
            </a:r>
            <a:endParaRPr lang="en-US" sz="2400" dirty="0">
              <a:solidFill>
                <a:schemeClr val="accent2"/>
              </a:solidFill>
              <a:latin typeface="Arial Black" charset="0"/>
              <a:ea typeface="+mn-ea"/>
              <a:cs typeface="+mn-cs"/>
            </a:endParaRPr>
          </a:p>
        </p:txBody>
      </p:sp>
      <p:sp>
        <p:nvSpPr>
          <p:cNvPr id="646232" name="Line 88"/>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3" name="Line 89"/>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34" name="Line 90"/>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2389" name="Group 125"/>
          <p:cNvGrpSpPr>
            <a:grpSpLocks/>
          </p:cNvGrpSpPr>
          <p:nvPr/>
        </p:nvGrpSpPr>
        <p:grpSpPr bwMode="auto">
          <a:xfrm>
            <a:off x="1000125" y="2201863"/>
            <a:ext cx="304800" cy="4165600"/>
            <a:chOff x="1472" y="768"/>
            <a:chExt cx="192" cy="2192"/>
          </a:xfrm>
        </p:grpSpPr>
        <p:sp>
          <p:nvSpPr>
            <p:cNvPr id="646270" name="Line 126"/>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1" name="Line 127"/>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2" name="Line 128"/>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82317"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282" name="Rectangle 138"/>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46283" name="Rectangle 139"/>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88</a:t>
            </a:r>
          </a:p>
        </p:txBody>
      </p:sp>
      <p:grpSp>
        <p:nvGrpSpPr>
          <p:cNvPr id="182320" name="Group 91"/>
          <p:cNvGrpSpPr>
            <a:grpSpLocks/>
          </p:cNvGrpSpPr>
          <p:nvPr/>
        </p:nvGrpSpPr>
        <p:grpSpPr bwMode="auto">
          <a:xfrm>
            <a:off x="1949450" y="2236788"/>
            <a:ext cx="5273675" cy="3898900"/>
            <a:chOff x="1228" y="1409"/>
            <a:chExt cx="3322" cy="2456"/>
          </a:xfrm>
        </p:grpSpPr>
        <p:grpSp>
          <p:nvGrpSpPr>
            <p:cNvPr id="182357" name="Group 92"/>
            <p:cNvGrpSpPr>
              <a:grpSpLocks/>
            </p:cNvGrpSpPr>
            <p:nvPr/>
          </p:nvGrpSpPr>
          <p:grpSpPr bwMode="auto">
            <a:xfrm>
              <a:off x="1228" y="1409"/>
              <a:ext cx="3303" cy="119"/>
              <a:chOff x="1206" y="1392"/>
              <a:chExt cx="3303" cy="119"/>
            </a:xfrm>
          </p:grpSpPr>
          <p:sp>
            <p:nvSpPr>
              <p:cNvPr id="646237" name="AutoShape 93"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8" name="AutoShape 94"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39" name="AutoShape 95"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0" name="AutoShape 96"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1" name="AutoShape 97"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2" name="AutoShape 98"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3" name="AutoShape 99"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4" name="AutoShape 100"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5" name="AutoShape 101"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6" name="AutoShape 102"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46247" name="AutoShape 103"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8" name="AutoShape 104"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49" name="AutoShape 105"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0" name="AutoShape 106"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46251" name="AutoShape 107"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2358" name="Group 108"/>
            <p:cNvGrpSpPr>
              <a:grpSpLocks/>
            </p:cNvGrpSpPr>
            <p:nvPr/>
          </p:nvGrpSpPr>
          <p:grpSpPr bwMode="auto">
            <a:xfrm>
              <a:off x="1243" y="3761"/>
              <a:ext cx="3307" cy="104"/>
              <a:chOff x="1231" y="3769"/>
              <a:chExt cx="3307" cy="104"/>
            </a:xfrm>
          </p:grpSpPr>
          <p:sp>
            <p:nvSpPr>
              <p:cNvPr id="646253" name="AutoShape 109"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4" name="AutoShape 110"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5" name="AutoShape 111"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6" name="AutoShape 112"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7" name="AutoShape 113"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8" name="AutoShape 114"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59" name="AutoShape 115"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0" name="AutoShape 116"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1" name="AutoShape 117"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2" name="AutoShape 118"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3" name="AutoShape 119"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4" name="AutoShape 120"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5" name="AutoShape 121"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6" name="AutoShape 122"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46267" name="AutoShape 123"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2352" name="Group 131"/>
          <p:cNvGrpSpPr>
            <a:grpSpLocks/>
          </p:cNvGrpSpPr>
          <p:nvPr/>
        </p:nvGrpSpPr>
        <p:grpSpPr bwMode="auto">
          <a:xfrm>
            <a:off x="1703388" y="6427788"/>
            <a:ext cx="6297612" cy="304800"/>
            <a:chOff x="1040" y="1200"/>
            <a:chExt cx="3184" cy="192"/>
          </a:xfrm>
        </p:grpSpPr>
        <p:sp>
          <p:nvSpPr>
            <p:cNvPr id="646276" name="Line 132"/>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7" name="Line 133"/>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6278" name="Line 134"/>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44"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sp>
        <p:nvSpPr>
          <p:cNvPr id="145" name="Text Box 171"/>
          <p:cNvSpPr txBox="1">
            <a:spLocks noChangeArrowheads="1"/>
          </p:cNvSpPr>
          <p:nvPr/>
        </p:nvSpPr>
        <p:spPr bwMode="auto">
          <a:xfrm>
            <a:off x="2601913" y="928688"/>
            <a:ext cx="2024063"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grpSp>
        <p:nvGrpSpPr>
          <p:cNvPr id="146" name="Group 144"/>
          <p:cNvGrpSpPr>
            <a:grpSpLocks/>
          </p:cNvGrpSpPr>
          <p:nvPr/>
        </p:nvGrpSpPr>
        <p:grpSpPr bwMode="auto">
          <a:xfrm>
            <a:off x="1885950" y="92075"/>
            <a:ext cx="3810000" cy="2328863"/>
            <a:chOff x="1188" y="58"/>
            <a:chExt cx="2400" cy="1467"/>
          </a:xfrm>
        </p:grpSpPr>
        <p:sp>
          <p:nvSpPr>
            <p:cNvPr id="147"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48" name="Group 146"/>
            <p:cNvGrpSpPr>
              <a:grpSpLocks/>
            </p:cNvGrpSpPr>
            <p:nvPr/>
          </p:nvGrpSpPr>
          <p:grpSpPr bwMode="auto">
            <a:xfrm>
              <a:off x="1686" y="779"/>
              <a:ext cx="1172" cy="497"/>
              <a:chOff x="1686" y="779"/>
              <a:chExt cx="1172" cy="497"/>
            </a:xfrm>
          </p:grpSpPr>
          <p:sp>
            <p:nvSpPr>
              <p:cNvPr id="173"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174"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49" name="Group 149"/>
            <p:cNvGrpSpPr>
              <a:grpSpLocks/>
            </p:cNvGrpSpPr>
            <p:nvPr/>
          </p:nvGrpSpPr>
          <p:grpSpPr bwMode="auto">
            <a:xfrm>
              <a:off x="1188" y="1175"/>
              <a:ext cx="1925" cy="249"/>
              <a:chOff x="1188" y="1175"/>
              <a:chExt cx="1925" cy="249"/>
            </a:xfrm>
          </p:grpSpPr>
          <p:grpSp>
            <p:nvGrpSpPr>
              <p:cNvPr id="163" name="Group 150"/>
              <p:cNvGrpSpPr>
                <a:grpSpLocks/>
              </p:cNvGrpSpPr>
              <p:nvPr/>
            </p:nvGrpSpPr>
            <p:grpSpPr bwMode="auto">
              <a:xfrm>
                <a:off x="1188" y="1175"/>
                <a:ext cx="1728" cy="249"/>
                <a:chOff x="1188" y="1175"/>
                <a:chExt cx="1728" cy="249"/>
              </a:xfrm>
            </p:grpSpPr>
            <p:sp>
              <p:nvSpPr>
                <p:cNvPr id="165"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166"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167"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68"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169"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170"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171"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172"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164"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50" name="Group 160"/>
            <p:cNvGrpSpPr>
              <a:grpSpLocks/>
            </p:cNvGrpSpPr>
            <p:nvPr/>
          </p:nvGrpSpPr>
          <p:grpSpPr bwMode="auto">
            <a:xfrm>
              <a:off x="2033" y="58"/>
              <a:ext cx="455" cy="692"/>
              <a:chOff x="2033" y="58"/>
              <a:chExt cx="455" cy="692"/>
            </a:xfrm>
          </p:grpSpPr>
          <p:grpSp>
            <p:nvGrpSpPr>
              <p:cNvPr id="159" name="Group 161"/>
              <p:cNvGrpSpPr>
                <a:grpSpLocks/>
              </p:cNvGrpSpPr>
              <p:nvPr/>
            </p:nvGrpSpPr>
            <p:grpSpPr bwMode="auto">
              <a:xfrm>
                <a:off x="2033" y="58"/>
                <a:ext cx="455" cy="692"/>
                <a:chOff x="1814" y="109"/>
                <a:chExt cx="455" cy="692"/>
              </a:xfrm>
            </p:grpSpPr>
            <p:sp>
              <p:nvSpPr>
                <p:cNvPr id="161"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162"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60"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51" name="Group 165"/>
            <p:cNvGrpSpPr>
              <a:grpSpLocks/>
            </p:cNvGrpSpPr>
            <p:nvPr/>
          </p:nvGrpSpPr>
          <p:grpSpPr bwMode="auto">
            <a:xfrm>
              <a:off x="1394" y="1159"/>
              <a:ext cx="1562" cy="272"/>
              <a:chOff x="1394" y="1159"/>
              <a:chExt cx="1562" cy="272"/>
            </a:xfrm>
          </p:grpSpPr>
          <p:sp>
            <p:nvSpPr>
              <p:cNvPr id="157"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158"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152"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153"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54" name="Group 170"/>
            <p:cNvGrpSpPr>
              <a:grpSpLocks/>
            </p:cNvGrpSpPr>
            <p:nvPr/>
          </p:nvGrpSpPr>
          <p:grpSpPr bwMode="auto">
            <a:xfrm>
              <a:off x="1639" y="585"/>
              <a:ext cx="1275" cy="365"/>
              <a:chOff x="1639" y="561"/>
              <a:chExt cx="1275" cy="365"/>
            </a:xfrm>
          </p:grpSpPr>
          <p:sp>
            <p:nvSpPr>
              <p:cNvPr id="155"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156"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177"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178"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79"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80" name="Text Box 72"/>
          <p:cNvSpPr txBox="1">
            <a:spLocks noChangeArrowheads="1"/>
          </p:cNvSpPr>
          <p:nvPr/>
        </p:nvSpPr>
        <p:spPr bwMode="auto">
          <a:xfrm>
            <a:off x="599298" y="1711479"/>
            <a:ext cx="320675" cy="452477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3200" dirty="0">
                <a:solidFill>
                  <a:schemeClr val="tx1"/>
                </a:solidFill>
                <a:latin typeface="Arial" charset="0"/>
                <a:ea typeface="+mn-ea"/>
                <a:cs typeface="+mn-cs"/>
              </a:rPr>
              <a:t>ด้ายแนวยาว</a:t>
            </a:r>
            <a:endParaRPr lang="en-US" sz="3200" dirty="0">
              <a:solidFill>
                <a:schemeClr val="tx1"/>
              </a:solidFill>
              <a:latin typeface="Arial" charset="0"/>
              <a:ea typeface="+mn-ea"/>
              <a:cs typeface="+mn-cs"/>
            </a:endParaRPr>
          </a:p>
        </p:txBody>
      </p:sp>
      <p:sp>
        <p:nvSpPr>
          <p:cNvPr id="181" name="Text Box 140"/>
          <p:cNvSpPr txBox="1">
            <a:spLocks noChangeArrowheads="1"/>
          </p:cNvSpPr>
          <p:nvPr/>
        </p:nvSpPr>
        <p:spPr bwMode="auto">
          <a:xfrm>
            <a:off x="3586342" y="6237292"/>
            <a:ext cx="2992552" cy="64611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600" dirty="0">
                <a:solidFill>
                  <a:schemeClr val="tx1"/>
                </a:solidFill>
                <a:latin typeface="Arial" charset="0"/>
              </a:rPr>
              <a:t>ด้ายแนวนอน</a:t>
            </a:r>
            <a:endParaRPr lang="en-US" b="0" dirty="0">
              <a:solidFill>
                <a:schemeClr val="tx1"/>
              </a:solidFill>
            </a:endParaRPr>
          </a:p>
        </p:txBody>
      </p:sp>
      <p:sp>
        <p:nvSpPr>
          <p:cNvPr id="143"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175"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176"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182"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83"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46149"/>
                                        </p:tgtEl>
                                        <p:attrNameLst>
                                          <p:attrName>style.visibility</p:attrName>
                                        </p:attrNameLst>
                                      </p:cBhvr>
                                      <p:to>
                                        <p:strVal val="visible"/>
                                      </p:to>
                                    </p:set>
                                    <p:animEffect transition="in" filter="wipe(up)">
                                      <p:cBhvr>
                                        <p:cTn id="7" dur="500"/>
                                        <p:tgtEl>
                                          <p:spTgt spid="64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1" name="Group 2"/>
          <p:cNvGrpSpPr>
            <a:grpSpLocks/>
          </p:cNvGrpSpPr>
          <p:nvPr/>
        </p:nvGrpSpPr>
        <p:grpSpPr bwMode="auto">
          <a:xfrm>
            <a:off x="0" y="0"/>
            <a:ext cx="9144000" cy="6858000"/>
            <a:chOff x="0" y="0"/>
            <a:chExt cx="5760" cy="4320"/>
          </a:xfrm>
        </p:grpSpPr>
        <p:pic>
          <p:nvPicPr>
            <p:cNvPr id="18446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 y="1521"/>
              <a:ext cx="3531" cy="2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4322" name="Rectangle 5"/>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323" name="Rectangle 6"/>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24" name="Rectangle 7"/>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84325" name="Rectangle 8" descr="Oak"/>
          <p:cNvSpPr>
            <a:spLocks noChangeArrowheads="1"/>
          </p:cNvSpPr>
          <p:nvPr/>
        </p:nvSpPr>
        <p:spPr bwMode="auto">
          <a:xfrm>
            <a:off x="7466013" y="2209800"/>
            <a:ext cx="203200" cy="3956050"/>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26" name="Rectangle 9" descr="Oak"/>
          <p:cNvSpPr>
            <a:spLocks noChangeArrowheads="1"/>
          </p:cNvSpPr>
          <p:nvPr/>
        </p:nvSpPr>
        <p:spPr bwMode="auto">
          <a:xfrm>
            <a:off x="1628775" y="2182813"/>
            <a:ext cx="6043613"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676875" name="Rectangle 11"/>
          <p:cNvSpPr>
            <a:spLocks noChangeArrowheads="1"/>
          </p:cNvSpPr>
          <p:nvPr/>
        </p:nvSpPr>
        <p:spPr bwMode="auto">
          <a:xfrm rot="17945350">
            <a:off x="5799358" y="1476133"/>
            <a:ext cx="126797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11B0C5"/>
                </a:solidFill>
                <a:latin typeface="Arial" charset="0"/>
              </a:rPr>
              <a:t>การเสด็จมาครั้งที่สอง</a:t>
            </a:r>
            <a:endParaRPr lang="en-US" sz="1100" dirty="0">
              <a:solidFill>
                <a:srgbClr val="FFEA18"/>
              </a:solidFill>
              <a:latin typeface="Arial" charset="0"/>
            </a:endParaRPr>
          </a:p>
        </p:txBody>
      </p:sp>
      <p:sp>
        <p:nvSpPr>
          <p:cNvPr id="676876" name="Rectangle 12"/>
          <p:cNvSpPr>
            <a:spLocks noChangeArrowheads="1"/>
          </p:cNvSpPr>
          <p:nvPr/>
        </p:nvSpPr>
        <p:spPr bwMode="auto">
          <a:xfrm rot="17945350">
            <a:off x="6138761" y="1261821"/>
            <a:ext cx="1530868"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08F220"/>
                </a:solidFill>
                <a:latin typeface="Arial" charset="0"/>
              </a:rPr>
              <a:t>การเสด็จกลับมาครั้งที่สอง</a:t>
            </a:r>
            <a:endParaRPr lang="en-US" sz="1100" dirty="0">
              <a:solidFill>
                <a:srgbClr val="FFEA18"/>
              </a:solidFill>
              <a:latin typeface="Arial" charset="0"/>
            </a:endParaRPr>
          </a:p>
        </p:txBody>
      </p:sp>
      <p:sp>
        <p:nvSpPr>
          <p:cNvPr id="676877" name="Rectangle 13"/>
          <p:cNvSpPr>
            <a:spLocks noChangeArrowheads="1"/>
          </p:cNvSpPr>
          <p:nvPr/>
        </p:nvSpPr>
        <p:spPr bwMode="auto">
          <a:xfrm rot="17945350">
            <a:off x="6291370" y="1430363"/>
            <a:ext cx="1784143"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1100" dirty="0">
                <a:solidFill>
                  <a:schemeClr val="tx1"/>
                </a:solidFill>
                <a:latin typeface="Arial" charset="0"/>
                <a:ea typeface="+mn-ea"/>
                <a:cs typeface="+mn-cs"/>
              </a:rPr>
              <a:t>การครองบัลลังก์ของพระคริสต์</a:t>
            </a:r>
            <a:endParaRPr lang="en-US" sz="1100" dirty="0">
              <a:solidFill>
                <a:schemeClr val="tx1"/>
              </a:solidFill>
              <a:latin typeface="Arial" charset="0"/>
              <a:ea typeface="+mn-ea"/>
              <a:cs typeface="+mn-cs"/>
            </a:endParaRPr>
          </a:p>
        </p:txBody>
      </p:sp>
      <p:sp>
        <p:nvSpPr>
          <p:cNvPr id="676878" name="Rectangle 14"/>
          <p:cNvSpPr>
            <a:spLocks noChangeArrowheads="1"/>
          </p:cNvSpPr>
          <p:nvPr/>
        </p:nvSpPr>
        <p:spPr bwMode="auto">
          <a:xfrm rot="17945350">
            <a:off x="7016697" y="1294365"/>
            <a:ext cx="116057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100" dirty="0">
                <a:solidFill>
                  <a:srgbClr val="F87B57"/>
                </a:solidFill>
                <a:latin typeface="Arial" charset="0"/>
                <a:ea typeface="+mn-ea"/>
                <a:cs typeface="+mn-cs"/>
              </a:rPr>
              <a:t>สวรรค์ใหม่ โลกใหม่</a:t>
            </a:r>
            <a:endParaRPr lang="en-US" sz="1100" dirty="0">
              <a:solidFill>
                <a:srgbClr val="F87B57"/>
              </a:solidFill>
              <a:latin typeface="Arial" charset="0"/>
              <a:ea typeface="+mn-ea"/>
              <a:cs typeface="+mn-cs"/>
            </a:endParaRPr>
          </a:p>
        </p:txBody>
      </p:sp>
      <p:sp>
        <p:nvSpPr>
          <p:cNvPr id="184331" name="Rectangle 15" descr="Oak"/>
          <p:cNvSpPr>
            <a:spLocks noChangeArrowheads="1"/>
          </p:cNvSpPr>
          <p:nvPr/>
        </p:nvSpPr>
        <p:spPr bwMode="auto">
          <a:xfrm>
            <a:off x="1639888" y="5926138"/>
            <a:ext cx="5834062" cy="236537"/>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184332"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33" name="Rectangle 17" descr="Oak"/>
          <p:cNvSpPr>
            <a:spLocks noChangeArrowheads="1"/>
          </p:cNvSpPr>
          <p:nvPr/>
        </p:nvSpPr>
        <p:spPr bwMode="auto">
          <a:xfrm>
            <a:off x="1627188" y="2189163"/>
            <a:ext cx="163512" cy="3965575"/>
          </a:xfrm>
          <a:prstGeom prst="rect">
            <a:avLst/>
          </a:prstGeom>
          <a:blipFill dpi="0" rotWithShape="0">
            <a:blip r:embed="rId5"/>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p>
        </p:txBody>
      </p:sp>
      <p:sp>
        <p:nvSpPr>
          <p:cNvPr id="184334" name="Rectangle 18"/>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84335" name="Rectangle 19"/>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84336"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885" name="Rectangle 21"/>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6886" name="Rectangle 22"/>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pic>
        <p:nvPicPr>
          <p:cNvPr id="676887" name="Picture 23"/>
          <p:cNvPicPr>
            <a:picLocks noChangeAspect="1" noChangeArrowheads="1"/>
          </p:cNvPicPr>
          <p:nvPr/>
        </p:nvPicPr>
        <p:blipFill>
          <a:blip r:embed="rId6"/>
          <a:srcRect/>
          <a:stretch>
            <a:fillRect/>
          </a:stretch>
        </p:blipFill>
        <p:spPr bwMode="auto">
          <a:xfrm rot="5361337">
            <a:off x="-319881" y="4123531"/>
            <a:ext cx="4605338" cy="301625"/>
          </a:xfrm>
          <a:prstGeom prst="rect">
            <a:avLst/>
          </a:prstGeom>
          <a:noFill/>
          <a:effectLst>
            <a:outerShdw blurRad="63500" dist="38099" dir="2700000" algn="ctr" rotWithShape="0">
              <a:schemeClr val="accent2">
                <a:alpha val="74998"/>
              </a:schemeClr>
            </a:outerShdw>
          </a:effectLst>
        </p:spPr>
      </p:pic>
      <p:pic>
        <p:nvPicPr>
          <p:cNvPr id="184340" name="Picture 2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829969" y="4085431"/>
            <a:ext cx="46624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1" name="Picture 2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2" name="Picture 2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3"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44"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893" name="Text Box 29"/>
          <p:cNvSpPr txBox="1">
            <a:spLocks noChangeArrowheads="1"/>
          </p:cNvSpPr>
          <p:nvPr/>
        </p:nvSpPr>
        <p:spPr bwMode="auto">
          <a:xfrm>
            <a:off x="120650" y="106363"/>
            <a:ext cx="3097213" cy="12926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dirty="0">
                <a:solidFill>
                  <a:schemeClr val="tx1"/>
                </a:solidFill>
                <a:latin typeface="Arial" charset="0"/>
              </a:rPr>
              <a:t>ผืนผ้าของลำดับเหตุการณ์ใน</a:t>
            </a:r>
          </a:p>
          <a:p>
            <a:pPr>
              <a:spcBef>
                <a:spcPct val="50000"/>
              </a:spcBef>
              <a:defRPr/>
            </a:pPr>
            <a:r>
              <a:rPr lang="th-TH" sz="2000" dirty="0">
                <a:solidFill>
                  <a:schemeClr val="tx1"/>
                </a:solidFill>
                <a:latin typeface="Arial" charset="0"/>
              </a:rPr>
              <a:t>พระคัมภีร์</a:t>
            </a:r>
          </a:p>
        </p:txBody>
      </p:sp>
      <p:grpSp>
        <p:nvGrpSpPr>
          <p:cNvPr id="184346" name="Group 30"/>
          <p:cNvGrpSpPr>
            <a:grpSpLocks/>
          </p:cNvGrpSpPr>
          <p:nvPr/>
        </p:nvGrpSpPr>
        <p:grpSpPr bwMode="auto">
          <a:xfrm>
            <a:off x="2018065" y="2494945"/>
            <a:ext cx="6496050" cy="936625"/>
            <a:chOff x="1322" y="1631"/>
            <a:chExt cx="4092" cy="590"/>
          </a:xfrm>
        </p:grpSpPr>
        <p:pic>
          <p:nvPicPr>
            <p:cNvPr id="676895" name="Picture 31"/>
            <p:cNvPicPr>
              <a:picLocks noChangeAspect="1" noChangeArrowheads="1"/>
            </p:cNvPicPr>
            <p:nvPr/>
          </p:nvPicPr>
          <p:blipFill>
            <a:blip r:embed="rId8">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76896" name="Picture 32"/>
            <p:cNvPicPr>
              <a:picLocks noChangeAspect="1" noChangeArrowheads="1"/>
            </p:cNvPicPr>
            <p:nvPr/>
          </p:nvPicPr>
          <p:blipFill>
            <a:blip r:embed="rId8">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76897" name="Picture 33"/>
            <p:cNvPicPr>
              <a:picLocks noChangeAspect="1" noChangeArrowheads="1"/>
            </p:cNvPicPr>
            <p:nvPr/>
          </p:nvPicPr>
          <p:blipFill>
            <a:blip r:embed="rId8">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76898" name="Picture 34"/>
            <p:cNvPicPr>
              <a:picLocks noChangeAspect="1" noChangeArrowheads="1"/>
            </p:cNvPicPr>
            <p:nvPr/>
          </p:nvPicPr>
          <p:blipFill>
            <a:blip r:embed="rId8">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76899" name="Picture 35"/>
            <p:cNvPicPr>
              <a:picLocks noChangeAspect="1" noChangeArrowheads="1"/>
            </p:cNvPicPr>
            <p:nvPr/>
          </p:nvPicPr>
          <p:blipFill>
            <a:blip r:embed="rId8">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76900" name="Picture 36"/>
            <p:cNvPicPr>
              <a:picLocks noChangeAspect="1" noChangeArrowheads="1"/>
            </p:cNvPicPr>
            <p:nvPr/>
          </p:nvPicPr>
          <p:blipFill>
            <a:blip r:embed="rId8">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84347" name="Group 37"/>
          <p:cNvGrpSpPr>
            <a:grpSpLocks/>
          </p:cNvGrpSpPr>
          <p:nvPr/>
        </p:nvGrpSpPr>
        <p:grpSpPr bwMode="auto">
          <a:xfrm>
            <a:off x="2836863" y="3608388"/>
            <a:ext cx="5664200" cy="669925"/>
            <a:chOff x="1787" y="2273"/>
            <a:chExt cx="3568" cy="422"/>
          </a:xfrm>
        </p:grpSpPr>
        <p:pic>
          <p:nvPicPr>
            <p:cNvPr id="676902" name="Picture 38"/>
            <p:cNvPicPr>
              <a:picLocks noChangeAspect="1" noChangeArrowheads="1"/>
            </p:cNvPicPr>
            <p:nvPr/>
          </p:nvPicPr>
          <p:blipFill>
            <a:blip r:embed="rId9">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76903" name="Picture 39"/>
            <p:cNvPicPr>
              <a:picLocks noChangeAspect="1" noChangeArrowheads="1"/>
            </p:cNvPicPr>
            <p:nvPr/>
          </p:nvPicPr>
          <p:blipFill>
            <a:blip r:embed="rId9">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76904" name="Picture 40"/>
            <p:cNvPicPr>
              <a:picLocks noChangeAspect="1" noChangeArrowheads="1"/>
            </p:cNvPicPr>
            <p:nvPr/>
          </p:nvPicPr>
          <p:blipFill>
            <a:blip r:embed="rId9">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76905" name="Picture 41"/>
            <p:cNvPicPr>
              <a:picLocks noChangeAspect="1" noChangeArrowheads="1"/>
            </p:cNvPicPr>
            <p:nvPr/>
          </p:nvPicPr>
          <p:blipFill>
            <a:blip r:embed="rId9">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84348" name="Group 42"/>
          <p:cNvGrpSpPr>
            <a:grpSpLocks/>
          </p:cNvGrpSpPr>
          <p:nvPr/>
        </p:nvGrpSpPr>
        <p:grpSpPr bwMode="auto">
          <a:xfrm>
            <a:off x="3941763" y="4387850"/>
            <a:ext cx="4672012" cy="592138"/>
            <a:chOff x="2483" y="2764"/>
            <a:chExt cx="2943" cy="373"/>
          </a:xfrm>
        </p:grpSpPr>
        <p:pic>
          <p:nvPicPr>
            <p:cNvPr id="676907" name="Picture 43"/>
            <p:cNvPicPr>
              <a:picLocks noChangeAspect="1" noChangeArrowheads="1"/>
            </p:cNvPicPr>
            <p:nvPr/>
          </p:nvPicPr>
          <p:blipFill>
            <a:blip r:embed="rId10"/>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76908" name="Picture 44"/>
            <p:cNvPicPr>
              <a:picLocks noChangeAspect="1" noChangeArrowheads="1"/>
            </p:cNvPicPr>
            <p:nvPr/>
          </p:nvPicPr>
          <p:blipFill>
            <a:blip r:embed="rId10"/>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76909" name="Picture 45"/>
            <p:cNvPicPr>
              <a:picLocks noChangeAspect="1" noChangeArrowheads="1"/>
            </p:cNvPicPr>
            <p:nvPr/>
          </p:nvPicPr>
          <p:blipFill>
            <a:blip r:embed="rId10"/>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76910" name="Picture 46"/>
            <p:cNvPicPr>
              <a:picLocks noChangeAspect="1" noChangeArrowheads="1"/>
            </p:cNvPicPr>
            <p:nvPr/>
          </p:nvPicPr>
          <p:blipFill>
            <a:blip r:embed="rId10"/>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84349" name="Picture 4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4350" name="Group 48"/>
          <p:cNvGrpSpPr>
            <a:grpSpLocks/>
          </p:cNvGrpSpPr>
          <p:nvPr/>
        </p:nvGrpSpPr>
        <p:grpSpPr bwMode="auto">
          <a:xfrm>
            <a:off x="3832225" y="5137150"/>
            <a:ext cx="4697413" cy="603250"/>
            <a:chOff x="2414" y="3236"/>
            <a:chExt cx="2959" cy="380"/>
          </a:xfrm>
        </p:grpSpPr>
        <p:pic>
          <p:nvPicPr>
            <p:cNvPr id="676913" name="Picture 49"/>
            <p:cNvPicPr>
              <a:picLocks noChangeAspect="1" noChangeArrowheads="1"/>
            </p:cNvPicPr>
            <p:nvPr/>
          </p:nvPicPr>
          <p:blipFill>
            <a:blip r:embed="rId11">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76914" name="Picture 50"/>
            <p:cNvPicPr>
              <a:picLocks noChangeAspect="1" noChangeArrowheads="1"/>
            </p:cNvPicPr>
            <p:nvPr/>
          </p:nvPicPr>
          <p:blipFill>
            <a:blip r:embed="rId11">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76915" name="Picture 51"/>
            <p:cNvPicPr>
              <a:picLocks noChangeAspect="1" noChangeArrowheads="1"/>
            </p:cNvPicPr>
            <p:nvPr/>
          </p:nvPicPr>
          <p:blipFill>
            <a:blip r:embed="rId11">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76916" name="Picture 52"/>
            <p:cNvPicPr>
              <a:picLocks noChangeAspect="1" noChangeArrowheads="1"/>
            </p:cNvPicPr>
            <p:nvPr/>
          </p:nvPicPr>
          <p:blipFill>
            <a:blip r:embed="rId11">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76917" name="Text Box 53"/>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pic>
        <p:nvPicPr>
          <p:cNvPr id="184351" name="Picture 5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2" name="Picture 5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3" name="Picture 5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4" name="Picture 5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5" name="Picture 5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6" name="Picture 5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924" name="Text Box 60"/>
          <p:cNvSpPr txBox="1">
            <a:spLocks noChangeArrowheads="1"/>
          </p:cNvSpPr>
          <p:nvPr/>
        </p:nvSpPr>
        <p:spPr bwMode="auto">
          <a:xfrm>
            <a:off x="3051175" y="3668713"/>
            <a:ext cx="3969380" cy="461665"/>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สัญญาประทานแผ่นดิน</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676925" name="Text Box 61"/>
          <p:cNvSpPr txBox="1">
            <a:spLocks noChangeArrowheads="1"/>
          </p:cNvSpPr>
          <p:nvPr/>
        </p:nvSpPr>
        <p:spPr bwMode="auto">
          <a:xfrm>
            <a:off x="2406651" y="2575524"/>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พันธ</a:t>
            </a:r>
            <a:r>
              <a:rPr lang="th-TH"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rPr>
              <a:t>สัญญาอับรา</a:t>
            </a:r>
            <a:r>
              <a:rPr lang="th-TH" sz="4000" dirty="0" err="1">
                <a:ln w="0"/>
                <a:solidFill>
                  <a:schemeClr val="accent1"/>
                </a:solidFill>
                <a:effectLst>
                  <a:outerShdw blurRad="38100" dist="25400" dir="5400000" algn="ctr" rotWithShape="0">
                    <a:srgbClr val="6E747A">
                      <a:alpha val="43000"/>
                    </a:srgbClr>
                  </a:outerShdw>
                </a:effectLst>
                <a:latin typeface="Arial Black" charset="0"/>
                <a:ea typeface="+mn-ea"/>
                <a:cs typeface="+mn-cs"/>
              </a:rPr>
              <a:t>ฮัม</a:t>
            </a:r>
            <a:endParaRPr lang="en-US" sz="4000" dirty="0">
              <a:ln w="0"/>
              <a:solidFill>
                <a:schemeClr val="accent1"/>
              </a:solidFill>
              <a:effectLst>
                <a:outerShdw blurRad="38100" dist="25400" dir="5400000" algn="ctr" rotWithShape="0">
                  <a:srgbClr val="6E747A">
                    <a:alpha val="43000"/>
                  </a:srgbClr>
                </a:outerShdw>
              </a:effectLst>
              <a:latin typeface="Arial Black" charset="0"/>
              <a:ea typeface="+mn-ea"/>
              <a:cs typeface="+mn-cs"/>
            </a:endParaRPr>
          </a:p>
        </p:txBody>
      </p:sp>
      <p:sp>
        <p:nvSpPr>
          <p:cNvPr id="676926" name="Text Box 62"/>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676928" name="Line 64"/>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29" name="Line 65"/>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0" name="Line 66"/>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84363" name="Group 67"/>
          <p:cNvGrpSpPr>
            <a:grpSpLocks/>
          </p:cNvGrpSpPr>
          <p:nvPr/>
        </p:nvGrpSpPr>
        <p:grpSpPr bwMode="auto">
          <a:xfrm>
            <a:off x="599298" y="1711479"/>
            <a:ext cx="760413" cy="4524770"/>
            <a:chOff x="1185" y="589"/>
            <a:chExt cx="479" cy="2381"/>
          </a:xfrm>
        </p:grpSpPr>
        <p:grpSp>
          <p:nvGrpSpPr>
            <p:cNvPr id="184440" name="Group 68"/>
            <p:cNvGrpSpPr>
              <a:grpSpLocks/>
            </p:cNvGrpSpPr>
            <p:nvPr/>
          </p:nvGrpSpPr>
          <p:grpSpPr bwMode="auto">
            <a:xfrm>
              <a:off x="1472" y="768"/>
              <a:ext cx="192" cy="2192"/>
              <a:chOff x="1472" y="768"/>
              <a:chExt cx="192" cy="2192"/>
            </a:xfrm>
          </p:grpSpPr>
          <p:sp>
            <p:nvSpPr>
              <p:cNvPr id="676933" name="Line 69"/>
              <p:cNvSpPr>
                <a:spLocks noChangeShapeType="1"/>
              </p:cNvSpPr>
              <p:nvPr/>
            </p:nvSpPr>
            <p:spPr bwMode="auto">
              <a:xfrm>
                <a:off x="1472" y="768"/>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4" name="Line 70"/>
              <p:cNvSpPr>
                <a:spLocks noChangeShapeType="1"/>
              </p:cNvSpPr>
              <p:nvPr/>
            </p:nvSpPr>
            <p:spPr bwMode="auto">
              <a:xfrm>
                <a:off x="1568" y="864"/>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6935" name="Line 71"/>
              <p:cNvSpPr>
                <a:spLocks noChangeShapeType="1"/>
              </p:cNvSpPr>
              <p:nvPr/>
            </p:nvSpPr>
            <p:spPr bwMode="auto">
              <a:xfrm>
                <a:off x="1664" y="960"/>
                <a:ext cx="0" cy="2000"/>
              </a:xfrm>
              <a:prstGeom prst="line">
                <a:avLst/>
              </a:prstGeom>
              <a:noFill/>
              <a:ln w="3810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6936" name="Text Box 72"/>
            <p:cNvSpPr txBox="1">
              <a:spLocks noChangeArrowheads="1"/>
            </p:cNvSpPr>
            <p:nvPr/>
          </p:nvSpPr>
          <p:spPr bwMode="auto">
            <a:xfrm>
              <a:off x="1185" y="589"/>
              <a:ext cx="202" cy="238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3200" dirty="0">
                  <a:solidFill>
                    <a:schemeClr val="tx1"/>
                  </a:solidFill>
                  <a:latin typeface="Arial" charset="0"/>
                  <a:ea typeface="+mn-ea"/>
                  <a:cs typeface="+mn-cs"/>
                </a:rPr>
                <a:t>ด้ายแนวยาว</a:t>
              </a:r>
              <a:endParaRPr lang="en-US" sz="3200" dirty="0">
                <a:solidFill>
                  <a:schemeClr val="tx1"/>
                </a:solidFill>
                <a:latin typeface="Arial" charset="0"/>
                <a:ea typeface="+mn-ea"/>
                <a:cs typeface="+mn-cs"/>
              </a:endParaRPr>
            </a:p>
          </p:txBody>
        </p:sp>
      </p:grpSp>
      <p:sp>
        <p:nvSpPr>
          <p:cNvPr id="184364" name="Text Box 73"/>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76938" name="Rectangle 74"/>
          <p:cNvSpPr>
            <a:spLocks noChangeArrowheads="1"/>
          </p:cNvSpPr>
          <p:nvPr/>
        </p:nvSpPr>
        <p:spPr bwMode="auto">
          <a:xfrm>
            <a:off x="7561263" y="651986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8.0.03f.</a:t>
            </a:r>
          </a:p>
        </p:txBody>
      </p:sp>
      <p:sp>
        <p:nvSpPr>
          <p:cNvPr id="676939" name="Rectangle 75"/>
          <p:cNvSpPr>
            <a:spLocks noChangeArrowheads="1"/>
          </p:cNvSpPr>
          <p:nvPr/>
        </p:nvSpPr>
        <p:spPr bwMode="auto">
          <a:xfrm>
            <a:off x="8104188" y="651192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89</a:t>
            </a:r>
          </a:p>
        </p:txBody>
      </p:sp>
      <p:grpSp>
        <p:nvGrpSpPr>
          <p:cNvPr id="184367" name="Group 76"/>
          <p:cNvGrpSpPr>
            <a:grpSpLocks/>
          </p:cNvGrpSpPr>
          <p:nvPr/>
        </p:nvGrpSpPr>
        <p:grpSpPr bwMode="auto">
          <a:xfrm>
            <a:off x="1949450" y="2236788"/>
            <a:ext cx="5273675" cy="3898900"/>
            <a:chOff x="1228" y="1409"/>
            <a:chExt cx="3322" cy="2456"/>
          </a:xfrm>
        </p:grpSpPr>
        <p:grpSp>
          <p:nvGrpSpPr>
            <p:cNvPr id="184408" name="Group 77"/>
            <p:cNvGrpSpPr>
              <a:grpSpLocks/>
            </p:cNvGrpSpPr>
            <p:nvPr/>
          </p:nvGrpSpPr>
          <p:grpSpPr bwMode="auto">
            <a:xfrm>
              <a:off x="1228" y="1409"/>
              <a:ext cx="3303" cy="119"/>
              <a:chOff x="1206" y="1392"/>
              <a:chExt cx="3303" cy="119"/>
            </a:xfrm>
          </p:grpSpPr>
          <p:sp>
            <p:nvSpPr>
              <p:cNvPr id="676942" name="AutoShape 78"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3" name="AutoShape 79"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4" name="AutoShape 80"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5" name="AutoShape 81"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6" name="AutoShape 82"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47" name="AutoShape 83"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8" name="AutoShape 84"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49" name="AutoShape 85"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0" name="AutoShape 86"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1" name="AutoShape 87"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76952" name="AutoShape 88"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3" name="AutoShape 89"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4" name="AutoShape 90"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5" name="AutoShape 91"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sp>
            <p:nvSpPr>
              <p:cNvPr id="676956" name="AutoShape 92"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cs typeface="+mn-cs"/>
                </a:endParaRPr>
              </a:p>
            </p:txBody>
          </p:sp>
        </p:grpSp>
        <p:grpSp>
          <p:nvGrpSpPr>
            <p:cNvPr id="184409" name="Group 93"/>
            <p:cNvGrpSpPr>
              <a:grpSpLocks/>
            </p:cNvGrpSpPr>
            <p:nvPr/>
          </p:nvGrpSpPr>
          <p:grpSpPr bwMode="auto">
            <a:xfrm>
              <a:off x="1243" y="3761"/>
              <a:ext cx="3307" cy="104"/>
              <a:chOff x="1231" y="3769"/>
              <a:chExt cx="3307" cy="104"/>
            </a:xfrm>
          </p:grpSpPr>
          <p:sp>
            <p:nvSpPr>
              <p:cNvPr id="676958" name="AutoShape 94"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59" name="AutoShape 95"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0" name="AutoShape 96"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1" name="AutoShape 97"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2" name="AutoShape 98"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3" name="AutoShape 99"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4" name="AutoShape 100"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5" name="AutoShape 101"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6" name="AutoShape 102"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7" name="AutoShape 103"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8" name="AutoShape 104"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69" name="AutoShape 105"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0" name="AutoShape 106"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1" name="AutoShape 107"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76972" name="AutoShape 108"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grpSp>
        <p:nvGrpSpPr>
          <p:cNvPr id="184368" name="Group 135"/>
          <p:cNvGrpSpPr>
            <a:grpSpLocks/>
          </p:cNvGrpSpPr>
          <p:nvPr/>
        </p:nvGrpSpPr>
        <p:grpSpPr bwMode="auto">
          <a:xfrm>
            <a:off x="1703388" y="6237292"/>
            <a:ext cx="6297612" cy="646113"/>
            <a:chOff x="1040" y="1080"/>
            <a:chExt cx="3184" cy="407"/>
          </a:xfrm>
        </p:grpSpPr>
        <p:grpSp>
          <p:nvGrpSpPr>
            <p:cNvPr id="184403" name="Group 136"/>
            <p:cNvGrpSpPr>
              <a:grpSpLocks/>
            </p:cNvGrpSpPr>
            <p:nvPr/>
          </p:nvGrpSpPr>
          <p:grpSpPr bwMode="auto">
            <a:xfrm>
              <a:off x="1040" y="1200"/>
              <a:ext cx="3184" cy="192"/>
              <a:chOff x="1040" y="1200"/>
              <a:chExt cx="3184" cy="192"/>
            </a:xfrm>
          </p:grpSpPr>
          <p:sp>
            <p:nvSpPr>
              <p:cNvPr id="677001" name="Line 137"/>
              <p:cNvSpPr>
                <a:spLocks noChangeShapeType="1"/>
              </p:cNvSpPr>
              <p:nvPr/>
            </p:nvSpPr>
            <p:spPr bwMode="auto">
              <a:xfrm>
                <a:off x="1040" y="1200"/>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2" name="Line 138"/>
              <p:cNvSpPr>
                <a:spLocks noChangeShapeType="1"/>
              </p:cNvSpPr>
              <p:nvPr/>
            </p:nvSpPr>
            <p:spPr bwMode="auto">
              <a:xfrm>
                <a:off x="1136" y="1296"/>
                <a:ext cx="2991"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77003" name="Line 139"/>
              <p:cNvSpPr>
                <a:spLocks noChangeShapeType="1"/>
              </p:cNvSpPr>
              <p:nvPr/>
            </p:nvSpPr>
            <p:spPr bwMode="auto">
              <a:xfrm>
                <a:off x="1232" y="1392"/>
                <a:ext cx="2992" cy="0"/>
              </a:xfrm>
              <a:prstGeom prst="line">
                <a:avLst/>
              </a:prstGeom>
              <a:noFill/>
              <a:ln w="381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04" name="Text Box 140"/>
            <p:cNvSpPr txBox="1">
              <a:spLocks noChangeArrowheads="1"/>
            </p:cNvSpPr>
            <p:nvPr/>
          </p:nvSpPr>
          <p:spPr bwMode="auto">
            <a:xfrm>
              <a:off x="1992" y="1080"/>
              <a:ext cx="1513" cy="40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600" dirty="0">
                  <a:solidFill>
                    <a:schemeClr val="tx1"/>
                  </a:solidFill>
                  <a:latin typeface="Arial" charset="0"/>
                </a:rPr>
                <a:t>ด้ายแนวนอน</a:t>
              </a:r>
              <a:endParaRPr lang="en-US" b="0" dirty="0">
                <a:solidFill>
                  <a:schemeClr val="tx1"/>
                </a:solidFill>
              </a:endParaRPr>
            </a:p>
          </p:txBody>
        </p:sp>
      </p:grpSp>
      <p:sp>
        <p:nvSpPr>
          <p:cNvPr id="677005" name="Text Box 141"/>
          <p:cNvSpPr txBox="1">
            <a:spLocks noChangeArrowheads="1"/>
          </p:cNvSpPr>
          <p:nvPr/>
        </p:nvSpPr>
        <p:spPr bwMode="auto">
          <a:xfrm>
            <a:off x="215900" y="5193655"/>
            <a:ext cx="38989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2400" dirty="0">
                <a:solidFill>
                  <a:srgbClr val="FFFF00"/>
                </a:solidFill>
                <a:ea typeface="+mn-ea"/>
                <a:cs typeface="+mn-cs"/>
              </a:rPr>
              <a:t>ดูคู่มือช่วยศึกษา</a:t>
            </a:r>
            <a:r>
              <a:rPr lang="en-US" sz="2400" dirty="0">
                <a:solidFill>
                  <a:srgbClr val="FFFF00"/>
                </a:solidFill>
                <a:ea typeface="+mn-ea"/>
                <a:cs typeface="+mn-cs"/>
              </a:rPr>
              <a:t> #08</a:t>
            </a:r>
          </a:p>
        </p:txBody>
      </p:sp>
      <p:grpSp>
        <p:nvGrpSpPr>
          <p:cNvPr id="184370" name="Group 144"/>
          <p:cNvGrpSpPr>
            <a:grpSpLocks/>
          </p:cNvGrpSpPr>
          <p:nvPr/>
        </p:nvGrpSpPr>
        <p:grpSpPr bwMode="auto">
          <a:xfrm>
            <a:off x="1885950" y="92075"/>
            <a:ext cx="3810000" cy="2328863"/>
            <a:chOff x="1188" y="58"/>
            <a:chExt cx="2400" cy="1467"/>
          </a:xfrm>
        </p:grpSpPr>
        <p:sp>
          <p:nvSpPr>
            <p:cNvPr id="677009" name="Text Box 145"/>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solidFill>
                    <a:schemeClr val="tx1"/>
                  </a:solidFill>
                  <a:ea typeface="+mn-ea"/>
                  <a:cs typeface="+mn-cs"/>
                </a:rPr>
                <a:t>พ</a:t>
              </a:r>
              <a:endParaRPr lang="en-US" sz="4800" dirty="0">
                <a:solidFill>
                  <a:schemeClr val="tx1"/>
                </a:solidFill>
                <a:ea typeface="+mn-ea"/>
                <a:cs typeface="+mn-cs"/>
              </a:endParaRPr>
            </a:p>
          </p:txBody>
        </p:sp>
        <p:grpSp>
          <p:nvGrpSpPr>
            <p:cNvPr id="184376" name="Group 146"/>
            <p:cNvGrpSpPr>
              <a:grpSpLocks/>
            </p:cNvGrpSpPr>
            <p:nvPr/>
          </p:nvGrpSpPr>
          <p:grpSpPr bwMode="auto">
            <a:xfrm>
              <a:off x="1686" y="779"/>
              <a:ext cx="1172" cy="497"/>
              <a:chOff x="1686" y="779"/>
              <a:chExt cx="1172" cy="497"/>
            </a:xfrm>
          </p:grpSpPr>
          <p:sp>
            <p:nvSpPr>
              <p:cNvPr id="677011" name="Rectangle 147"/>
              <p:cNvSpPr>
                <a:spLocks noChangeArrowheads="1"/>
              </p:cNvSpPr>
              <p:nvPr/>
            </p:nvSpPr>
            <p:spPr bwMode="auto">
              <a:xfrm>
                <a:off x="1686" y="779"/>
                <a:ext cx="374"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บ</a:t>
                </a:r>
                <a:endParaRPr lang="en-US" sz="4800" b="0" dirty="0">
                  <a:solidFill>
                    <a:srgbClr val="FFEA18"/>
                  </a:solidFill>
                  <a:latin typeface="Times" charset="0"/>
                </a:endParaRPr>
              </a:p>
            </p:txBody>
          </p:sp>
          <p:sp>
            <p:nvSpPr>
              <p:cNvPr id="677012" name="Rectangle 148"/>
              <p:cNvSpPr>
                <a:spLocks noChangeArrowheads="1"/>
              </p:cNvSpPr>
              <p:nvPr/>
            </p:nvSpPr>
            <p:spPr bwMode="auto">
              <a:xfrm>
                <a:off x="2248" y="788"/>
                <a:ext cx="610"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a:t>
                </a:r>
                <a:endParaRPr lang="en-US" sz="4800" b="0" dirty="0">
                  <a:solidFill>
                    <a:srgbClr val="FFEA18"/>
                  </a:solidFill>
                  <a:latin typeface="Times" charset="0"/>
                </a:endParaRPr>
              </a:p>
            </p:txBody>
          </p:sp>
        </p:grpSp>
        <p:grpSp>
          <p:nvGrpSpPr>
            <p:cNvPr id="184377" name="Group 149"/>
            <p:cNvGrpSpPr>
              <a:grpSpLocks/>
            </p:cNvGrpSpPr>
            <p:nvPr/>
          </p:nvGrpSpPr>
          <p:grpSpPr bwMode="auto">
            <a:xfrm>
              <a:off x="1188" y="1175"/>
              <a:ext cx="1925" cy="249"/>
              <a:chOff x="1188" y="1175"/>
              <a:chExt cx="1925" cy="249"/>
            </a:xfrm>
          </p:grpSpPr>
          <p:grpSp>
            <p:nvGrpSpPr>
              <p:cNvPr id="184391" name="Group 150"/>
              <p:cNvGrpSpPr>
                <a:grpSpLocks/>
              </p:cNvGrpSpPr>
              <p:nvPr/>
            </p:nvGrpSpPr>
            <p:grpSpPr bwMode="auto">
              <a:xfrm>
                <a:off x="1188" y="1175"/>
                <a:ext cx="1728" cy="249"/>
                <a:chOff x="1188" y="1175"/>
                <a:chExt cx="1728" cy="249"/>
              </a:xfrm>
            </p:grpSpPr>
            <p:sp>
              <p:nvSpPr>
                <p:cNvPr id="677015" name="Rectangle 151"/>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677016" name="Rectangle 152"/>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677017" name="Rectangle 153"/>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77018" name="Rectangle 154"/>
                <p:cNvSpPr>
                  <a:spLocks noChangeArrowheads="1"/>
                </p:cNvSpPr>
                <p:nvPr/>
              </p:nvSpPr>
              <p:spPr bwMode="auto">
                <a:xfrm>
                  <a:off x="1867" y="1179"/>
                  <a:ext cx="12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ม</a:t>
                  </a:r>
                  <a:endParaRPr lang="en-US" sz="3600" dirty="0">
                    <a:solidFill>
                      <a:srgbClr val="FC030C"/>
                    </a:solidFill>
                    <a:latin typeface="Times" charset="0"/>
                  </a:endParaRPr>
                </a:p>
              </p:txBody>
            </p:sp>
            <p:sp>
              <p:nvSpPr>
                <p:cNvPr id="677019" name="Rectangle 155"/>
                <p:cNvSpPr>
                  <a:spLocks noChangeArrowheads="1"/>
                </p:cNvSpPr>
                <p:nvPr/>
              </p:nvSpPr>
              <p:spPr bwMode="auto">
                <a:xfrm>
                  <a:off x="2113" y="1175"/>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77020" name="Rectangle 156"/>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677021" name="Rectangle 157"/>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677022" name="Rectangle 158"/>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677023" name="Rectangle 159"/>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84378" name="Group 160"/>
            <p:cNvGrpSpPr>
              <a:grpSpLocks/>
            </p:cNvGrpSpPr>
            <p:nvPr/>
          </p:nvGrpSpPr>
          <p:grpSpPr bwMode="auto">
            <a:xfrm>
              <a:off x="2033" y="58"/>
              <a:ext cx="455" cy="692"/>
              <a:chOff x="2033" y="58"/>
              <a:chExt cx="455" cy="692"/>
            </a:xfrm>
          </p:grpSpPr>
          <p:grpSp>
            <p:nvGrpSpPr>
              <p:cNvPr id="184387" name="Group 161"/>
              <p:cNvGrpSpPr>
                <a:grpSpLocks/>
              </p:cNvGrpSpPr>
              <p:nvPr/>
            </p:nvGrpSpPr>
            <p:grpSpPr bwMode="auto">
              <a:xfrm>
                <a:off x="2033" y="58"/>
                <a:ext cx="455" cy="692"/>
                <a:chOff x="1814" y="109"/>
                <a:chExt cx="455" cy="692"/>
              </a:xfrm>
            </p:grpSpPr>
            <p:sp>
              <p:nvSpPr>
                <p:cNvPr id="677026" name="Text Box 162"/>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a:solidFill>
                        <a:srgbClr val="FF262D"/>
                      </a:solidFill>
                      <a:ea typeface="+mn-ea"/>
                      <a:cs typeface="+mn-cs"/>
                    </a:rPr>
                    <a:t>7</a:t>
                  </a:r>
                </a:p>
              </p:txBody>
            </p:sp>
            <p:sp>
              <p:nvSpPr>
                <p:cNvPr id="677027" name="Line 163"/>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77028" name="Line 164"/>
              <p:cNvSpPr>
                <a:spLocks noChangeShapeType="1"/>
              </p:cNvSpPr>
              <p:nvPr/>
            </p:nvSpPr>
            <p:spPr bwMode="auto">
              <a:xfrm>
                <a:off x="2165" y="421"/>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184379" name="Group 165"/>
            <p:cNvGrpSpPr>
              <a:grpSpLocks/>
            </p:cNvGrpSpPr>
            <p:nvPr/>
          </p:nvGrpSpPr>
          <p:grpSpPr bwMode="auto">
            <a:xfrm>
              <a:off x="1394" y="1159"/>
              <a:ext cx="1562" cy="272"/>
              <a:chOff x="1394" y="1159"/>
              <a:chExt cx="1562" cy="272"/>
            </a:xfrm>
          </p:grpSpPr>
          <p:sp>
            <p:nvSpPr>
              <p:cNvPr id="677030" name="Rectangle 166"/>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77031" name="Rectangle 167"/>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grpSp>
        <p:sp>
          <p:nvSpPr>
            <p:cNvPr id="677032" name="Rectangle 168"/>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77033" name="Rectangle 169"/>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184382" name="Group 170"/>
            <p:cNvGrpSpPr>
              <a:grpSpLocks/>
            </p:cNvGrpSpPr>
            <p:nvPr/>
          </p:nvGrpSpPr>
          <p:grpSpPr bwMode="auto">
            <a:xfrm>
              <a:off x="1639" y="585"/>
              <a:ext cx="1275" cy="365"/>
              <a:chOff x="1639" y="561"/>
              <a:chExt cx="1275" cy="365"/>
            </a:xfrm>
          </p:grpSpPr>
          <p:sp>
            <p:nvSpPr>
              <p:cNvPr id="677035" name="Text Box 171"/>
              <p:cNvSpPr txBox="1">
                <a:spLocks noChangeArrowheads="1"/>
              </p:cNvSpPr>
              <p:nvPr/>
            </p:nvSpPr>
            <p:spPr bwMode="auto">
              <a:xfrm>
                <a:off x="1639" y="561"/>
                <a:ext cx="1275"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200" dirty="0">
                    <a:latin typeface="Arial" charset="0"/>
                    <a:ea typeface="+mn-ea"/>
                    <a:cs typeface="+mn-cs"/>
                  </a:rPr>
                  <a:t>ส</a:t>
                </a:r>
                <a:r>
                  <a:rPr lang="en-US" sz="3200" dirty="0">
                    <a:latin typeface="Arial" charset="0"/>
                    <a:ea typeface="+mn-ea"/>
                    <a:cs typeface="+mn-cs"/>
                  </a:rPr>
                  <a:t> 7 </a:t>
                </a:r>
                <a:r>
                  <a:rPr lang="th-TH" sz="3200" dirty="0">
                    <a:latin typeface="Arial" charset="0"/>
                    <a:ea typeface="+mn-ea"/>
                    <a:cs typeface="+mn-cs"/>
                  </a:rPr>
                  <a:t>ย</a:t>
                </a:r>
                <a:r>
                  <a:rPr lang="en-US" sz="3200" dirty="0">
                    <a:latin typeface="Arial" charset="0"/>
                    <a:ea typeface="+mn-ea"/>
                    <a:cs typeface="+mn-cs"/>
                  </a:rPr>
                  <a:t> </a:t>
                </a:r>
                <a:r>
                  <a:rPr lang="th-TH" sz="3200" dirty="0">
                    <a:latin typeface="Arial" charset="0"/>
                    <a:ea typeface="+mn-ea"/>
                    <a:cs typeface="+mn-cs"/>
                  </a:rPr>
                  <a:t>ง</a:t>
                </a:r>
                <a:endParaRPr lang="en-US" sz="3200" dirty="0">
                  <a:latin typeface="Arial" charset="0"/>
                  <a:ea typeface="+mn-ea"/>
                  <a:cs typeface="+mn-cs"/>
                </a:endParaRPr>
              </a:p>
            </p:txBody>
          </p:sp>
          <p:sp>
            <p:nvSpPr>
              <p:cNvPr id="677036" name="Line 172"/>
              <p:cNvSpPr>
                <a:spLocks noChangeShapeType="1"/>
              </p:cNvSpPr>
              <p:nvPr/>
            </p:nvSpPr>
            <p:spPr bwMode="auto">
              <a:xfrm>
                <a:off x="2123" y="744"/>
                <a:ext cx="94" cy="0"/>
              </a:xfrm>
              <a:prstGeom prst="line">
                <a:avLst/>
              </a:prstGeom>
              <a:noFill/>
              <a:ln w="38100">
                <a:solidFill>
                  <a:srgbClr val="00CC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sp>
        <p:nvSpPr>
          <p:cNvPr id="677037" name="Text Box 173"/>
          <p:cNvSpPr txBox="1">
            <a:spLocks noChangeArrowheads="1"/>
          </p:cNvSpPr>
          <p:nvPr/>
        </p:nvSpPr>
        <p:spPr bwMode="auto">
          <a:xfrm>
            <a:off x="4191000" y="4419600"/>
            <a:ext cx="3624263"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24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2400" dirty="0">
                <a:solidFill>
                  <a:schemeClr val="accent2"/>
                </a:solidFill>
                <a:effectLst>
                  <a:outerShdw blurRad="38100" dist="38100" dir="2700000" algn="tl">
                    <a:srgbClr val="000000">
                      <a:alpha val="43137"/>
                    </a:srgbClr>
                  </a:outerShdw>
                </a:effectLst>
                <a:latin typeface="Arial Black" charset="0"/>
                <a:ea typeface="+mn-ea"/>
                <a:cs typeface="+mn-cs"/>
              </a:rPr>
              <a:t>สัญญาดาวิด</a:t>
            </a:r>
            <a:endParaRPr lang="en-US" sz="24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47" name="Rectangle 11"/>
          <p:cNvSpPr>
            <a:spLocks noChangeArrowheads="1"/>
          </p:cNvSpPr>
          <p:nvPr/>
        </p:nvSpPr>
        <p:spPr bwMode="auto">
          <a:xfrm rot="17945350">
            <a:off x="5256144" y="1350219"/>
            <a:ext cx="1657505" cy="3046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gn="ctr">
              <a:lnSpc>
                <a:spcPct val="90000"/>
              </a:lnSpc>
              <a:defRPr/>
            </a:pPr>
            <a:r>
              <a:rPr lang="th-TH" sz="1100" dirty="0">
                <a:solidFill>
                  <a:srgbClr val="FFEA18"/>
                </a:solidFill>
                <a:latin typeface="Arial" charset="0"/>
                <a:ea typeface="+mn-ea"/>
                <a:cs typeface="+mn-cs"/>
              </a:rPr>
              <a:t>ผูกพันด้วยอาหารมื้อสุดท้าย</a:t>
            </a:r>
          </a:p>
          <a:p>
            <a:pPr algn="ctr">
              <a:lnSpc>
                <a:spcPct val="90000"/>
              </a:lnSpc>
              <a:defRPr/>
            </a:pPr>
            <a:r>
              <a:rPr lang="th-TH" sz="1100" dirty="0">
                <a:solidFill>
                  <a:srgbClr val="FFEA18"/>
                </a:solidFill>
                <a:latin typeface="Arial" charset="0"/>
                <a:ea typeface="+mn-ea"/>
                <a:cs typeface="+mn-cs"/>
              </a:rPr>
              <a:t>ของพระเมสิ</a:t>
            </a:r>
            <a:r>
              <a:rPr lang="th-TH" sz="1100" dirty="0" err="1">
                <a:solidFill>
                  <a:srgbClr val="FFEA18"/>
                </a:solidFill>
                <a:latin typeface="Arial" charset="0"/>
                <a:ea typeface="+mn-ea"/>
                <a:cs typeface="+mn-cs"/>
              </a:rPr>
              <a:t>ยาห์</a:t>
            </a:r>
            <a:endParaRPr lang="en-US" sz="1100" dirty="0">
              <a:solidFill>
                <a:srgbClr val="FFEA18"/>
              </a:solidFill>
              <a:latin typeface="Arial" charset="0"/>
              <a:ea typeface="+mn-ea"/>
              <a:cs typeface="+mn-cs"/>
            </a:endParaRPr>
          </a:p>
        </p:txBody>
      </p:sp>
      <p:sp>
        <p:nvSpPr>
          <p:cNvPr id="677006" name="AutoShape 142"/>
          <p:cNvSpPr>
            <a:spLocks noChangeArrowheads="1"/>
          </p:cNvSpPr>
          <p:nvPr/>
        </p:nvSpPr>
        <p:spPr bwMode="auto">
          <a:xfrm>
            <a:off x="958572" y="877099"/>
            <a:ext cx="8018463" cy="54340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092 h 21600"/>
              <a:gd name="T14" fmla="*/ 17846 w 21600"/>
              <a:gd name="T15" fmla="*/ 16508 h 21600"/>
            </a:gdLst>
            <a:ahLst/>
            <a:cxnLst>
              <a:cxn ang="T8">
                <a:pos x="T0" y="T1"/>
              </a:cxn>
              <a:cxn ang="T9">
                <a:pos x="T2" y="T3"/>
              </a:cxn>
              <a:cxn ang="T10">
                <a:pos x="T4" y="T5"/>
              </a:cxn>
              <a:cxn ang="T11">
                <a:pos x="T6" y="T7"/>
              </a:cxn>
            </a:cxnLst>
            <a:rect l="T12" t="T13" r="T14" b="T15"/>
            <a:pathLst>
              <a:path w="21600" h="21600">
                <a:moveTo>
                  <a:pt x="14497" y="0"/>
                </a:moveTo>
                <a:lnTo>
                  <a:pt x="14497" y="5092"/>
                </a:lnTo>
                <a:lnTo>
                  <a:pt x="3375" y="5092"/>
                </a:lnTo>
                <a:lnTo>
                  <a:pt x="3375" y="16508"/>
                </a:lnTo>
                <a:lnTo>
                  <a:pt x="14497" y="16508"/>
                </a:lnTo>
                <a:lnTo>
                  <a:pt x="14497" y="21600"/>
                </a:lnTo>
                <a:lnTo>
                  <a:pt x="21600" y="10800"/>
                </a:lnTo>
                <a:lnTo>
                  <a:pt x="14497" y="0"/>
                </a:lnTo>
                <a:close/>
              </a:path>
              <a:path w="21600" h="21600">
                <a:moveTo>
                  <a:pt x="1350" y="5092"/>
                </a:moveTo>
                <a:lnTo>
                  <a:pt x="1350" y="16508"/>
                </a:lnTo>
                <a:lnTo>
                  <a:pt x="2700" y="16508"/>
                </a:lnTo>
                <a:lnTo>
                  <a:pt x="2700" y="5092"/>
                </a:lnTo>
                <a:lnTo>
                  <a:pt x="1350" y="5092"/>
                </a:lnTo>
                <a:close/>
              </a:path>
              <a:path w="21600" h="21600">
                <a:moveTo>
                  <a:pt x="0" y="5092"/>
                </a:moveTo>
                <a:lnTo>
                  <a:pt x="0" y="16508"/>
                </a:lnTo>
                <a:lnTo>
                  <a:pt x="675" y="16508"/>
                </a:lnTo>
                <a:lnTo>
                  <a:pt x="675" y="5092"/>
                </a:lnTo>
                <a:lnTo>
                  <a:pt x="0" y="5092"/>
                </a:lnTo>
                <a:close/>
              </a:path>
            </a:pathLst>
          </a:custGeom>
          <a:gradFill rotWithShape="0">
            <a:gsLst>
              <a:gs pos="0">
                <a:srgbClr val="FFFF05"/>
              </a:gs>
              <a:gs pos="50000">
                <a:srgbClr val="000000"/>
              </a:gs>
              <a:gs pos="100000">
                <a:srgbClr val="FFFF05"/>
              </a:gs>
            </a:gsLst>
            <a:lin ang="5400000" scaled="1"/>
          </a:gradFill>
          <a:ln w="9525">
            <a:round/>
            <a:headEnd/>
            <a:tailEnd/>
          </a:ln>
          <a:scene3d>
            <a:camera prst="legacyObliqueLeft">
              <a:rot lat="19799981" lon="0" rev="0"/>
            </a:camera>
            <a:lightRig rig="legacyFlat3" dir="b"/>
          </a:scene3d>
          <a:sp3d extrusionH="430200" prstMaterial="legacyMatte">
            <a:bevelT w="13500" h="13500" prst="angle"/>
            <a:bevelB w="13500" h="13500" prst="angle"/>
            <a:extrusionClr>
              <a:srgbClr val="FFFF05"/>
            </a:extrusionClr>
          </a:sp3d>
        </p:spPr>
        <p:txBody>
          <a:bodyPr wrap="none" anchor="ctr">
            <a:flatTx/>
          </a:bodyPr>
          <a:lstStyle/>
          <a:p>
            <a:endParaRPr lang="en-US"/>
          </a:p>
        </p:txBody>
      </p:sp>
      <p:sp>
        <p:nvSpPr>
          <p:cNvPr id="677007" name="Text Box 143"/>
          <p:cNvSpPr txBox="1">
            <a:spLocks noChangeArrowheads="1"/>
          </p:cNvSpPr>
          <p:nvPr/>
        </p:nvSpPr>
        <p:spPr bwMode="auto">
          <a:xfrm>
            <a:off x="2317729" y="3082979"/>
            <a:ext cx="5334000" cy="954107"/>
          </a:xfrm>
          <a:prstGeom prst="rect">
            <a:avLst/>
          </a:prstGeom>
          <a:noFill/>
          <a:ln w="12700">
            <a:noFill/>
            <a:miter lim="800000"/>
            <a:headEnd/>
            <a:tailEnd/>
          </a:ln>
          <a:effectLst>
            <a:outerShdw blurRad="63500" dist="89803" dir="13500000" algn="ctr" rotWithShape="0">
              <a:schemeClr val="bg2">
                <a:alpha val="74998"/>
              </a:schemeClr>
            </a:outerShdw>
          </a:effectLst>
        </p:spPr>
        <p:txBody>
          <a:bodyPr>
            <a:spAutoFit/>
          </a:bodyPr>
          <a:lstStyle/>
          <a:p>
            <a:pPr algn="ctr">
              <a:spcBef>
                <a:spcPct val="50000"/>
              </a:spcBef>
              <a:defRPr/>
            </a:pPr>
            <a:r>
              <a:rPr lang="th-TH" sz="2800" dirty="0">
                <a:solidFill>
                  <a:srgbClr val="FFFF00"/>
                </a:solidFill>
                <a:ea typeface="+mn-ea"/>
                <a:cs typeface="+mn-cs"/>
              </a:rPr>
              <a:t>เหตุการณ์ตาม</a:t>
            </a:r>
            <a:r>
              <a:rPr lang="th-TH" sz="2800" dirty="0" err="1">
                <a:solidFill>
                  <a:srgbClr val="FFFF00"/>
                </a:solidFill>
                <a:ea typeface="+mn-ea"/>
                <a:cs typeface="+mn-cs"/>
              </a:rPr>
              <a:t>พันธสัญ</a:t>
            </a:r>
            <a:r>
              <a:rPr lang="th-TH" sz="2800" dirty="0">
                <a:solidFill>
                  <a:srgbClr val="FFFF00"/>
                </a:solidFill>
                <a:ea typeface="+mn-ea"/>
                <a:cs typeface="+mn-cs"/>
              </a:rPr>
              <a:t>ยาอับ</a:t>
            </a:r>
            <a:r>
              <a:rPr lang="th-TH" sz="2800" dirty="0" err="1">
                <a:solidFill>
                  <a:srgbClr val="FFFF00"/>
                </a:solidFill>
                <a:ea typeface="+mn-ea"/>
                <a:cs typeface="+mn-cs"/>
              </a:rPr>
              <a:t>ราฮัม</a:t>
            </a:r>
            <a:r>
              <a:rPr lang="th-TH" sz="2800" dirty="0">
                <a:solidFill>
                  <a:srgbClr val="FFFF00"/>
                </a:solidFill>
                <a:ea typeface="+mn-ea"/>
                <a:cs typeface="+mn-cs"/>
              </a:rPr>
              <a:t>กำลังดำเนินต่อไป</a:t>
            </a:r>
            <a:r>
              <a:rPr lang="en-US" sz="2800" dirty="0">
                <a:solidFill>
                  <a:srgbClr val="FFFF00"/>
                </a:solidFill>
                <a:ea typeface="+mn-ea"/>
                <a:cs typeface="+mn-cs"/>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77006"/>
                                        </p:tgtEl>
                                        <p:attrNameLst>
                                          <p:attrName>style.visibility</p:attrName>
                                        </p:attrNameLst>
                                      </p:cBhvr>
                                      <p:to>
                                        <p:strVal val="visible"/>
                                      </p:to>
                                    </p:set>
                                    <p:anim calcmode="lin" valueType="num">
                                      <p:cBhvr additive="base">
                                        <p:cTn id="7" dur="5000" fill="hold"/>
                                        <p:tgtEl>
                                          <p:spTgt spid="677006"/>
                                        </p:tgtEl>
                                        <p:attrNameLst>
                                          <p:attrName>ppt_x</p:attrName>
                                        </p:attrNameLst>
                                      </p:cBhvr>
                                      <p:tavLst>
                                        <p:tav tm="0">
                                          <p:val>
                                            <p:strVal val="0-#ppt_w/2"/>
                                          </p:val>
                                        </p:tav>
                                        <p:tav tm="100000">
                                          <p:val>
                                            <p:strVal val="#ppt_x"/>
                                          </p:val>
                                        </p:tav>
                                      </p:tavLst>
                                    </p:anim>
                                    <p:anim calcmode="lin" valueType="num">
                                      <p:cBhvr additive="base">
                                        <p:cTn id="8" dur="5000" fill="hold"/>
                                        <p:tgtEl>
                                          <p:spTgt spid="6770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0" presetClass="entr" presetSubtype="0" fill="hold" grpId="0" nodeType="afterEffect">
                                  <p:stCondLst>
                                    <p:cond delay="0"/>
                                  </p:stCondLst>
                                  <p:childTnLst>
                                    <p:set>
                                      <p:cBhvr>
                                        <p:cTn id="11" dur="1" fill="hold">
                                          <p:stCondLst>
                                            <p:cond delay="0"/>
                                          </p:stCondLst>
                                        </p:cTn>
                                        <p:tgtEl>
                                          <p:spTgt spid="677007"/>
                                        </p:tgtEl>
                                        <p:attrNameLst>
                                          <p:attrName>style.visibility</p:attrName>
                                        </p:attrNameLst>
                                      </p:cBhvr>
                                      <p:to>
                                        <p:strVal val="visible"/>
                                      </p:to>
                                    </p:set>
                                    <p:animEffect transition="in" filter="fade">
                                      <p:cBhvr>
                                        <p:cTn id="12" dur="1000"/>
                                        <p:tgtEl>
                                          <p:spTgt spid="677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006" grpId="0" animBg="1"/>
      <p:bldP spid="67700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2"/>
          <p:cNvPicPr>
            <a:picLocks noChangeAspect="1" noChangeArrowheads="1"/>
          </p:cNvPicPr>
          <p:nvPr/>
        </p:nvPicPr>
        <p:blipFill>
          <a:blip r:embed="rId3"/>
          <a:srcRect/>
          <a:stretch>
            <a:fillRect/>
          </a:stretch>
        </p:blipFill>
        <p:spPr bwMode="auto">
          <a:xfrm>
            <a:off x="992188" y="1047750"/>
            <a:ext cx="7289800" cy="4802188"/>
          </a:xfrm>
          <a:prstGeom prst="rect">
            <a:avLst/>
          </a:prstGeom>
          <a:noFill/>
          <a:ln w="76200">
            <a:solidFill>
              <a:schemeClr val="accent2"/>
            </a:solidFill>
            <a:miter lim="800000"/>
            <a:headEnd/>
            <a:tailEnd/>
          </a:ln>
          <a:effectLst>
            <a:outerShdw blurRad="63500" dist="38099" dir="2700000" algn="ctr" rotWithShape="0">
              <a:schemeClr val="bg1">
                <a:alpha val="74998"/>
              </a:schemeClr>
            </a:outerShdw>
          </a:effectLst>
        </p:spPr>
      </p:pic>
      <p:pic>
        <p:nvPicPr>
          <p:cNvPr id="586755" name="Picture 3"/>
          <p:cNvPicPr>
            <a:picLocks noChangeAspect="1" noChangeArrowheads="1"/>
          </p:cNvPicPr>
          <p:nvPr/>
        </p:nvPicPr>
        <p:blipFill>
          <a:blip r:embed="rId4"/>
          <a:srcRect/>
          <a:stretch>
            <a:fillRect/>
          </a:stretch>
        </p:blipFill>
        <p:spPr bwMode="auto">
          <a:xfrm>
            <a:off x="960438" y="1020763"/>
            <a:ext cx="7348537" cy="4859337"/>
          </a:xfrm>
          <a:prstGeom prst="rect">
            <a:avLst/>
          </a:prstGeom>
          <a:noFill/>
          <a:ln w="76200">
            <a:solidFill>
              <a:schemeClr val="accent2"/>
            </a:solidFill>
            <a:miter lim="800000"/>
            <a:headEnd/>
            <a:tailEnd/>
          </a:ln>
          <a:effectLst>
            <a:outerShdw blurRad="63500" dist="40161" dir="1106097" algn="ctr" rotWithShape="0">
              <a:schemeClr val="bg1">
                <a:alpha val="74998"/>
              </a:schemeClr>
            </a:outerShdw>
          </a:effectLst>
        </p:spPr>
      </p:pic>
      <p:sp>
        <p:nvSpPr>
          <p:cNvPr id="586756"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90</a:t>
            </a:r>
          </a:p>
        </p:txBody>
      </p:sp>
      <p:grpSp>
        <p:nvGrpSpPr>
          <p:cNvPr id="2" name="Group 5"/>
          <p:cNvGrpSpPr>
            <a:grpSpLocks/>
          </p:cNvGrpSpPr>
          <p:nvPr/>
        </p:nvGrpSpPr>
        <p:grpSpPr bwMode="auto">
          <a:xfrm>
            <a:off x="1866900" y="3208338"/>
            <a:ext cx="379413" cy="379412"/>
            <a:chOff x="3461" y="3471"/>
            <a:chExt cx="239" cy="239"/>
          </a:xfrm>
        </p:grpSpPr>
        <p:pic>
          <p:nvPicPr>
            <p:cNvPr id="186511" name="Picture 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1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3" name="Group 8"/>
          <p:cNvGrpSpPr>
            <a:grpSpLocks/>
          </p:cNvGrpSpPr>
          <p:nvPr/>
        </p:nvGrpSpPr>
        <p:grpSpPr bwMode="auto">
          <a:xfrm>
            <a:off x="1897063" y="2881313"/>
            <a:ext cx="379412" cy="379412"/>
            <a:chOff x="3461" y="3471"/>
            <a:chExt cx="239" cy="239"/>
          </a:xfrm>
        </p:grpSpPr>
        <p:pic>
          <p:nvPicPr>
            <p:cNvPr id="186509" name="Picture 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10"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4" name="Group 11"/>
          <p:cNvGrpSpPr>
            <a:grpSpLocks/>
          </p:cNvGrpSpPr>
          <p:nvPr/>
        </p:nvGrpSpPr>
        <p:grpSpPr bwMode="auto">
          <a:xfrm>
            <a:off x="2027238" y="2601913"/>
            <a:ext cx="379412" cy="379412"/>
            <a:chOff x="3461" y="3471"/>
            <a:chExt cx="239" cy="239"/>
          </a:xfrm>
        </p:grpSpPr>
        <p:pic>
          <p:nvPicPr>
            <p:cNvPr id="186507" name="Picture 1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08"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 name="Group 14"/>
          <p:cNvGrpSpPr>
            <a:grpSpLocks/>
          </p:cNvGrpSpPr>
          <p:nvPr/>
        </p:nvGrpSpPr>
        <p:grpSpPr bwMode="auto">
          <a:xfrm>
            <a:off x="2181225" y="2332038"/>
            <a:ext cx="379413" cy="379412"/>
            <a:chOff x="3461" y="3471"/>
            <a:chExt cx="239" cy="239"/>
          </a:xfrm>
        </p:grpSpPr>
        <p:pic>
          <p:nvPicPr>
            <p:cNvPr id="186505" name="Picture 1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0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6" name="Group 17"/>
          <p:cNvGrpSpPr>
            <a:grpSpLocks/>
          </p:cNvGrpSpPr>
          <p:nvPr/>
        </p:nvGrpSpPr>
        <p:grpSpPr bwMode="auto">
          <a:xfrm>
            <a:off x="2370138" y="2103438"/>
            <a:ext cx="379412" cy="379412"/>
            <a:chOff x="3461" y="3471"/>
            <a:chExt cx="239" cy="239"/>
          </a:xfrm>
        </p:grpSpPr>
        <p:pic>
          <p:nvPicPr>
            <p:cNvPr id="186503" name="Picture 1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04"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7" name="Group 20"/>
          <p:cNvGrpSpPr>
            <a:grpSpLocks/>
          </p:cNvGrpSpPr>
          <p:nvPr/>
        </p:nvGrpSpPr>
        <p:grpSpPr bwMode="auto">
          <a:xfrm>
            <a:off x="2568575" y="1870075"/>
            <a:ext cx="379413" cy="379413"/>
            <a:chOff x="3461" y="3471"/>
            <a:chExt cx="239" cy="239"/>
          </a:xfrm>
        </p:grpSpPr>
        <p:pic>
          <p:nvPicPr>
            <p:cNvPr id="186501" name="Picture 2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02"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8" name="Group 23"/>
          <p:cNvGrpSpPr>
            <a:grpSpLocks/>
          </p:cNvGrpSpPr>
          <p:nvPr/>
        </p:nvGrpSpPr>
        <p:grpSpPr bwMode="auto">
          <a:xfrm>
            <a:off x="2806700" y="1703388"/>
            <a:ext cx="379413" cy="379412"/>
            <a:chOff x="3461" y="3471"/>
            <a:chExt cx="239" cy="239"/>
          </a:xfrm>
        </p:grpSpPr>
        <p:pic>
          <p:nvPicPr>
            <p:cNvPr id="186499" name="Picture 2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50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9" name="Group 26"/>
          <p:cNvGrpSpPr>
            <a:grpSpLocks/>
          </p:cNvGrpSpPr>
          <p:nvPr/>
        </p:nvGrpSpPr>
        <p:grpSpPr bwMode="auto">
          <a:xfrm>
            <a:off x="3089275" y="1581150"/>
            <a:ext cx="379413" cy="379413"/>
            <a:chOff x="3461" y="3471"/>
            <a:chExt cx="239" cy="239"/>
          </a:xfrm>
        </p:grpSpPr>
        <p:pic>
          <p:nvPicPr>
            <p:cNvPr id="186497" name="Picture 2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98"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0" name="Group 29"/>
          <p:cNvGrpSpPr>
            <a:grpSpLocks/>
          </p:cNvGrpSpPr>
          <p:nvPr/>
        </p:nvGrpSpPr>
        <p:grpSpPr bwMode="auto">
          <a:xfrm>
            <a:off x="3402013" y="1608138"/>
            <a:ext cx="379412" cy="379412"/>
            <a:chOff x="3461" y="3471"/>
            <a:chExt cx="239" cy="239"/>
          </a:xfrm>
        </p:grpSpPr>
        <p:pic>
          <p:nvPicPr>
            <p:cNvPr id="186495" name="Picture 3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96"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1" name="Group 32"/>
          <p:cNvGrpSpPr>
            <a:grpSpLocks/>
          </p:cNvGrpSpPr>
          <p:nvPr/>
        </p:nvGrpSpPr>
        <p:grpSpPr bwMode="auto">
          <a:xfrm>
            <a:off x="3697288" y="1747838"/>
            <a:ext cx="379412" cy="379412"/>
            <a:chOff x="3461" y="3471"/>
            <a:chExt cx="239" cy="239"/>
          </a:xfrm>
        </p:grpSpPr>
        <p:pic>
          <p:nvPicPr>
            <p:cNvPr id="186493" name="Picture 3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94" name="Picture 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2" name="Group 35"/>
          <p:cNvGrpSpPr>
            <a:grpSpLocks/>
          </p:cNvGrpSpPr>
          <p:nvPr/>
        </p:nvGrpSpPr>
        <p:grpSpPr bwMode="auto">
          <a:xfrm>
            <a:off x="3963988" y="1912938"/>
            <a:ext cx="379412" cy="379412"/>
            <a:chOff x="3461" y="3471"/>
            <a:chExt cx="239" cy="239"/>
          </a:xfrm>
        </p:grpSpPr>
        <p:pic>
          <p:nvPicPr>
            <p:cNvPr id="186491" name="Picture 3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92" name="Picture 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3" name="Group 38"/>
          <p:cNvGrpSpPr>
            <a:grpSpLocks/>
          </p:cNvGrpSpPr>
          <p:nvPr/>
        </p:nvGrpSpPr>
        <p:grpSpPr bwMode="auto">
          <a:xfrm>
            <a:off x="4179888" y="2090738"/>
            <a:ext cx="379412" cy="379412"/>
            <a:chOff x="3461" y="3471"/>
            <a:chExt cx="239" cy="239"/>
          </a:xfrm>
        </p:grpSpPr>
        <p:pic>
          <p:nvPicPr>
            <p:cNvPr id="186489" name="Picture 3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90" name="Picture 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4" name="Group 41"/>
          <p:cNvGrpSpPr>
            <a:grpSpLocks/>
          </p:cNvGrpSpPr>
          <p:nvPr/>
        </p:nvGrpSpPr>
        <p:grpSpPr bwMode="auto">
          <a:xfrm>
            <a:off x="4473575" y="2155825"/>
            <a:ext cx="379413" cy="379413"/>
            <a:chOff x="3461" y="3471"/>
            <a:chExt cx="239" cy="239"/>
          </a:xfrm>
        </p:grpSpPr>
        <p:pic>
          <p:nvPicPr>
            <p:cNvPr id="186487" name="Picture 4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88"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5" name="Group 44"/>
          <p:cNvGrpSpPr>
            <a:grpSpLocks/>
          </p:cNvGrpSpPr>
          <p:nvPr/>
        </p:nvGrpSpPr>
        <p:grpSpPr bwMode="auto">
          <a:xfrm>
            <a:off x="4799013" y="2074863"/>
            <a:ext cx="379412" cy="379412"/>
            <a:chOff x="3461" y="3471"/>
            <a:chExt cx="239" cy="239"/>
          </a:xfrm>
        </p:grpSpPr>
        <p:pic>
          <p:nvPicPr>
            <p:cNvPr id="186485" name="Picture 4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86"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6" name="Group 47"/>
          <p:cNvGrpSpPr>
            <a:grpSpLocks/>
          </p:cNvGrpSpPr>
          <p:nvPr/>
        </p:nvGrpSpPr>
        <p:grpSpPr bwMode="auto">
          <a:xfrm>
            <a:off x="5072063" y="1936750"/>
            <a:ext cx="379412" cy="379413"/>
            <a:chOff x="3461" y="3471"/>
            <a:chExt cx="239" cy="239"/>
          </a:xfrm>
        </p:grpSpPr>
        <p:pic>
          <p:nvPicPr>
            <p:cNvPr id="186483" name="Picture 4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8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7" name="Group 50"/>
          <p:cNvGrpSpPr>
            <a:grpSpLocks/>
          </p:cNvGrpSpPr>
          <p:nvPr/>
        </p:nvGrpSpPr>
        <p:grpSpPr bwMode="auto">
          <a:xfrm>
            <a:off x="5405438" y="1852613"/>
            <a:ext cx="379412" cy="379412"/>
            <a:chOff x="3461" y="3471"/>
            <a:chExt cx="239" cy="239"/>
          </a:xfrm>
        </p:grpSpPr>
        <p:pic>
          <p:nvPicPr>
            <p:cNvPr id="186481" name="Picture 5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82"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8" name="Group 53"/>
          <p:cNvGrpSpPr>
            <a:grpSpLocks/>
          </p:cNvGrpSpPr>
          <p:nvPr/>
        </p:nvGrpSpPr>
        <p:grpSpPr bwMode="auto">
          <a:xfrm>
            <a:off x="5699125" y="1833563"/>
            <a:ext cx="379413" cy="379412"/>
            <a:chOff x="3461" y="3471"/>
            <a:chExt cx="239" cy="239"/>
          </a:xfrm>
        </p:grpSpPr>
        <p:pic>
          <p:nvPicPr>
            <p:cNvPr id="186479" name="Picture 5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80" name="Picture 5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19" name="Group 56"/>
          <p:cNvGrpSpPr>
            <a:grpSpLocks/>
          </p:cNvGrpSpPr>
          <p:nvPr/>
        </p:nvGrpSpPr>
        <p:grpSpPr bwMode="auto">
          <a:xfrm>
            <a:off x="5972175" y="1933575"/>
            <a:ext cx="379413" cy="379413"/>
            <a:chOff x="3461" y="3471"/>
            <a:chExt cx="239" cy="239"/>
          </a:xfrm>
        </p:grpSpPr>
        <p:pic>
          <p:nvPicPr>
            <p:cNvPr id="186477" name="Picture 5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78" name="Picture 5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0" name="Group 59"/>
          <p:cNvGrpSpPr>
            <a:grpSpLocks/>
          </p:cNvGrpSpPr>
          <p:nvPr/>
        </p:nvGrpSpPr>
        <p:grpSpPr bwMode="auto">
          <a:xfrm>
            <a:off x="6272213" y="2087563"/>
            <a:ext cx="379412" cy="379412"/>
            <a:chOff x="3461" y="3471"/>
            <a:chExt cx="239" cy="239"/>
          </a:xfrm>
        </p:grpSpPr>
        <p:pic>
          <p:nvPicPr>
            <p:cNvPr id="186475" name="Picture 6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76" name="Picture 6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1" name="Group 62"/>
          <p:cNvGrpSpPr>
            <a:grpSpLocks/>
          </p:cNvGrpSpPr>
          <p:nvPr/>
        </p:nvGrpSpPr>
        <p:grpSpPr bwMode="auto">
          <a:xfrm>
            <a:off x="6532563" y="2200275"/>
            <a:ext cx="379412" cy="379413"/>
            <a:chOff x="3461" y="3471"/>
            <a:chExt cx="239" cy="239"/>
          </a:xfrm>
        </p:grpSpPr>
        <p:pic>
          <p:nvPicPr>
            <p:cNvPr id="186473" name="Picture 6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74" name="Picture 6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2" name="Group 65"/>
          <p:cNvGrpSpPr>
            <a:grpSpLocks/>
          </p:cNvGrpSpPr>
          <p:nvPr/>
        </p:nvGrpSpPr>
        <p:grpSpPr bwMode="auto">
          <a:xfrm>
            <a:off x="6773863" y="2373313"/>
            <a:ext cx="379412" cy="379412"/>
            <a:chOff x="3461" y="3471"/>
            <a:chExt cx="239" cy="239"/>
          </a:xfrm>
        </p:grpSpPr>
        <p:pic>
          <p:nvPicPr>
            <p:cNvPr id="186471" name="Picture 6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72"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3" name="Group 68"/>
          <p:cNvGrpSpPr>
            <a:grpSpLocks/>
          </p:cNvGrpSpPr>
          <p:nvPr/>
        </p:nvGrpSpPr>
        <p:grpSpPr bwMode="auto">
          <a:xfrm>
            <a:off x="7010400" y="2579688"/>
            <a:ext cx="379413" cy="379412"/>
            <a:chOff x="3461" y="3471"/>
            <a:chExt cx="239" cy="239"/>
          </a:xfrm>
        </p:grpSpPr>
        <p:pic>
          <p:nvPicPr>
            <p:cNvPr id="186469" name="Picture 6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70" name="Picture 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4" name="Group 71"/>
          <p:cNvGrpSpPr>
            <a:grpSpLocks/>
          </p:cNvGrpSpPr>
          <p:nvPr/>
        </p:nvGrpSpPr>
        <p:grpSpPr bwMode="auto">
          <a:xfrm>
            <a:off x="7175500" y="2813050"/>
            <a:ext cx="379413" cy="379413"/>
            <a:chOff x="3461" y="3471"/>
            <a:chExt cx="239" cy="239"/>
          </a:xfrm>
        </p:grpSpPr>
        <p:pic>
          <p:nvPicPr>
            <p:cNvPr id="186467" name="Picture 7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6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5" name="Group 74"/>
          <p:cNvGrpSpPr>
            <a:grpSpLocks/>
          </p:cNvGrpSpPr>
          <p:nvPr/>
        </p:nvGrpSpPr>
        <p:grpSpPr bwMode="auto">
          <a:xfrm>
            <a:off x="7292975" y="3108325"/>
            <a:ext cx="379413" cy="379413"/>
            <a:chOff x="3461" y="3471"/>
            <a:chExt cx="239" cy="239"/>
          </a:xfrm>
        </p:grpSpPr>
        <p:pic>
          <p:nvPicPr>
            <p:cNvPr id="186465" name="Picture 7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66" name="Picture 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6" name="Group 77"/>
          <p:cNvGrpSpPr>
            <a:grpSpLocks/>
          </p:cNvGrpSpPr>
          <p:nvPr/>
        </p:nvGrpSpPr>
        <p:grpSpPr bwMode="auto">
          <a:xfrm>
            <a:off x="7351713" y="3425825"/>
            <a:ext cx="379412" cy="379413"/>
            <a:chOff x="3461" y="3471"/>
            <a:chExt cx="239" cy="239"/>
          </a:xfrm>
        </p:grpSpPr>
        <p:pic>
          <p:nvPicPr>
            <p:cNvPr id="186463" name="Picture 7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64" name="Picture 7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7" name="Group 80"/>
          <p:cNvGrpSpPr>
            <a:grpSpLocks/>
          </p:cNvGrpSpPr>
          <p:nvPr/>
        </p:nvGrpSpPr>
        <p:grpSpPr bwMode="auto">
          <a:xfrm>
            <a:off x="7254875" y="3721100"/>
            <a:ext cx="379413" cy="379413"/>
            <a:chOff x="3461" y="3471"/>
            <a:chExt cx="239" cy="239"/>
          </a:xfrm>
        </p:grpSpPr>
        <p:pic>
          <p:nvPicPr>
            <p:cNvPr id="186461" name="Picture 8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62" name="Picture 8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8" name="Group 83"/>
          <p:cNvGrpSpPr>
            <a:grpSpLocks/>
          </p:cNvGrpSpPr>
          <p:nvPr/>
        </p:nvGrpSpPr>
        <p:grpSpPr bwMode="auto">
          <a:xfrm>
            <a:off x="7110413" y="3983038"/>
            <a:ext cx="379412" cy="379412"/>
            <a:chOff x="3461" y="3471"/>
            <a:chExt cx="239" cy="239"/>
          </a:xfrm>
        </p:grpSpPr>
        <p:pic>
          <p:nvPicPr>
            <p:cNvPr id="186459" name="Picture 8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60" name="Picture 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29" name="Group 86"/>
          <p:cNvGrpSpPr>
            <a:grpSpLocks/>
          </p:cNvGrpSpPr>
          <p:nvPr/>
        </p:nvGrpSpPr>
        <p:grpSpPr bwMode="auto">
          <a:xfrm>
            <a:off x="6832600" y="4127500"/>
            <a:ext cx="379413" cy="379413"/>
            <a:chOff x="3461" y="3471"/>
            <a:chExt cx="239" cy="239"/>
          </a:xfrm>
        </p:grpSpPr>
        <p:pic>
          <p:nvPicPr>
            <p:cNvPr id="186457" name="Picture 8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58"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30" name="Group 89"/>
          <p:cNvGrpSpPr>
            <a:grpSpLocks/>
          </p:cNvGrpSpPr>
          <p:nvPr/>
        </p:nvGrpSpPr>
        <p:grpSpPr bwMode="auto">
          <a:xfrm>
            <a:off x="6564313" y="4246563"/>
            <a:ext cx="379412" cy="379412"/>
            <a:chOff x="3461" y="3471"/>
            <a:chExt cx="239" cy="239"/>
          </a:xfrm>
        </p:grpSpPr>
        <p:pic>
          <p:nvPicPr>
            <p:cNvPr id="186455" name="Picture 9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56" name="Picture 9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31" name="Group 92"/>
          <p:cNvGrpSpPr>
            <a:grpSpLocks/>
          </p:cNvGrpSpPr>
          <p:nvPr/>
        </p:nvGrpSpPr>
        <p:grpSpPr bwMode="auto">
          <a:xfrm>
            <a:off x="6308725" y="4352925"/>
            <a:ext cx="379413" cy="379413"/>
            <a:chOff x="3461" y="3471"/>
            <a:chExt cx="239" cy="239"/>
          </a:xfrm>
        </p:grpSpPr>
        <p:pic>
          <p:nvPicPr>
            <p:cNvPr id="186453" name="Picture 9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54" name="Picture 9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0" name="Group 95"/>
          <p:cNvGrpSpPr>
            <a:grpSpLocks/>
          </p:cNvGrpSpPr>
          <p:nvPr/>
        </p:nvGrpSpPr>
        <p:grpSpPr bwMode="auto">
          <a:xfrm>
            <a:off x="6002338" y="4411663"/>
            <a:ext cx="379412" cy="379412"/>
            <a:chOff x="3461" y="3471"/>
            <a:chExt cx="239" cy="239"/>
          </a:xfrm>
        </p:grpSpPr>
        <p:pic>
          <p:nvPicPr>
            <p:cNvPr id="186451" name="Picture 9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52" name="Picture 9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1" name="Group 98"/>
          <p:cNvGrpSpPr>
            <a:grpSpLocks/>
          </p:cNvGrpSpPr>
          <p:nvPr/>
        </p:nvGrpSpPr>
        <p:grpSpPr bwMode="auto">
          <a:xfrm>
            <a:off x="5702300" y="4343400"/>
            <a:ext cx="379413" cy="379413"/>
            <a:chOff x="3461" y="3471"/>
            <a:chExt cx="239" cy="239"/>
          </a:xfrm>
        </p:grpSpPr>
        <p:pic>
          <p:nvPicPr>
            <p:cNvPr id="186449" name="Picture 9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50" name="Picture 1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2" name="Group 101"/>
          <p:cNvGrpSpPr>
            <a:grpSpLocks/>
          </p:cNvGrpSpPr>
          <p:nvPr/>
        </p:nvGrpSpPr>
        <p:grpSpPr bwMode="auto">
          <a:xfrm>
            <a:off x="5410200" y="4289425"/>
            <a:ext cx="379413" cy="379413"/>
            <a:chOff x="3461" y="3471"/>
            <a:chExt cx="239" cy="239"/>
          </a:xfrm>
        </p:grpSpPr>
        <p:pic>
          <p:nvPicPr>
            <p:cNvPr id="186447" name="Picture 10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48" name="Picture 1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3" name="Group 104"/>
          <p:cNvGrpSpPr>
            <a:grpSpLocks/>
          </p:cNvGrpSpPr>
          <p:nvPr/>
        </p:nvGrpSpPr>
        <p:grpSpPr bwMode="auto">
          <a:xfrm>
            <a:off x="5106988" y="4235450"/>
            <a:ext cx="379412" cy="379413"/>
            <a:chOff x="3461" y="3471"/>
            <a:chExt cx="239" cy="239"/>
          </a:xfrm>
        </p:grpSpPr>
        <p:pic>
          <p:nvPicPr>
            <p:cNvPr id="186445" name="Picture 10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46" name="Picture 1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4" name="Group 107"/>
          <p:cNvGrpSpPr>
            <a:grpSpLocks/>
          </p:cNvGrpSpPr>
          <p:nvPr/>
        </p:nvGrpSpPr>
        <p:grpSpPr bwMode="auto">
          <a:xfrm>
            <a:off x="4789488" y="4257675"/>
            <a:ext cx="379412" cy="379413"/>
            <a:chOff x="3461" y="3471"/>
            <a:chExt cx="239" cy="239"/>
          </a:xfrm>
        </p:grpSpPr>
        <p:pic>
          <p:nvPicPr>
            <p:cNvPr id="186443" name="Picture 10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44" name="Picture 1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5" name="Group 110"/>
          <p:cNvGrpSpPr>
            <a:grpSpLocks/>
          </p:cNvGrpSpPr>
          <p:nvPr/>
        </p:nvGrpSpPr>
        <p:grpSpPr bwMode="auto">
          <a:xfrm>
            <a:off x="4475163" y="4292600"/>
            <a:ext cx="379412" cy="379413"/>
            <a:chOff x="3461" y="3471"/>
            <a:chExt cx="239" cy="239"/>
          </a:xfrm>
        </p:grpSpPr>
        <p:pic>
          <p:nvPicPr>
            <p:cNvPr id="186441" name="Picture 11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42" name="Picture 1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6" name="Group 113"/>
          <p:cNvGrpSpPr>
            <a:grpSpLocks/>
          </p:cNvGrpSpPr>
          <p:nvPr/>
        </p:nvGrpSpPr>
        <p:grpSpPr bwMode="auto">
          <a:xfrm>
            <a:off x="4168775" y="4419600"/>
            <a:ext cx="379413" cy="379413"/>
            <a:chOff x="3461" y="3471"/>
            <a:chExt cx="239" cy="239"/>
          </a:xfrm>
        </p:grpSpPr>
        <p:pic>
          <p:nvPicPr>
            <p:cNvPr id="186439" name="Picture 114"/>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40" name="Picture 1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7" name="Group 116"/>
          <p:cNvGrpSpPr>
            <a:grpSpLocks/>
          </p:cNvGrpSpPr>
          <p:nvPr/>
        </p:nvGrpSpPr>
        <p:grpSpPr bwMode="auto">
          <a:xfrm>
            <a:off x="3867150" y="4510088"/>
            <a:ext cx="379413" cy="379412"/>
            <a:chOff x="3461" y="3471"/>
            <a:chExt cx="239" cy="239"/>
          </a:xfrm>
        </p:grpSpPr>
        <p:pic>
          <p:nvPicPr>
            <p:cNvPr id="186437" name="Picture 117"/>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38" name="Picture 1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8" name="Group 119"/>
          <p:cNvGrpSpPr>
            <a:grpSpLocks/>
          </p:cNvGrpSpPr>
          <p:nvPr/>
        </p:nvGrpSpPr>
        <p:grpSpPr bwMode="auto">
          <a:xfrm>
            <a:off x="3530600" y="4567238"/>
            <a:ext cx="379413" cy="379412"/>
            <a:chOff x="3461" y="3471"/>
            <a:chExt cx="239" cy="239"/>
          </a:xfrm>
        </p:grpSpPr>
        <p:pic>
          <p:nvPicPr>
            <p:cNvPr id="186435" name="Picture 120"/>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36" name="Picture 1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89" name="Group 122"/>
          <p:cNvGrpSpPr>
            <a:grpSpLocks/>
          </p:cNvGrpSpPr>
          <p:nvPr/>
        </p:nvGrpSpPr>
        <p:grpSpPr bwMode="auto">
          <a:xfrm>
            <a:off x="3201988" y="4624388"/>
            <a:ext cx="379412" cy="379412"/>
            <a:chOff x="3461" y="3471"/>
            <a:chExt cx="239" cy="239"/>
          </a:xfrm>
        </p:grpSpPr>
        <p:pic>
          <p:nvPicPr>
            <p:cNvPr id="186433" name="Picture 123"/>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34" name="Picture 1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0" name="Group 125"/>
          <p:cNvGrpSpPr>
            <a:grpSpLocks/>
          </p:cNvGrpSpPr>
          <p:nvPr/>
        </p:nvGrpSpPr>
        <p:grpSpPr bwMode="auto">
          <a:xfrm>
            <a:off x="2876550" y="4610100"/>
            <a:ext cx="379413" cy="379413"/>
            <a:chOff x="3461" y="3471"/>
            <a:chExt cx="239" cy="239"/>
          </a:xfrm>
        </p:grpSpPr>
        <p:pic>
          <p:nvPicPr>
            <p:cNvPr id="186431" name="Picture 126"/>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32" name="Picture 1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1" name="Group 128"/>
          <p:cNvGrpSpPr>
            <a:grpSpLocks/>
          </p:cNvGrpSpPr>
          <p:nvPr/>
        </p:nvGrpSpPr>
        <p:grpSpPr bwMode="auto">
          <a:xfrm>
            <a:off x="2586038" y="4462463"/>
            <a:ext cx="379412" cy="379412"/>
            <a:chOff x="3461" y="3471"/>
            <a:chExt cx="239" cy="239"/>
          </a:xfrm>
        </p:grpSpPr>
        <p:pic>
          <p:nvPicPr>
            <p:cNvPr id="186429" name="Picture 129"/>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30" name="Picture 1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2" name="Group 131"/>
          <p:cNvGrpSpPr>
            <a:grpSpLocks/>
          </p:cNvGrpSpPr>
          <p:nvPr/>
        </p:nvGrpSpPr>
        <p:grpSpPr bwMode="auto">
          <a:xfrm>
            <a:off x="2292350" y="4267200"/>
            <a:ext cx="379413" cy="379413"/>
            <a:chOff x="3461" y="3471"/>
            <a:chExt cx="239" cy="239"/>
          </a:xfrm>
        </p:grpSpPr>
        <p:pic>
          <p:nvPicPr>
            <p:cNvPr id="186427" name="Picture 132"/>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28" name="Picture 13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3" name="Group 134"/>
          <p:cNvGrpSpPr>
            <a:grpSpLocks/>
          </p:cNvGrpSpPr>
          <p:nvPr/>
        </p:nvGrpSpPr>
        <p:grpSpPr bwMode="auto">
          <a:xfrm>
            <a:off x="2030413" y="4008438"/>
            <a:ext cx="379412" cy="379412"/>
            <a:chOff x="3461" y="3471"/>
            <a:chExt cx="239" cy="239"/>
          </a:xfrm>
        </p:grpSpPr>
        <p:pic>
          <p:nvPicPr>
            <p:cNvPr id="186425" name="Picture 135"/>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26" name="Picture 13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4" name="Group 137"/>
          <p:cNvGrpSpPr>
            <a:grpSpLocks/>
          </p:cNvGrpSpPr>
          <p:nvPr/>
        </p:nvGrpSpPr>
        <p:grpSpPr bwMode="auto">
          <a:xfrm>
            <a:off x="1868488" y="3752850"/>
            <a:ext cx="379412" cy="379413"/>
            <a:chOff x="3461" y="3471"/>
            <a:chExt cx="239" cy="239"/>
          </a:xfrm>
        </p:grpSpPr>
        <p:pic>
          <p:nvPicPr>
            <p:cNvPr id="186423" name="Picture 138"/>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24" name="Picture 13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grpSp>
        <p:nvGrpSpPr>
          <p:cNvPr id="586896" name="Group 140"/>
          <p:cNvGrpSpPr>
            <a:grpSpLocks/>
          </p:cNvGrpSpPr>
          <p:nvPr/>
        </p:nvGrpSpPr>
        <p:grpSpPr bwMode="auto">
          <a:xfrm>
            <a:off x="1928813" y="3538538"/>
            <a:ext cx="104775" cy="223837"/>
            <a:chOff x="3461" y="3471"/>
            <a:chExt cx="239" cy="239"/>
          </a:xfrm>
        </p:grpSpPr>
        <p:pic>
          <p:nvPicPr>
            <p:cNvPr id="186421" name="Picture 141"/>
            <p:cNvPicPr>
              <a:picLocks noChangeAspect="1" noChangeArrowheads="1"/>
            </p:cNvPicPr>
            <p:nvPr/>
          </p:nvPicPr>
          <p:blipFill>
            <a:blip r:embed="rId5">
              <a:lum bright="-72000"/>
              <a:extLst>
                <a:ext uri="{28A0092B-C50C-407E-A947-70E740481C1C}">
                  <a14:useLocalDpi xmlns:a14="http://schemas.microsoft.com/office/drawing/2010/main"/>
                </a:ext>
              </a:extLst>
            </a:blip>
            <a:srcRect/>
            <a:stretch>
              <a:fillRect/>
            </a:stretch>
          </p:blipFill>
          <p:spPr bwMode="auto">
            <a:xfrm>
              <a:off x="3497" y="3507"/>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186422" name="Picture 1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1" y="3471"/>
              <a:ext cx="203" cy="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586895" name="Text Box 143"/>
          <p:cNvSpPr txBox="1">
            <a:spLocks noChangeArrowheads="1"/>
          </p:cNvSpPr>
          <p:nvPr/>
        </p:nvSpPr>
        <p:spPr bwMode="auto">
          <a:xfrm>
            <a:off x="2562226" y="2518462"/>
            <a:ext cx="4652962" cy="1785104"/>
          </a:xfrm>
          <a:prstGeom prst="rect">
            <a:avLst/>
          </a:prstGeom>
          <a:noFill/>
          <a:ln w="12700">
            <a:noFill/>
            <a:miter lim="800000"/>
            <a:headEnd/>
            <a:tailEnd/>
          </a:ln>
          <a:effectLst/>
        </p:spPr>
        <p:txBody>
          <a:bodyPr>
            <a:spAutoFit/>
          </a:bodyPr>
          <a:lstStyle/>
          <a:p>
            <a:pPr algn="ctr">
              <a:spcBef>
                <a:spcPct val="50000"/>
              </a:spcBef>
              <a:defRPr/>
            </a:pPr>
            <a:r>
              <a:rPr lang="th-TH" sz="4400" dirty="0">
                <a:solidFill>
                  <a:schemeClr val="accent1"/>
                </a:solidFill>
                <a:effectLst>
                  <a:glow rad="139700">
                    <a:schemeClr val="tx1">
                      <a:alpha val="75000"/>
                    </a:schemeClr>
                  </a:glow>
                </a:effectLst>
                <a:latin typeface="Arial" charset="0"/>
                <a:ea typeface="+mn-ea"/>
                <a:cs typeface="+mn-cs"/>
              </a:rPr>
              <a:t>เอกสารพื้นฐาน</a:t>
            </a:r>
          </a:p>
          <a:p>
            <a:pPr algn="ctr">
              <a:spcBef>
                <a:spcPct val="50000"/>
              </a:spcBef>
              <a:defRPr/>
            </a:pPr>
            <a:r>
              <a:rPr lang="th-TH" sz="4400" dirty="0">
                <a:solidFill>
                  <a:schemeClr val="accent1"/>
                </a:solidFill>
                <a:effectLst>
                  <a:glow rad="139700">
                    <a:schemeClr val="tx1">
                      <a:alpha val="75000"/>
                    </a:schemeClr>
                  </a:glow>
                </a:effectLst>
                <a:latin typeface="Arial" charset="0"/>
                <a:ea typeface="+mn-ea"/>
                <a:cs typeface="+mn-cs"/>
              </a:rPr>
              <a:t>ของผู้เชื่อ</a:t>
            </a:r>
            <a:endParaRPr lang="en-US" sz="4400" dirty="0">
              <a:solidFill>
                <a:schemeClr val="accent1"/>
              </a:solidFill>
              <a:effectLst>
                <a:glow rad="139700">
                  <a:schemeClr val="tx1">
                    <a:alpha val="75000"/>
                  </a:schemeClr>
                </a:glow>
              </a:effectLst>
              <a:latin typeface="Arial" charset="0"/>
              <a:ea typeface="+mn-ea"/>
              <a:cs typeface="+mn-cs"/>
            </a:endParaRPr>
          </a:p>
        </p:txBody>
      </p:sp>
      <p:sp>
        <p:nvSpPr>
          <p:cNvPr id="586898" name="WordArt 146"/>
          <p:cNvSpPr>
            <a:spLocks noChangeArrowheads="1" noChangeShapeType="1" noTextEdit="1"/>
          </p:cNvSpPr>
          <p:nvPr/>
        </p:nvSpPr>
        <p:spPr bwMode="auto">
          <a:xfrm>
            <a:off x="534988" y="1487488"/>
            <a:ext cx="7874000" cy="4052887"/>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th-TH" sz="7200" kern="10" dirty="0">
                <a:ln w="9525">
                  <a:round/>
                  <a:headEnd/>
                  <a:tailEnd/>
                </a:ln>
                <a:gradFill rotWithShape="1">
                  <a:gsLst>
                    <a:gs pos="0">
                      <a:srgbClr val="FFE701"/>
                    </a:gs>
                    <a:gs pos="100000">
                      <a:srgbClr val="FE3E02"/>
                    </a:gs>
                  </a:gsLst>
                  <a:lin ang="5400000" scaled="1"/>
                </a:gradFill>
                <a:latin typeface="Impact"/>
                <a:ea typeface="Impact"/>
                <a:cs typeface="Impact"/>
              </a:rPr>
              <a:t>โปรด เสด็จมาเถิด</a:t>
            </a:r>
          </a:p>
          <a:p>
            <a:pPr algn="ctr"/>
            <a:r>
              <a:rPr lang="th-TH" sz="7200" kern="10" dirty="0">
                <a:ln w="9525">
                  <a:round/>
                  <a:headEnd/>
                  <a:tailEnd/>
                </a:ln>
                <a:gradFill rotWithShape="1">
                  <a:gsLst>
                    <a:gs pos="0">
                      <a:srgbClr val="FFE701"/>
                    </a:gs>
                    <a:gs pos="100000">
                      <a:srgbClr val="FE3E02"/>
                    </a:gs>
                  </a:gsLst>
                  <a:lin ang="5400000" scaled="1"/>
                </a:gradFill>
                <a:latin typeface="Impact"/>
                <a:ea typeface="Impact"/>
                <a:cs typeface="Impact"/>
              </a:rPr>
              <a:t>องค์พระผู้เป็นเจ้า</a:t>
            </a:r>
            <a:r>
              <a:rPr lang="en-US" sz="72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
        <p:nvSpPr>
          <p:cNvPr id="186420" name="Text Box 147"/>
          <p:cNvSpPr txBox="1">
            <a:spLocks noChangeArrowheads="1"/>
          </p:cNvSpPr>
          <p:nvPr/>
        </p:nvSpPr>
        <p:spPr bwMode="auto">
          <a:xfrm>
            <a:off x="8594725"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6*min(max(#ppt_w*#ppt_h,.3),1)-7.4)/-.7*#ppt_w"/>
                                          </p:val>
                                        </p:tav>
                                        <p:tav tm="100000">
                                          <p:val>
                                            <p:strVal val="#ppt_w"/>
                                          </p:val>
                                        </p:tav>
                                      </p:tavLst>
                                    </p:anim>
                                    <p:anim calcmode="lin" valueType="num">
                                      <p:cBhvr>
                                        <p:cTn id="8" dur="500" fill="hold"/>
                                        <p:tgtEl>
                                          <p:spTgt spid="2"/>
                                        </p:tgtEl>
                                        <p:attrNameLst>
                                          <p:attrName>ppt_h</p:attrName>
                                        </p:attrNameLst>
                                      </p:cBhvr>
                                      <p:tavLst>
                                        <p:tav tm="0">
                                          <p:val>
                                            <p:strVal val="(6*min(max(#ppt_w*#ppt_h,.3),1)-7.4)/-.7*#ppt_h"/>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6*min(max(#ppt_w*#ppt_h,.3),1)-7.4)/-.7*#ppt_w"/>
                                          </p:val>
                                        </p:tav>
                                        <p:tav tm="100000">
                                          <p:val>
                                            <p:strVal val="#ppt_w"/>
                                          </p:val>
                                        </p:tav>
                                      </p:tavLst>
                                    </p:anim>
                                    <p:anim calcmode="lin" valueType="num">
                                      <p:cBhvr>
                                        <p:cTn id="15" dur="500" fill="hold"/>
                                        <p:tgtEl>
                                          <p:spTgt spid="3"/>
                                        </p:tgtEl>
                                        <p:attrNameLst>
                                          <p:attrName>ppt_h</p:attrName>
                                        </p:attrNameLst>
                                      </p:cBhvr>
                                      <p:tavLst>
                                        <p:tav tm="0">
                                          <p:val>
                                            <p:strVal val="(6*min(max(#ppt_w*#ppt_h,.3),1)-7.4)/-.7*#ppt_h"/>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6*min(max(#ppt_w*#ppt_h,.3),1)-7.4)/-.7*#ppt_w"/>
                                          </p:val>
                                        </p:tav>
                                        <p:tav tm="100000">
                                          <p:val>
                                            <p:strVal val="#ppt_w"/>
                                          </p:val>
                                        </p:tav>
                                      </p:tavLst>
                                    </p:anim>
                                    <p:anim calcmode="lin" valueType="num">
                                      <p:cBhvr>
                                        <p:cTn id="22" dur="500" fill="hold"/>
                                        <p:tgtEl>
                                          <p:spTgt spid="4"/>
                                        </p:tgtEl>
                                        <p:attrNameLst>
                                          <p:attrName>ppt_h</p:attrName>
                                        </p:attrNameLst>
                                      </p:cBhvr>
                                      <p:tavLst>
                                        <p:tav tm="0">
                                          <p:val>
                                            <p:strVal val="(6*min(max(#ppt_w*#ppt_h,.3),1)-7.4)/-.7*#ppt_h"/>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6*min(max(#ppt_w*#ppt_h,.3),1)-7.4)/-.7*#ppt_w"/>
                                          </p:val>
                                        </p:tav>
                                        <p:tav tm="100000">
                                          <p:val>
                                            <p:strVal val="#ppt_w"/>
                                          </p:val>
                                        </p:tav>
                                      </p:tavLst>
                                    </p:anim>
                                    <p:anim calcmode="lin" valueType="num">
                                      <p:cBhvr>
                                        <p:cTn id="29" dur="500" fill="hold"/>
                                        <p:tgtEl>
                                          <p:spTgt spid="5"/>
                                        </p:tgtEl>
                                        <p:attrNameLst>
                                          <p:attrName>ppt_h</p:attrName>
                                        </p:attrNameLst>
                                      </p:cBhvr>
                                      <p:tavLst>
                                        <p:tav tm="0">
                                          <p:val>
                                            <p:strVal val="(6*min(max(#ppt_w*#ppt_h,.3),1)-7.4)/-.7*#ppt_h"/>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strVal val="(6*min(max(#ppt_w*#ppt_h,.3),1)-7.4)/-.7*#ppt_w"/>
                                          </p:val>
                                        </p:tav>
                                        <p:tav tm="100000">
                                          <p:val>
                                            <p:strVal val="#ppt_w"/>
                                          </p:val>
                                        </p:tav>
                                      </p:tavLst>
                                    </p:anim>
                                    <p:anim calcmode="lin" valueType="num">
                                      <p:cBhvr>
                                        <p:cTn id="36" dur="500" fill="hold"/>
                                        <p:tgtEl>
                                          <p:spTgt spid="6"/>
                                        </p:tgtEl>
                                        <p:attrNameLst>
                                          <p:attrName>ppt_h</p:attrName>
                                        </p:attrNameLst>
                                      </p:cBhvr>
                                      <p:tavLst>
                                        <p:tav tm="0">
                                          <p:val>
                                            <p:strVal val="(6*min(max(#ppt_w*#ppt_h,.3),1)-7.4)/-.7*#ppt_h"/>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6*min(max(#ppt_w*#ppt_h,.3),1)-7.4)/-.7*#ppt_w"/>
                                          </p:val>
                                        </p:tav>
                                        <p:tav tm="100000">
                                          <p:val>
                                            <p:strVal val="#ppt_w"/>
                                          </p:val>
                                        </p:tav>
                                      </p:tavLst>
                                    </p:anim>
                                    <p:anim calcmode="lin" valueType="num">
                                      <p:cBhvr>
                                        <p:cTn id="43" dur="500" fill="hold"/>
                                        <p:tgtEl>
                                          <p:spTgt spid="7"/>
                                        </p:tgtEl>
                                        <p:attrNameLst>
                                          <p:attrName>ppt_h</p:attrName>
                                        </p:attrNameLst>
                                      </p:cBhvr>
                                      <p:tavLst>
                                        <p:tav tm="0">
                                          <p:val>
                                            <p:strVal val="(6*min(max(#ppt_w*#ppt_h,.3),1)-7.4)/-.7*#ppt_h"/>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strVal val="(6*min(max(#ppt_w*#ppt_h,.3),1)-7.4)/-.7*#ppt_w"/>
                                          </p:val>
                                        </p:tav>
                                        <p:tav tm="100000">
                                          <p:val>
                                            <p:strVal val="#ppt_w"/>
                                          </p:val>
                                        </p:tav>
                                      </p:tavLst>
                                    </p:anim>
                                    <p:anim calcmode="lin" valueType="num">
                                      <p:cBhvr>
                                        <p:cTn id="50" dur="500" fill="hold"/>
                                        <p:tgtEl>
                                          <p:spTgt spid="8"/>
                                        </p:tgtEl>
                                        <p:attrNameLst>
                                          <p:attrName>ppt_h</p:attrName>
                                        </p:attrNameLst>
                                      </p:cBhvr>
                                      <p:tavLst>
                                        <p:tav tm="0">
                                          <p:val>
                                            <p:strVal val="(6*min(max(#ppt_w*#ppt_h,.3),1)-7.4)/-.7*#ppt_h"/>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strVal val="(6*min(max(#ppt_w*#ppt_h,.3),1)-7.4)/-.7*#ppt_w"/>
                                          </p:val>
                                        </p:tav>
                                        <p:tav tm="100000">
                                          <p:val>
                                            <p:strVal val="#ppt_w"/>
                                          </p:val>
                                        </p:tav>
                                      </p:tavLst>
                                    </p:anim>
                                    <p:anim calcmode="lin" valueType="num">
                                      <p:cBhvr>
                                        <p:cTn id="57" dur="500" fill="hold"/>
                                        <p:tgtEl>
                                          <p:spTgt spid="9"/>
                                        </p:tgtEl>
                                        <p:attrNameLst>
                                          <p:attrName>ppt_h</p:attrName>
                                        </p:attrNameLst>
                                      </p:cBhvr>
                                      <p:tavLst>
                                        <p:tav tm="0">
                                          <p:val>
                                            <p:strVal val="(6*min(max(#ppt_w*#ppt_h,.3),1)-7.4)/-.7*#ppt_h"/>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60" fill="hold" nodeType="afterGroup">
                            <p:stCondLst>
                              <p:cond delay="4000"/>
                            </p:stCondLst>
                            <p:childTnLst>
                              <p:par>
                                <p:cTn id="61" presetID="23" presetClass="entr" presetSubtype="36"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strVal val="(6*min(max(#ppt_w*#ppt_h,.3),1)-7.4)/-.7*#ppt_w"/>
                                          </p:val>
                                        </p:tav>
                                        <p:tav tm="100000">
                                          <p:val>
                                            <p:strVal val="#ppt_w"/>
                                          </p:val>
                                        </p:tav>
                                      </p:tavLst>
                                    </p:anim>
                                    <p:anim calcmode="lin" valueType="num">
                                      <p:cBhvr>
                                        <p:cTn id="64" dur="500" fill="hold"/>
                                        <p:tgtEl>
                                          <p:spTgt spid="10"/>
                                        </p:tgtEl>
                                        <p:attrNameLst>
                                          <p:attrName>ppt_h</p:attrName>
                                        </p:attrNameLst>
                                      </p:cBhvr>
                                      <p:tavLst>
                                        <p:tav tm="0">
                                          <p:val>
                                            <p:strVal val="(6*min(max(#ppt_w*#ppt_h,.3),1)-7.4)/-.7*#ppt_h"/>
                                          </p:val>
                                        </p:tav>
                                        <p:tav tm="100000">
                                          <p:val>
                                            <p:strVal val="#ppt_h"/>
                                          </p:val>
                                        </p:tav>
                                      </p:tavLst>
                                    </p:anim>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67" fill="hold" nodeType="afterGroup">
                            <p:stCondLst>
                              <p:cond delay="4500"/>
                            </p:stCondLst>
                            <p:childTnLst>
                              <p:par>
                                <p:cTn id="68" presetID="23" presetClass="entr" presetSubtype="36"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strVal val="(6*min(max(#ppt_w*#ppt_h,.3),1)-7.4)/-.7*#ppt_w"/>
                                          </p:val>
                                        </p:tav>
                                        <p:tav tm="100000">
                                          <p:val>
                                            <p:strVal val="#ppt_w"/>
                                          </p:val>
                                        </p:tav>
                                      </p:tavLst>
                                    </p:anim>
                                    <p:anim calcmode="lin" valueType="num">
                                      <p:cBhvr>
                                        <p:cTn id="71" dur="500" fill="hold"/>
                                        <p:tgtEl>
                                          <p:spTgt spid="11"/>
                                        </p:tgtEl>
                                        <p:attrNameLst>
                                          <p:attrName>ppt_h</p:attrName>
                                        </p:attrNameLst>
                                      </p:cBhvr>
                                      <p:tavLst>
                                        <p:tav tm="0">
                                          <p:val>
                                            <p:strVal val="(6*min(max(#ppt_w*#ppt_h,.3),1)-7.4)/-.7*#ppt_h"/>
                                          </p:val>
                                        </p:tav>
                                        <p:tav tm="100000">
                                          <p:val>
                                            <p:strVal val="#ppt_h"/>
                                          </p:val>
                                        </p:tav>
                                      </p:tavLst>
                                    </p:anim>
                                    <p:anim calcmode="lin" valueType="num">
                                      <p:cBhvr>
                                        <p:cTn id="72" dur="500" fill="hold"/>
                                        <p:tgtEl>
                                          <p:spTgt spid="11"/>
                                        </p:tgtEl>
                                        <p:attrNameLst>
                                          <p:attrName>ppt_x</p:attrName>
                                        </p:attrNameLst>
                                      </p:cBhvr>
                                      <p:tavLst>
                                        <p:tav tm="0">
                                          <p:val>
                                            <p:fltVal val="0.5"/>
                                          </p:val>
                                        </p:tav>
                                        <p:tav tm="100000">
                                          <p:val>
                                            <p:strVal val="#ppt_x"/>
                                          </p:val>
                                        </p:tav>
                                      </p:tavLst>
                                    </p:anim>
                                    <p:anim calcmode="lin" valueType="num">
                                      <p:cBhvr>
                                        <p:cTn id="73"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par>
                          <p:cTn id="74" fill="hold" nodeType="afterGroup">
                            <p:stCondLst>
                              <p:cond delay="5000"/>
                            </p:stCondLst>
                            <p:childTnLst>
                              <p:par>
                                <p:cTn id="75" presetID="23" presetClass="entr" presetSubtype="36"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strVal val="(6*min(max(#ppt_w*#ppt_h,.3),1)-7.4)/-.7*#ppt_w"/>
                                          </p:val>
                                        </p:tav>
                                        <p:tav tm="100000">
                                          <p:val>
                                            <p:strVal val="#ppt_w"/>
                                          </p:val>
                                        </p:tav>
                                      </p:tavLst>
                                    </p:anim>
                                    <p:anim calcmode="lin" valueType="num">
                                      <p:cBhvr>
                                        <p:cTn id="78" dur="500" fill="hold"/>
                                        <p:tgtEl>
                                          <p:spTgt spid="12"/>
                                        </p:tgtEl>
                                        <p:attrNameLst>
                                          <p:attrName>ppt_h</p:attrName>
                                        </p:attrNameLst>
                                      </p:cBhvr>
                                      <p:tavLst>
                                        <p:tav tm="0">
                                          <p:val>
                                            <p:strVal val="(6*min(max(#ppt_w*#ppt_h,.3),1)-7.4)/-.7*#ppt_h"/>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81" fill="hold" nodeType="afterGroup">
                            <p:stCondLst>
                              <p:cond delay="5500"/>
                            </p:stCondLst>
                            <p:childTnLst>
                              <p:par>
                                <p:cTn id="82" presetID="23" presetClass="entr" presetSubtype="36"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strVal val="(6*min(max(#ppt_w*#ppt_h,.3),1)-7.4)/-.7*#ppt_w"/>
                                          </p:val>
                                        </p:tav>
                                        <p:tav tm="100000">
                                          <p:val>
                                            <p:strVal val="#ppt_w"/>
                                          </p:val>
                                        </p:tav>
                                      </p:tavLst>
                                    </p:anim>
                                    <p:anim calcmode="lin" valueType="num">
                                      <p:cBhvr>
                                        <p:cTn id="85" dur="500" fill="hold"/>
                                        <p:tgtEl>
                                          <p:spTgt spid="13"/>
                                        </p:tgtEl>
                                        <p:attrNameLst>
                                          <p:attrName>ppt_h</p:attrName>
                                        </p:attrNameLst>
                                      </p:cBhvr>
                                      <p:tavLst>
                                        <p:tav tm="0">
                                          <p:val>
                                            <p:strVal val="(6*min(max(#ppt_w*#ppt_h,.3),1)-7.4)/-.7*#ppt_h"/>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88" fill="hold" nodeType="afterGroup">
                            <p:stCondLst>
                              <p:cond delay="6000"/>
                            </p:stCondLst>
                            <p:childTnLst>
                              <p:par>
                                <p:cTn id="89" presetID="23" presetClass="entr" presetSubtype="36"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strVal val="(6*min(max(#ppt_w*#ppt_h,.3),1)-7.4)/-.7*#ppt_w"/>
                                          </p:val>
                                        </p:tav>
                                        <p:tav tm="100000">
                                          <p:val>
                                            <p:strVal val="#ppt_w"/>
                                          </p:val>
                                        </p:tav>
                                      </p:tavLst>
                                    </p:anim>
                                    <p:anim calcmode="lin" valueType="num">
                                      <p:cBhvr>
                                        <p:cTn id="92" dur="500" fill="hold"/>
                                        <p:tgtEl>
                                          <p:spTgt spid="14"/>
                                        </p:tgtEl>
                                        <p:attrNameLst>
                                          <p:attrName>ppt_h</p:attrName>
                                        </p:attrNameLst>
                                      </p:cBhvr>
                                      <p:tavLst>
                                        <p:tav tm="0">
                                          <p:val>
                                            <p:strVal val="(6*min(max(#ppt_w*#ppt_h,.3),1)-7.4)/-.7*#ppt_h"/>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par>
                          <p:cTn id="95" fill="hold" nodeType="afterGroup">
                            <p:stCondLst>
                              <p:cond delay="6500"/>
                            </p:stCondLst>
                            <p:childTnLst>
                              <p:par>
                                <p:cTn id="96" presetID="23" presetClass="entr" presetSubtype="36" fill="hold" nodeType="after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500" fill="hold"/>
                                        <p:tgtEl>
                                          <p:spTgt spid="15"/>
                                        </p:tgtEl>
                                        <p:attrNameLst>
                                          <p:attrName>ppt_w</p:attrName>
                                        </p:attrNameLst>
                                      </p:cBhvr>
                                      <p:tavLst>
                                        <p:tav tm="0">
                                          <p:val>
                                            <p:strVal val="(6*min(max(#ppt_w*#ppt_h,.3),1)-7.4)/-.7*#ppt_w"/>
                                          </p:val>
                                        </p:tav>
                                        <p:tav tm="100000">
                                          <p:val>
                                            <p:strVal val="#ppt_w"/>
                                          </p:val>
                                        </p:tav>
                                      </p:tavLst>
                                    </p:anim>
                                    <p:anim calcmode="lin" valueType="num">
                                      <p:cBhvr>
                                        <p:cTn id="99" dur="500" fill="hold"/>
                                        <p:tgtEl>
                                          <p:spTgt spid="15"/>
                                        </p:tgtEl>
                                        <p:attrNameLst>
                                          <p:attrName>ppt_h</p:attrName>
                                        </p:attrNameLst>
                                      </p:cBhvr>
                                      <p:tavLst>
                                        <p:tav tm="0">
                                          <p:val>
                                            <p:strVal val="(6*min(max(#ppt_w*#ppt_h,.3),1)-7.4)/-.7*#ppt_h"/>
                                          </p:val>
                                        </p:tav>
                                        <p:tav tm="100000">
                                          <p:val>
                                            <p:strVal val="#ppt_h"/>
                                          </p:val>
                                        </p:tav>
                                      </p:tavLst>
                                    </p:anim>
                                    <p:anim calcmode="lin" valueType="num">
                                      <p:cBhvr>
                                        <p:cTn id="100" dur="500" fill="hold"/>
                                        <p:tgtEl>
                                          <p:spTgt spid="15"/>
                                        </p:tgtEl>
                                        <p:attrNameLst>
                                          <p:attrName>ppt_x</p:attrName>
                                        </p:attrNameLst>
                                      </p:cBhvr>
                                      <p:tavLst>
                                        <p:tav tm="0">
                                          <p:val>
                                            <p:fltVal val="0.5"/>
                                          </p:val>
                                        </p:tav>
                                        <p:tav tm="100000">
                                          <p:val>
                                            <p:strVal val="#ppt_x"/>
                                          </p:val>
                                        </p:tav>
                                      </p:tavLst>
                                    </p:anim>
                                    <p:anim calcmode="lin" valueType="num">
                                      <p:cBhvr>
                                        <p:cTn id="101"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02" fill="hold" nodeType="afterGroup">
                            <p:stCondLst>
                              <p:cond delay="7000"/>
                            </p:stCondLst>
                            <p:childTnLst>
                              <p:par>
                                <p:cTn id="103" presetID="23" presetClass="entr" presetSubtype="36" fill="hold" nodeType="afterEffect">
                                  <p:stCondLst>
                                    <p:cond delay="0"/>
                                  </p:stCondLst>
                                  <p:childTnLst>
                                    <p:set>
                                      <p:cBhvr>
                                        <p:cTn id="104" dur="1" fill="hold">
                                          <p:stCondLst>
                                            <p:cond delay="0"/>
                                          </p:stCondLst>
                                        </p:cTn>
                                        <p:tgtEl>
                                          <p:spTgt spid="16"/>
                                        </p:tgtEl>
                                        <p:attrNameLst>
                                          <p:attrName>style.visibility</p:attrName>
                                        </p:attrNameLst>
                                      </p:cBhvr>
                                      <p:to>
                                        <p:strVal val="visible"/>
                                      </p:to>
                                    </p:set>
                                    <p:anim calcmode="lin" valueType="num">
                                      <p:cBhvr>
                                        <p:cTn id="105" dur="500" fill="hold"/>
                                        <p:tgtEl>
                                          <p:spTgt spid="16"/>
                                        </p:tgtEl>
                                        <p:attrNameLst>
                                          <p:attrName>ppt_w</p:attrName>
                                        </p:attrNameLst>
                                      </p:cBhvr>
                                      <p:tavLst>
                                        <p:tav tm="0">
                                          <p:val>
                                            <p:strVal val="(6*min(max(#ppt_w*#ppt_h,.3),1)-7.4)/-.7*#ppt_w"/>
                                          </p:val>
                                        </p:tav>
                                        <p:tav tm="100000">
                                          <p:val>
                                            <p:strVal val="#ppt_w"/>
                                          </p:val>
                                        </p:tav>
                                      </p:tavLst>
                                    </p:anim>
                                    <p:anim calcmode="lin" valueType="num">
                                      <p:cBhvr>
                                        <p:cTn id="106" dur="500" fill="hold"/>
                                        <p:tgtEl>
                                          <p:spTgt spid="16"/>
                                        </p:tgtEl>
                                        <p:attrNameLst>
                                          <p:attrName>ppt_h</p:attrName>
                                        </p:attrNameLst>
                                      </p:cBhvr>
                                      <p:tavLst>
                                        <p:tav tm="0">
                                          <p:val>
                                            <p:strVal val="(6*min(max(#ppt_w*#ppt_h,.3),1)-7.4)/-.7*#ppt_h"/>
                                          </p:val>
                                        </p:tav>
                                        <p:tav tm="100000">
                                          <p:val>
                                            <p:strVal val="#ppt_h"/>
                                          </p:val>
                                        </p:tav>
                                      </p:tavLst>
                                    </p:anim>
                                    <p:anim calcmode="lin" valueType="num">
                                      <p:cBhvr>
                                        <p:cTn id="107" dur="500" fill="hold"/>
                                        <p:tgtEl>
                                          <p:spTgt spid="16"/>
                                        </p:tgtEl>
                                        <p:attrNameLst>
                                          <p:attrName>ppt_x</p:attrName>
                                        </p:attrNameLst>
                                      </p:cBhvr>
                                      <p:tavLst>
                                        <p:tav tm="0">
                                          <p:val>
                                            <p:fltVal val="0.5"/>
                                          </p:val>
                                        </p:tav>
                                        <p:tav tm="100000">
                                          <p:val>
                                            <p:strVal val="#ppt_x"/>
                                          </p:val>
                                        </p:tav>
                                      </p:tavLst>
                                    </p:anim>
                                    <p:anim calcmode="lin" valueType="num">
                                      <p:cBhvr>
                                        <p:cTn id="108" dur="500" fill="hold"/>
                                        <p:tgtEl>
                                          <p:spTgt spid="16"/>
                                        </p:tgtEl>
                                        <p:attrNameLst>
                                          <p:attrName>ppt_y</p:attrName>
                                        </p:attrNameLst>
                                      </p:cBhvr>
                                      <p:tavLst>
                                        <p:tav tm="0">
                                          <p:val>
                                            <p:strVal val="1+(6*min(max(#ppt_w*#ppt_h,.3),1)-7.4)/-.7*#ppt_h/2"/>
                                          </p:val>
                                        </p:tav>
                                        <p:tav tm="100000">
                                          <p:val>
                                            <p:strVal val="#ppt_y"/>
                                          </p:val>
                                        </p:tav>
                                      </p:tavLst>
                                    </p:anim>
                                  </p:childTnLst>
                                </p:cTn>
                              </p:par>
                            </p:childTnLst>
                          </p:cTn>
                        </p:par>
                        <p:par>
                          <p:cTn id="109" fill="hold" nodeType="afterGroup">
                            <p:stCondLst>
                              <p:cond delay="7500"/>
                            </p:stCondLst>
                            <p:childTnLst>
                              <p:par>
                                <p:cTn id="110" presetID="23" presetClass="entr" presetSubtype="36" fill="hold" nodeType="afterEffect">
                                  <p:stCondLst>
                                    <p:cond delay="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500" fill="hold"/>
                                        <p:tgtEl>
                                          <p:spTgt spid="17"/>
                                        </p:tgtEl>
                                        <p:attrNameLst>
                                          <p:attrName>ppt_w</p:attrName>
                                        </p:attrNameLst>
                                      </p:cBhvr>
                                      <p:tavLst>
                                        <p:tav tm="0">
                                          <p:val>
                                            <p:strVal val="(6*min(max(#ppt_w*#ppt_h,.3),1)-7.4)/-.7*#ppt_w"/>
                                          </p:val>
                                        </p:tav>
                                        <p:tav tm="100000">
                                          <p:val>
                                            <p:strVal val="#ppt_w"/>
                                          </p:val>
                                        </p:tav>
                                      </p:tavLst>
                                    </p:anim>
                                    <p:anim calcmode="lin" valueType="num">
                                      <p:cBhvr>
                                        <p:cTn id="113" dur="500" fill="hold"/>
                                        <p:tgtEl>
                                          <p:spTgt spid="17"/>
                                        </p:tgtEl>
                                        <p:attrNameLst>
                                          <p:attrName>ppt_h</p:attrName>
                                        </p:attrNameLst>
                                      </p:cBhvr>
                                      <p:tavLst>
                                        <p:tav tm="0">
                                          <p:val>
                                            <p:strVal val="(6*min(max(#ppt_w*#ppt_h,.3),1)-7.4)/-.7*#ppt_h"/>
                                          </p:val>
                                        </p:tav>
                                        <p:tav tm="100000">
                                          <p:val>
                                            <p:strVal val="#ppt_h"/>
                                          </p:val>
                                        </p:tav>
                                      </p:tavLst>
                                    </p:anim>
                                    <p:anim calcmode="lin" valueType="num">
                                      <p:cBhvr>
                                        <p:cTn id="114" dur="500" fill="hold"/>
                                        <p:tgtEl>
                                          <p:spTgt spid="17"/>
                                        </p:tgtEl>
                                        <p:attrNameLst>
                                          <p:attrName>ppt_x</p:attrName>
                                        </p:attrNameLst>
                                      </p:cBhvr>
                                      <p:tavLst>
                                        <p:tav tm="0">
                                          <p:val>
                                            <p:fltVal val="0.5"/>
                                          </p:val>
                                        </p:tav>
                                        <p:tav tm="100000">
                                          <p:val>
                                            <p:strVal val="#ppt_x"/>
                                          </p:val>
                                        </p:tav>
                                      </p:tavLst>
                                    </p:anim>
                                    <p:anim calcmode="lin" valueType="num">
                                      <p:cBhvr>
                                        <p:cTn id="115"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16" fill="hold" nodeType="afterGroup">
                            <p:stCondLst>
                              <p:cond delay="8000"/>
                            </p:stCondLst>
                            <p:childTnLst>
                              <p:par>
                                <p:cTn id="117" presetID="23" presetClass="entr" presetSubtype="36" fill="hold" nodeType="after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ppt_w</p:attrName>
                                        </p:attrNameLst>
                                      </p:cBhvr>
                                      <p:tavLst>
                                        <p:tav tm="0">
                                          <p:val>
                                            <p:strVal val="(6*min(max(#ppt_w*#ppt_h,.3),1)-7.4)/-.7*#ppt_w"/>
                                          </p:val>
                                        </p:tav>
                                        <p:tav tm="100000">
                                          <p:val>
                                            <p:strVal val="#ppt_w"/>
                                          </p:val>
                                        </p:tav>
                                      </p:tavLst>
                                    </p:anim>
                                    <p:anim calcmode="lin" valueType="num">
                                      <p:cBhvr>
                                        <p:cTn id="120" dur="500" fill="hold"/>
                                        <p:tgtEl>
                                          <p:spTgt spid="18"/>
                                        </p:tgtEl>
                                        <p:attrNameLst>
                                          <p:attrName>ppt_h</p:attrName>
                                        </p:attrNameLst>
                                      </p:cBhvr>
                                      <p:tavLst>
                                        <p:tav tm="0">
                                          <p:val>
                                            <p:strVal val="(6*min(max(#ppt_w*#ppt_h,.3),1)-7.4)/-.7*#ppt_h"/>
                                          </p:val>
                                        </p:tav>
                                        <p:tav tm="100000">
                                          <p:val>
                                            <p:strVal val="#ppt_h"/>
                                          </p:val>
                                        </p:tav>
                                      </p:tavLst>
                                    </p:anim>
                                    <p:anim calcmode="lin" valueType="num">
                                      <p:cBhvr>
                                        <p:cTn id="121" dur="500" fill="hold"/>
                                        <p:tgtEl>
                                          <p:spTgt spid="18"/>
                                        </p:tgtEl>
                                        <p:attrNameLst>
                                          <p:attrName>ppt_x</p:attrName>
                                        </p:attrNameLst>
                                      </p:cBhvr>
                                      <p:tavLst>
                                        <p:tav tm="0">
                                          <p:val>
                                            <p:fltVal val="0.5"/>
                                          </p:val>
                                        </p:tav>
                                        <p:tav tm="100000">
                                          <p:val>
                                            <p:strVal val="#ppt_x"/>
                                          </p:val>
                                        </p:tav>
                                      </p:tavLst>
                                    </p:anim>
                                    <p:anim calcmode="lin" valueType="num">
                                      <p:cBhvr>
                                        <p:cTn id="122"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8500"/>
                            </p:stCondLst>
                            <p:childTnLst>
                              <p:par>
                                <p:cTn id="124" presetID="23" presetClass="entr" presetSubtype="36"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 calcmode="lin" valueType="num">
                                      <p:cBhvr>
                                        <p:cTn id="126" dur="500" fill="hold"/>
                                        <p:tgtEl>
                                          <p:spTgt spid="19"/>
                                        </p:tgtEl>
                                        <p:attrNameLst>
                                          <p:attrName>ppt_w</p:attrName>
                                        </p:attrNameLst>
                                      </p:cBhvr>
                                      <p:tavLst>
                                        <p:tav tm="0">
                                          <p:val>
                                            <p:strVal val="(6*min(max(#ppt_w*#ppt_h,.3),1)-7.4)/-.7*#ppt_w"/>
                                          </p:val>
                                        </p:tav>
                                        <p:tav tm="100000">
                                          <p:val>
                                            <p:strVal val="#ppt_w"/>
                                          </p:val>
                                        </p:tav>
                                      </p:tavLst>
                                    </p:anim>
                                    <p:anim calcmode="lin" valueType="num">
                                      <p:cBhvr>
                                        <p:cTn id="127" dur="500" fill="hold"/>
                                        <p:tgtEl>
                                          <p:spTgt spid="19"/>
                                        </p:tgtEl>
                                        <p:attrNameLst>
                                          <p:attrName>ppt_h</p:attrName>
                                        </p:attrNameLst>
                                      </p:cBhvr>
                                      <p:tavLst>
                                        <p:tav tm="0">
                                          <p:val>
                                            <p:strVal val="(6*min(max(#ppt_w*#ppt_h,.3),1)-7.4)/-.7*#ppt_h"/>
                                          </p:val>
                                        </p:tav>
                                        <p:tav tm="100000">
                                          <p:val>
                                            <p:strVal val="#ppt_h"/>
                                          </p:val>
                                        </p:tav>
                                      </p:tavLst>
                                    </p:anim>
                                    <p:anim calcmode="lin" valueType="num">
                                      <p:cBhvr>
                                        <p:cTn id="128" dur="500" fill="hold"/>
                                        <p:tgtEl>
                                          <p:spTgt spid="19"/>
                                        </p:tgtEl>
                                        <p:attrNameLst>
                                          <p:attrName>ppt_x</p:attrName>
                                        </p:attrNameLst>
                                      </p:cBhvr>
                                      <p:tavLst>
                                        <p:tav tm="0">
                                          <p:val>
                                            <p:fltVal val="0.5"/>
                                          </p:val>
                                        </p:tav>
                                        <p:tav tm="100000">
                                          <p:val>
                                            <p:strVal val="#ppt_x"/>
                                          </p:val>
                                        </p:tav>
                                      </p:tavLst>
                                    </p:anim>
                                    <p:anim calcmode="lin" valueType="num">
                                      <p:cBhvr>
                                        <p:cTn id="129"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30" fill="hold" nodeType="afterGroup">
                            <p:stCondLst>
                              <p:cond delay="9000"/>
                            </p:stCondLst>
                            <p:childTnLst>
                              <p:par>
                                <p:cTn id="131" presetID="23" presetClass="entr" presetSubtype="36" fill="hold" nodeType="after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500" fill="hold"/>
                                        <p:tgtEl>
                                          <p:spTgt spid="20"/>
                                        </p:tgtEl>
                                        <p:attrNameLst>
                                          <p:attrName>ppt_w</p:attrName>
                                        </p:attrNameLst>
                                      </p:cBhvr>
                                      <p:tavLst>
                                        <p:tav tm="0">
                                          <p:val>
                                            <p:strVal val="(6*min(max(#ppt_w*#ppt_h,.3),1)-7.4)/-.7*#ppt_w"/>
                                          </p:val>
                                        </p:tav>
                                        <p:tav tm="100000">
                                          <p:val>
                                            <p:strVal val="#ppt_w"/>
                                          </p:val>
                                        </p:tav>
                                      </p:tavLst>
                                    </p:anim>
                                    <p:anim calcmode="lin" valueType="num">
                                      <p:cBhvr>
                                        <p:cTn id="134" dur="500" fill="hold"/>
                                        <p:tgtEl>
                                          <p:spTgt spid="20"/>
                                        </p:tgtEl>
                                        <p:attrNameLst>
                                          <p:attrName>ppt_h</p:attrName>
                                        </p:attrNameLst>
                                      </p:cBhvr>
                                      <p:tavLst>
                                        <p:tav tm="0">
                                          <p:val>
                                            <p:strVal val="(6*min(max(#ppt_w*#ppt_h,.3),1)-7.4)/-.7*#ppt_h"/>
                                          </p:val>
                                        </p:tav>
                                        <p:tav tm="100000">
                                          <p:val>
                                            <p:strVal val="#ppt_h"/>
                                          </p:val>
                                        </p:tav>
                                      </p:tavLst>
                                    </p:anim>
                                    <p:anim calcmode="lin" valueType="num">
                                      <p:cBhvr>
                                        <p:cTn id="135" dur="500" fill="hold"/>
                                        <p:tgtEl>
                                          <p:spTgt spid="20"/>
                                        </p:tgtEl>
                                        <p:attrNameLst>
                                          <p:attrName>ppt_x</p:attrName>
                                        </p:attrNameLst>
                                      </p:cBhvr>
                                      <p:tavLst>
                                        <p:tav tm="0">
                                          <p:val>
                                            <p:fltVal val="0.5"/>
                                          </p:val>
                                        </p:tav>
                                        <p:tav tm="100000">
                                          <p:val>
                                            <p:strVal val="#ppt_x"/>
                                          </p:val>
                                        </p:tav>
                                      </p:tavLst>
                                    </p:anim>
                                    <p:anim calcmode="lin" valueType="num">
                                      <p:cBhvr>
                                        <p:cTn id="136"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137" fill="hold" nodeType="afterGroup">
                            <p:stCondLst>
                              <p:cond delay="9500"/>
                            </p:stCondLst>
                            <p:childTnLst>
                              <p:par>
                                <p:cTn id="138" presetID="23" presetClass="entr" presetSubtype="36" fill="hold" nodeType="afterEffect">
                                  <p:stCondLst>
                                    <p:cond delay="0"/>
                                  </p:stCondLst>
                                  <p:childTnLst>
                                    <p:set>
                                      <p:cBhvr>
                                        <p:cTn id="139" dur="1" fill="hold">
                                          <p:stCondLst>
                                            <p:cond delay="0"/>
                                          </p:stCondLst>
                                        </p:cTn>
                                        <p:tgtEl>
                                          <p:spTgt spid="21"/>
                                        </p:tgtEl>
                                        <p:attrNameLst>
                                          <p:attrName>style.visibility</p:attrName>
                                        </p:attrNameLst>
                                      </p:cBhvr>
                                      <p:to>
                                        <p:strVal val="visible"/>
                                      </p:to>
                                    </p:set>
                                    <p:anim calcmode="lin" valueType="num">
                                      <p:cBhvr>
                                        <p:cTn id="140" dur="500" fill="hold"/>
                                        <p:tgtEl>
                                          <p:spTgt spid="21"/>
                                        </p:tgtEl>
                                        <p:attrNameLst>
                                          <p:attrName>ppt_w</p:attrName>
                                        </p:attrNameLst>
                                      </p:cBhvr>
                                      <p:tavLst>
                                        <p:tav tm="0">
                                          <p:val>
                                            <p:strVal val="(6*min(max(#ppt_w*#ppt_h,.3),1)-7.4)/-.7*#ppt_w"/>
                                          </p:val>
                                        </p:tav>
                                        <p:tav tm="100000">
                                          <p:val>
                                            <p:strVal val="#ppt_w"/>
                                          </p:val>
                                        </p:tav>
                                      </p:tavLst>
                                    </p:anim>
                                    <p:anim calcmode="lin" valueType="num">
                                      <p:cBhvr>
                                        <p:cTn id="141" dur="500" fill="hold"/>
                                        <p:tgtEl>
                                          <p:spTgt spid="21"/>
                                        </p:tgtEl>
                                        <p:attrNameLst>
                                          <p:attrName>ppt_h</p:attrName>
                                        </p:attrNameLst>
                                      </p:cBhvr>
                                      <p:tavLst>
                                        <p:tav tm="0">
                                          <p:val>
                                            <p:strVal val="(6*min(max(#ppt_w*#ppt_h,.3),1)-7.4)/-.7*#ppt_h"/>
                                          </p:val>
                                        </p:tav>
                                        <p:tav tm="100000">
                                          <p:val>
                                            <p:strVal val="#ppt_h"/>
                                          </p:val>
                                        </p:tav>
                                      </p:tavLst>
                                    </p:anim>
                                    <p:anim calcmode="lin" valueType="num">
                                      <p:cBhvr>
                                        <p:cTn id="142" dur="500" fill="hold"/>
                                        <p:tgtEl>
                                          <p:spTgt spid="21"/>
                                        </p:tgtEl>
                                        <p:attrNameLst>
                                          <p:attrName>ppt_x</p:attrName>
                                        </p:attrNameLst>
                                      </p:cBhvr>
                                      <p:tavLst>
                                        <p:tav tm="0">
                                          <p:val>
                                            <p:fltVal val="0.5"/>
                                          </p:val>
                                        </p:tav>
                                        <p:tav tm="100000">
                                          <p:val>
                                            <p:strVal val="#ppt_x"/>
                                          </p:val>
                                        </p:tav>
                                      </p:tavLst>
                                    </p:anim>
                                    <p:anim calcmode="lin" valueType="num">
                                      <p:cBhvr>
                                        <p:cTn id="143"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144" fill="hold" nodeType="afterGroup">
                            <p:stCondLst>
                              <p:cond delay="10000"/>
                            </p:stCondLst>
                            <p:childTnLst>
                              <p:par>
                                <p:cTn id="145" presetID="23" presetClass="entr" presetSubtype="36" fill="hold" nodeType="afterEffect">
                                  <p:stCondLst>
                                    <p:cond delay="0"/>
                                  </p:stCondLst>
                                  <p:childTnLst>
                                    <p:set>
                                      <p:cBhvr>
                                        <p:cTn id="146" dur="1" fill="hold">
                                          <p:stCondLst>
                                            <p:cond delay="0"/>
                                          </p:stCondLst>
                                        </p:cTn>
                                        <p:tgtEl>
                                          <p:spTgt spid="22"/>
                                        </p:tgtEl>
                                        <p:attrNameLst>
                                          <p:attrName>style.visibility</p:attrName>
                                        </p:attrNameLst>
                                      </p:cBhvr>
                                      <p:to>
                                        <p:strVal val="visible"/>
                                      </p:to>
                                    </p:set>
                                    <p:anim calcmode="lin" valueType="num">
                                      <p:cBhvr>
                                        <p:cTn id="147" dur="500" fill="hold"/>
                                        <p:tgtEl>
                                          <p:spTgt spid="22"/>
                                        </p:tgtEl>
                                        <p:attrNameLst>
                                          <p:attrName>ppt_w</p:attrName>
                                        </p:attrNameLst>
                                      </p:cBhvr>
                                      <p:tavLst>
                                        <p:tav tm="0">
                                          <p:val>
                                            <p:strVal val="(6*min(max(#ppt_w*#ppt_h,.3),1)-7.4)/-.7*#ppt_w"/>
                                          </p:val>
                                        </p:tav>
                                        <p:tav tm="100000">
                                          <p:val>
                                            <p:strVal val="#ppt_w"/>
                                          </p:val>
                                        </p:tav>
                                      </p:tavLst>
                                    </p:anim>
                                    <p:anim calcmode="lin" valueType="num">
                                      <p:cBhvr>
                                        <p:cTn id="148" dur="500" fill="hold"/>
                                        <p:tgtEl>
                                          <p:spTgt spid="22"/>
                                        </p:tgtEl>
                                        <p:attrNameLst>
                                          <p:attrName>ppt_h</p:attrName>
                                        </p:attrNameLst>
                                      </p:cBhvr>
                                      <p:tavLst>
                                        <p:tav tm="0">
                                          <p:val>
                                            <p:strVal val="(6*min(max(#ppt_w*#ppt_h,.3),1)-7.4)/-.7*#ppt_h"/>
                                          </p:val>
                                        </p:tav>
                                        <p:tav tm="100000">
                                          <p:val>
                                            <p:strVal val="#ppt_h"/>
                                          </p:val>
                                        </p:tav>
                                      </p:tavLst>
                                    </p:anim>
                                    <p:anim calcmode="lin" valueType="num">
                                      <p:cBhvr>
                                        <p:cTn id="149" dur="500" fill="hold"/>
                                        <p:tgtEl>
                                          <p:spTgt spid="22"/>
                                        </p:tgtEl>
                                        <p:attrNameLst>
                                          <p:attrName>ppt_x</p:attrName>
                                        </p:attrNameLst>
                                      </p:cBhvr>
                                      <p:tavLst>
                                        <p:tav tm="0">
                                          <p:val>
                                            <p:fltVal val="0.5"/>
                                          </p:val>
                                        </p:tav>
                                        <p:tav tm="100000">
                                          <p:val>
                                            <p:strVal val="#ppt_x"/>
                                          </p:val>
                                        </p:tav>
                                      </p:tavLst>
                                    </p:anim>
                                    <p:anim calcmode="lin" valueType="num">
                                      <p:cBhvr>
                                        <p:cTn id="150"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151" fill="hold" nodeType="afterGroup">
                            <p:stCondLst>
                              <p:cond delay="10500"/>
                            </p:stCondLst>
                            <p:childTnLst>
                              <p:par>
                                <p:cTn id="152" presetID="23" presetClass="entr" presetSubtype="36" fill="hold" nodeType="afterEffect">
                                  <p:stCondLst>
                                    <p:cond delay="0"/>
                                  </p:stCondLst>
                                  <p:childTnLst>
                                    <p:set>
                                      <p:cBhvr>
                                        <p:cTn id="153" dur="1" fill="hold">
                                          <p:stCondLst>
                                            <p:cond delay="0"/>
                                          </p:stCondLst>
                                        </p:cTn>
                                        <p:tgtEl>
                                          <p:spTgt spid="23"/>
                                        </p:tgtEl>
                                        <p:attrNameLst>
                                          <p:attrName>style.visibility</p:attrName>
                                        </p:attrNameLst>
                                      </p:cBhvr>
                                      <p:to>
                                        <p:strVal val="visible"/>
                                      </p:to>
                                    </p:set>
                                    <p:anim calcmode="lin" valueType="num">
                                      <p:cBhvr>
                                        <p:cTn id="154" dur="500" fill="hold"/>
                                        <p:tgtEl>
                                          <p:spTgt spid="23"/>
                                        </p:tgtEl>
                                        <p:attrNameLst>
                                          <p:attrName>ppt_w</p:attrName>
                                        </p:attrNameLst>
                                      </p:cBhvr>
                                      <p:tavLst>
                                        <p:tav tm="0">
                                          <p:val>
                                            <p:strVal val="(6*min(max(#ppt_w*#ppt_h,.3),1)-7.4)/-.7*#ppt_w"/>
                                          </p:val>
                                        </p:tav>
                                        <p:tav tm="100000">
                                          <p:val>
                                            <p:strVal val="#ppt_w"/>
                                          </p:val>
                                        </p:tav>
                                      </p:tavLst>
                                    </p:anim>
                                    <p:anim calcmode="lin" valueType="num">
                                      <p:cBhvr>
                                        <p:cTn id="155" dur="500" fill="hold"/>
                                        <p:tgtEl>
                                          <p:spTgt spid="23"/>
                                        </p:tgtEl>
                                        <p:attrNameLst>
                                          <p:attrName>ppt_h</p:attrName>
                                        </p:attrNameLst>
                                      </p:cBhvr>
                                      <p:tavLst>
                                        <p:tav tm="0">
                                          <p:val>
                                            <p:strVal val="(6*min(max(#ppt_w*#ppt_h,.3),1)-7.4)/-.7*#ppt_h"/>
                                          </p:val>
                                        </p:tav>
                                        <p:tav tm="100000">
                                          <p:val>
                                            <p:strVal val="#ppt_h"/>
                                          </p:val>
                                        </p:tav>
                                      </p:tavLst>
                                    </p:anim>
                                    <p:anim calcmode="lin" valueType="num">
                                      <p:cBhvr>
                                        <p:cTn id="156" dur="500" fill="hold"/>
                                        <p:tgtEl>
                                          <p:spTgt spid="23"/>
                                        </p:tgtEl>
                                        <p:attrNameLst>
                                          <p:attrName>ppt_x</p:attrName>
                                        </p:attrNameLst>
                                      </p:cBhvr>
                                      <p:tavLst>
                                        <p:tav tm="0">
                                          <p:val>
                                            <p:fltVal val="0.5"/>
                                          </p:val>
                                        </p:tav>
                                        <p:tav tm="100000">
                                          <p:val>
                                            <p:strVal val="#ppt_x"/>
                                          </p:val>
                                        </p:tav>
                                      </p:tavLst>
                                    </p:anim>
                                    <p:anim calcmode="lin" valueType="num">
                                      <p:cBhvr>
                                        <p:cTn id="157"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158" fill="hold" nodeType="afterGroup">
                            <p:stCondLst>
                              <p:cond delay="11000"/>
                            </p:stCondLst>
                            <p:childTnLst>
                              <p:par>
                                <p:cTn id="159" presetID="23" presetClass="entr" presetSubtype="36" fill="hold" nodeType="afterEffect">
                                  <p:stCondLst>
                                    <p:cond delay="0"/>
                                  </p:stCondLst>
                                  <p:childTnLst>
                                    <p:set>
                                      <p:cBhvr>
                                        <p:cTn id="160" dur="1" fill="hold">
                                          <p:stCondLst>
                                            <p:cond delay="0"/>
                                          </p:stCondLst>
                                        </p:cTn>
                                        <p:tgtEl>
                                          <p:spTgt spid="24"/>
                                        </p:tgtEl>
                                        <p:attrNameLst>
                                          <p:attrName>style.visibility</p:attrName>
                                        </p:attrNameLst>
                                      </p:cBhvr>
                                      <p:to>
                                        <p:strVal val="visible"/>
                                      </p:to>
                                    </p:set>
                                    <p:anim calcmode="lin" valueType="num">
                                      <p:cBhvr>
                                        <p:cTn id="161" dur="500" fill="hold"/>
                                        <p:tgtEl>
                                          <p:spTgt spid="24"/>
                                        </p:tgtEl>
                                        <p:attrNameLst>
                                          <p:attrName>ppt_w</p:attrName>
                                        </p:attrNameLst>
                                      </p:cBhvr>
                                      <p:tavLst>
                                        <p:tav tm="0">
                                          <p:val>
                                            <p:strVal val="(6*min(max(#ppt_w*#ppt_h,.3),1)-7.4)/-.7*#ppt_w"/>
                                          </p:val>
                                        </p:tav>
                                        <p:tav tm="100000">
                                          <p:val>
                                            <p:strVal val="#ppt_w"/>
                                          </p:val>
                                        </p:tav>
                                      </p:tavLst>
                                    </p:anim>
                                    <p:anim calcmode="lin" valueType="num">
                                      <p:cBhvr>
                                        <p:cTn id="162" dur="500" fill="hold"/>
                                        <p:tgtEl>
                                          <p:spTgt spid="24"/>
                                        </p:tgtEl>
                                        <p:attrNameLst>
                                          <p:attrName>ppt_h</p:attrName>
                                        </p:attrNameLst>
                                      </p:cBhvr>
                                      <p:tavLst>
                                        <p:tav tm="0">
                                          <p:val>
                                            <p:strVal val="(6*min(max(#ppt_w*#ppt_h,.3),1)-7.4)/-.7*#ppt_h"/>
                                          </p:val>
                                        </p:tav>
                                        <p:tav tm="100000">
                                          <p:val>
                                            <p:strVal val="#ppt_h"/>
                                          </p:val>
                                        </p:tav>
                                      </p:tavLst>
                                    </p:anim>
                                    <p:anim calcmode="lin" valueType="num">
                                      <p:cBhvr>
                                        <p:cTn id="163" dur="500" fill="hold"/>
                                        <p:tgtEl>
                                          <p:spTgt spid="24"/>
                                        </p:tgtEl>
                                        <p:attrNameLst>
                                          <p:attrName>ppt_x</p:attrName>
                                        </p:attrNameLst>
                                      </p:cBhvr>
                                      <p:tavLst>
                                        <p:tav tm="0">
                                          <p:val>
                                            <p:fltVal val="0.5"/>
                                          </p:val>
                                        </p:tav>
                                        <p:tav tm="100000">
                                          <p:val>
                                            <p:strVal val="#ppt_x"/>
                                          </p:val>
                                        </p:tav>
                                      </p:tavLst>
                                    </p:anim>
                                    <p:anim calcmode="lin" valueType="num">
                                      <p:cBhvr>
                                        <p:cTn id="164"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165" fill="hold" nodeType="afterGroup">
                            <p:stCondLst>
                              <p:cond delay="11500"/>
                            </p:stCondLst>
                            <p:childTnLst>
                              <p:par>
                                <p:cTn id="166" presetID="23" presetClass="entr" presetSubtype="36" fill="hold" nodeType="afterEffect">
                                  <p:stCondLst>
                                    <p:cond delay="0"/>
                                  </p:stCondLst>
                                  <p:childTnLst>
                                    <p:set>
                                      <p:cBhvr>
                                        <p:cTn id="167" dur="1" fill="hold">
                                          <p:stCondLst>
                                            <p:cond delay="0"/>
                                          </p:stCondLst>
                                        </p:cTn>
                                        <p:tgtEl>
                                          <p:spTgt spid="25"/>
                                        </p:tgtEl>
                                        <p:attrNameLst>
                                          <p:attrName>style.visibility</p:attrName>
                                        </p:attrNameLst>
                                      </p:cBhvr>
                                      <p:to>
                                        <p:strVal val="visible"/>
                                      </p:to>
                                    </p:set>
                                    <p:anim calcmode="lin" valueType="num">
                                      <p:cBhvr>
                                        <p:cTn id="168" dur="500" fill="hold"/>
                                        <p:tgtEl>
                                          <p:spTgt spid="25"/>
                                        </p:tgtEl>
                                        <p:attrNameLst>
                                          <p:attrName>ppt_w</p:attrName>
                                        </p:attrNameLst>
                                      </p:cBhvr>
                                      <p:tavLst>
                                        <p:tav tm="0">
                                          <p:val>
                                            <p:strVal val="(6*min(max(#ppt_w*#ppt_h,.3),1)-7.4)/-.7*#ppt_w"/>
                                          </p:val>
                                        </p:tav>
                                        <p:tav tm="100000">
                                          <p:val>
                                            <p:strVal val="#ppt_w"/>
                                          </p:val>
                                        </p:tav>
                                      </p:tavLst>
                                    </p:anim>
                                    <p:anim calcmode="lin" valueType="num">
                                      <p:cBhvr>
                                        <p:cTn id="169" dur="500" fill="hold"/>
                                        <p:tgtEl>
                                          <p:spTgt spid="25"/>
                                        </p:tgtEl>
                                        <p:attrNameLst>
                                          <p:attrName>ppt_h</p:attrName>
                                        </p:attrNameLst>
                                      </p:cBhvr>
                                      <p:tavLst>
                                        <p:tav tm="0">
                                          <p:val>
                                            <p:strVal val="(6*min(max(#ppt_w*#ppt_h,.3),1)-7.4)/-.7*#ppt_h"/>
                                          </p:val>
                                        </p:tav>
                                        <p:tav tm="100000">
                                          <p:val>
                                            <p:strVal val="#ppt_h"/>
                                          </p:val>
                                        </p:tav>
                                      </p:tavLst>
                                    </p:anim>
                                    <p:anim calcmode="lin" valueType="num">
                                      <p:cBhvr>
                                        <p:cTn id="170" dur="500" fill="hold"/>
                                        <p:tgtEl>
                                          <p:spTgt spid="25"/>
                                        </p:tgtEl>
                                        <p:attrNameLst>
                                          <p:attrName>ppt_x</p:attrName>
                                        </p:attrNameLst>
                                      </p:cBhvr>
                                      <p:tavLst>
                                        <p:tav tm="0">
                                          <p:val>
                                            <p:fltVal val="0.5"/>
                                          </p:val>
                                        </p:tav>
                                        <p:tav tm="100000">
                                          <p:val>
                                            <p:strVal val="#ppt_x"/>
                                          </p:val>
                                        </p:tav>
                                      </p:tavLst>
                                    </p:anim>
                                    <p:anim calcmode="lin" valueType="num">
                                      <p:cBhvr>
                                        <p:cTn id="171"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172" fill="hold" nodeType="afterGroup">
                            <p:stCondLst>
                              <p:cond delay="12000"/>
                            </p:stCondLst>
                            <p:childTnLst>
                              <p:par>
                                <p:cTn id="173" presetID="23" presetClass="entr" presetSubtype="36" fill="hold" nodeType="afterEffect">
                                  <p:stCondLst>
                                    <p:cond delay="0"/>
                                  </p:stCondLst>
                                  <p:childTnLst>
                                    <p:set>
                                      <p:cBhvr>
                                        <p:cTn id="174" dur="1" fill="hold">
                                          <p:stCondLst>
                                            <p:cond delay="0"/>
                                          </p:stCondLst>
                                        </p:cTn>
                                        <p:tgtEl>
                                          <p:spTgt spid="26"/>
                                        </p:tgtEl>
                                        <p:attrNameLst>
                                          <p:attrName>style.visibility</p:attrName>
                                        </p:attrNameLst>
                                      </p:cBhvr>
                                      <p:to>
                                        <p:strVal val="visible"/>
                                      </p:to>
                                    </p:set>
                                    <p:anim calcmode="lin" valueType="num">
                                      <p:cBhvr>
                                        <p:cTn id="175" dur="500" fill="hold"/>
                                        <p:tgtEl>
                                          <p:spTgt spid="26"/>
                                        </p:tgtEl>
                                        <p:attrNameLst>
                                          <p:attrName>ppt_w</p:attrName>
                                        </p:attrNameLst>
                                      </p:cBhvr>
                                      <p:tavLst>
                                        <p:tav tm="0">
                                          <p:val>
                                            <p:strVal val="(6*min(max(#ppt_w*#ppt_h,.3),1)-7.4)/-.7*#ppt_w"/>
                                          </p:val>
                                        </p:tav>
                                        <p:tav tm="100000">
                                          <p:val>
                                            <p:strVal val="#ppt_w"/>
                                          </p:val>
                                        </p:tav>
                                      </p:tavLst>
                                    </p:anim>
                                    <p:anim calcmode="lin" valueType="num">
                                      <p:cBhvr>
                                        <p:cTn id="176" dur="500" fill="hold"/>
                                        <p:tgtEl>
                                          <p:spTgt spid="26"/>
                                        </p:tgtEl>
                                        <p:attrNameLst>
                                          <p:attrName>ppt_h</p:attrName>
                                        </p:attrNameLst>
                                      </p:cBhvr>
                                      <p:tavLst>
                                        <p:tav tm="0">
                                          <p:val>
                                            <p:strVal val="(6*min(max(#ppt_w*#ppt_h,.3),1)-7.4)/-.7*#ppt_h"/>
                                          </p:val>
                                        </p:tav>
                                        <p:tav tm="100000">
                                          <p:val>
                                            <p:strVal val="#ppt_h"/>
                                          </p:val>
                                        </p:tav>
                                      </p:tavLst>
                                    </p:anim>
                                    <p:anim calcmode="lin" valueType="num">
                                      <p:cBhvr>
                                        <p:cTn id="177" dur="500" fill="hold"/>
                                        <p:tgtEl>
                                          <p:spTgt spid="26"/>
                                        </p:tgtEl>
                                        <p:attrNameLst>
                                          <p:attrName>ppt_x</p:attrName>
                                        </p:attrNameLst>
                                      </p:cBhvr>
                                      <p:tavLst>
                                        <p:tav tm="0">
                                          <p:val>
                                            <p:fltVal val="0.5"/>
                                          </p:val>
                                        </p:tav>
                                        <p:tav tm="100000">
                                          <p:val>
                                            <p:strVal val="#ppt_x"/>
                                          </p:val>
                                        </p:tav>
                                      </p:tavLst>
                                    </p:anim>
                                    <p:anim calcmode="lin" valueType="num">
                                      <p:cBhvr>
                                        <p:cTn id="178" dur="500" fill="hold"/>
                                        <p:tgtEl>
                                          <p:spTgt spid="26"/>
                                        </p:tgtEl>
                                        <p:attrNameLst>
                                          <p:attrName>ppt_y</p:attrName>
                                        </p:attrNameLst>
                                      </p:cBhvr>
                                      <p:tavLst>
                                        <p:tav tm="0">
                                          <p:val>
                                            <p:strVal val="1+(6*min(max(#ppt_w*#ppt_h,.3),1)-7.4)/-.7*#ppt_h/2"/>
                                          </p:val>
                                        </p:tav>
                                        <p:tav tm="100000">
                                          <p:val>
                                            <p:strVal val="#ppt_y"/>
                                          </p:val>
                                        </p:tav>
                                      </p:tavLst>
                                    </p:anim>
                                  </p:childTnLst>
                                </p:cTn>
                              </p:par>
                            </p:childTnLst>
                          </p:cTn>
                        </p:par>
                        <p:par>
                          <p:cTn id="179" fill="hold" nodeType="afterGroup">
                            <p:stCondLst>
                              <p:cond delay="12500"/>
                            </p:stCondLst>
                            <p:childTnLst>
                              <p:par>
                                <p:cTn id="180" presetID="23" presetClass="entr" presetSubtype="36" fill="hold" nodeType="afterEffect">
                                  <p:stCondLst>
                                    <p:cond delay="0"/>
                                  </p:stCondLst>
                                  <p:childTnLst>
                                    <p:set>
                                      <p:cBhvr>
                                        <p:cTn id="181" dur="1" fill="hold">
                                          <p:stCondLst>
                                            <p:cond delay="0"/>
                                          </p:stCondLst>
                                        </p:cTn>
                                        <p:tgtEl>
                                          <p:spTgt spid="27"/>
                                        </p:tgtEl>
                                        <p:attrNameLst>
                                          <p:attrName>style.visibility</p:attrName>
                                        </p:attrNameLst>
                                      </p:cBhvr>
                                      <p:to>
                                        <p:strVal val="visible"/>
                                      </p:to>
                                    </p:set>
                                    <p:anim calcmode="lin" valueType="num">
                                      <p:cBhvr>
                                        <p:cTn id="182" dur="500" fill="hold"/>
                                        <p:tgtEl>
                                          <p:spTgt spid="27"/>
                                        </p:tgtEl>
                                        <p:attrNameLst>
                                          <p:attrName>ppt_w</p:attrName>
                                        </p:attrNameLst>
                                      </p:cBhvr>
                                      <p:tavLst>
                                        <p:tav tm="0">
                                          <p:val>
                                            <p:strVal val="(6*min(max(#ppt_w*#ppt_h,.3),1)-7.4)/-.7*#ppt_w"/>
                                          </p:val>
                                        </p:tav>
                                        <p:tav tm="100000">
                                          <p:val>
                                            <p:strVal val="#ppt_w"/>
                                          </p:val>
                                        </p:tav>
                                      </p:tavLst>
                                    </p:anim>
                                    <p:anim calcmode="lin" valueType="num">
                                      <p:cBhvr>
                                        <p:cTn id="183" dur="500" fill="hold"/>
                                        <p:tgtEl>
                                          <p:spTgt spid="27"/>
                                        </p:tgtEl>
                                        <p:attrNameLst>
                                          <p:attrName>ppt_h</p:attrName>
                                        </p:attrNameLst>
                                      </p:cBhvr>
                                      <p:tavLst>
                                        <p:tav tm="0">
                                          <p:val>
                                            <p:strVal val="(6*min(max(#ppt_w*#ppt_h,.3),1)-7.4)/-.7*#ppt_h"/>
                                          </p:val>
                                        </p:tav>
                                        <p:tav tm="100000">
                                          <p:val>
                                            <p:strVal val="#ppt_h"/>
                                          </p:val>
                                        </p:tav>
                                      </p:tavLst>
                                    </p:anim>
                                    <p:anim calcmode="lin" valueType="num">
                                      <p:cBhvr>
                                        <p:cTn id="184" dur="500" fill="hold"/>
                                        <p:tgtEl>
                                          <p:spTgt spid="27"/>
                                        </p:tgtEl>
                                        <p:attrNameLst>
                                          <p:attrName>ppt_x</p:attrName>
                                        </p:attrNameLst>
                                      </p:cBhvr>
                                      <p:tavLst>
                                        <p:tav tm="0">
                                          <p:val>
                                            <p:fltVal val="0.5"/>
                                          </p:val>
                                        </p:tav>
                                        <p:tav tm="100000">
                                          <p:val>
                                            <p:strVal val="#ppt_x"/>
                                          </p:val>
                                        </p:tav>
                                      </p:tavLst>
                                    </p:anim>
                                    <p:anim calcmode="lin" valueType="num">
                                      <p:cBhvr>
                                        <p:cTn id="185"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186" fill="hold" nodeType="afterGroup">
                            <p:stCondLst>
                              <p:cond delay="13000"/>
                            </p:stCondLst>
                            <p:childTnLst>
                              <p:par>
                                <p:cTn id="187" presetID="23" presetClass="entr" presetSubtype="36" fill="hold" nodeType="afterEffect">
                                  <p:stCondLst>
                                    <p:cond delay="0"/>
                                  </p:stCondLst>
                                  <p:childTnLst>
                                    <p:set>
                                      <p:cBhvr>
                                        <p:cTn id="188" dur="1" fill="hold">
                                          <p:stCondLst>
                                            <p:cond delay="0"/>
                                          </p:stCondLst>
                                        </p:cTn>
                                        <p:tgtEl>
                                          <p:spTgt spid="28"/>
                                        </p:tgtEl>
                                        <p:attrNameLst>
                                          <p:attrName>style.visibility</p:attrName>
                                        </p:attrNameLst>
                                      </p:cBhvr>
                                      <p:to>
                                        <p:strVal val="visible"/>
                                      </p:to>
                                    </p:set>
                                    <p:anim calcmode="lin" valueType="num">
                                      <p:cBhvr>
                                        <p:cTn id="189" dur="500" fill="hold"/>
                                        <p:tgtEl>
                                          <p:spTgt spid="28"/>
                                        </p:tgtEl>
                                        <p:attrNameLst>
                                          <p:attrName>ppt_w</p:attrName>
                                        </p:attrNameLst>
                                      </p:cBhvr>
                                      <p:tavLst>
                                        <p:tav tm="0">
                                          <p:val>
                                            <p:strVal val="(6*min(max(#ppt_w*#ppt_h,.3),1)-7.4)/-.7*#ppt_w"/>
                                          </p:val>
                                        </p:tav>
                                        <p:tav tm="100000">
                                          <p:val>
                                            <p:strVal val="#ppt_w"/>
                                          </p:val>
                                        </p:tav>
                                      </p:tavLst>
                                    </p:anim>
                                    <p:anim calcmode="lin" valueType="num">
                                      <p:cBhvr>
                                        <p:cTn id="190" dur="500" fill="hold"/>
                                        <p:tgtEl>
                                          <p:spTgt spid="28"/>
                                        </p:tgtEl>
                                        <p:attrNameLst>
                                          <p:attrName>ppt_h</p:attrName>
                                        </p:attrNameLst>
                                      </p:cBhvr>
                                      <p:tavLst>
                                        <p:tav tm="0">
                                          <p:val>
                                            <p:strVal val="(6*min(max(#ppt_w*#ppt_h,.3),1)-7.4)/-.7*#ppt_h"/>
                                          </p:val>
                                        </p:tav>
                                        <p:tav tm="100000">
                                          <p:val>
                                            <p:strVal val="#ppt_h"/>
                                          </p:val>
                                        </p:tav>
                                      </p:tavLst>
                                    </p:anim>
                                    <p:anim calcmode="lin" valueType="num">
                                      <p:cBhvr>
                                        <p:cTn id="191" dur="500" fill="hold"/>
                                        <p:tgtEl>
                                          <p:spTgt spid="28"/>
                                        </p:tgtEl>
                                        <p:attrNameLst>
                                          <p:attrName>ppt_x</p:attrName>
                                        </p:attrNameLst>
                                      </p:cBhvr>
                                      <p:tavLst>
                                        <p:tav tm="0">
                                          <p:val>
                                            <p:fltVal val="0.5"/>
                                          </p:val>
                                        </p:tav>
                                        <p:tav tm="100000">
                                          <p:val>
                                            <p:strVal val="#ppt_x"/>
                                          </p:val>
                                        </p:tav>
                                      </p:tavLst>
                                    </p:anim>
                                    <p:anim calcmode="lin" valueType="num">
                                      <p:cBhvr>
                                        <p:cTn id="192" dur="500" fill="hold"/>
                                        <p:tgtEl>
                                          <p:spTgt spid="28"/>
                                        </p:tgtEl>
                                        <p:attrNameLst>
                                          <p:attrName>ppt_y</p:attrName>
                                        </p:attrNameLst>
                                      </p:cBhvr>
                                      <p:tavLst>
                                        <p:tav tm="0">
                                          <p:val>
                                            <p:strVal val="1+(6*min(max(#ppt_w*#ppt_h,.3),1)-7.4)/-.7*#ppt_h/2"/>
                                          </p:val>
                                        </p:tav>
                                        <p:tav tm="100000">
                                          <p:val>
                                            <p:strVal val="#ppt_y"/>
                                          </p:val>
                                        </p:tav>
                                      </p:tavLst>
                                    </p:anim>
                                  </p:childTnLst>
                                </p:cTn>
                              </p:par>
                            </p:childTnLst>
                          </p:cTn>
                        </p:par>
                        <p:par>
                          <p:cTn id="193" fill="hold" nodeType="afterGroup">
                            <p:stCondLst>
                              <p:cond delay="13500"/>
                            </p:stCondLst>
                            <p:childTnLst>
                              <p:par>
                                <p:cTn id="194" presetID="23" presetClass="entr" presetSubtype="36" fill="hold" nodeType="afterEffect">
                                  <p:stCondLst>
                                    <p:cond delay="0"/>
                                  </p:stCondLst>
                                  <p:childTnLst>
                                    <p:set>
                                      <p:cBhvr>
                                        <p:cTn id="195" dur="1" fill="hold">
                                          <p:stCondLst>
                                            <p:cond delay="0"/>
                                          </p:stCondLst>
                                        </p:cTn>
                                        <p:tgtEl>
                                          <p:spTgt spid="29"/>
                                        </p:tgtEl>
                                        <p:attrNameLst>
                                          <p:attrName>style.visibility</p:attrName>
                                        </p:attrNameLst>
                                      </p:cBhvr>
                                      <p:to>
                                        <p:strVal val="visible"/>
                                      </p:to>
                                    </p:set>
                                    <p:anim calcmode="lin" valueType="num">
                                      <p:cBhvr>
                                        <p:cTn id="196" dur="500" fill="hold"/>
                                        <p:tgtEl>
                                          <p:spTgt spid="29"/>
                                        </p:tgtEl>
                                        <p:attrNameLst>
                                          <p:attrName>ppt_w</p:attrName>
                                        </p:attrNameLst>
                                      </p:cBhvr>
                                      <p:tavLst>
                                        <p:tav tm="0">
                                          <p:val>
                                            <p:strVal val="(6*min(max(#ppt_w*#ppt_h,.3),1)-7.4)/-.7*#ppt_w"/>
                                          </p:val>
                                        </p:tav>
                                        <p:tav tm="100000">
                                          <p:val>
                                            <p:strVal val="#ppt_w"/>
                                          </p:val>
                                        </p:tav>
                                      </p:tavLst>
                                    </p:anim>
                                    <p:anim calcmode="lin" valueType="num">
                                      <p:cBhvr>
                                        <p:cTn id="197" dur="500" fill="hold"/>
                                        <p:tgtEl>
                                          <p:spTgt spid="29"/>
                                        </p:tgtEl>
                                        <p:attrNameLst>
                                          <p:attrName>ppt_h</p:attrName>
                                        </p:attrNameLst>
                                      </p:cBhvr>
                                      <p:tavLst>
                                        <p:tav tm="0">
                                          <p:val>
                                            <p:strVal val="(6*min(max(#ppt_w*#ppt_h,.3),1)-7.4)/-.7*#ppt_h"/>
                                          </p:val>
                                        </p:tav>
                                        <p:tav tm="100000">
                                          <p:val>
                                            <p:strVal val="#ppt_h"/>
                                          </p:val>
                                        </p:tav>
                                      </p:tavLst>
                                    </p:anim>
                                    <p:anim calcmode="lin" valueType="num">
                                      <p:cBhvr>
                                        <p:cTn id="198" dur="500" fill="hold"/>
                                        <p:tgtEl>
                                          <p:spTgt spid="29"/>
                                        </p:tgtEl>
                                        <p:attrNameLst>
                                          <p:attrName>ppt_x</p:attrName>
                                        </p:attrNameLst>
                                      </p:cBhvr>
                                      <p:tavLst>
                                        <p:tav tm="0">
                                          <p:val>
                                            <p:fltVal val="0.5"/>
                                          </p:val>
                                        </p:tav>
                                        <p:tav tm="100000">
                                          <p:val>
                                            <p:strVal val="#ppt_x"/>
                                          </p:val>
                                        </p:tav>
                                      </p:tavLst>
                                    </p:anim>
                                    <p:anim calcmode="lin" valueType="num">
                                      <p:cBhvr>
                                        <p:cTn id="199"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par>
                          <p:cTn id="200" fill="hold" nodeType="afterGroup">
                            <p:stCondLst>
                              <p:cond delay="14000"/>
                            </p:stCondLst>
                            <p:childTnLst>
                              <p:par>
                                <p:cTn id="201" presetID="23" presetClass="entr" presetSubtype="36" fill="hold" nodeType="afterEffect">
                                  <p:stCondLst>
                                    <p:cond delay="0"/>
                                  </p:stCondLst>
                                  <p:childTnLst>
                                    <p:set>
                                      <p:cBhvr>
                                        <p:cTn id="202" dur="1" fill="hold">
                                          <p:stCondLst>
                                            <p:cond delay="0"/>
                                          </p:stCondLst>
                                        </p:cTn>
                                        <p:tgtEl>
                                          <p:spTgt spid="30"/>
                                        </p:tgtEl>
                                        <p:attrNameLst>
                                          <p:attrName>style.visibility</p:attrName>
                                        </p:attrNameLst>
                                      </p:cBhvr>
                                      <p:to>
                                        <p:strVal val="visible"/>
                                      </p:to>
                                    </p:set>
                                    <p:anim calcmode="lin" valueType="num">
                                      <p:cBhvr>
                                        <p:cTn id="203" dur="500" fill="hold"/>
                                        <p:tgtEl>
                                          <p:spTgt spid="30"/>
                                        </p:tgtEl>
                                        <p:attrNameLst>
                                          <p:attrName>ppt_w</p:attrName>
                                        </p:attrNameLst>
                                      </p:cBhvr>
                                      <p:tavLst>
                                        <p:tav tm="0">
                                          <p:val>
                                            <p:strVal val="(6*min(max(#ppt_w*#ppt_h,.3),1)-7.4)/-.7*#ppt_w"/>
                                          </p:val>
                                        </p:tav>
                                        <p:tav tm="100000">
                                          <p:val>
                                            <p:strVal val="#ppt_w"/>
                                          </p:val>
                                        </p:tav>
                                      </p:tavLst>
                                    </p:anim>
                                    <p:anim calcmode="lin" valueType="num">
                                      <p:cBhvr>
                                        <p:cTn id="204" dur="500" fill="hold"/>
                                        <p:tgtEl>
                                          <p:spTgt spid="30"/>
                                        </p:tgtEl>
                                        <p:attrNameLst>
                                          <p:attrName>ppt_h</p:attrName>
                                        </p:attrNameLst>
                                      </p:cBhvr>
                                      <p:tavLst>
                                        <p:tav tm="0">
                                          <p:val>
                                            <p:strVal val="(6*min(max(#ppt_w*#ppt_h,.3),1)-7.4)/-.7*#ppt_h"/>
                                          </p:val>
                                        </p:tav>
                                        <p:tav tm="100000">
                                          <p:val>
                                            <p:strVal val="#ppt_h"/>
                                          </p:val>
                                        </p:tav>
                                      </p:tavLst>
                                    </p:anim>
                                    <p:anim calcmode="lin" valueType="num">
                                      <p:cBhvr>
                                        <p:cTn id="205" dur="500" fill="hold"/>
                                        <p:tgtEl>
                                          <p:spTgt spid="30"/>
                                        </p:tgtEl>
                                        <p:attrNameLst>
                                          <p:attrName>ppt_x</p:attrName>
                                        </p:attrNameLst>
                                      </p:cBhvr>
                                      <p:tavLst>
                                        <p:tav tm="0">
                                          <p:val>
                                            <p:fltVal val="0.5"/>
                                          </p:val>
                                        </p:tav>
                                        <p:tav tm="100000">
                                          <p:val>
                                            <p:strVal val="#ppt_x"/>
                                          </p:val>
                                        </p:tav>
                                      </p:tavLst>
                                    </p:anim>
                                    <p:anim calcmode="lin" valueType="num">
                                      <p:cBhvr>
                                        <p:cTn id="206"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207" fill="hold" nodeType="afterGroup">
                            <p:stCondLst>
                              <p:cond delay="14500"/>
                            </p:stCondLst>
                            <p:childTnLst>
                              <p:par>
                                <p:cTn id="208" presetID="23" presetClass="entr" presetSubtype="36" fill="hold" nodeType="afterEffect">
                                  <p:stCondLst>
                                    <p:cond delay="0"/>
                                  </p:stCondLst>
                                  <p:childTnLst>
                                    <p:set>
                                      <p:cBhvr>
                                        <p:cTn id="209" dur="1" fill="hold">
                                          <p:stCondLst>
                                            <p:cond delay="0"/>
                                          </p:stCondLst>
                                        </p:cTn>
                                        <p:tgtEl>
                                          <p:spTgt spid="31"/>
                                        </p:tgtEl>
                                        <p:attrNameLst>
                                          <p:attrName>style.visibility</p:attrName>
                                        </p:attrNameLst>
                                      </p:cBhvr>
                                      <p:to>
                                        <p:strVal val="visible"/>
                                      </p:to>
                                    </p:set>
                                    <p:anim calcmode="lin" valueType="num">
                                      <p:cBhvr>
                                        <p:cTn id="210" dur="500" fill="hold"/>
                                        <p:tgtEl>
                                          <p:spTgt spid="31"/>
                                        </p:tgtEl>
                                        <p:attrNameLst>
                                          <p:attrName>ppt_w</p:attrName>
                                        </p:attrNameLst>
                                      </p:cBhvr>
                                      <p:tavLst>
                                        <p:tav tm="0">
                                          <p:val>
                                            <p:strVal val="(6*min(max(#ppt_w*#ppt_h,.3),1)-7.4)/-.7*#ppt_w"/>
                                          </p:val>
                                        </p:tav>
                                        <p:tav tm="100000">
                                          <p:val>
                                            <p:strVal val="#ppt_w"/>
                                          </p:val>
                                        </p:tav>
                                      </p:tavLst>
                                    </p:anim>
                                    <p:anim calcmode="lin" valueType="num">
                                      <p:cBhvr>
                                        <p:cTn id="211" dur="500" fill="hold"/>
                                        <p:tgtEl>
                                          <p:spTgt spid="31"/>
                                        </p:tgtEl>
                                        <p:attrNameLst>
                                          <p:attrName>ppt_h</p:attrName>
                                        </p:attrNameLst>
                                      </p:cBhvr>
                                      <p:tavLst>
                                        <p:tav tm="0">
                                          <p:val>
                                            <p:strVal val="(6*min(max(#ppt_w*#ppt_h,.3),1)-7.4)/-.7*#ppt_h"/>
                                          </p:val>
                                        </p:tav>
                                        <p:tav tm="100000">
                                          <p:val>
                                            <p:strVal val="#ppt_h"/>
                                          </p:val>
                                        </p:tav>
                                      </p:tavLst>
                                    </p:anim>
                                    <p:anim calcmode="lin" valueType="num">
                                      <p:cBhvr>
                                        <p:cTn id="212" dur="500" fill="hold"/>
                                        <p:tgtEl>
                                          <p:spTgt spid="31"/>
                                        </p:tgtEl>
                                        <p:attrNameLst>
                                          <p:attrName>ppt_x</p:attrName>
                                        </p:attrNameLst>
                                      </p:cBhvr>
                                      <p:tavLst>
                                        <p:tav tm="0">
                                          <p:val>
                                            <p:fltVal val="0.5"/>
                                          </p:val>
                                        </p:tav>
                                        <p:tav tm="100000">
                                          <p:val>
                                            <p:strVal val="#ppt_x"/>
                                          </p:val>
                                        </p:tav>
                                      </p:tavLst>
                                    </p:anim>
                                    <p:anim calcmode="lin" valueType="num">
                                      <p:cBhvr>
                                        <p:cTn id="213"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214" fill="hold" nodeType="afterGroup">
                            <p:stCondLst>
                              <p:cond delay="15000"/>
                            </p:stCondLst>
                            <p:childTnLst>
                              <p:par>
                                <p:cTn id="215" presetID="23" presetClass="entr" presetSubtype="36" fill="hold" nodeType="afterEffect">
                                  <p:stCondLst>
                                    <p:cond delay="0"/>
                                  </p:stCondLst>
                                  <p:childTnLst>
                                    <p:set>
                                      <p:cBhvr>
                                        <p:cTn id="216" dur="1" fill="hold">
                                          <p:stCondLst>
                                            <p:cond delay="0"/>
                                          </p:stCondLst>
                                        </p:cTn>
                                        <p:tgtEl>
                                          <p:spTgt spid="586880"/>
                                        </p:tgtEl>
                                        <p:attrNameLst>
                                          <p:attrName>style.visibility</p:attrName>
                                        </p:attrNameLst>
                                      </p:cBhvr>
                                      <p:to>
                                        <p:strVal val="visible"/>
                                      </p:to>
                                    </p:set>
                                    <p:anim calcmode="lin" valueType="num">
                                      <p:cBhvr>
                                        <p:cTn id="217" dur="500" fill="hold"/>
                                        <p:tgtEl>
                                          <p:spTgt spid="586880"/>
                                        </p:tgtEl>
                                        <p:attrNameLst>
                                          <p:attrName>ppt_w</p:attrName>
                                        </p:attrNameLst>
                                      </p:cBhvr>
                                      <p:tavLst>
                                        <p:tav tm="0">
                                          <p:val>
                                            <p:strVal val="(6*min(max(#ppt_w*#ppt_h,.3),1)-7.4)/-.7*#ppt_w"/>
                                          </p:val>
                                        </p:tav>
                                        <p:tav tm="100000">
                                          <p:val>
                                            <p:strVal val="#ppt_w"/>
                                          </p:val>
                                        </p:tav>
                                      </p:tavLst>
                                    </p:anim>
                                    <p:anim calcmode="lin" valueType="num">
                                      <p:cBhvr>
                                        <p:cTn id="218" dur="500" fill="hold"/>
                                        <p:tgtEl>
                                          <p:spTgt spid="586880"/>
                                        </p:tgtEl>
                                        <p:attrNameLst>
                                          <p:attrName>ppt_h</p:attrName>
                                        </p:attrNameLst>
                                      </p:cBhvr>
                                      <p:tavLst>
                                        <p:tav tm="0">
                                          <p:val>
                                            <p:strVal val="(6*min(max(#ppt_w*#ppt_h,.3),1)-7.4)/-.7*#ppt_h"/>
                                          </p:val>
                                        </p:tav>
                                        <p:tav tm="100000">
                                          <p:val>
                                            <p:strVal val="#ppt_h"/>
                                          </p:val>
                                        </p:tav>
                                      </p:tavLst>
                                    </p:anim>
                                    <p:anim calcmode="lin" valueType="num">
                                      <p:cBhvr>
                                        <p:cTn id="219" dur="500" fill="hold"/>
                                        <p:tgtEl>
                                          <p:spTgt spid="586880"/>
                                        </p:tgtEl>
                                        <p:attrNameLst>
                                          <p:attrName>ppt_x</p:attrName>
                                        </p:attrNameLst>
                                      </p:cBhvr>
                                      <p:tavLst>
                                        <p:tav tm="0">
                                          <p:val>
                                            <p:fltVal val="0.5"/>
                                          </p:val>
                                        </p:tav>
                                        <p:tav tm="100000">
                                          <p:val>
                                            <p:strVal val="#ppt_x"/>
                                          </p:val>
                                        </p:tav>
                                      </p:tavLst>
                                    </p:anim>
                                    <p:anim calcmode="lin" valueType="num">
                                      <p:cBhvr>
                                        <p:cTn id="220" dur="500" fill="hold"/>
                                        <p:tgtEl>
                                          <p:spTgt spid="586880"/>
                                        </p:tgtEl>
                                        <p:attrNameLst>
                                          <p:attrName>ppt_y</p:attrName>
                                        </p:attrNameLst>
                                      </p:cBhvr>
                                      <p:tavLst>
                                        <p:tav tm="0">
                                          <p:val>
                                            <p:strVal val="1+(6*min(max(#ppt_w*#ppt_h,.3),1)-7.4)/-.7*#ppt_h/2"/>
                                          </p:val>
                                        </p:tav>
                                        <p:tav tm="100000">
                                          <p:val>
                                            <p:strVal val="#ppt_y"/>
                                          </p:val>
                                        </p:tav>
                                      </p:tavLst>
                                    </p:anim>
                                  </p:childTnLst>
                                </p:cTn>
                              </p:par>
                            </p:childTnLst>
                          </p:cTn>
                        </p:par>
                        <p:par>
                          <p:cTn id="221" fill="hold" nodeType="afterGroup">
                            <p:stCondLst>
                              <p:cond delay="15500"/>
                            </p:stCondLst>
                            <p:childTnLst>
                              <p:par>
                                <p:cTn id="222" presetID="23" presetClass="entr" presetSubtype="36" fill="hold" nodeType="afterEffect">
                                  <p:stCondLst>
                                    <p:cond delay="0"/>
                                  </p:stCondLst>
                                  <p:childTnLst>
                                    <p:set>
                                      <p:cBhvr>
                                        <p:cTn id="223" dur="1" fill="hold">
                                          <p:stCondLst>
                                            <p:cond delay="0"/>
                                          </p:stCondLst>
                                        </p:cTn>
                                        <p:tgtEl>
                                          <p:spTgt spid="586881"/>
                                        </p:tgtEl>
                                        <p:attrNameLst>
                                          <p:attrName>style.visibility</p:attrName>
                                        </p:attrNameLst>
                                      </p:cBhvr>
                                      <p:to>
                                        <p:strVal val="visible"/>
                                      </p:to>
                                    </p:set>
                                    <p:anim calcmode="lin" valueType="num">
                                      <p:cBhvr>
                                        <p:cTn id="224" dur="500" fill="hold"/>
                                        <p:tgtEl>
                                          <p:spTgt spid="586881"/>
                                        </p:tgtEl>
                                        <p:attrNameLst>
                                          <p:attrName>ppt_w</p:attrName>
                                        </p:attrNameLst>
                                      </p:cBhvr>
                                      <p:tavLst>
                                        <p:tav tm="0">
                                          <p:val>
                                            <p:strVal val="(6*min(max(#ppt_w*#ppt_h,.3),1)-7.4)/-.7*#ppt_w"/>
                                          </p:val>
                                        </p:tav>
                                        <p:tav tm="100000">
                                          <p:val>
                                            <p:strVal val="#ppt_w"/>
                                          </p:val>
                                        </p:tav>
                                      </p:tavLst>
                                    </p:anim>
                                    <p:anim calcmode="lin" valueType="num">
                                      <p:cBhvr>
                                        <p:cTn id="225" dur="500" fill="hold"/>
                                        <p:tgtEl>
                                          <p:spTgt spid="586881"/>
                                        </p:tgtEl>
                                        <p:attrNameLst>
                                          <p:attrName>ppt_h</p:attrName>
                                        </p:attrNameLst>
                                      </p:cBhvr>
                                      <p:tavLst>
                                        <p:tav tm="0">
                                          <p:val>
                                            <p:strVal val="(6*min(max(#ppt_w*#ppt_h,.3),1)-7.4)/-.7*#ppt_h"/>
                                          </p:val>
                                        </p:tav>
                                        <p:tav tm="100000">
                                          <p:val>
                                            <p:strVal val="#ppt_h"/>
                                          </p:val>
                                        </p:tav>
                                      </p:tavLst>
                                    </p:anim>
                                    <p:anim calcmode="lin" valueType="num">
                                      <p:cBhvr>
                                        <p:cTn id="226" dur="500" fill="hold"/>
                                        <p:tgtEl>
                                          <p:spTgt spid="586881"/>
                                        </p:tgtEl>
                                        <p:attrNameLst>
                                          <p:attrName>ppt_x</p:attrName>
                                        </p:attrNameLst>
                                      </p:cBhvr>
                                      <p:tavLst>
                                        <p:tav tm="0">
                                          <p:val>
                                            <p:fltVal val="0.5"/>
                                          </p:val>
                                        </p:tav>
                                        <p:tav tm="100000">
                                          <p:val>
                                            <p:strVal val="#ppt_x"/>
                                          </p:val>
                                        </p:tav>
                                      </p:tavLst>
                                    </p:anim>
                                    <p:anim calcmode="lin" valueType="num">
                                      <p:cBhvr>
                                        <p:cTn id="227" dur="500" fill="hold"/>
                                        <p:tgtEl>
                                          <p:spTgt spid="586881"/>
                                        </p:tgtEl>
                                        <p:attrNameLst>
                                          <p:attrName>ppt_y</p:attrName>
                                        </p:attrNameLst>
                                      </p:cBhvr>
                                      <p:tavLst>
                                        <p:tav tm="0">
                                          <p:val>
                                            <p:strVal val="1+(6*min(max(#ppt_w*#ppt_h,.3),1)-7.4)/-.7*#ppt_h/2"/>
                                          </p:val>
                                        </p:tav>
                                        <p:tav tm="100000">
                                          <p:val>
                                            <p:strVal val="#ppt_y"/>
                                          </p:val>
                                        </p:tav>
                                      </p:tavLst>
                                    </p:anim>
                                  </p:childTnLst>
                                </p:cTn>
                              </p:par>
                            </p:childTnLst>
                          </p:cTn>
                        </p:par>
                        <p:par>
                          <p:cTn id="228" fill="hold" nodeType="afterGroup">
                            <p:stCondLst>
                              <p:cond delay="16000"/>
                            </p:stCondLst>
                            <p:childTnLst>
                              <p:par>
                                <p:cTn id="229" presetID="23" presetClass="entr" presetSubtype="36" fill="hold" nodeType="afterEffect">
                                  <p:stCondLst>
                                    <p:cond delay="0"/>
                                  </p:stCondLst>
                                  <p:childTnLst>
                                    <p:set>
                                      <p:cBhvr>
                                        <p:cTn id="230" dur="1" fill="hold">
                                          <p:stCondLst>
                                            <p:cond delay="0"/>
                                          </p:stCondLst>
                                        </p:cTn>
                                        <p:tgtEl>
                                          <p:spTgt spid="586882"/>
                                        </p:tgtEl>
                                        <p:attrNameLst>
                                          <p:attrName>style.visibility</p:attrName>
                                        </p:attrNameLst>
                                      </p:cBhvr>
                                      <p:to>
                                        <p:strVal val="visible"/>
                                      </p:to>
                                    </p:set>
                                    <p:anim calcmode="lin" valueType="num">
                                      <p:cBhvr>
                                        <p:cTn id="231" dur="500" fill="hold"/>
                                        <p:tgtEl>
                                          <p:spTgt spid="586882"/>
                                        </p:tgtEl>
                                        <p:attrNameLst>
                                          <p:attrName>ppt_w</p:attrName>
                                        </p:attrNameLst>
                                      </p:cBhvr>
                                      <p:tavLst>
                                        <p:tav tm="0">
                                          <p:val>
                                            <p:strVal val="(6*min(max(#ppt_w*#ppt_h,.3),1)-7.4)/-.7*#ppt_w"/>
                                          </p:val>
                                        </p:tav>
                                        <p:tav tm="100000">
                                          <p:val>
                                            <p:strVal val="#ppt_w"/>
                                          </p:val>
                                        </p:tav>
                                      </p:tavLst>
                                    </p:anim>
                                    <p:anim calcmode="lin" valueType="num">
                                      <p:cBhvr>
                                        <p:cTn id="232" dur="500" fill="hold"/>
                                        <p:tgtEl>
                                          <p:spTgt spid="586882"/>
                                        </p:tgtEl>
                                        <p:attrNameLst>
                                          <p:attrName>ppt_h</p:attrName>
                                        </p:attrNameLst>
                                      </p:cBhvr>
                                      <p:tavLst>
                                        <p:tav tm="0">
                                          <p:val>
                                            <p:strVal val="(6*min(max(#ppt_w*#ppt_h,.3),1)-7.4)/-.7*#ppt_h"/>
                                          </p:val>
                                        </p:tav>
                                        <p:tav tm="100000">
                                          <p:val>
                                            <p:strVal val="#ppt_h"/>
                                          </p:val>
                                        </p:tav>
                                      </p:tavLst>
                                    </p:anim>
                                    <p:anim calcmode="lin" valueType="num">
                                      <p:cBhvr>
                                        <p:cTn id="233" dur="500" fill="hold"/>
                                        <p:tgtEl>
                                          <p:spTgt spid="586882"/>
                                        </p:tgtEl>
                                        <p:attrNameLst>
                                          <p:attrName>ppt_x</p:attrName>
                                        </p:attrNameLst>
                                      </p:cBhvr>
                                      <p:tavLst>
                                        <p:tav tm="0">
                                          <p:val>
                                            <p:fltVal val="0.5"/>
                                          </p:val>
                                        </p:tav>
                                        <p:tav tm="100000">
                                          <p:val>
                                            <p:strVal val="#ppt_x"/>
                                          </p:val>
                                        </p:tav>
                                      </p:tavLst>
                                    </p:anim>
                                    <p:anim calcmode="lin" valueType="num">
                                      <p:cBhvr>
                                        <p:cTn id="234" dur="500" fill="hold"/>
                                        <p:tgtEl>
                                          <p:spTgt spid="586882"/>
                                        </p:tgtEl>
                                        <p:attrNameLst>
                                          <p:attrName>ppt_y</p:attrName>
                                        </p:attrNameLst>
                                      </p:cBhvr>
                                      <p:tavLst>
                                        <p:tav tm="0">
                                          <p:val>
                                            <p:strVal val="1+(6*min(max(#ppt_w*#ppt_h,.3),1)-7.4)/-.7*#ppt_h/2"/>
                                          </p:val>
                                        </p:tav>
                                        <p:tav tm="100000">
                                          <p:val>
                                            <p:strVal val="#ppt_y"/>
                                          </p:val>
                                        </p:tav>
                                      </p:tavLst>
                                    </p:anim>
                                  </p:childTnLst>
                                </p:cTn>
                              </p:par>
                            </p:childTnLst>
                          </p:cTn>
                        </p:par>
                        <p:par>
                          <p:cTn id="235" fill="hold" nodeType="afterGroup">
                            <p:stCondLst>
                              <p:cond delay="16500"/>
                            </p:stCondLst>
                            <p:childTnLst>
                              <p:par>
                                <p:cTn id="236" presetID="23" presetClass="entr" presetSubtype="36" fill="hold" nodeType="afterEffect">
                                  <p:stCondLst>
                                    <p:cond delay="0"/>
                                  </p:stCondLst>
                                  <p:childTnLst>
                                    <p:set>
                                      <p:cBhvr>
                                        <p:cTn id="237" dur="1" fill="hold">
                                          <p:stCondLst>
                                            <p:cond delay="0"/>
                                          </p:stCondLst>
                                        </p:cTn>
                                        <p:tgtEl>
                                          <p:spTgt spid="586883"/>
                                        </p:tgtEl>
                                        <p:attrNameLst>
                                          <p:attrName>style.visibility</p:attrName>
                                        </p:attrNameLst>
                                      </p:cBhvr>
                                      <p:to>
                                        <p:strVal val="visible"/>
                                      </p:to>
                                    </p:set>
                                    <p:anim calcmode="lin" valueType="num">
                                      <p:cBhvr>
                                        <p:cTn id="238" dur="500" fill="hold"/>
                                        <p:tgtEl>
                                          <p:spTgt spid="586883"/>
                                        </p:tgtEl>
                                        <p:attrNameLst>
                                          <p:attrName>ppt_w</p:attrName>
                                        </p:attrNameLst>
                                      </p:cBhvr>
                                      <p:tavLst>
                                        <p:tav tm="0">
                                          <p:val>
                                            <p:strVal val="(6*min(max(#ppt_w*#ppt_h,.3),1)-7.4)/-.7*#ppt_w"/>
                                          </p:val>
                                        </p:tav>
                                        <p:tav tm="100000">
                                          <p:val>
                                            <p:strVal val="#ppt_w"/>
                                          </p:val>
                                        </p:tav>
                                      </p:tavLst>
                                    </p:anim>
                                    <p:anim calcmode="lin" valueType="num">
                                      <p:cBhvr>
                                        <p:cTn id="239" dur="500" fill="hold"/>
                                        <p:tgtEl>
                                          <p:spTgt spid="586883"/>
                                        </p:tgtEl>
                                        <p:attrNameLst>
                                          <p:attrName>ppt_h</p:attrName>
                                        </p:attrNameLst>
                                      </p:cBhvr>
                                      <p:tavLst>
                                        <p:tav tm="0">
                                          <p:val>
                                            <p:strVal val="(6*min(max(#ppt_w*#ppt_h,.3),1)-7.4)/-.7*#ppt_h"/>
                                          </p:val>
                                        </p:tav>
                                        <p:tav tm="100000">
                                          <p:val>
                                            <p:strVal val="#ppt_h"/>
                                          </p:val>
                                        </p:tav>
                                      </p:tavLst>
                                    </p:anim>
                                    <p:anim calcmode="lin" valueType="num">
                                      <p:cBhvr>
                                        <p:cTn id="240" dur="500" fill="hold"/>
                                        <p:tgtEl>
                                          <p:spTgt spid="586883"/>
                                        </p:tgtEl>
                                        <p:attrNameLst>
                                          <p:attrName>ppt_x</p:attrName>
                                        </p:attrNameLst>
                                      </p:cBhvr>
                                      <p:tavLst>
                                        <p:tav tm="0">
                                          <p:val>
                                            <p:fltVal val="0.5"/>
                                          </p:val>
                                        </p:tav>
                                        <p:tav tm="100000">
                                          <p:val>
                                            <p:strVal val="#ppt_x"/>
                                          </p:val>
                                        </p:tav>
                                      </p:tavLst>
                                    </p:anim>
                                    <p:anim calcmode="lin" valueType="num">
                                      <p:cBhvr>
                                        <p:cTn id="241" dur="500" fill="hold"/>
                                        <p:tgtEl>
                                          <p:spTgt spid="586883"/>
                                        </p:tgtEl>
                                        <p:attrNameLst>
                                          <p:attrName>ppt_y</p:attrName>
                                        </p:attrNameLst>
                                      </p:cBhvr>
                                      <p:tavLst>
                                        <p:tav tm="0">
                                          <p:val>
                                            <p:strVal val="1+(6*min(max(#ppt_w*#ppt_h,.3),1)-7.4)/-.7*#ppt_h/2"/>
                                          </p:val>
                                        </p:tav>
                                        <p:tav tm="100000">
                                          <p:val>
                                            <p:strVal val="#ppt_y"/>
                                          </p:val>
                                        </p:tav>
                                      </p:tavLst>
                                    </p:anim>
                                  </p:childTnLst>
                                </p:cTn>
                              </p:par>
                            </p:childTnLst>
                          </p:cTn>
                        </p:par>
                        <p:par>
                          <p:cTn id="242" fill="hold" nodeType="afterGroup">
                            <p:stCondLst>
                              <p:cond delay="17000"/>
                            </p:stCondLst>
                            <p:childTnLst>
                              <p:par>
                                <p:cTn id="243" presetID="23" presetClass="entr" presetSubtype="36" fill="hold" nodeType="afterEffect">
                                  <p:stCondLst>
                                    <p:cond delay="0"/>
                                  </p:stCondLst>
                                  <p:childTnLst>
                                    <p:set>
                                      <p:cBhvr>
                                        <p:cTn id="244" dur="1" fill="hold">
                                          <p:stCondLst>
                                            <p:cond delay="0"/>
                                          </p:stCondLst>
                                        </p:cTn>
                                        <p:tgtEl>
                                          <p:spTgt spid="586884"/>
                                        </p:tgtEl>
                                        <p:attrNameLst>
                                          <p:attrName>style.visibility</p:attrName>
                                        </p:attrNameLst>
                                      </p:cBhvr>
                                      <p:to>
                                        <p:strVal val="visible"/>
                                      </p:to>
                                    </p:set>
                                    <p:anim calcmode="lin" valueType="num">
                                      <p:cBhvr>
                                        <p:cTn id="245" dur="500" fill="hold"/>
                                        <p:tgtEl>
                                          <p:spTgt spid="586884"/>
                                        </p:tgtEl>
                                        <p:attrNameLst>
                                          <p:attrName>ppt_w</p:attrName>
                                        </p:attrNameLst>
                                      </p:cBhvr>
                                      <p:tavLst>
                                        <p:tav tm="0">
                                          <p:val>
                                            <p:strVal val="(6*min(max(#ppt_w*#ppt_h,.3),1)-7.4)/-.7*#ppt_w"/>
                                          </p:val>
                                        </p:tav>
                                        <p:tav tm="100000">
                                          <p:val>
                                            <p:strVal val="#ppt_w"/>
                                          </p:val>
                                        </p:tav>
                                      </p:tavLst>
                                    </p:anim>
                                    <p:anim calcmode="lin" valueType="num">
                                      <p:cBhvr>
                                        <p:cTn id="246" dur="500" fill="hold"/>
                                        <p:tgtEl>
                                          <p:spTgt spid="586884"/>
                                        </p:tgtEl>
                                        <p:attrNameLst>
                                          <p:attrName>ppt_h</p:attrName>
                                        </p:attrNameLst>
                                      </p:cBhvr>
                                      <p:tavLst>
                                        <p:tav tm="0">
                                          <p:val>
                                            <p:strVal val="(6*min(max(#ppt_w*#ppt_h,.3),1)-7.4)/-.7*#ppt_h"/>
                                          </p:val>
                                        </p:tav>
                                        <p:tav tm="100000">
                                          <p:val>
                                            <p:strVal val="#ppt_h"/>
                                          </p:val>
                                        </p:tav>
                                      </p:tavLst>
                                    </p:anim>
                                    <p:anim calcmode="lin" valueType="num">
                                      <p:cBhvr>
                                        <p:cTn id="247" dur="500" fill="hold"/>
                                        <p:tgtEl>
                                          <p:spTgt spid="586884"/>
                                        </p:tgtEl>
                                        <p:attrNameLst>
                                          <p:attrName>ppt_x</p:attrName>
                                        </p:attrNameLst>
                                      </p:cBhvr>
                                      <p:tavLst>
                                        <p:tav tm="0">
                                          <p:val>
                                            <p:fltVal val="0.5"/>
                                          </p:val>
                                        </p:tav>
                                        <p:tav tm="100000">
                                          <p:val>
                                            <p:strVal val="#ppt_x"/>
                                          </p:val>
                                        </p:tav>
                                      </p:tavLst>
                                    </p:anim>
                                    <p:anim calcmode="lin" valueType="num">
                                      <p:cBhvr>
                                        <p:cTn id="248" dur="500" fill="hold"/>
                                        <p:tgtEl>
                                          <p:spTgt spid="586884"/>
                                        </p:tgtEl>
                                        <p:attrNameLst>
                                          <p:attrName>ppt_y</p:attrName>
                                        </p:attrNameLst>
                                      </p:cBhvr>
                                      <p:tavLst>
                                        <p:tav tm="0">
                                          <p:val>
                                            <p:strVal val="1+(6*min(max(#ppt_w*#ppt_h,.3),1)-7.4)/-.7*#ppt_h/2"/>
                                          </p:val>
                                        </p:tav>
                                        <p:tav tm="100000">
                                          <p:val>
                                            <p:strVal val="#ppt_y"/>
                                          </p:val>
                                        </p:tav>
                                      </p:tavLst>
                                    </p:anim>
                                  </p:childTnLst>
                                </p:cTn>
                              </p:par>
                            </p:childTnLst>
                          </p:cTn>
                        </p:par>
                        <p:par>
                          <p:cTn id="249" fill="hold" nodeType="afterGroup">
                            <p:stCondLst>
                              <p:cond delay="17500"/>
                            </p:stCondLst>
                            <p:childTnLst>
                              <p:par>
                                <p:cTn id="250" presetID="23" presetClass="entr" presetSubtype="36" fill="hold" nodeType="afterEffect">
                                  <p:stCondLst>
                                    <p:cond delay="0"/>
                                  </p:stCondLst>
                                  <p:childTnLst>
                                    <p:set>
                                      <p:cBhvr>
                                        <p:cTn id="251" dur="1" fill="hold">
                                          <p:stCondLst>
                                            <p:cond delay="0"/>
                                          </p:stCondLst>
                                        </p:cTn>
                                        <p:tgtEl>
                                          <p:spTgt spid="586885"/>
                                        </p:tgtEl>
                                        <p:attrNameLst>
                                          <p:attrName>style.visibility</p:attrName>
                                        </p:attrNameLst>
                                      </p:cBhvr>
                                      <p:to>
                                        <p:strVal val="visible"/>
                                      </p:to>
                                    </p:set>
                                    <p:anim calcmode="lin" valueType="num">
                                      <p:cBhvr>
                                        <p:cTn id="252" dur="500" fill="hold"/>
                                        <p:tgtEl>
                                          <p:spTgt spid="586885"/>
                                        </p:tgtEl>
                                        <p:attrNameLst>
                                          <p:attrName>ppt_w</p:attrName>
                                        </p:attrNameLst>
                                      </p:cBhvr>
                                      <p:tavLst>
                                        <p:tav tm="0">
                                          <p:val>
                                            <p:strVal val="(6*min(max(#ppt_w*#ppt_h,.3),1)-7.4)/-.7*#ppt_w"/>
                                          </p:val>
                                        </p:tav>
                                        <p:tav tm="100000">
                                          <p:val>
                                            <p:strVal val="#ppt_w"/>
                                          </p:val>
                                        </p:tav>
                                      </p:tavLst>
                                    </p:anim>
                                    <p:anim calcmode="lin" valueType="num">
                                      <p:cBhvr>
                                        <p:cTn id="253" dur="500" fill="hold"/>
                                        <p:tgtEl>
                                          <p:spTgt spid="586885"/>
                                        </p:tgtEl>
                                        <p:attrNameLst>
                                          <p:attrName>ppt_h</p:attrName>
                                        </p:attrNameLst>
                                      </p:cBhvr>
                                      <p:tavLst>
                                        <p:tav tm="0">
                                          <p:val>
                                            <p:strVal val="(6*min(max(#ppt_w*#ppt_h,.3),1)-7.4)/-.7*#ppt_h"/>
                                          </p:val>
                                        </p:tav>
                                        <p:tav tm="100000">
                                          <p:val>
                                            <p:strVal val="#ppt_h"/>
                                          </p:val>
                                        </p:tav>
                                      </p:tavLst>
                                    </p:anim>
                                    <p:anim calcmode="lin" valueType="num">
                                      <p:cBhvr>
                                        <p:cTn id="254" dur="500" fill="hold"/>
                                        <p:tgtEl>
                                          <p:spTgt spid="586885"/>
                                        </p:tgtEl>
                                        <p:attrNameLst>
                                          <p:attrName>ppt_x</p:attrName>
                                        </p:attrNameLst>
                                      </p:cBhvr>
                                      <p:tavLst>
                                        <p:tav tm="0">
                                          <p:val>
                                            <p:fltVal val="0.5"/>
                                          </p:val>
                                        </p:tav>
                                        <p:tav tm="100000">
                                          <p:val>
                                            <p:strVal val="#ppt_x"/>
                                          </p:val>
                                        </p:tav>
                                      </p:tavLst>
                                    </p:anim>
                                    <p:anim calcmode="lin" valueType="num">
                                      <p:cBhvr>
                                        <p:cTn id="255" dur="500" fill="hold"/>
                                        <p:tgtEl>
                                          <p:spTgt spid="586885"/>
                                        </p:tgtEl>
                                        <p:attrNameLst>
                                          <p:attrName>ppt_y</p:attrName>
                                        </p:attrNameLst>
                                      </p:cBhvr>
                                      <p:tavLst>
                                        <p:tav tm="0">
                                          <p:val>
                                            <p:strVal val="1+(6*min(max(#ppt_w*#ppt_h,.3),1)-7.4)/-.7*#ppt_h/2"/>
                                          </p:val>
                                        </p:tav>
                                        <p:tav tm="100000">
                                          <p:val>
                                            <p:strVal val="#ppt_y"/>
                                          </p:val>
                                        </p:tav>
                                      </p:tavLst>
                                    </p:anim>
                                  </p:childTnLst>
                                </p:cTn>
                              </p:par>
                            </p:childTnLst>
                          </p:cTn>
                        </p:par>
                        <p:par>
                          <p:cTn id="256" fill="hold" nodeType="afterGroup">
                            <p:stCondLst>
                              <p:cond delay="18000"/>
                            </p:stCondLst>
                            <p:childTnLst>
                              <p:par>
                                <p:cTn id="257" presetID="23" presetClass="entr" presetSubtype="36" fill="hold" nodeType="afterEffect">
                                  <p:stCondLst>
                                    <p:cond delay="0"/>
                                  </p:stCondLst>
                                  <p:childTnLst>
                                    <p:set>
                                      <p:cBhvr>
                                        <p:cTn id="258" dur="1" fill="hold">
                                          <p:stCondLst>
                                            <p:cond delay="0"/>
                                          </p:stCondLst>
                                        </p:cTn>
                                        <p:tgtEl>
                                          <p:spTgt spid="586886"/>
                                        </p:tgtEl>
                                        <p:attrNameLst>
                                          <p:attrName>style.visibility</p:attrName>
                                        </p:attrNameLst>
                                      </p:cBhvr>
                                      <p:to>
                                        <p:strVal val="visible"/>
                                      </p:to>
                                    </p:set>
                                    <p:anim calcmode="lin" valueType="num">
                                      <p:cBhvr>
                                        <p:cTn id="259" dur="500" fill="hold"/>
                                        <p:tgtEl>
                                          <p:spTgt spid="586886"/>
                                        </p:tgtEl>
                                        <p:attrNameLst>
                                          <p:attrName>ppt_w</p:attrName>
                                        </p:attrNameLst>
                                      </p:cBhvr>
                                      <p:tavLst>
                                        <p:tav tm="0">
                                          <p:val>
                                            <p:strVal val="(6*min(max(#ppt_w*#ppt_h,.3),1)-7.4)/-.7*#ppt_w"/>
                                          </p:val>
                                        </p:tav>
                                        <p:tav tm="100000">
                                          <p:val>
                                            <p:strVal val="#ppt_w"/>
                                          </p:val>
                                        </p:tav>
                                      </p:tavLst>
                                    </p:anim>
                                    <p:anim calcmode="lin" valueType="num">
                                      <p:cBhvr>
                                        <p:cTn id="260" dur="500" fill="hold"/>
                                        <p:tgtEl>
                                          <p:spTgt spid="586886"/>
                                        </p:tgtEl>
                                        <p:attrNameLst>
                                          <p:attrName>ppt_h</p:attrName>
                                        </p:attrNameLst>
                                      </p:cBhvr>
                                      <p:tavLst>
                                        <p:tav tm="0">
                                          <p:val>
                                            <p:strVal val="(6*min(max(#ppt_w*#ppt_h,.3),1)-7.4)/-.7*#ppt_h"/>
                                          </p:val>
                                        </p:tav>
                                        <p:tav tm="100000">
                                          <p:val>
                                            <p:strVal val="#ppt_h"/>
                                          </p:val>
                                        </p:tav>
                                      </p:tavLst>
                                    </p:anim>
                                    <p:anim calcmode="lin" valueType="num">
                                      <p:cBhvr>
                                        <p:cTn id="261" dur="500" fill="hold"/>
                                        <p:tgtEl>
                                          <p:spTgt spid="586886"/>
                                        </p:tgtEl>
                                        <p:attrNameLst>
                                          <p:attrName>ppt_x</p:attrName>
                                        </p:attrNameLst>
                                      </p:cBhvr>
                                      <p:tavLst>
                                        <p:tav tm="0">
                                          <p:val>
                                            <p:fltVal val="0.5"/>
                                          </p:val>
                                        </p:tav>
                                        <p:tav tm="100000">
                                          <p:val>
                                            <p:strVal val="#ppt_x"/>
                                          </p:val>
                                        </p:tav>
                                      </p:tavLst>
                                    </p:anim>
                                    <p:anim calcmode="lin" valueType="num">
                                      <p:cBhvr>
                                        <p:cTn id="262" dur="500" fill="hold"/>
                                        <p:tgtEl>
                                          <p:spTgt spid="586886"/>
                                        </p:tgtEl>
                                        <p:attrNameLst>
                                          <p:attrName>ppt_y</p:attrName>
                                        </p:attrNameLst>
                                      </p:cBhvr>
                                      <p:tavLst>
                                        <p:tav tm="0">
                                          <p:val>
                                            <p:strVal val="1+(6*min(max(#ppt_w*#ppt_h,.3),1)-7.4)/-.7*#ppt_h/2"/>
                                          </p:val>
                                        </p:tav>
                                        <p:tav tm="100000">
                                          <p:val>
                                            <p:strVal val="#ppt_y"/>
                                          </p:val>
                                        </p:tav>
                                      </p:tavLst>
                                    </p:anim>
                                  </p:childTnLst>
                                </p:cTn>
                              </p:par>
                            </p:childTnLst>
                          </p:cTn>
                        </p:par>
                        <p:par>
                          <p:cTn id="263" fill="hold" nodeType="afterGroup">
                            <p:stCondLst>
                              <p:cond delay="18500"/>
                            </p:stCondLst>
                            <p:childTnLst>
                              <p:par>
                                <p:cTn id="264" presetID="23" presetClass="entr" presetSubtype="36" fill="hold" nodeType="afterEffect">
                                  <p:stCondLst>
                                    <p:cond delay="0"/>
                                  </p:stCondLst>
                                  <p:childTnLst>
                                    <p:set>
                                      <p:cBhvr>
                                        <p:cTn id="265" dur="1" fill="hold">
                                          <p:stCondLst>
                                            <p:cond delay="0"/>
                                          </p:stCondLst>
                                        </p:cTn>
                                        <p:tgtEl>
                                          <p:spTgt spid="586887"/>
                                        </p:tgtEl>
                                        <p:attrNameLst>
                                          <p:attrName>style.visibility</p:attrName>
                                        </p:attrNameLst>
                                      </p:cBhvr>
                                      <p:to>
                                        <p:strVal val="visible"/>
                                      </p:to>
                                    </p:set>
                                    <p:anim calcmode="lin" valueType="num">
                                      <p:cBhvr>
                                        <p:cTn id="266" dur="500" fill="hold"/>
                                        <p:tgtEl>
                                          <p:spTgt spid="586887"/>
                                        </p:tgtEl>
                                        <p:attrNameLst>
                                          <p:attrName>ppt_w</p:attrName>
                                        </p:attrNameLst>
                                      </p:cBhvr>
                                      <p:tavLst>
                                        <p:tav tm="0">
                                          <p:val>
                                            <p:strVal val="(6*min(max(#ppt_w*#ppt_h,.3),1)-7.4)/-.7*#ppt_w"/>
                                          </p:val>
                                        </p:tav>
                                        <p:tav tm="100000">
                                          <p:val>
                                            <p:strVal val="#ppt_w"/>
                                          </p:val>
                                        </p:tav>
                                      </p:tavLst>
                                    </p:anim>
                                    <p:anim calcmode="lin" valueType="num">
                                      <p:cBhvr>
                                        <p:cTn id="267" dur="500" fill="hold"/>
                                        <p:tgtEl>
                                          <p:spTgt spid="586887"/>
                                        </p:tgtEl>
                                        <p:attrNameLst>
                                          <p:attrName>ppt_h</p:attrName>
                                        </p:attrNameLst>
                                      </p:cBhvr>
                                      <p:tavLst>
                                        <p:tav tm="0">
                                          <p:val>
                                            <p:strVal val="(6*min(max(#ppt_w*#ppt_h,.3),1)-7.4)/-.7*#ppt_h"/>
                                          </p:val>
                                        </p:tav>
                                        <p:tav tm="100000">
                                          <p:val>
                                            <p:strVal val="#ppt_h"/>
                                          </p:val>
                                        </p:tav>
                                      </p:tavLst>
                                    </p:anim>
                                    <p:anim calcmode="lin" valueType="num">
                                      <p:cBhvr>
                                        <p:cTn id="268" dur="500" fill="hold"/>
                                        <p:tgtEl>
                                          <p:spTgt spid="586887"/>
                                        </p:tgtEl>
                                        <p:attrNameLst>
                                          <p:attrName>ppt_x</p:attrName>
                                        </p:attrNameLst>
                                      </p:cBhvr>
                                      <p:tavLst>
                                        <p:tav tm="0">
                                          <p:val>
                                            <p:fltVal val="0.5"/>
                                          </p:val>
                                        </p:tav>
                                        <p:tav tm="100000">
                                          <p:val>
                                            <p:strVal val="#ppt_x"/>
                                          </p:val>
                                        </p:tav>
                                      </p:tavLst>
                                    </p:anim>
                                    <p:anim calcmode="lin" valueType="num">
                                      <p:cBhvr>
                                        <p:cTn id="269" dur="500" fill="hold"/>
                                        <p:tgtEl>
                                          <p:spTgt spid="586887"/>
                                        </p:tgtEl>
                                        <p:attrNameLst>
                                          <p:attrName>ppt_y</p:attrName>
                                        </p:attrNameLst>
                                      </p:cBhvr>
                                      <p:tavLst>
                                        <p:tav tm="0">
                                          <p:val>
                                            <p:strVal val="1+(6*min(max(#ppt_w*#ppt_h,.3),1)-7.4)/-.7*#ppt_h/2"/>
                                          </p:val>
                                        </p:tav>
                                        <p:tav tm="100000">
                                          <p:val>
                                            <p:strVal val="#ppt_y"/>
                                          </p:val>
                                        </p:tav>
                                      </p:tavLst>
                                    </p:anim>
                                  </p:childTnLst>
                                </p:cTn>
                              </p:par>
                            </p:childTnLst>
                          </p:cTn>
                        </p:par>
                        <p:par>
                          <p:cTn id="270" fill="hold" nodeType="afterGroup">
                            <p:stCondLst>
                              <p:cond delay="19000"/>
                            </p:stCondLst>
                            <p:childTnLst>
                              <p:par>
                                <p:cTn id="271" presetID="23" presetClass="entr" presetSubtype="36" fill="hold" nodeType="afterEffect">
                                  <p:stCondLst>
                                    <p:cond delay="0"/>
                                  </p:stCondLst>
                                  <p:childTnLst>
                                    <p:set>
                                      <p:cBhvr>
                                        <p:cTn id="272" dur="1" fill="hold">
                                          <p:stCondLst>
                                            <p:cond delay="0"/>
                                          </p:stCondLst>
                                        </p:cTn>
                                        <p:tgtEl>
                                          <p:spTgt spid="586888"/>
                                        </p:tgtEl>
                                        <p:attrNameLst>
                                          <p:attrName>style.visibility</p:attrName>
                                        </p:attrNameLst>
                                      </p:cBhvr>
                                      <p:to>
                                        <p:strVal val="visible"/>
                                      </p:to>
                                    </p:set>
                                    <p:anim calcmode="lin" valueType="num">
                                      <p:cBhvr>
                                        <p:cTn id="273" dur="500" fill="hold"/>
                                        <p:tgtEl>
                                          <p:spTgt spid="586888"/>
                                        </p:tgtEl>
                                        <p:attrNameLst>
                                          <p:attrName>ppt_w</p:attrName>
                                        </p:attrNameLst>
                                      </p:cBhvr>
                                      <p:tavLst>
                                        <p:tav tm="0">
                                          <p:val>
                                            <p:strVal val="(6*min(max(#ppt_w*#ppt_h,.3),1)-7.4)/-.7*#ppt_w"/>
                                          </p:val>
                                        </p:tav>
                                        <p:tav tm="100000">
                                          <p:val>
                                            <p:strVal val="#ppt_w"/>
                                          </p:val>
                                        </p:tav>
                                      </p:tavLst>
                                    </p:anim>
                                    <p:anim calcmode="lin" valueType="num">
                                      <p:cBhvr>
                                        <p:cTn id="274" dur="500" fill="hold"/>
                                        <p:tgtEl>
                                          <p:spTgt spid="586888"/>
                                        </p:tgtEl>
                                        <p:attrNameLst>
                                          <p:attrName>ppt_h</p:attrName>
                                        </p:attrNameLst>
                                      </p:cBhvr>
                                      <p:tavLst>
                                        <p:tav tm="0">
                                          <p:val>
                                            <p:strVal val="(6*min(max(#ppt_w*#ppt_h,.3),1)-7.4)/-.7*#ppt_h"/>
                                          </p:val>
                                        </p:tav>
                                        <p:tav tm="100000">
                                          <p:val>
                                            <p:strVal val="#ppt_h"/>
                                          </p:val>
                                        </p:tav>
                                      </p:tavLst>
                                    </p:anim>
                                    <p:anim calcmode="lin" valueType="num">
                                      <p:cBhvr>
                                        <p:cTn id="275" dur="500" fill="hold"/>
                                        <p:tgtEl>
                                          <p:spTgt spid="586888"/>
                                        </p:tgtEl>
                                        <p:attrNameLst>
                                          <p:attrName>ppt_x</p:attrName>
                                        </p:attrNameLst>
                                      </p:cBhvr>
                                      <p:tavLst>
                                        <p:tav tm="0">
                                          <p:val>
                                            <p:fltVal val="0.5"/>
                                          </p:val>
                                        </p:tav>
                                        <p:tav tm="100000">
                                          <p:val>
                                            <p:strVal val="#ppt_x"/>
                                          </p:val>
                                        </p:tav>
                                      </p:tavLst>
                                    </p:anim>
                                    <p:anim calcmode="lin" valueType="num">
                                      <p:cBhvr>
                                        <p:cTn id="276" dur="500" fill="hold"/>
                                        <p:tgtEl>
                                          <p:spTgt spid="586888"/>
                                        </p:tgtEl>
                                        <p:attrNameLst>
                                          <p:attrName>ppt_y</p:attrName>
                                        </p:attrNameLst>
                                      </p:cBhvr>
                                      <p:tavLst>
                                        <p:tav tm="0">
                                          <p:val>
                                            <p:strVal val="1+(6*min(max(#ppt_w*#ppt_h,.3),1)-7.4)/-.7*#ppt_h/2"/>
                                          </p:val>
                                        </p:tav>
                                        <p:tav tm="100000">
                                          <p:val>
                                            <p:strVal val="#ppt_y"/>
                                          </p:val>
                                        </p:tav>
                                      </p:tavLst>
                                    </p:anim>
                                  </p:childTnLst>
                                </p:cTn>
                              </p:par>
                            </p:childTnLst>
                          </p:cTn>
                        </p:par>
                        <p:par>
                          <p:cTn id="277" fill="hold" nodeType="afterGroup">
                            <p:stCondLst>
                              <p:cond delay="19500"/>
                            </p:stCondLst>
                            <p:childTnLst>
                              <p:par>
                                <p:cTn id="278" presetID="23" presetClass="entr" presetSubtype="36" fill="hold" nodeType="afterEffect">
                                  <p:stCondLst>
                                    <p:cond delay="0"/>
                                  </p:stCondLst>
                                  <p:childTnLst>
                                    <p:set>
                                      <p:cBhvr>
                                        <p:cTn id="279" dur="1" fill="hold">
                                          <p:stCondLst>
                                            <p:cond delay="0"/>
                                          </p:stCondLst>
                                        </p:cTn>
                                        <p:tgtEl>
                                          <p:spTgt spid="586889"/>
                                        </p:tgtEl>
                                        <p:attrNameLst>
                                          <p:attrName>style.visibility</p:attrName>
                                        </p:attrNameLst>
                                      </p:cBhvr>
                                      <p:to>
                                        <p:strVal val="visible"/>
                                      </p:to>
                                    </p:set>
                                    <p:anim calcmode="lin" valueType="num">
                                      <p:cBhvr>
                                        <p:cTn id="280" dur="500" fill="hold"/>
                                        <p:tgtEl>
                                          <p:spTgt spid="586889"/>
                                        </p:tgtEl>
                                        <p:attrNameLst>
                                          <p:attrName>ppt_w</p:attrName>
                                        </p:attrNameLst>
                                      </p:cBhvr>
                                      <p:tavLst>
                                        <p:tav tm="0">
                                          <p:val>
                                            <p:strVal val="(6*min(max(#ppt_w*#ppt_h,.3),1)-7.4)/-.7*#ppt_w"/>
                                          </p:val>
                                        </p:tav>
                                        <p:tav tm="100000">
                                          <p:val>
                                            <p:strVal val="#ppt_w"/>
                                          </p:val>
                                        </p:tav>
                                      </p:tavLst>
                                    </p:anim>
                                    <p:anim calcmode="lin" valueType="num">
                                      <p:cBhvr>
                                        <p:cTn id="281" dur="500" fill="hold"/>
                                        <p:tgtEl>
                                          <p:spTgt spid="586889"/>
                                        </p:tgtEl>
                                        <p:attrNameLst>
                                          <p:attrName>ppt_h</p:attrName>
                                        </p:attrNameLst>
                                      </p:cBhvr>
                                      <p:tavLst>
                                        <p:tav tm="0">
                                          <p:val>
                                            <p:strVal val="(6*min(max(#ppt_w*#ppt_h,.3),1)-7.4)/-.7*#ppt_h"/>
                                          </p:val>
                                        </p:tav>
                                        <p:tav tm="100000">
                                          <p:val>
                                            <p:strVal val="#ppt_h"/>
                                          </p:val>
                                        </p:tav>
                                      </p:tavLst>
                                    </p:anim>
                                    <p:anim calcmode="lin" valueType="num">
                                      <p:cBhvr>
                                        <p:cTn id="282" dur="500" fill="hold"/>
                                        <p:tgtEl>
                                          <p:spTgt spid="586889"/>
                                        </p:tgtEl>
                                        <p:attrNameLst>
                                          <p:attrName>ppt_x</p:attrName>
                                        </p:attrNameLst>
                                      </p:cBhvr>
                                      <p:tavLst>
                                        <p:tav tm="0">
                                          <p:val>
                                            <p:fltVal val="0.5"/>
                                          </p:val>
                                        </p:tav>
                                        <p:tav tm="100000">
                                          <p:val>
                                            <p:strVal val="#ppt_x"/>
                                          </p:val>
                                        </p:tav>
                                      </p:tavLst>
                                    </p:anim>
                                    <p:anim calcmode="lin" valueType="num">
                                      <p:cBhvr>
                                        <p:cTn id="283" dur="500" fill="hold"/>
                                        <p:tgtEl>
                                          <p:spTgt spid="586889"/>
                                        </p:tgtEl>
                                        <p:attrNameLst>
                                          <p:attrName>ppt_y</p:attrName>
                                        </p:attrNameLst>
                                      </p:cBhvr>
                                      <p:tavLst>
                                        <p:tav tm="0">
                                          <p:val>
                                            <p:strVal val="1+(6*min(max(#ppt_w*#ppt_h,.3),1)-7.4)/-.7*#ppt_h/2"/>
                                          </p:val>
                                        </p:tav>
                                        <p:tav tm="100000">
                                          <p:val>
                                            <p:strVal val="#ppt_y"/>
                                          </p:val>
                                        </p:tav>
                                      </p:tavLst>
                                    </p:anim>
                                  </p:childTnLst>
                                </p:cTn>
                              </p:par>
                            </p:childTnLst>
                          </p:cTn>
                        </p:par>
                        <p:par>
                          <p:cTn id="284" fill="hold" nodeType="afterGroup">
                            <p:stCondLst>
                              <p:cond delay="20000"/>
                            </p:stCondLst>
                            <p:childTnLst>
                              <p:par>
                                <p:cTn id="285" presetID="23" presetClass="entr" presetSubtype="36" fill="hold" nodeType="afterEffect">
                                  <p:stCondLst>
                                    <p:cond delay="0"/>
                                  </p:stCondLst>
                                  <p:childTnLst>
                                    <p:set>
                                      <p:cBhvr>
                                        <p:cTn id="286" dur="1" fill="hold">
                                          <p:stCondLst>
                                            <p:cond delay="0"/>
                                          </p:stCondLst>
                                        </p:cTn>
                                        <p:tgtEl>
                                          <p:spTgt spid="586890"/>
                                        </p:tgtEl>
                                        <p:attrNameLst>
                                          <p:attrName>style.visibility</p:attrName>
                                        </p:attrNameLst>
                                      </p:cBhvr>
                                      <p:to>
                                        <p:strVal val="visible"/>
                                      </p:to>
                                    </p:set>
                                    <p:anim calcmode="lin" valueType="num">
                                      <p:cBhvr>
                                        <p:cTn id="287" dur="500" fill="hold"/>
                                        <p:tgtEl>
                                          <p:spTgt spid="586890"/>
                                        </p:tgtEl>
                                        <p:attrNameLst>
                                          <p:attrName>ppt_w</p:attrName>
                                        </p:attrNameLst>
                                      </p:cBhvr>
                                      <p:tavLst>
                                        <p:tav tm="0">
                                          <p:val>
                                            <p:strVal val="(6*min(max(#ppt_w*#ppt_h,.3),1)-7.4)/-.7*#ppt_w"/>
                                          </p:val>
                                        </p:tav>
                                        <p:tav tm="100000">
                                          <p:val>
                                            <p:strVal val="#ppt_w"/>
                                          </p:val>
                                        </p:tav>
                                      </p:tavLst>
                                    </p:anim>
                                    <p:anim calcmode="lin" valueType="num">
                                      <p:cBhvr>
                                        <p:cTn id="288" dur="500" fill="hold"/>
                                        <p:tgtEl>
                                          <p:spTgt spid="586890"/>
                                        </p:tgtEl>
                                        <p:attrNameLst>
                                          <p:attrName>ppt_h</p:attrName>
                                        </p:attrNameLst>
                                      </p:cBhvr>
                                      <p:tavLst>
                                        <p:tav tm="0">
                                          <p:val>
                                            <p:strVal val="(6*min(max(#ppt_w*#ppt_h,.3),1)-7.4)/-.7*#ppt_h"/>
                                          </p:val>
                                        </p:tav>
                                        <p:tav tm="100000">
                                          <p:val>
                                            <p:strVal val="#ppt_h"/>
                                          </p:val>
                                        </p:tav>
                                      </p:tavLst>
                                    </p:anim>
                                    <p:anim calcmode="lin" valueType="num">
                                      <p:cBhvr>
                                        <p:cTn id="289" dur="500" fill="hold"/>
                                        <p:tgtEl>
                                          <p:spTgt spid="586890"/>
                                        </p:tgtEl>
                                        <p:attrNameLst>
                                          <p:attrName>ppt_x</p:attrName>
                                        </p:attrNameLst>
                                      </p:cBhvr>
                                      <p:tavLst>
                                        <p:tav tm="0">
                                          <p:val>
                                            <p:fltVal val="0.5"/>
                                          </p:val>
                                        </p:tav>
                                        <p:tav tm="100000">
                                          <p:val>
                                            <p:strVal val="#ppt_x"/>
                                          </p:val>
                                        </p:tav>
                                      </p:tavLst>
                                    </p:anim>
                                    <p:anim calcmode="lin" valueType="num">
                                      <p:cBhvr>
                                        <p:cTn id="290" dur="500" fill="hold"/>
                                        <p:tgtEl>
                                          <p:spTgt spid="586890"/>
                                        </p:tgtEl>
                                        <p:attrNameLst>
                                          <p:attrName>ppt_y</p:attrName>
                                        </p:attrNameLst>
                                      </p:cBhvr>
                                      <p:tavLst>
                                        <p:tav tm="0">
                                          <p:val>
                                            <p:strVal val="1+(6*min(max(#ppt_w*#ppt_h,.3),1)-7.4)/-.7*#ppt_h/2"/>
                                          </p:val>
                                        </p:tav>
                                        <p:tav tm="100000">
                                          <p:val>
                                            <p:strVal val="#ppt_y"/>
                                          </p:val>
                                        </p:tav>
                                      </p:tavLst>
                                    </p:anim>
                                  </p:childTnLst>
                                </p:cTn>
                              </p:par>
                            </p:childTnLst>
                          </p:cTn>
                        </p:par>
                        <p:par>
                          <p:cTn id="291" fill="hold" nodeType="afterGroup">
                            <p:stCondLst>
                              <p:cond delay="20500"/>
                            </p:stCondLst>
                            <p:childTnLst>
                              <p:par>
                                <p:cTn id="292" presetID="23" presetClass="entr" presetSubtype="36" fill="hold" nodeType="afterEffect">
                                  <p:stCondLst>
                                    <p:cond delay="0"/>
                                  </p:stCondLst>
                                  <p:childTnLst>
                                    <p:set>
                                      <p:cBhvr>
                                        <p:cTn id="293" dur="1" fill="hold">
                                          <p:stCondLst>
                                            <p:cond delay="0"/>
                                          </p:stCondLst>
                                        </p:cTn>
                                        <p:tgtEl>
                                          <p:spTgt spid="586891"/>
                                        </p:tgtEl>
                                        <p:attrNameLst>
                                          <p:attrName>style.visibility</p:attrName>
                                        </p:attrNameLst>
                                      </p:cBhvr>
                                      <p:to>
                                        <p:strVal val="visible"/>
                                      </p:to>
                                    </p:set>
                                    <p:anim calcmode="lin" valueType="num">
                                      <p:cBhvr>
                                        <p:cTn id="294" dur="500" fill="hold"/>
                                        <p:tgtEl>
                                          <p:spTgt spid="586891"/>
                                        </p:tgtEl>
                                        <p:attrNameLst>
                                          <p:attrName>ppt_w</p:attrName>
                                        </p:attrNameLst>
                                      </p:cBhvr>
                                      <p:tavLst>
                                        <p:tav tm="0">
                                          <p:val>
                                            <p:strVal val="(6*min(max(#ppt_w*#ppt_h,.3),1)-7.4)/-.7*#ppt_w"/>
                                          </p:val>
                                        </p:tav>
                                        <p:tav tm="100000">
                                          <p:val>
                                            <p:strVal val="#ppt_w"/>
                                          </p:val>
                                        </p:tav>
                                      </p:tavLst>
                                    </p:anim>
                                    <p:anim calcmode="lin" valueType="num">
                                      <p:cBhvr>
                                        <p:cTn id="295" dur="500" fill="hold"/>
                                        <p:tgtEl>
                                          <p:spTgt spid="586891"/>
                                        </p:tgtEl>
                                        <p:attrNameLst>
                                          <p:attrName>ppt_h</p:attrName>
                                        </p:attrNameLst>
                                      </p:cBhvr>
                                      <p:tavLst>
                                        <p:tav tm="0">
                                          <p:val>
                                            <p:strVal val="(6*min(max(#ppt_w*#ppt_h,.3),1)-7.4)/-.7*#ppt_h"/>
                                          </p:val>
                                        </p:tav>
                                        <p:tav tm="100000">
                                          <p:val>
                                            <p:strVal val="#ppt_h"/>
                                          </p:val>
                                        </p:tav>
                                      </p:tavLst>
                                    </p:anim>
                                    <p:anim calcmode="lin" valueType="num">
                                      <p:cBhvr>
                                        <p:cTn id="296" dur="500" fill="hold"/>
                                        <p:tgtEl>
                                          <p:spTgt spid="586891"/>
                                        </p:tgtEl>
                                        <p:attrNameLst>
                                          <p:attrName>ppt_x</p:attrName>
                                        </p:attrNameLst>
                                      </p:cBhvr>
                                      <p:tavLst>
                                        <p:tav tm="0">
                                          <p:val>
                                            <p:fltVal val="0.5"/>
                                          </p:val>
                                        </p:tav>
                                        <p:tav tm="100000">
                                          <p:val>
                                            <p:strVal val="#ppt_x"/>
                                          </p:val>
                                        </p:tav>
                                      </p:tavLst>
                                    </p:anim>
                                    <p:anim calcmode="lin" valueType="num">
                                      <p:cBhvr>
                                        <p:cTn id="297" dur="500" fill="hold"/>
                                        <p:tgtEl>
                                          <p:spTgt spid="586891"/>
                                        </p:tgtEl>
                                        <p:attrNameLst>
                                          <p:attrName>ppt_y</p:attrName>
                                        </p:attrNameLst>
                                      </p:cBhvr>
                                      <p:tavLst>
                                        <p:tav tm="0">
                                          <p:val>
                                            <p:strVal val="1+(6*min(max(#ppt_w*#ppt_h,.3),1)-7.4)/-.7*#ppt_h/2"/>
                                          </p:val>
                                        </p:tav>
                                        <p:tav tm="100000">
                                          <p:val>
                                            <p:strVal val="#ppt_y"/>
                                          </p:val>
                                        </p:tav>
                                      </p:tavLst>
                                    </p:anim>
                                  </p:childTnLst>
                                </p:cTn>
                              </p:par>
                            </p:childTnLst>
                          </p:cTn>
                        </p:par>
                        <p:par>
                          <p:cTn id="298" fill="hold" nodeType="afterGroup">
                            <p:stCondLst>
                              <p:cond delay="21000"/>
                            </p:stCondLst>
                            <p:childTnLst>
                              <p:par>
                                <p:cTn id="299" presetID="23" presetClass="entr" presetSubtype="36" fill="hold" nodeType="afterEffect">
                                  <p:stCondLst>
                                    <p:cond delay="0"/>
                                  </p:stCondLst>
                                  <p:childTnLst>
                                    <p:set>
                                      <p:cBhvr>
                                        <p:cTn id="300" dur="1" fill="hold">
                                          <p:stCondLst>
                                            <p:cond delay="0"/>
                                          </p:stCondLst>
                                        </p:cTn>
                                        <p:tgtEl>
                                          <p:spTgt spid="586892"/>
                                        </p:tgtEl>
                                        <p:attrNameLst>
                                          <p:attrName>style.visibility</p:attrName>
                                        </p:attrNameLst>
                                      </p:cBhvr>
                                      <p:to>
                                        <p:strVal val="visible"/>
                                      </p:to>
                                    </p:set>
                                    <p:anim calcmode="lin" valueType="num">
                                      <p:cBhvr>
                                        <p:cTn id="301" dur="500" fill="hold"/>
                                        <p:tgtEl>
                                          <p:spTgt spid="586892"/>
                                        </p:tgtEl>
                                        <p:attrNameLst>
                                          <p:attrName>ppt_w</p:attrName>
                                        </p:attrNameLst>
                                      </p:cBhvr>
                                      <p:tavLst>
                                        <p:tav tm="0">
                                          <p:val>
                                            <p:strVal val="(6*min(max(#ppt_w*#ppt_h,.3),1)-7.4)/-.7*#ppt_w"/>
                                          </p:val>
                                        </p:tav>
                                        <p:tav tm="100000">
                                          <p:val>
                                            <p:strVal val="#ppt_w"/>
                                          </p:val>
                                        </p:tav>
                                      </p:tavLst>
                                    </p:anim>
                                    <p:anim calcmode="lin" valueType="num">
                                      <p:cBhvr>
                                        <p:cTn id="302" dur="500" fill="hold"/>
                                        <p:tgtEl>
                                          <p:spTgt spid="586892"/>
                                        </p:tgtEl>
                                        <p:attrNameLst>
                                          <p:attrName>ppt_h</p:attrName>
                                        </p:attrNameLst>
                                      </p:cBhvr>
                                      <p:tavLst>
                                        <p:tav tm="0">
                                          <p:val>
                                            <p:strVal val="(6*min(max(#ppt_w*#ppt_h,.3),1)-7.4)/-.7*#ppt_h"/>
                                          </p:val>
                                        </p:tav>
                                        <p:tav tm="100000">
                                          <p:val>
                                            <p:strVal val="#ppt_h"/>
                                          </p:val>
                                        </p:tav>
                                      </p:tavLst>
                                    </p:anim>
                                    <p:anim calcmode="lin" valueType="num">
                                      <p:cBhvr>
                                        <p:cTn id="303" dur="500" fill="hold"/>
                                        <p:tgtEl>
                                          <p:spTgt spid="586892"/>
                                        </p:tgtEl>
                                        <p:attrNameLst>
                                          <p:attrName>ppt_x</p:attrName>
                                        </p:attrNameLst>
                                      </p:cBhvr>
                                      <p:tavLst>
                                        <p:tav tm="0">
                                          <p:val>
                                            <p:fltVal val="0.5"/>
                                          </p:val>
                                        </p:tav>
                                        <p:tav tm="100000">
                                          <p:val>
                                            <p:strVal val="#ppt_x"/>
                                          </p:val>
                                        </p:tav>
                                      </p:tavLst>
                                    </p:anim>
                                    <p:anim calcmode="lin" valueType="num">
                                      <p:cBhvr>
                                        <p:cTn id="304" dur="500" fill="hold"/>
                                        <p:tgtEl>
                                          <p:spTgt spid="586892"/>
                                        </p:tgtEl>
                                        <p:attrNameLst>
                                          <p:attrName>ppt_y</p:attrName>
                                        </p:attrNameLst>
                                      </p:cBhvr>
                                      <p:tavLst>
                                        <p:tav tm="0">
                                          <p:val>
                                            <p:strVal val="1+(6*min(max(#ppt_w*#ppt_h,.3),1)-7.4)/-.7*#ppt_h/2"/>
                                          </p:val>
                                        </p:tav>
                                        <p:tav tm="100000">
                                          <p:val>
                                            <p:strVal val="#ppt_y"/>
                                          </p:val>
                                        </p:tav>
                                      </p:tavLst>
                                    </p:anim>
                                  </p:childTnLst>
                                </p:cTn>
                              </p:par>
                            </p:childTnLst>
                          </p:cTn>
                        </p:par>
                        <p:par>
                          <p:cTn id="305" fill="hold" nodeType="afterGroup">
                            <p:stCondLst>
                              <p:cond delay="21500"/>
                            </p:stCondLst>
                            <p:childTnLst>
                              <p:par>
                                <p:cTn id="306" presetID="23" presetClass="entr" presetSubtype="36" fill="hold" nodeType="afterEffect">
                                  <p:stCondLst>
                                    <p:cond delay="0"/>
                                  </p:stCondLst>
                                  <p:childTnLst>
                                    <p:set>
                                      <p:cBhvr>
                                        <p:cTn id="307" dur="1" fill="hold">
                                          <p:stCondLst>
                                            <p:cond delay="0"/>
                                          </p:stCondLst>
                                        </p:cTn>
                                        <p:tgtEl>
                                          <p:spTgt spid="586893"/>
                                        </p:tgtEl>
                                        <p:attrNameLst>
                                          <p:attrName>style.visibility</p:attrName>
                                        </p:attrNameLst>
                                      </p:cBhvr>
                                      <p:to>
                                        <p:strVal val="visible"/>
                                      </p:to>
                                    </p:set>
                                    <p:anim calcmode="lin" valueType="num">
                                      <p:cBhvr>
                                        <p:cTn id="308" dur="500" fill="hold"/>
                                        <p:tgtEl>
                                          <p:spTgt spid="586893"/>
                                        </p:tgtEl>
                                        <p:attrNameLst>
                                          <p:attrName>ppt_w</p:attrName>
                                        </p:attrNameLst>
                                      </p:cBhvr>
                                      <p:tavLst>
                                        <p:tav tm="0">
                                          <p:val>
                                            <p:strVal val="(6*min(max(#ppt_w*#ppt_h,.3),1)-7.4)/-.7*#ppt_w"/>
                                          </p:val>
                                        </p:tav>
                                        <p:tav tm="100000">
                                          <p:val>
                                            <p:strVal val="#ppt_w"/>
                                          </p:val>
                                        </p:tav>
                                      </p:tavLst>
                                    </p:anim>
                                    <p:anim calcmode="lin" valueType="num">
                                      <p:cBhvr>
                                        <p:cTn id="309" dur="500" fill="hold"/>
                                        <p:tgtEl>
                                          <p:spTgt spid="586893"/>
                                        </p:tgtEl>
                                        <p:attrNameLst>
                                          <p:attrName>ppt_h</p:attrName>
                                        </p:attrNameLst>
                                      </p:cBhvr>
                                      <p:tavLst>
                                        <p:tav tm="0">
                                          <p:val>
                                            <p:strVal val="(6*min(max(#ppt_w*#ppt_h,.3),1)-7.4)/-.7*#ppt_h"/>
                                          </p:val>
                                        </p:tav>
                                        <p:tav tm="100000">
                                          <p:val>
                                            <p:strVal val="#ppt_h"/>
                                          </p:val>
                                        </p:tav>
                                      </p:tavLst>
                                    </p:anim>
                                    <p:anim calcmode="lin" valueType="num">
                                      <p:cBhvr>
                                        <p:cTn id="310" dur="500" fill="hold"/>
                                        <p:tgtEl>
                                          <p:spTgt spid="586893"/>
                                        </p:tgtEl>
                                        <p:attrNameLst>
                                          <p:attrName>ppt_x</p:attrName>
                                        </p:attrNameLst>
                                      </p:cBhvr>
                                      <p:tavLst>
                                        <p:tav tm="0">
                                          <p:val>
                                            <p:fltVal val="0.5"/>
                                          </p:val>
                                        </p:tav>
                                        <p:tav tm="100000">
                                          <p:val>
                                            <p:strVal val="#ppt_x"/>
                                          </p:val>
                                        </p:tav>
                                      </p:tavLst>
                                    </p:anim>
                                    <p:anim calcmode="lin" valueType="num">
                                      <p:cBhvr>
                                        <p:cTn id="311" dur="500" fill="hold"/>
                                        <p:tgtEl>
                                          <p:spTgt spid="586893"/>
                                        </p:tgtEl>
                                        <p:attrNameLst>
                                          <p:attrName>ppt_y</p:attrName>
                                        </p:attrNameLst>
                                      </p:cBhvr>
                                      <p:tavLst>
                                        <p:tav tm="0">
                                          <p:val>
                                            <p:strVal val="1+(6*min(max(#ppt_w*#ppt_h,.3),1)-7.4)/-.7*#ppt_h/2"/>
                                          </p:val>
                                        </p:tav>
                                        <p:tav tm="100000">
                                          <p:val>
                                            <p:strVal val="#ppt_y"/>
                                          </p:val>
                                        </p:tav>
                                      </p:tavLst>
                                    </p:anim>
                                  </p:childTnLst>
                                </p:cTn>
                              </p:par>
                            </p:childTnLst>
                          </p:cTn>
                        </p:par>
                        <p:par>
                          <p:cTn id="312" fill="hold" nodeType="afterGroup">
                            <p:stCondLst>
                              <p:cond delay="22000"/>
                            </p:stCondLst>
                            <p:childTnLst>
                              <p:par>
                                <p:cTn id="313" presetID="23" presetClass="entr" presetSubtype="36" fill="hold" nodeType="afterEffect">
                                  <p:stCondLst>
                                    <p:cond delay="0"/>
                                  </p:stCondLst>
                                  <p:childTnLst>
                                    <p:set>
                                      <p:cBhvr>
                                        <p:cTn id="314" dur="1" fill="hold">
                                          <p:stCondLst>
                                            <p:cond delay="0"/>
                                          </p:stCondLst>
                                        </p:cTn>
                                        <p:tgtEl>
                                          <p:spTgt spid="586894"/>
                                        </p:tgtEl>
                                        <p:attrNameLst>
                                          <p:attrName>style.visibility</p:attrName>
                                        </p:attrNameLst>
                                      </p:cBhvr>
                                      <p:to>
                                        <p:strVal val="visible"/>
                                      </p:to>
                                    </p:set>
                                    <p:anim calcmode="lin" valueType="num">
                                      <p:cBhvr>
                                        <p:cTn id="315" dur="500" fill="hold"/>
                                        <p:tgtEl>
                                          <p:spTgt spid="586894"/>
                                        </p:tgtEl>
                                        <p:attrNameLst>
                                          <p:attrName>ppt_w</p:attrName>
                                        </p:attrNameLst>
                                      </p:cBhvr>
                                      <p:tavLst>
                                        <p:tav tm="0">
                                          <p:val>
                                            <p:strVal val="(6*min(max(#ppt_w*#ppt_h,.3),1)-7.4)/-.7*#ppt_w"/>
                                          </p:val>
                                        </p:tav>
                                        <p:tav tm="100000">
                                          <p:val>
                                            <p:strVal val="#ppt_w"/>
                                          </p:val>
                                        </p:tav>
                                      </p:tavLst>
                                    </p:anim>
                                    <p:anim calcmode="lin" valueType="num">
                                      <p:cBhvr>
                                        <p:cTn id="316" dur="500" fill="hold"/>
                                        <p:tgtEl>
                                          <p:spTgt spid="586894"/>
                                        </p:tgtEl>
                                        <p:attrNameLst>
                                          <p:attrName>ppt_h</p:attrName>
                                        </p:attrNameLst>
                                      </p:cBhvr>
                                      <p:tavLst>
                                        <p:tav tm="0">
                                          <p:val>
                                            <p:strVal val="(6*min(max(#ppt_w*#ppt_h,.3),1)-7.4)/-.7*#ppt_h"/>
                                          </p:val>
                                        </p:tav>
                                        <p:tav tm="100000">
                                          <p:val>
                                            <p:strVal val="#ppt_h"/>
                                          </p:val>
                                        </p:tav>
                                      </p:tavLst>
                                    </p:anim>
                                    <p:anim calcmode="lin" valueType="num">
                                      <p:cBhvr>
                                        <p:cTn id="317" dur="500" fill="hold"/>
                                        <p:tgtEl>
                                          <p:spTgt spid="586894"/>
                                        </p:tgtEl>
                                        <p:attrNameLst>
                                          <p:attrName>ppt_x</p:attrName>
                                        </p:attrNameLst>
                                      </p:cBhvr>
                                      <p:tavLst>
                                        <p:tav tm="0">
                                          <p:val>
                                            <p:fltVal val="0.5"/>
                                          </p:val>
                                        </p:tav>
                                        <p:tav tm="100000">
                                          <p:val>
                                            <p:strVal val="#ppt_x"/>
                                          </p:val>
                                        </p:tav>
                                      </p:tavLst>
                                    </p:anim>
                                    <p:anim calcmode="lin" valueType="num">
                                      <p:cBhvr>
                                        <p:cTn id="318" dur="500" fill="hold"/>
                                        <p:tgtEl>
                                          <p:spTgt spid="586894"/>
                                        </p:tgtEl>
                                        <p:attrNameLst>
                                          <p:attrName>ppt_y</p:attrName>
                                        </p:attrNameLst>
                                      </p:cBhvr>
                                      <p:tavLst>
                                        <p:tav tm="0">
                                          <p:val>
                                            <p:strVal val="1+(6*min(max(#ppt_w*#ppt_h,.3),1)-7.4)/-.7*#ppt_h/2"/>
                                          </p:val>
                                        </p:tav>
                                        <p:tav tm="100000">
                                          <p:val>
                                            <p:strVal val="#ppt_y"/>
                                          </p:val>
                                        </p:tav>
                                      </p:tavLst>
                                    </p:anim>
                                  </p:childTnLst>
                                </p:cTn>
                              </p:par>
                            </p:childTnLst>
                          </p:cTn>
                        </p:par>
                        <p:par>
                          <p:cTn id="319" fill="hold" nodeType="afterGroup">
                            <p:stCondLst>
                              <p:cond delay="22500"/>
                            </p:stCondLst>
                            <p:childTnLst>
                              <p:par>
                                <p:cTn id="320" presetID="23" presetClass="entr" presetSubtype="36" fill="hold" nodeType="afterEffect">
                                  <p:stCondLst>
                                    <p:cond delay="0"/>
                                  </p:stCondLst>
                                  <p:childTnLst>
                                    <p:set>
                                      <p:cBhvr>
                                        <p:cTn id="321" dur="1" fill="hold">
                                          <p:stCondLst>
                                            <p:cond delay="0"/>
                                          </p:stCondLst>
                                        </p:cTn>
                                        <p:tgtEl>
                                          <p:spTgt spid="586896"/>
                                        </p:tgtEl>
                                        <p:attrNameLst>
                                          <p:attrName>style.visibility</p:attrName>
                                        </p:attrNameLst>
                                      </p:cBhvr>
                                      <p:to>
                                        <p:strVal val="visible"/>
                                      </p:to>
                                    </p:set>
                                    <p:anim calcmode="lin" valueType="num">
                                      <p:cBhvr>
                                        <p:cTn id="322" dur="500" fill="hold"/>
                                        <p:tgtEl>
                                          <p:spTgt spid="586896"/>
                                        </p:tgtEl>
                                        <p:attrNameLst>
                                          <p:attrName>ppt_w</p:attrName>
                                        </p:attrNameLst>
                                      </p:cBhvr>
                                      <p:tavLst>
                                        <p:tav tm="0">
                                          <p:val>
                                            <p:strVal val="(6*min(max(#ppt_w*#ppt_h,.3),1)-7.4)/-.7*#ppt_w"/>
                                          </p:val>
                                        </p:tav>
                                        <p:tav tm="100000">
                                          <p:val>
                                            <p:strVal val="#ppt_w"/>
                                          </p:val>
                                        </p:tav>
                                      </p:tavLst>
                                    </p:anim>
                                    <p:anim calcmode="lin" valueType="num">
                                      <p:cBhvr>
                                        <p:cTn id="323" dur="500" fill="hold"/>
                                        <p:tgtEl>
                                          <p:spTgt spid="586896"/>
                                        </p:tgtEl>
                                        <p:attrNameLst>
                                          <p:attrName>ppt_h</p:attrName>
                                        </p:attrNameLst>
                                      </p:cBhvr>
                                      <p:tavLst>
                                        <p:tav tm="0">
                                          <p:val>
                                            <p:strVal val="(6*min(max(#ppt_w*#ppt_h,.3),1)-7.4)/-.7*#ppt_h"/>
                                          </p:val>
                                        </p:tav>
                                        <p:tav tm="100000">
                                          <p:val>
                                            <p:strVal val="#ppt_h"/>
                                          </p:val>
                                        </p:tav>
                                      </p:tavLst>
                                    </p:anim>
                                    <p:anim calcmode="lin" valueType="num">
                                      <p:cBhvr>
                                        <p:cTn id="324" dur="500" fill="hold"/>
                                        <p:tgtEl>
                                          <p:spTgt spid="586896"/>
                                        </p:tgtEl>
                                        <p:attrNameLst>
                                          <p:attrName>ppt_x</p:attrName>
                                        </p:attrNameLst>
                                      </p:cBhvr>
                                      <p:tavLst>
                                        <p:tav tm="0">
                                          <p:val>
                                            <p:fltVal val="0.5"/>
                                          </p:val>
                                        </p:tav>
                                        <p:tav tm="100000">
                                          <p:val>
                                            <p:strVal val="#ppt_x"/>
                                          </p:val>
                                        </p:tav>
                                      </p:tavLst>
                                    </p:anim>
                                    <p:anim calcmode="lin" valueType="num">
                                      <p:cBhvr>
                                        <p:cTn id="325" dur="500" fill="hold"/>
                                        <p:tgtEl>
                                          <p:spTgt spid="586896"/>
                                        </p:tgtEl>
                                        <p:attrNameLst>
                                          <p:attrName>ppt_y</p:attrName>
                                        </p:attrNameLst>
                                      </p:cBhvr>
                                      <p:tavLst>
                                        <p:tav tm="0">
                                          <p:val>
                                            <p:strVal val="1+(6*min(max(#ppt_w*#ppt_h,.3),1)-7.4)/-.7*#ppt_h/2"/>
                                          </p:val>
                                        </p:tav>
                                        <p:tav tm="100000">
                                          <p:val>
                                            <p:strVal val="#ppt_y"/>
                                          </p:val>
                                        </p:tav>
                                      </p:tavLst>
                                    </p:anim>
                                  </p:childTnLst>
                                </p:cTn>
                              </p:par>
                            </p:childTnLst>
                          </p:cTn>
                        </p:par>
                      </p:childTnLst>
                    </p:cTn>
                  </p:par>
                  <p:par>
                    <p:cTn id="326" fill="hold" nodeType="clickPar">
                      <p:stCondLst>
                        <p:cond delay="indefinite"/>
                      </p:stCondLst>
                      <p:childTnLst>
                        <p:par>
                          <p:cTn id="327" fill="hold" nodeType="withGroup">
                            <p:stCondLst>
                              <p:cond delay="0"/>
                            </p:stCondLst>
                            <p:childTnLst>
                              <p:par>
                                <p:cTn id="328" presetID="22" presetClass="entr" presetSubtype="8" fill="hold" grpId="0" nodeType="clickEffect">
                                  <p:stCondLst>
                                    <p:cond delay="0"/>
                                  </p:stCondLst>
                                  <p:childTnLst>
                                    <p:set>
                                      <p:cBhvr>
                                        <p:cTn id="329" dur="1" fill="hold">
                                          <p:stCondLst>
                                            <p:cond delay="0"/>
                                          </p:stCondLst>
                                        </p:cTn>
                                        <p:tgtEl>
                                          <p:spTgt spid="586898"/>
                                        </p:tgtEl>
                                        <p:attrNameLst>
                                          <p:attrName>style.visibility</p:attrName>
                                        </p:attrNameLst>
                                      </p:cBhvr>
                                      <p:to>
                                        <p:strVal val="visible"/>
                                      </p:to>
                                    </p:set>
                                    <p:animEffect transition="in" filter="wipe(left)">
                                      <p:cBhvr>
                                        <p:cTn id="330" dur="500"/>
                                        <p:tgtEl>
                                          <p:spTgt spid="586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89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Rectangle 4"/>
          <p:cNvSpPr>
            <a:spLocks noChangeArrowheads="1"/>
          </p:cNvSpPr>
          <p:nvPr/>
        </p:nvSpPr>
        <p:spPr bwMode="auto">
          <a:xfrm>
            <a:off x="8091488"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91</a:t>
            </a:r>
          </a:p>
        </p:txBody>
      </p:sp>
      <p:sp>
        <p:nvSpPr>
          <p:cNvPr id="587922" name="Text Box 146"/>
          <p:cNvSpPr txBox="1">
            <a:spLocks noChangeArrowheads="1"/>
          </p:cNvSpPr>
          <p:nvPr/>
        </p:nvSpPr>
        <p:spPr bwMode="auto">
          <a:xfrm>
            <a:off x="357188" y="5810250"/>
            <a:ext cx="8367712"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800" dirty="0">
                <a:solidFill>
                  <a:srgbClr val="FFFF00"/>
                </a:solidFill>
                <a:latin typeface="Arial" charset="0"/>
                <a:ea typeface="+mn-ea"/>
                <a:cs typeface="+mn-cs"/>
              </a:rPr>
              <a:t>การ์ดลำดับเหตุการณ์อย่างย่อ</a:t>
            </a:r>
            <a:endParaRPr lang="en-US" sz="2800" dirty="0">
              <a:solidFill>
                <a:srgbClr val="FFFF00"/>
              </a:solidFill>
              <a:latin typeface="Arial" charset="0"/>
              <a:ea typeface="+mn-ea"/>
              <a:cs typeface="+mn-cs"/>
            </a:endParaRPr>
          </a:p>
        </p:txBody>
      </p:sp>
      <p:sp>
        <p:nvSpPr>
          <p:cNvPr id="587924" name="Text Box 148"/>
          <p:cNvSpPr txBox="1">
            <a:spLocks noChangeArrowheads="1"/>
          </p:cNvSpPr>
          <p:nvPr/>
        </p:nvSpPr>
        <p:spPr bwMode="auto">
          <a:xfrm>
            <a:off x="663575" y="5160317"/>
            <a:ext cx="3581400" cy="461665"/>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2400" dirty="0">
                <a:solidFill>
                  <a:srgbClr val="FFFF00"/>
                </a:solidFill>
                <a:ea typeface="+mn-ea"/>
                <a:cs typeface="+mn-cs"/>
              </a:rPr>
              <a:t>คู่มือช่วยศึกษา</a:t>
            </a:r>
            <a:r>
              <a:rPr lang="en-US" sz="2400" dirty="0">
                <a:solidFill>
                  <a:srgbClr val="FFFF00"/>
                </a:solidFill>
                <a:ea typeface="+mn-ea"/>
                <a:cs typeface="+mn-cs"/>
              </a:rPr>
              <a:t> #09</a:t>
            </a:r>
          </a:p>
        </p:txBody>
      </p:sp>
      <p:pic>
        <p:nvPicPr>
          <p:cNvPr id="2" name="รูปภาพ 1"/>
          <p:cNvPicPr>
            <a:picLocks noChangeAspect="1"/>
          </p:cNvPicPr>
          <p:nvPr/>
        </p:nvPicPr>
        <p:blipFill rotWithShape="1">
          <a:blip r:embed="rId3">
            <a:extLst>
              <a:ext uri="{28A0092B-C50C-407E-A947-70E740481C1C}">
                <a14:useLocalDpi xmlns:a14="http://schemas.microsoft.com/office/drawing/2010/main" val="0"/>
              </a:ext>
            </a:extLst>
          </a:blip>
          <a:srcRect l="40896" t="22059" r="30298" b="13697"/>
          <a:stretch/>
        </p:blipFill>
        <p:spPr>
          <a:xfrm>
            <a:off x="5329167" y="1732370"/>
            <a:ext cx="3102046" cy="3889612"/>
          </a:xfrm>
          <a:prstGeom prst="rect">
            <a:avLst/>
          </a:prstGeom>
          <a:ln w="228600" cap="sq" cmpd="thickThin">
            <a:solidFill>
              <a:schemeClr val="accent5">
                <a:lumMod val="50000"/>
              </a:schemeClr>
            </a:solidFill>
            <a:prstDash val="solid"/>
            <a:miter lim="800000"/>
          </a:ln>
          <a:effectLst>
            <a:innerShdw blurRad="76200">
              <a:srgbClr val="000000"/>
            </a:innerShdw>
          </a:effectLst>
        </p:spPr>
      </p:pic>
      <p:pic>
        <p:nvPicPr>
          <p:cNvPr id="3" name="รูปภาพ 2"/>
          <p:cNvPicPr>
            <a:picLocks noChangeAspect="1"/>
          </p:cNvPicPr>
          <p:nvPr/>
        </p:nvPicPr>
        <p:blipFill rotWithShape="1">
          <a:blip r:embed="rId4">
            <a:extLst>
              <a:ext uri="{28A0092B-C50C-407E-A947-70E740481C1C}">
                <a14:useLocalDpi xmlns:a14="http://schemas.microsoft.com/office/drawing/2010/main" val="0"/>
              </a:ext>
            </a:extLst>
          </a:blip>
          <a:srcRect l="40896" t="22059" r="30298" b="13697"/>
          <a:stretch/>
        </p:blipFill>
        <p:spPr>
          <a:xfrm>
            <a:off x="2251880" y="607928"/>
            <a:ext cx="3305901" cy="4145222"/>
          </a:xfrm>
          <a:prstGeom prst="rect">
            <a:avLst/>
          </a:prstGeom>
          <a:ln w="228600" cap="sq" cmpd="thickThin">
            <a:solidFill>
              <a:schemeClr val="accent5">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346324BE-D968-0545-9600-C2D3BBA855BB}"/>
              </a:ext>
            </a:extLst>
          </p:cNvPr>
          <p:cNvPicPr>
            <a:picLocks noChangeAspect="1"/>
          </p:cNvPicPr>
          <p:nvPr/>
        </p:nvPicPr>
        <p:blipFill rotWithShape="1">
          <a:blip r:embed="rId5"/>
          <a:srcRect b="14771"/>
          <a:stretch/>
        </p:blipFill>
        <p:spPr>
          <a:xfrm flipV="1">
            <a:off x="2439821" y="662151"/>
            <a:ext cx="788958" cy="500141"/>
          </a:xfrm>
          <a:prstGeom prst="rect">
            <a:avLst/>
          </a:prstGeom>
        </p:spPr>
      </p:pic>
      <p:pic>
        <p:nvPicPr>
          <p:cNvPr id="9" name="Picture 8">
            <a:extLst>
              <a:ext uri="{FF2B5EF4-FFF2-40B4-BE49-F238E27FC236}">
                <a16:creationId xmlns:a16="http://schemas.microsoft.com/office/drawing/2014/main" id="{45F7BD25-BCFA-A147-8FE5-FD6686318124}"/>
              </a:ext>
            </a:extLst>
          </p:cNvPr>
          <p:cNvPicPr>
            <a:picLocks noChangeAspect="1"/>
          </p:cNvPicPr>
          <p:nvPr/>
        </p:nvPicPr>
        <p:blipFill rotWithShape="1">
          <a:blip r:embed="rId5"/>
          <a:srcRect b="14771"/>
          <a:stretch/>
        </p:blipFill>
        <p:spPr>
          <a:xfrm flipV="1">
            <a:off x="5726405" y="1779399"/>
            <a:ext cx="623945" cy="39553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87924"/>
                                        </p:tgtEl>
                                        <p:attrNameLst>
                                          <p:attrName>style.visibility</p:attrName>
                                        </p:attrNameLst>
                                      </p:cBhvr>
                                      <p:to>
                                        <p:strVal val="visible"/>
                                      </p:to>
                                    </p:set>
                                    <p:animEffect transition="in" filter="dissolve">
                                      <p:cBhvr>
                                        <p:cTn id="7" dur="500"/>
                                        <p:tgtEl>
                                          <p:spTgt spid="587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92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117088" dir="2436078" algn="ctr" rotWithShape="0">
              <a:srgbClr val="0A0A0A">
                <a:alpha val="74998"/>
              </a:srgbClr>
            </a:outerShdw>
          </a:effectLst>
        </p:spPr>
      </p:pic>
      <p:sp>
        <p:nvSpPr>
          <p:cNvPr id="513027"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rgbClr val="0A0A0A">
                <a:alpha val="74998"/>
              </a:srgbClr>
            </a:outerShdw>
          </a:effectLst>
        </p:spPr>
        <p:txBody>
          <a:bodyPr wrap="none" anchor="ctr"/>
          <a:lstStyle/>
          <a:p>
            <a:pPr algn="ctr">
              <a:defRPr/>
            </a:pPr>
            <a:endParaRPr lang="en-US" sz="2400" b="0">
              <a:solidFill>
                <a:srgbClr val="FFEC14"/>
              </a:solidFill>
              <a:latin typeface="Times" charset="0"/>
              <a:ea typeface="+mn-ea"/>
              <a:cs typeface="+mn-cs"/>
            </a:endParaRPr>
          </a:p>
        </p:txBody>
      </p:sp>
      <p:sp>
        <p:nvSpPr>
          <p:cNvPr id="513029" name="Text Box 5"/>
          <p:cNvSpPr txBox="1">
            <a:spLocks noChangeArrowheads="1"/>
          </p:cNvSpPr>
          <p:nvPr/>
        </p:nvSpPr>
        <p:spPr bwMode="auto">
          <a:xfrm>
            <a:off x="382588" y="1620838"/>
            <a:ext cx="8742362" cy="2898486"/>
          </a:xfrm>
          <a:prstGeom prst="rect">
            <a:avLst/>
          </a:prstGeom>
          <a:noFill/>
          <a:ln w="9525">
            <a:noFill/>
            <a:miter lim="800000"/>
            <a:headEnd/>
            <a:tailEnd/>
          </a:ln>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dirty="0">
                <a:solidFill>
                  <a:srgbClr val="FFCC18"/>
                </a:solidFill>
                <a:effectLst>
                  <a:glow rad="139700">
                    <a:schemeClr val="bg2">
                      <a:alpha val="86000"/>
                    </a:schemeClr>
                  </a:glow>
                </a:effectLst>
              </a:rPr>
              <a:t>                  •</a:t>
            </a:r>
            <a:r>
              <a:rPr lang="th-TH" dirty="0">
                <a:solidFill>
                  <a:srgbClr val="FFCC18"/>
                </a:solidFill>
                <a:effectLst>
                  <a:glow rad="139700">
                    <a:schemeClr val="bg2">
                      <a:alpha val="86000"/>
                    </a:schemeClr>
                  </a:glow>
                </a:effectLst>
              </a:rPr>
              <a:t>แนวคิดที่เรียกว่า </a:t>
            </a:r>
            <a:r>
              <a:rPr lang="en-US" dirty="0">
                <a:solidFill>
                  <a:srgbClr val="FFCC18"/>
                </a:solidFill>
                <a:effectLst>
                  <a:glow rad="139700">
                    <a:schemeClr val="bg2">
                      <a:alpha val="86000"/>
                    </a:schemeClr>
                  </a:glow>
                </a:effectLst>
              </a:rPr>
              <a:t> </a:t>
            </a:r>
            <a:r>
              <a:rPr lang="ja-JP" altLang="en-US" dirty="0">
                <a:solidFill>
                  <a:srgbClr val="1EAFCC"/>
                </a:solidFill>
                <a:effectLst>
                  <a:glow rad="139700">
                    <a:schemeClr val="bg2">
                      <a:alpha val="86000"/>
                    </a:schemeClr>
                  </a:glow>
                </a:effectLst>
              </a:rPr>
              <a:t>“</a:t>
            </a:r>
            <a:r>
              <a:rPr lang="th-TH" altLang="ja-JP" dirty="0">
                <a:solidFill>
                  <a:srgbClr val="1EAFCC"/>
                </a:solidFill>
                <a:effectLst>
                  <a:glow rad="139700">
                    <a:schemeClr val="bg2">
                      <a:alpha val="86000"/>
                    </a:schemeClr>
                  </a:glow>
                </a:effectLst>
              </a:rPr>
              <a:t>เอกสารพระคัมภีร์</a:t>
            </a:r>
            <a:r>
              <a:rPr lang="ja-JP" altLang="en-US" dirty="0">
                <a:solidFill>
                  <a:srgbClr val="1EAFCC"/>
                </a:solidFill>
                <a:effectLst>
                  <a:glow rad="139700">
                    <a:schemeClr val="bg2">
                      <a:alpha val="86000"/>
                    </a:schemeClr>
                  </a:glow>
                </a:effectLst>
              </a:rPr>
              <a:t>”</a:t>
            </a:r>
            <a:endParaRPr lang="en-US" dirty="0">
              <a:solidFill>
                <a:srgbClr val="FFCC18"/>
              </a:solidFill>
              <a:effectLst>
                <a:glow rad="139700">
                  <a:schemeClr val="bg2">
                    <a:alpha val="86000"/>
                  </a:schemeClr>
                </a:glow>
              </a:effectLst>
            </a:endParaRPr>
          </a:p>
          <a:p>
            <a:pPr>
              <a:spcBef>
                <a:spcPct val="50000"/>
              </a:spcBef>
              <a:defRPr/>
            </a:pPr>
            <a:r>
              <a:rPr lang="en-US" dirty="0">
                <a:solidFill>
                  <a:srgbClr val="FFCC18"/>
                </a:solidFill>
                <a:effectLst>
                  <a:glow rad="139700">
                    <a:schemeClr val="bg2">
                      <a:alpha val="86000"/>
                    </a:schemeClr>
                  </a:glow>
                </a:effectLst>
              </a:rPr>
              <a:t>•</a:t>
            </a:r>
            <a:r>
              <a:rPr lang="th-TH" dirty="0">
                <a:solidFill>
                  <a:srgbClr val="1EAFCC"/>
                </a:solidFill>
                <a:effectLst>
                  <a:glow rad="139700">
                    <a:schemeClr val="bg2">
                      <a:alpha val="86000"/>
                    </a:schemeClr>
                  </a:glow>
                </a:effectLst>
              </a:rPr>
              <a:t>กุญแจเตือนใจ</a:t>
            </a:r>
            <a:r>
              <a:rPr lang="en-US" dirty="0">
                <a:solidFill>
                  <a:srgbClr val="FFCC18"/>
                </a:solidFill>
                <a:effectLst>
                  <a:glow rad="139700">
                    <a:schemeClr val="bg2">
                      <a:alpha val="86000"/>
                    </a:schemeClr>
                  </a:glow>
                </a:effectLst>
              </a:rPr>
              <a:t> </a:t>
            </a:r>
            <a:r>
              <a:rPr lang="th-TH" dirty="0">
                <a:solidFill>
                  <a:srgbClr val="FFCC18"/>
                </a:solidFill>
                <a:effectLst>
                  <a:glow rad="139700">
                    <a:schemeClr val="bg2">
                      <a:alpha val="86000"/>
                    </a:schemeClr>
                  </a:glow>
                </a:effectLst>
              </a:rPr>
              <a:t>เพื่อเปิด</a:t>
            </a:r>
            <a:r>
              <a:rPr lang="en-US" dirty="0">
                <a:solidFill>
                  <a:srgbClr val="FFCC18"/>
                </a:solidFill>
                <a:effectLst>
                  <a:glow rad="139700">
                    <a:schemeClr val="bg2">
                      <a:alpha val="86000"/>
                    </a:schemeClr>
                  </a:glow>
                </a:effectLst>
              </a:rPr>
              <a:t> </a:t>
            </a:r>
            <a:r>
              <a:rPr lang="ja-JP" altLang="en-US" dirty="0">
                <a:solidFill>
                  <a:srgbClr val="FFCC18"/>
                </a:solidFill>
                <a:effectLst>
                  <a:glow rad="139700">
                    <a:schemeClr val="bg2">
                      <a:alpha val="86000"/>
                    </a:schemeClr>
                  </a:glow>
                </a:effectLst>
              </a:rPr>
              <a:t>“</a:t>
            </a:r>
            <a:r>
              <a:rPr lang="th-TH" altLang="ja-JP" dirty="0">
                <a:solidFill>
                  <a:srgbClr val="FFCC18"/>
                </a:solidFill>
                <a:effectLst>
                  <a:glow rad="139700">
                    <a:schemeClr val="bg2">
                      <a:alpha val="86000"/>
                    </a:schemeClr>
                  </a:glow>
                </a:effectLst>
              </a:rPr>
              <a:t>เอกสารพระคัมภีร์</a:t>
            </a:r>
            <a:r>
              <a:rPr lang="ja-JP" altLang="en-US" dirty="0">
                <a:solidFill>
                  <a:srgbClr val="FFCC18"/>
                </a:solidFill>
                <a:effectLst>
                  <a:glow rad="139700">
                    <a:schemeClr val="bg2">
                      <a:alpha val="86000"/>
                    </a:schemeClr>
                  </a:glow>
                </a:effectLst>
              </a:rPr>
              <a:t>”</a:t>
            </a:r>
            <a:r>
              <a:rPr lang="en-US" dirty="0">
                <a:solidFill>
                  <a:srgbClr val="FFCC18"/>
                </a:solidFill>
                <a:effectLst>
                  <a:glow rad="139700">
                    <a:schemeClr val="bg2">
                      <a:alpha val="86000"/>
                    </a:schemeClr>
                  </a:glow>
                </a:effectLst>
              </a:rPr>
              <a:t>…</a:t>
            </a:r>
            <a:r>
              <a:rPr lang="th-TH" dirty="0">
                <a:solidFill>
                  <a:srgbClr val="FFCC18"/>
                </a:solidFill>
                <a:effectLst>
                  <a:glow rad="139700">
                    <a:schemeClr val="bg2">
                      <a:alpha val="86000"/>
                    </a:schemeClr>
                  </a:glow>
                </a:effectLst>
              </a:rPr>
              <a:t>ซ</a:t>
            </a:r>
            <a:r>
              <a:rPr lang="en-US" dirty="0">
                <a:solidFill>
                  <a:srgbClr val="FFCC18"/>
                </a:solidFill>
                <a:effectLst>
                  <a:glow rad="139700">
                    <a:schemeClr val="bg2">
                      <a:alpha val="86000"/>
                    </a:schemeClr>
                  </a:glow>
                </a:effectLst>
              </a:rPr>
              <a:t> 7 </a:t>
            </a:r>
            <a:r>
              <a:rPr lang="th-TH" dirty="0">
                <a:solidFill>
                  <a:srgbClr val="FFCC18"/>
                </a:solidFill>
                <a:effectLst>
                  <a:glow rad="139700">
                    <a:schemeClr val="bg2">
                      <a:alpha val="86000"/>
                    </a:schemeClr>
                  </a:glow>
                </a:effectLst>
              </a:rPr>
              <a:t>ส</a:t>
            </a:r>
            <a:r>
              <a:rPr lang="en-US" dirty="0">
                <a:solidFill>
                  <a:srgbClr val="FFCC18"/>
                </a:solidFill>
                <a:effectLst>
                  <a:glow rad="139700">
                    <a:schemeClr val="bg2">
                      <a:alpha val="86000"/>
                    </a:schemeClr>
                  </a:glow>
                </a:effectLst>
              </a:rPr>
              <a:t> </a:t>
            </a:r>
            <a:r>
              <a:rPr lang="th-TH" dirty="0">
                <a:solidFill>
                  <a:srgbClr val="FFCC18"/>
                </a:solidFill>
                <a:effectLst>
                  <a:glow rad="139700">
                    <a:schemeClr val="bg2">
                      <a:alpha val="86000"/>
                    </a:schemeClr>
                  </a:glow>
                </a:effectLst>
              </a:rPr>
              <a:t>จ</a:t>
            </a:r>
            <a:endParaRPr lang="en-US" dirty="0">
              <a:solidFill>
                <a:srgbClr val="FFCC18"/>
              </a:solidFill>
              <a:effectLst>
                <a:glow rad="139700">
                  <a:schemeClr val="bg2">
                    <a:alpha val="86000"/>
                  </a:schemeClr>
                </a:glow>
              </a:effectLst>
            </a:endParaRPr>
          </a:p>
          <a:p>
            <a:pPr>
              <a:spcBef>
                <a:spcPct val="50000"/>
              </a:spcBef>
              <a:defRPr/>
            </a:pPr>
            <a:r>
              <a:rPr lang="en-US" dirty="0">
                <a:solidFill>
                  <a:srgbClr val="FFCC18"/>
                </a:solidFill>
                <a:effectLst>
                  <a:glow rad="139700">
                    <a:schemeClr val="bg2">
                      <a:alpha val="86000"/>
                    </a:schemeClr>
                  </a:glow>
                </a:effectLst>
              </a:rPr>
              <a:t>•</a:t>
            </a:r>
            <a:r>
              <a:rPr lang="th-TH" dirty="0">
                <a:solidFill>
                  <a:srgbClr val="1EAFCC"/>
                </a:solidFill>
                <a:effectLst>
                  <a:glow rad="139700">
                    <a:schemeClr val="bg2">
                      <a:alpha val="86000"/>
                    </a:schemeClr>
                  </a:glow>
                </a:effectLst>
              </a:rPr>
              <a:t>แผนที่เตือนใจ</a:t>
            </a:r>
            <a:r>
              <a:rPr lang="en-US" dirty="0">
                <a:solidFill>
                  <a:srgbClr val="FFCC18"/>
                </a:solidFill>
                <a:effectLst>
                  <a:glow rad="139700">
                    <a:schemeClr val="bg2">
                      <a:alpha val="86000"/>
                    </a:schemeClr>
                  </a:glow>
                </a:effectLst>
              </a:rPr>
              <a:t> </a:t>
            </a:r>
            <a:r>
              <a:rPr lang="th-TH" dirty="0">
                <a:solidFill>
                  <a:srgbClr val="FFCC18"/>
                </a:solidFill>
                <a:effectLst>
                  <a:glow rad="139700">
                    <a:schemeClr val="bg2">
                      <a:alpha val="86000"/>
                    </a:schemeClr>
                  </a:glow>
                </a:effectLst>
              </a:rPr>
              <a:t>สถานที่หลักตามกิจต่างๆ ในพระคัมภีร์</a:t>
            </a:r>
            <a:endParaRPr lang="en-US" dirty="0">
              <a:solidFill>
                <a:srgbClr val="FFCC18"/>
              </a:solidFill>
              <a:effectLst>
                <a:glow rad="139700">
                  <a:schemeClr val="bg2">
                    <a:alpha val="86000"/>
                  </a:schemeClr>
                </a:glow>
              </a:effectLst>
            </a:endParaRPr>
          </a:p>
          <a:p>
            <a:pPr>
              <a:spcBef>
                <a:spcPct val="50000"/>
              </a:spcBef>
              <a:defRPr/>
            </a:pPr>
            <a:r>
              <a:rPr lang="en-US" dirty="0">
                <a:solidFill>
                  <a:srgbClr val="FFCC18"/>
                </a:solidFill>
                <a:effectLst>
                  <a:glow rad="139700">
                    <a:schemeClr val="bg2">
                      <a:alpha val="86000"/>
                    </a:schemeClr>
                  </a:glow>
                </a:effectLst>
              </a:rPr>
              <a:t>•</a:t>
            </a:r>
            <a:r>
              <a:rPr lang="th-TH" dirty="0">
                <a:solidFill>
                  <a:srgbClr val="FFCC18"/>
                </a:solidFill>
                <a:effectLst>
                  <a:glow rad="139700">
                    <a:schemeClr val="bg2">
                      <a:alpha val="86000"/>
                    </a:schemeClr>
                  </a:glow>
                </a:effectLst>
              </a:rPr>
              <a:t>ส่วนสำคัญ </a:t>
            </a:r>
            <a:r>
              <a:rPr lang="ja-JP" altLang="en-US" dirty="0">
                <a:solidFill>
                  <a:srgbClr val="FFCC18"/>
                </a:solidFill>
                <a:effectLst>
                  <a:glow rad="139700">
                    <a:schemeClr val="bg2">
                      <a:alpha val="86000"/>
                    </a:schemeClr>
                  </a:glow>
                </a:effectLst>
              </a:rPr>
              <a:t>“</a:t>
            </a:r>
            <a:r>
              <a:rPr lang="th-TH" altLang="ja-JP" i="1" dirty="0">
                <a:solidFill>
                  <a:srgbClr val="FFCC18"/>
                </a:solidFill>
                <a:effectLst>
                  <a:glow rad="139700">
                    <a:schemeClr val="bg2">
                      <a:alpha val="86000"/>
                    </a:schemeClr>
                  </a:glow>
                </a:effectLst>
              </a:rPr>
              <a:t>เรื่องราว</a:t>
            </a:r>
            <a:r>
              <a:rPr lang="ja-JP" altLang="en-US" dirty="0">
                <a:solidFill>
                  <a:srgbClr val="FFCC18"/>
                </a:solidFill>
                <a:effectLst>
                  <a:glow rad="139700">
                    <a:schemeClr val="bg2">
                      <a:alpha val="86000"/>
                    </a:schemeClr>
                  </a:glow>
                </a:effectLst>
              </a:rPr>
              <a:t>”</a:t>
            </a:r>
            <a:r>
              <a:rPr lang="en-US" dirty="0">
                <a:solidFill>
                  <a:srgbClr val="FFCC18"/>
                </a:solidFill>
                <a:effectLst>
                  <a:glow rad="139700">
                    <a:schemeClr val="bg2">
                      <a:alpha val="86000"/>
                    </a:schemeClr>
                  </a:glow>
                </a:effectLst>
              </a:rPr>
              <a:t> </a:t>
            </a:r>
            <a:r>
              <a:rPr lang="th-TH" dirty="0">
                <a:solidFill>
                  <a:srgbClr val="FFCC18"/>
                </a:solidFill>
                <a:effectLst>
                  <a:glow rad="139700">
                    <a:schemeClr val="bg2">
                      <a:alpha val="86000"/>
                    </a:schemeClr>
                  </a:glow>
                </a:effectLst>
              </a:rPr>
              <a:t>ในพระคัมภีร์</a:t>
            </a:r>
            <a:r>
              <a:rPr lang="en-US" dirty="0">
                <a:solidFill>
                  <a:srgbClr val="FFCC18"/>
                </a:solidFill>
                <a:effectLst>
                  <a:glow rad="139700">
                    <a:schemeClr val="bg2">
                      <a:alpha val="86000"/>
                    </a:schemeClr>
                  </a:glow>
                </a:effectLst>
              </a:rPr>
              <a:t>: </a:t>
            </a:r>
            <a:r>
              <a:rPr lang="ja-JP" altLang="en-US" dirty="0">
                <a:solidFill>
                  <a:srgbClr val="1EAFCC"/>
                </a:solidFill>
                <a:effectLst>
                  <a:glow rad="139700">
                    <a:schemeClr val="bg2">
                      <a:alpha val="86000"/>
                    </a:schemeClr>
                  </a:glow>
                </a:effectLst>
              </a:rPr>
              <a:t>“</a:t>
            </a:r>
            <a:r>
              <a:rPr lang="th-TH" altLang="ja-JP" dirty="0">
                <a:solidFill>
                  <a:srgbClr val="1EAFCC"/>
                </a:solidFill>
                <a:effectLst>
                  <a:glow rad="139700">
                    <a:schemeClr val="bg2">
                      <a:alpha val="86000"/>
                    </a:schemeClr>
                  </a:glow>
                </a:effectLst>
              </a:rPr>
              <a:t>ลับดับเหตุการณ์อย่างย่อ</a:t>
            </a:r>
            <a:r>
              <a:rPr lang="ja-JP" altLang="en-US" dirty="0">
                <a:solidFill>
                  <a:srgbClr val="1EAFCC"/>
                </a:solidFill>
                <a:effectLst>
                  <a:glow rad="139700">
                    <a:schemeClr val="bg2">
                      <a:alpha val="86000"/>
                    </a:schemeClr>
                  </a:glow>
                </a:effectLst>
              </a:rPr>
              <a:t>”</a:t>
            </a:r>
            <a:r>
              <a:rPr lang="en-US" dirty="0">
                <a:solidFill>
                  <a:srgbClr val="FFCC18"/>
                </a:solidFill>
                <a:effectLst>
                  <a:glow rad="139700">
                    <a:schemeClr val="bg2">
                      <a:alpha val="86000"/>
                    </a:schemeClr>
                  </a:glow>
                </a:effectLst>
              </a:rPr>
              <a:t> </a:t>
            </a:r>
          </a:p>
          <a:p>
            <a:pPr>
              <a:spcBef>
                <a:spcPct val="50000"/>
              </a:spcBef>
              <a:defRPr/>
            </a:pPr>
            <a:endParaRPr lang="en-US" dirty="0">
              <a:solidFill>
                <a:srgbClr val="FFCC18"/>
              </a:solidFill>
              <a:effectLst>
                <a:glow rad="139700">
                  <a:schemeClr val="bg2">
                    <a:alpha val="86000"/>
                  </a:schemeClr>
                </a:glow>
              </a:effectLst>
            </a:endParaRPr>
          </a:p>
        </p:txBody>
      </p:sp>
      <p:sp>
        <p:nvSpPr>
          <p:cNvPr id="513030" name="AutoShape 6"/>
          <p:cNvSpPr>
            <a:spLocks noChangeArrowheads="1"/>
          </p:cNvSpPr>
          <p:nvPr/>
        </p:nvSpPr>
        <p:spPr bwMode="auto">
          <a:xfrm>
            <a:off x="77810" y="3189460"/>
            <a:ext cx="8978900" cy="652462"/>
          </a:xfrm>
          <a:prstGeom prst="roundRect">
            <a:avLst>
              <a:gd name="adj" fmla="val 16667"/>
            </a:avLst>
          </a:prstGeom>
          <a:noFill/>
          <a:ln w="76200">
            <a:solidFill>
              <a:srgbClr val="1FCC16"/>
            </a:solidFill>
            <a:round/>
            <a:headEnd/>
            <a:tailEnd/>
          </a:ln>
          <a:effectLst>
            <a:outerShdw blurRad="63500" dist="81320" dir="3080412" algn="ctr" rotWithShape="0">
              <a:srgbClr val="0A0A0A">
                <a:alpha val="74998"/>
              </a:srgbClr>
            </a:outerShdw>
          </a:effectLst>
        </p:spPr>
        <p:txBody>
          <a:bodyPr wrap="none" anchor="ctr"/>
          <a:lstStyle/>
          <a:p>
            <a:pPr>
              <a:defRPr/>
            </a:pPr>
            <a:endParaRPr lang="en-US">
              <a:ea typeface="+mn-ea"/>
              <a:cs typeface="+mn-cs"/>
            </a:endParaRPr>
          </a:p>
        </p:txBody>
      </p:sp>
      <p:sp>
        <p:nvSpPr>
          <p:cNvPr id="513036" name="Rectangle 12"/>
          <p:cNvSpPr>
            <a:spLocks noChangeArrowheads="1"/>
          </p:cNvSpPr>
          <p:nvPr/>
        </p:nvSpPr>
        <p:spPr bwMode="auto">
          <a:xfrm>
            <a:off x="8093075" y="65151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92</a:t>
            </a:r>
          </a:p>
        </p:txBody>
      </p:sp>
      <p:sp>
        <p:nvSpPr>
          <p:cNvPr id="513041" name="Text Box 17"/>
          <p:cNvSpPr txBox="1">
            <a:spLocks noChangeArrowheads="1"/>
          </p:cNvSpPr>
          <p:nvPr/>
        </p:nvSpPr>
        <p:spPr bwMode="auto">
          <a:xfrm>
            <a:off x="1743075" y="4500563"/>
            <a:ext cx="5922963"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en-US" sz="2800">
                <a:solidFill>
                  <a:schemeClr val="tx1"/>
                </a:solidFill>
                <a:latin typeface="Arial" charset="0"/>
              </a:rPr>
              <a:t>                                                           </a:t>
            </a:r>
          </a:p>
        </p:txBody>
      </p:sp>
      <p:sp>
        <p:nvSpPr>
          <p:cNvPr id="513042" name="Text Box 18"/>
          <p:cNvSpPr txBox="1">
            <a:spLocks noChangeArrowheads="1"/>
          </p:cNvSpPr>
          <p:nvPr/>
        </p:nvSpPr>
        <p:spPr bwMode="auto">
          <a:xfrm>
            <a:off x="1136650" y="4270375"/>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th-TH" sz="3200" dirty="0">
                <a:solidFill>
                  <a:schemeClr val="tx1"/>
                </a:solidFill>
                <a:latin typeface="Arial" charset="0"/>
                <a:ea typeface="+mn-ea"/>
                <a:cs typeface="+mn-cs"/>
              </a:rPr>
              <a:t>ความหมาย</a:t>
            </a:r>
            <a:endParaRPr lang="en-US" sz="3200" dirty="0">
              <a:solidFill>
                <a:schemeClr val="tx1"/>
              </a:solidFill>
              <a:latin typeface="Arial" charset="0"/>
              <a:ea typeface="+mn-ea"/>
              <a:cs typeface="+mn-cs"/>
            </a:endParaRPr>
          </a:p>
        </p:txBody>
      </p:sp>
      <p:sp>
        <p:nvSpPr>
          <p:cNvPr id="513043" name="Text Box 19"/>
          <p:cNvSpPr txBox="1">
            <a:spLocks noChangeArrowheads="1"/>
          </p:cNvSpPr>
          <p:nvPr/>
        </p:nvSpPr>
        <p:spPr bwMode="auto">
          <a:xfrm>
            <a:off x="2114550" y="4865688"/>
            <a:ext cx="3408363"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th-TH" sz="3200" dirty="0">
                <a:solidFill>
                  <a:schemeClr val="tx1"/>
                </a:solidFill>
                <a:latin typeface="Arial" charset="0"/>
                <a:ea typeface="+mn-ea"/>
                <a:cs typeface="+mn-cs"/>
              </a:rPr>
              <a:t>เหตุผล</a:t>
            </a:r>
            <a:r>
              <a:rPr lang="en-US" sz="3200" dirty="0">
                <a:solidFill>
                  <a:schemeClr val="tx1"/>
                </a:solidFill>
                <a:latin typeface="Arial" charset="0"/>
                <a:ea typeface="+mn-ea"/>
                <a:cs typeface="+mn-cs"/>
              </a:rPr>
              <a:t> </a:t>
            </a:r>
          </a:p>
        </p:txBody>
      </p:sp>
      <p:sp>
        <p:nvSpPr>
          <p:cNvPr id="513044" name="Text Box 20"/>
          <p:cNvSpPr txBox="1">
            <a:spLocks noChangeArrowheads="1"/>
          </p:cNvSpPr>
          <p:nvPr/>
        </p:nvSpPr>
        <p:spPr bwMode="auto">
          <a:xfrm>
            <a:off x="3516313" y="537210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th-TH" sz="3200" dirty="0">
                <a:solidFill>
                  <a:schemeClr val="tx1"/>
                </a:solidFill>
                <a:latin typeface="Arial" charset="0"/>
                <a:ea typeface="+mn-ea"/>
                <a:cs typeface="+mn-cs"/>
              </a:rPr>
              <a:t>วัตถุประสงค์</a:t>
            </a:r>
            <a:r>
              <a:rPr lang="en-US" sz="3200" dirty="0">
                <a:solidFill>
                  <a:schemeClr val="tx1"/>
                </a:solidFill>
                <a:latin typeface="Arial" charset="0"/>
                <a:ea typeface="+mn-ea"/>
                <a:cs typeface="+mn-cs"/>
              </a:rPr>
              <a:t> </a:t>
            </a:r>
          </a:p>
        </p:txBody>
      </p:sp>
      <p:sp>
        <p:nvSpPr>
          <p:cNvPr id="513045" name="Text Box 21"/>
          <p:cNvSpPr txBox="1">
            <a:spLocks noChangeArrowheads="1"/>
          </p:cNvSpPr>
          <p:nvPr/>
        </p:nvSpPr>
        <p:spPr bwMode="auto">
          <a:xfrm>
            <a:off x="5059363" y="5822950"/>
            <a:ext cx="3408362" cy="5794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dirty="0">
                <a:solidFill>
                  <a:schemeClr val="tx1"/>
                </a:solidFill>
                <a:latin typeface="Arial" charset="0"/>
                <a:ea typeface="+mn-ea"/>
                <a:cs typeface="+mn-cs"/>
              </a:rPr>
              <a:t>• </a:t>
            </a:r>
            <a:r>
              <a:rPr lang="th-TH" sz="3200" dirty="0">
                <a:solidFill>
                  <a:schemeClr val="tx1"/>
                </a:solidFill>
                <a:latin typeface="Arial" charset="0"/>
                <a:ea typeface="+mn-ea"/>
                <a:cs typeface="+mn-cs"/>
              </a:rPr>
              <a:t>ความเชื่อมั่น</a:t>
            </a:r>
            <a:endParaRPr lang="en-US" sz="3200" dirty="0">
              <a:solidFill>
                <a:schemeClr val="tx1"/>
              </a:solidFill>
              <a:latin typeface="Arial" charset="0"/>
              <a:ea typeface="+mn-ea"/>
              <a:cs typeface="+mn-cs"/>
            </a:endParaRPr>
          </a:p>
        </p:txBody>
      </p:sp>
      <p:sp>
        <p:nvSpPr>
          <p:cNvPr id="190475" name="Text Box 22"/>
          <p:cNvSpPr txBox="1">
            <a:spLocks noChangeArrowheads="1"/>
          </p:cNvSpPr>
          <p:nvPr/>
        </p:nvSpPr>
        <p:spPr bwMode="auto">
          <a:xfrm>
            <a:off x="8594725"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513047" name="Text Box 23"/>
          <p:cNvSpPr txBox="1">
            <a:spLocks noChangeArrowheads="1"/>
          </p:cNvSpPr>
          <p:nvPr/>
        </p:nvSpPr>
        <p:spPr bwMode="auto">
          <a:xfrm>
            <a:off x="2725738" y="381196"/>
            <a:ext cx="6418262" cy="146963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spcBef>
                <a:spcPct val="50000"/>
              </a:spcBef>
              <a:defRPr/>
            </a:pPr>
            <a:r>
              <a:rPr lang="th-TH" sz="3200" i="1" dirty="0">
                <a:solidFill>
                  <a:schemeClr val="tx1"/>
                </a:solidFill>
              </a:rPr>
              <a:t>ปัจจุบันใน คุณมีพระคัมภีร์</a:t>
            </a:r>
            <a:r>
              <a:rPr lang="en-US" sz="3200" i="1" dirty="0">
                <a:solidFill>
                  <a:schemeClr val="tx1"/>
                </a:solidFill>
              </a:rPr>
              <a:t>…</a:t>
            </a:r>
            <a:r>
              <a:rPr lang="th-TH" sz="3200" i="1" dirty="0">
                <a:solidFill>
                  <a:schemeClr val="tx1"/>
                </a:solidFill>
              </a:rPr>
              <a:t>พื้นฐาน ในความคิดของคุณ</a:t>
            </a:r>
            <a:endParaRPr lang="en-US" sz="3200" i="1"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513027"/>
                                        </p:tgtEl>
                                        <p:attrNameLst>
                                          <p:attrName>style.visibility</p:attrName>
                                        </p:attrNameLst>
                                      </p:cBhvr>
                                      <p:to>
                                        <p:strVal val="visible"/>
                                      </p:to>
                                    </p:set>
                                    <p:anim calcmode="lin" valueType="num">
                                      <p:cBhvr>
                                        <p:cTn id="7" dur="500" fill="hold"/>
                                        <p:tgtEl>
                                          <p:spTgt spid="513027"/>
                                        </p:tgtEl>
                                        <p:attrNameLst>
                                          <p:attrName>ppt_w</p:attrName>
                                        </p:attrNameLst>
                                      </p:cBhvr>
                                      <p:tavLst>
                                        <p:tav tm="0">
                                          <p:val>
                                            <p:strVal val="(6*min(max(#ppt_w*#ppt_h,.3),1)-7.4)/-.7*#ppt_w"/>
                                          </p:val>
                                        </p:tav>
                                        <p:tav tm="100000">
                                          <p:val>
                                            <p:strVal val="#ppt_w"/>
                                          </p:val>
                                        </p:tav>
                                      </p:tavLst>
                                    </p:anim>
                                    <p:anim calcmode="lin" valueType="num">
                                      <p:cBhvr>
                                        <p:cTn id="8" dur="500" fill="hold"/>
                                        <p:tgtEl>
                                          <p:spTgt spid="513027"/>
                                        </p:tgtEl>
                                        <p:attrNameLst>
                                          <p:attrName>ppt_h</p:attrName>
                                        </p:attrNameLst>
                                      </p:cBhvr>
                                      <p:tavLst>
                                        <p:tav tm="0">
                                          <p:val>
                                            <p:strVal val="(6*min(max(#ppt_w*#ppt_h,.3),1)-7.4)/-.7*#ppt_h"/>
                                          </p:val>
                                        </p:tav>
                                        <p:tav tm="100000">
                                          <p:val>
                                            <p:strVal val="#ppt_h"/>
                                          </p:val>
                                        </p:tav>
                                      </p:tavLst>
                                    </p:anim>
                                    <p:anim calcmode="lin" valueType="num">
                                      <p:cBhvr>
                                        <p:cTn id="9" dur="500" fill="hold"/>
                                        <p:tgtEl>
                                          <p:spTgt spid="513027"/>
                                        </p:tgtEl>
                                        <p:attrNameLst>
                                          <p:attrName>ppt_x</p:attrName>
                                        </p:attrNameLst>
                                      </p:cBhvr>
                                      <p:tavLst>
                                        <p:tav tm="0">
                                          <p:val>
                                            <p:fltVal val="0.5"/>
                                          </p:val>
                                        </p:tav>
                                        <p:tav tm="100000">
                                          <p:val>
                                            <p:strVal val="#ppt_x"/>
                                          </p:val>
                                        </p:tav>
                                      </p:tavLst>
                                    </p:anim>
                                    <p:anim calcmode="lin" valueType="num">
                                      <p:cBhvr>
                                        <p:cTn id="10" dur="500" fill="hold"/>
                                        <p:tgtEl>
                                          <p:spTgt spid="51302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13029">
                                            <p:txEl>
                                              <p:pRg st="0" end="0"/>
                                            </p:txEl>
                                          </p:spTgt>
                                        </p:tgtEl>
                                        <p:attrNameLst>
                                          <p:attrName>style.visibility</p:attrName>
                                        </p:attrNameLst>
                                      </p:cBhvr>
                                      <p:to>
                                        <p:strVal val="visible"/>
                                      </p:to>
                                    </p:set>
                                    <p:animEffect transition="in" filter="box(out)">
                                      <p:cBhvr>
                                        <p:cTn id="14" dur="500"/>
                                        <p:tgtEl>
                                          <p:spTgt spid="513029">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13029">
                                            <p:txEl>
                                              <p:pRg st="1" end="1"/>
                                            </p:txEl>
                                          </p:spTgt>
                                        </p:tgtEl>
                                        <p:attrNameLst>
                                          <p:attrName>style.visibility</p:attrName>
                                        </p:attrNameLst>
                                      </p:cBhvr>
                                      <p:to>
                                        <p:strVal val="visible"/>
                                      </p:to>
                                    </p:set>
                                    <p:animEffect transition="in" filter="box(out)">
                                      <p:cBhvr>
                                        <p:cTn id="18" dur="500"/>
                                        <p:tgtEl>
                                          <p:spTgt spid="513029">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13029">
                                            <p:txEl>
                                              <p:pRg st="2" end="2"/>
                                            </p:txEl>
                                          </p:spTgt>
                                        </p:tgtEl>
                                        <p:attrNameLst>
                                          <p:attrName>style.visibility</p:attrName>
                                        </p:attrNameLst>
                                      </p:cBhvr>
                                      <p:to>
                                        <p:strVal val="visible"/>
                                      </p:to>
                                    </p:set>
                                    <p:animEffect transition="in" filter="box(out)">
                                      <p:cBhvr>
                                        <p:cTn id="22" dur="500"/>
                                        <p:tgtEl>
                                          <p:spTgt spid="513029">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13029">
                                            <p:txEl>
                                              <p:pRg st="3" end="3"/>
                                            </p:txEl>
                                          </p:spTgt>
                                        </p:tgtEl>
                                        <p:attrNameLst>
                                          <p:attrName>style.visibility</p:attrName>
                                        </p:attrNameLst>
                                      </p:cBhvr>
                                      <p:to>
                                        <p:strVal val="visible"/>
                                      </p:to>
                                    </p:set>
                                    <p:animEffect transition="in" filter="box(out)">
                                      <p:cBhvr>
                                        <p:cTn id="26" dur="500"/>
                                        <p:tgtEl>
                                          <p:spTgt spid="513029">
                                            <p:txEl>
                                              <p:pRg st="3" end="3"/>
                                            </p:txEl>
                                          </p:spTgt>
                                        </p:tgtEl>
                                      </p:cBhvr>
                                    </p:animEffect>
                                  </p:childTnLst>
                                </p:cTn>
                              </p:par>
                            </p:childTnLst>
                          </p:cTn>
                        </p:par>
                        <p:par>
                          <p:cTn id="27" fill="hold" nodeType="afterGroup">
                            <p:stCondLst>
                              <p:cond delay="2500"/>
                            </p:stCondLst>
                            <p:childTnLst>
                              <p:par>
                                <p:cTn id="28" presetID="23" presetClass="entr" presetSubtype="272" fill="hold" grpId="0" nodeType="afterEffect">
                                  <p:stCondLst>
                                    <p:cond delay="0"/>
                                  </p:stCondLst>
                                  <p:childTnLst>
                                    <p:set>
                                      <p:cBhvr>
                                        <p:cTn id="29" dur="1" fill="hold">
                                          <p:stCondLst>
                                            <p:cond delay="0"/>
                                          </p:stCondLst>
                                        </p:cTn>
                                        <p:tgtEl>
                                          <p:spTgt spid="513030"/>
                                        </p:tgtEl>
                                        <p:attrNameLst>
                                          <p:attrName>style.visibility</p:attrName>
                                        </p:attrNameLst>
                                      </p:cBhvr>
                                      <p:to>
                                        <p:strVal val="visible"/>
                                      </p:to>
                                    </p:set>
                                    <p:anim calcmode="lin" valueType="num">
                                      <p:cBhvr>
                                        <p:cTn id="30" dur="500" fill="hold"/>
                                        <p:tgtEl>
                                          <p:spTgt spid="513030"/>
                                        </p:tgtEl>
                                        <p:attrNameLst>
                                          <p:attrName>ppt_w</p:attrName>
                                        </p:attrNameLst>
                                      </p:cBhvr>
                                      <p:tavLst>
                                        <p:tav tm="0">
                                          <p:val>
                                            <p:strVal val="2/3*#ppt_w"/>
                                          </p:val>
                                        </p:tav>
                                        <p:tav tm="100000">
                                          <p:val>
                                            <p:strVal val="#ppt_w"/>
                                          </p:val>
                                        </p:tav>
                                      </p:tavLst>
                                    </p:anim>
                                    <p:anim calcmode="lin" valueType="num">
                                      <p:cBhvr>
                                        <p:cTn id="31" dur="500" fill="hold"/>
                                        <p:tgtEl>
                                          <p:spTgt spid="513030"/>
                                        </p:tgtEl>
                                        <p:attrNameLst>
                                          <p:attrName>ppt_h</p:attrName>
                                        </p:attrNameLst>
                                      </p:cBhvr>
                                      <p:tavLst>
                                        <p:tav tm="0">
                                          <p:val>
                                            <p:strVal val="2/3*#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13042"/>
                                        </p:tgtEl>
                                        <p:attrNameLst>
                                          <p:attrName>style.visibility</p:attrName>
                                        </p:attrNameLst>
                                      </p:cBhvr>
                                      <p:to>
                                        <p:strVal val="visible"/>
                                      </p:to>
                                    </p:set>
                                    <p:animEffect transition="in" filter="wipe(left)">
                                      <p:cBhvr>
                                        <p:cTn id="36" dur="500"/>
                                        <p:tgtEl>
                                          <p:spTgt spid="51304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3043"/>
                                        </p:tgtEl>
                                        <p:attrNameLst>
                                          <p:attrName>style.visibility</p:attrName>
                                        </p:attrNameLst>
                                      </p:cBhvr>
                                      <p:to>
                                        <p:strVal val="visible"/>
                                      </p:to>
                                    </p:set>
                                    <p:animEffect transition="in" filter="wipe(left)">
                                      <p:cBhvr>
                                        <p:cTn id="41" dur="500"/>
                                        <p:tgtEl>
                                          <p:spTgt spid="5130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13044"/>
                                        </p:tgtEl>
                                        <p:attrNameLst>
                                          <p:attrName>style.visibility</p:attrName>
                                        </p:attrNameLst>
                                      </p:cBhvr>
                                      <p:to>
                                        <p:strVal val="visible"/>
                                      </p:to>
                                    </p:set>
                                    <p:animEffect transition="in" filter="wipe(left)">
                                      <p:cBhvr>
                                        <p:cTn id="46" dur="500"/>
                                        <p:tgtEl>
                                          <p:spTgt spid="51304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13045"/>
                                        </p:tgtEl>
                                        <p:attrNameLst>
                                          <p:attrName>style.visibility</p:attrName>
                                        </p:attrNameLst>
                                      </p:cBhvr>
                                      <p:to>
                                        <p:strVal val="visible"/>
                                      </p:to>
                                    </p:set>
                                    <p:animEffect transition="in" filter="wipe(left)">
                                      <p:cBhvr>
                                        <p:cTn id="51" dur="500"/>
                                        <p:tgtEl>
                                          <p:spTgt spid="51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autoUpdateAnimBg="0"/>
      <p:bldP spid="513029" grpId="0" build="p" autoUpdateAnimBg="0" advAuto="0"/>
      <p:bldP spid="513030" grpId="0" animBg="1"/>
      <p:bldP spid="513042" grpId="0" autoUpdateAnimBg="0"/>
      <p:bldP spid="513043" grpId="0" autoUpdateAnimBg="0"/>
      <p:bldP spid="513044" grpId="0" autoUpdateAnimBg="0"/>
      <p:bldP spid="51304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192514" name="Group 18"/>
          <p:cNvGrpSpPr>
            <a:grpSpLocks/>
          </p:cNvGrpSpPr>
          <p:nvPr/>
        </p:nvGrpSpPr>
        <p:grpSpPr bwMode="auto">
          <a:xfrm>
            <a:off x="76200" y="5435600"/>
            <a:ext cx="8596313" cy="1346200"/>
            <a:chOff x="48" y="3424"/>
            <a:chExt cx="5415" cy="848"/>
          </a:xfrm>
        </p:grpSpPr>
        <p:sp>
          <p:nvSpPr>
            <p:cNvPr id="316435" name="Text Box 19"/>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a:solidFill>
                  <a:schemeClr val="tx1"/>
                </a:solidFill>
                <a:effectLst>
                  <a:outerShdw blurRad="38100" dist="38100" dir="2700000" algn="tl">
                    <a:srgbClr val="000000"/>
                  </a:outerShdw>
                </a:effectLst>
                <a:latin typeface="Times New Roman" charset="0"/>
                <a:ea typeface="+mn-ea"/>
                <a:cs typeface="+mn-cs"/>
              </a:endParaRPr>
            </a:p>
          </p:txBody>
        </p:sp>
        <p:sp>
          <p:nvSpPr>
            <p:cNvPr id="316436" name="Text Box 20"/>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rgbClr val="00DFCA"/>
                  </a:solidFill>
                  <a:latin typeface="Comic Sans MS" charset="0"/>
                  <a:ea typeface="ＭＳ Ｐゴシック" charset="0"/>
                  <a:cs typeface="ＭＳ Ｐゴシック" charset="0"/>
                </a:defRPr>
              </a:lvl1pPr>
              <a:lvl2pPr marL="37931725" indent="-37474525">
                <a:defRPr sz="2400" b="1">
                  <a:solidFill>
                    <a:srgbClr val="00DFCA"/>
                  </a:solidFill>
                  <a:latin typeface="Comic Sans MS" charset="0"/>
                  <a:ea typeface="ＭＳ Ｐゴシック" charset="0"/>
                </a:defRPr>
              </a:lvl2pPr>
              <a:lvl3pPr>
                <a:defRPr sz="2400" b="1">
                  <a:solidFill>
                    <a:srgbClr val="00DFCA"/>
                  </a:solidFill>
                  <a:latin typeface="Comic Sans MS" charset="0"/>
                  <a:ea typeface="ＭＳ Ｐゴシック" charset="0"/>
                </a:defRPr>
              </a:lvl3pPr>
              <a:lvl4pPr>
                <a:defRPr sz="2400" b="1">
                  <a:solidFill>
                    <a:srgbClr val="00DFCA"/>
                  </a:solidFill>
                  <a:latin typeface="Comic Sans MS" charset="0"/>
                  <a:ea typeface="ＭＳ Ｐゴシック" charset="0"/>
                </a:defRPr>
              </a:lvl4pPr>
              <a:lvl5pPr>
                <a:defRPr sz="2400" b="1">
                  <a:solidFill>
                    <a:srgbClr val="00DFCA"/>
                  </a:solidFill>
                  <a:latin typeface="Comic Sans MS" charset="0"/>
                  <a:ea typeface="ＭＳ Ｐゴシック" charset="0"/>
                </a:defRPr>
              </a:lvl5pPr>
              <a:lvl6pPr marL="457200" eaLnBrk="0" fontAlgn="base" hangingPunct="0">
                <a:spcBef>
                  <a:spcPct val="0"/>
                </a:spcBef>
                <a:spcAft>
                  <a:spcPct val="0"/>
                </a:spcAft>
                <a:defRPr sz="2400" b="1">
                  <a:solidFill>
                    <a:srgbClr val="00DFCA"/>
                  </a:solidFill>
                  <a:latin typeface="Comic Sans MS" charset="0"/>
                  <a:ea typeface="ＭＳ Ｐゴシック" charset="0"/>
                </a:defRPr>
              </a:lvl6pPr>
              <a:lvl7pPr marL="914400" eaLnBrk="0" fontAlgn="base" hangingPunct="0">
                <a:spcBef>
                  <a:spcPct val="0"/>
                </a:spcBef>
                <a:spcAft>
                  <a:spcPct val="0"/>
                </a:spcAft>
                <a:defRPr sz="2400" b="1">
                  <a:solidFill>
                    <a:srgbClr val="00DFCA"/>
                  </a:solidFill>
                  <a:latin typeface="Comic Sans MS" charset="0"/>
                  <a:ea typeface="ＭＳ Ｐゴシック" charset="0"/>
                </a:defRPr>
              </a:lvl7pPr>
              <a:lvl8pPr marL="1371600" eaLnBrk="0" fontAlgn="base" hangingPunct="0">
                <a:spcBef>
                  <a:spcPct val="0"/>
                </a:spcBef>
                <a:spcAft>
                  <a:spcPct val="0"/>
                </a:spcAft>
                <a:defRPr sz="2400" b="1">
                  <a:solidFill>
                    <a:srgbClr val="00DFCA"/>
                  </a:solidFill>
                  <a:latin typeface="Comic Sans MS" charset="0"/>
                  <a:ea typeface="ＭＳ Ｐゴシック" charset="0"/>
                </a:defRPr>
              </a:lvl8pPr>
              <a:lvl9pPr marL="18288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defRPr/>
              </a:pPr>
              <a:r>
                <a:rPr lang="th-TH" sz="2000" i="1" dirty="0">
                  <a:solidFill>
                    <a:srgbClr val="FAFD00"/>
                  </a:solidFill>
                  <a:latin typeface="Times New Roman" charset="0"/>
                </a:rPr>
                <a:t>การนำเสนอพระคัมภีร์</a:t>
              </a:r>
              <a:r>
                <a:rPr lang="en-US" sz="2000" i="1" dirty="0">
                  <a:solidFill>
                    <a:srgbClr val="FAFD00"/>
                  </a:solidFill>
                  <a:latin typeface="Times New Roman" charset="0"/>
                </a:rPr>
                <a:t>…</a:t>
              </a:r>
              <a:r>
                <a:rPr lang="th-TH" sz="2000" i="1" dirty="0">
                  <a:solidFill>
                    <a:srgbClr val="FAFD00"/>
                  </a:solidFill>
                  <a:latin typeface="Times New Roman" charset="0"/>
                </a:rPr>
                <a:t>พื้นฐาน</a:t>
              </a:r>
              <a:r>
                <a:rPr lang="en-US" sz="2000" i="1" dirty="0">
                  <a:solidFill>
                    <a:srgbClr val="FAFD00"/>
                  </a:solidFill>
                  <a:latin typeface="Times New Roman" charset="0"/>
                </a:rPr>
                <a:t> </a:t>
              </a:r>
              <a:r>
                <a:rPr lang="th-TH" sz="2000" i="1" dirty="0">
                  <a:solidFill>
                    <a:srgbClr val="FAFD00"/>
                  </a:solidFill>
                  <a:latin typeface="Times New Roman" charset="0"/>
                </a:rPr>
                <a:t>องค์กรพันธกิจนานาชาติ 		</a:t>
              </a:r>
              <a:r>
                <a:rPr lang="th-TH" sz="2000" i="1" dirty="0" err="1">
                  <a:solidFill>
                    <a:srgbClr val="FAFD00"/>
                  </a:solidFill>
                  <a:latin typeface="Times New Roman" charset="0"/>
                </a:rPr>
                <a:t>เ</a:t>
              </a:r>
              <a:br>
                <a:rPr lang="en-US" sz="2000" i="1" dirty="0">
                  <a:solidFill>
                    <a:srgbClr val="FAFD00"/>
                  </a:solidFill>
                  <a:latin typeface="Times New Roman" charset="0"/>
                </a:rPr>
              </a:br>
              <a:r>
                <a:rPr lang="th-TH" sz="2000" i="1" dirty="0" err="1">
                  <a:solidFill>
                    <a:srgbClr val="FAFD00"/>
                  </a:solidFill>
                  <a:latin typeface="Times New Roman" charset="0"/>
                </a:rPr>
                <a:t>มื</a:t>
              </a:r>
              <a:r>
                <a:rPr lang="th-TH" sz="2000" i="1" dirty="0">
                  <a:solidFill>
                    <a:srgbClr val="FAFD00"/>
                  </a:solidFill>
                  <a:latin typeface="Times New Roman" charset="0"/>
                </a:rPr>
                <a:t>อง</a:t>
              </a:r>
              <a:r>
                <a:rPr lang="th-TH" sz="2000" i="1" dirty="0" err="1">
                  <a:solidFill>
                    <a:srgbClr val="FAFD00"/>
                  </a:solidFill>
                  <a:latin typeface="Times New Roman" charset="0"/>
                </a:rPr>
                <a:t>ฟ</a:t>
              </a:r>
              <a:r>
                <a:rPr lang="th-TH" sz="2000" i="1" dirty="0">
                  <a:solidFill>
                    <a:srgbClr val="FAFD00"/>
                  </a:solidFill>
                  <a:latin typeface="Times New Roman" charset="0"/>
                </a:rPr>
                <a:t>อร</a:t>
              </a:r>
              <a:r>
                <a:rPr lang="th-TH" sz="2000" i="1" dirty="0" err="1">
                  <a:solidFill>
                    <a:srgbClr val="FAFD00"/>
                  </a:solidFill>
                  <a:latin typeface="Times New Roman" charset="0"/>
                </a:rPr>
                <a:t>์ทเวิร์ธ</a:t>
              </a:r>
              <a:r>
                <a:rPr lang="th-TH" sz="2000" i="1" dirty="0">
                  <a:solidFill>
                    <a:srgbClr val="FAFD00"/>
                  </a:solidFill>
                  <a:latin typeface="Times New Roman" charset="0"/>
                </a:rPr>
                <a:t> รัฐเท็กซัส</a:t>
              </a:r>
              <a:endParaRPr lang="en-US" sz="1800" dirty="0">
                <a:solidFill>
                  <a:srgbClr val="FAFD00"/>
                </a:solidFill>
                <a:latin typeface="Times New Roman" charset="0"/>
              </a:endParaRPr>
            </a:p>
          </p:txBody>
        </p:sp>
        <p:sp>
          <p:nvSpPr>
            <p:cNvPr id="316437" name="Text Box 21"/>
            <p:cNvSpPr txBox="1">
              <a:spLocks noChangeArrowheads="1"/>
            </p:cNvSpPr>
            <p:nvPr/>
          </p:nvSpPr>
          <p:spPr bwMode="auto">
            <a:xfrm>
              <a:off x="2341" y="3983"/>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endParaRPr lang="en-US" sz="2000" b="0" dirty="0">
                <a:solidFill>
                  <a:srgbClr val="FFFB0C"/>
                </a:solidFill>
                <a:latin typeface="Helvetica" charset="0"/>
                <a:ea typeface="+mn-ea"/>
                <a:cs typeface="+mn-cs"/>
              </a:endParaRPr>
            </a:p>
          </p:txBody>
        </p:sp>
      </p:grpSp>
      <p:sp>
        <p:nvSpPr>
          <p:cNvPr id="316438" name="Rectangle 22"/>
          <p:cNvSpPr>
            <a:spLocks noChangeArrowheads="1"/>
          </p:cNvSpPr>
          <p:nvPr/>
        </p:nvSpPr>
        <p:spPr bwMode="auto">
          <a:xfrm>
            <a:off x="8128000" y="6515100"/>
            <a:ext cx="339725"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93</a:t>
            </a:r>
          </a:p>
        </p:txBody>
      </p:sp>
      <p:sp>
        <p:nvSpPr>
          <p:cNvPr id="192516" name="Text Box 2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316440" name="Rectangle 24"/>
          <p:cNvSpPr>
            <a:spLocks noChangeArrowheads="1"/>
          </p:cNvSpPr>
          <p:nvPr/>
        </p:nvSpPr>
        <p:spPr bwMode="auto">
          <a:xfrm>
            <a:off x="7524750" y="6516688"/>
            <a:ext cx="80168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9.65.03f.</a:t>
            </a:r>
          </a:p>
        </p:txBody>
      </p:sp>
      <p:pic>
        <p:nvPicPr>
          <p:cNvPr id="11"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1938" cy="6809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rot="21121774">
            <a:off x="629444" y="773156"/>
            <a:ext cx="9144000" cy="4339605"/>
          </a:xfrm>
          <a:prstGeom prst="rect">
            <a:avLst/>
          </a:prstGeom>
          <a:noFill/>
          <a:ln w="9525">
            <a:noFill/>
            <a:miter lim="800000"/>
            <a:headEnd/>
            <a:tailEnd/>
          </a:ln>
          <a:effectLst>
            <a:outerShdw dist="35921" dir="2700000" algn="ctr" rotWithShape="0">
              <a:srgbClr val="808080">
                <a:alpha val="74997"/>
              </a:srgbClr>
            </a:outerShdw>
          </a:effectLst>
        </p:spPr>
        <p:txBody>
          <a:bodyPr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dirty="0">
                <a:solidFill>
                  <a:srgbClr val="FFFF00"/>
                </a:solidFill>
                <a:effectLst>
                  <a:outerShdw blurRad="50800" dist="101600" dir="2700000" algn="tl" rotWithShape="0">
                    <a:srgbClr val="000000"/>
                  </a:outerShdw>
                </a:effectLst>
                <a:latin typeface="Leelawadee" panose="020B0502040204020203" pitchFamily="34" charset="-34"/>
                <a:cs typeface="Leelawadee" panose="020B0502040204020203" pitchFamily="34" charset="-34"/>
              </a:rPr>
              <a:t>พระคัมภีร์ พื้นฐาน</a:t>
            </a:r>
            <a:endParaRPr lang="en-US" sz="13800" dirty="0">
              <a:solidFill>
                <a:srgbClr val="FFFF00"/>
              </a:solidFill>
              <a:effectLst>
                <a:outerShdw blurRad="50800" dist="101600" dir="2700000" algn="tl" rotWithShape="0">
                  <a:srgbClr val="000000"/>
                </a:outerShdw>
              </a:effectLst>
              <a:latin typeface="Leelawadee" panose="020B0502040204020203" pitchFamily="34" charset="-34"/>
              <a:cs typeface="Leelawadee" panose="020B0502040204020203" pitchFamily="34" charset="-34"/>
            </a:endParaRP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1"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6111" name="Rectangle 15"/>
          <p:cNvSpPr>
            <a:spLocks noChangeArrowheads="1"/>
          </p:cNvSpPr>
          <p:nvPr/>
        </p:nvSpPr>
        <p:spPr bwMode="auto">
          <a:xfrm>
            <a:off x="8140700" y="6515100"/>
            <a:ext cx="339725" cy="244475"/>
          </a:xfrm>
          <a:prstGeom prst="rect">
            <a:avLst/>
          </a:prstGeom>
          <a:noFill/>
          <a:ln w="12700">
            <a:noFill/>
            <a:miter lim="800000"/>
            <a:headEnd/>
            <a:tailEnd/>
          </a:ln>
          <a:effectLst/>
        </p:spPr>
        <p:txBody>
          <a:bodyPr wrap="none" anchor="ctr">
            <a:spAutoFit/>
          </a:bodyPr>
          <a:lstStyle/>
          <a:p>
            <a:pPr algn="ctr">
              <a:defRPr/>
            </a:pPr>
            <a:r>
              <a:rPr lang="en-US" sz="1000" dirty="0">
                <a:solidFill>
                  <a:schemeClr val="tx1"/>
                </a:solidFill>
                <a:effectLst>
                  <a:outerShdw blurRad="38100" dist="38100" dir="2700000" algn="tl">
                    <a:srgbClr val="000000"/>
                  </a:outerShdw>
                </a:effectLst>
              </a:rPr>
              <a:t>94</a:t>
            </a:r>
          </a:p>
        </p:txBody>
      </p:sp>
      <p:sp>
        <p:nvSpPr>
          <p:cNvPr id="194563" name="Text Box 1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rgbClr val="00DFCA"/>
                </a:solidFill>
                <a:latin typeface="Comic Sans MS" charset="0"/>
                <a:ea typeface="ＭＳ Ｐゴシック" charset="0"/>
                <a:cs typeface="ＭＳ Ｐゴシック" charset="0"/>
              </a:defRPr>
            </a:lvl1pPr>
            <a:lvl2pPr marL="742950" indent="-285750">
              <a:defRPr sz="2400" b="1">
                <a:solidFill>
                  <a:srgbClr val="00DFCA"/>
                </a:solidFill>
                <a:latin typeface="Comic Sans MS" charset="0"/>
                <a:ea typeface="ＭＳ Ｐゴシック" charset="0"/>
              </a:defRPr>
            </a:lvl2pPr>
            <a:lvl3pPr marL="1143000" indent="-228600">
              <a:defRPr sz="2400" b="1">
                <a:solidFill>
                  <a:srgbClr val="00DFCA"/>
                </a:solidFill>
                <a:latin typeface="Comic Sans MS" charset="0"/>
                <a:ea typeface="ＭＳ Ｐゴシック" charset="0"/>
              </a:defRPr>
            </a:lvl3pPr>
            <a:lvl4pPr marL="1600200" indent="-228600">
              <a:defRPr sz="2400" b="1">
                <a:solidFill>
                  <a:srgbClr val="00DFCA"/>
                </a:solidFill>
                <a:latin typeface="Comic Sans MS" charset="0"/>
                <a:ea typeface="ＭＳ Ｐゴシック" charset="0"/>
              </a:defRPr>
            </a:lvl4pPr>
            <a:lvl5pPr marL="2057400" indent="-228600">
              <a:defRPr sz="24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24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24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24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24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15" name="Rectangle 19"/>
          <p:cNvSpPr>
            <a:spLocks noChangeArrowheads="1"/>
          </p:cNvSpPr>
          <p:nvPr/>
        </p:nvSpPr>
        <p:spPr bwMode="auto">
          <a:xfrm>
            <a:off x="7524750" y="6516688"/>
            <a:ext cx="801688"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9.65.03f.</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19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8tb.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view from Sea of Galilee boat, 53-31tb.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2, tb n0115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from boat, tb n011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Capernaum synagogue from boat, tb n0630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Sea of Galilee\Capernaum entrance, 53-36tb.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tb n011500 sr.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panorama, df 10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0Adds 2002\01 Galilee\Capernaum\sr\Capernaum synagogue interior2,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synagogue with earlier basalt level2, tb n011500 sr.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Sea of Galilee\sr\Capernaum synagogue with 1st c level, df 10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asalt insulae, tb n011500 sr.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600 Sea of Galilee\Sr\Capernaum Byzantine remains over Peter's house, tb n011500 sr.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1 Galilee adds\070100 Detroit trip\sr\Mount of Beatitudes, tb n063000 sr.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Galilee\View of Sea of Galilee and Arbel from Upper Galilee, 104-19tb.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E:\Todd Sites\0 Adds\df\1 Galilee\Plain of Asher\sr\Mountains of Upper Galilee, 040102.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cave2, tb n011500 sr.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D:\0Adds\1 Galilee adds\052600 Hike adds\sr\Nahal Senir, tb n0516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Bethlehem from above, 43-10tb sr.jpg"/>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Huleh Basin\sr\Jordan River aerial.jpg"/>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500 Golan\Sr\Banias waterfall, tb n011500 sr.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E:\Todd Sites\0 Jordan sr\Gadara\Gadara columns along Decumanus.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Scouting\sr\Dead Sea western cliffs to south from En Gedi.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100 Jericho adds\sr\Sycamore tree in Jericho, tb n062100 sr.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Temple Mount\sr\Golden Gate, Dome of Tablets fr Mt of Olives.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39.xml><?xml version="1.0" encoding="utf-8"?>
<p:tagLst xmlns:a="http://schemas.openxmlformats.org/drawingml/2006/main" xmlns:r="http://schemas.openxmlformats.org/officeDocument/2006/relationships" xmlns:p="http://schemas.openxmlformats.org/presentationml/2006/main">
  <p:tag name="FILENAME" val="E:\Todd Sites\0 Adds\0from home\8Post JD\Jordan River, tb n011700 sr.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Adds\050800 Scout Trip\sr\Nazareth from northeast2, tb n0508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erial, 115-17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Holyland Hotel\sr\Herod's Temple from northeast, tb n02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700 Last day\Sr\Southern shore of Galilee from above, tb n0407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apernaum area aerial, 115-20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11524</TotalTime>
  <Pages>52</Pages>
  <Words>10482</Words>
  <Application>Microsoft Macintosh PowerPoint</Application>
  <PresentationFormat>On-screen Show (4:3)</PresentationFormat>
  <Paragraphs>1804</Paragraphs>
  <Slides>97</Slides>
  <Notes>97</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97</vt:i4>
      </vt:variant>
    </vt:vector>
  </HeadingPairs>
  <TitlesOfParts>
    <vt:vector size="116" baseType="lpstr">
      <vt:lpstr>Chicago</vt:lpstr>
      <vt:lpstr>Kosher-Normal</vt:lpstr>
      <vt:lpstr>Krone</vt:lpstr>
      <vt:lpstr>ＭＳ Ｐゴシック</vt:lpstr>
      <vt:lpstr>Times</vt:lpstr>
      <vt:lpstr>Arial</vt:lpstr>
      <vt:lpstr>Arial Black</vt:lpstr>
      <vt:lpstr>Comic Sans MS</vt:lpstr>
      <vt:lpstr>Helvetica</vt:lpstr>
      <vt:lpstr>Helvetica Neue</vt:lpstr>
      <vt:lpstr>Impact</vt:lpstr>
      <vt:lpstr>Leelawadee</vt:lpstr>
      <vt:lpstr>Monotype Sorts</vt:lpstr>
      <vt:lpstr>Times New Roman</vt:lpstr>
      <vt:lpstr>Trebuchet MS</vt:lpstr>
      <vt:lpstr>Wingdings</vt:lpstr>
      <vt:lpstr>untitled 3</vt:lpstr>
      <vt:lpstr>untitled 2</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403</cp:revision>
  <cp:lastPrinted>1997-02-12T13:49:34Z</cp:lastPrinted>
  <dcterms:created xsi:type="dcterms:W3CDTF">2010-04-17T03:17:18Z</dcterms:created>
  <dcterms:modified xsi:type="dcterms:W3CDTF">2025-01-02T05:51:07Z</dcterms:modified>
</cp:coreProperties>
</file>