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4" r:id="rId3"/>
  </p:sldMasterIdLst>
  <p:notesMasterIdLst>
    <p:notesMasterId r:id="rId41"/>
  </p:notesMasterIdLst>
  <p:handoutMasterIdLst>
    <p:handoutMasterId r:id="rId42"/>
  </p:handoutMasterIdLst>
  <p:sldIdLst>
    <p:sldId id="682" r:id="rId4"/>
    <p:sldId id="680" r:id="rId5"/>
    <p:sldId id="652" r:id="rId6"/>
    <p:sldId id="400" r:id="rId7"/>
    <p:sldId id="612" r:id="rId8"/>
    <p:sldId id="402" r:id="rId9"/>
    <p:sldId id="520" r:id="rId10"/>
    <p:sldId id="622" r:id="rId11"/>
    <p:sldId id="621" r:id="rId12"/>
    <p:sldId id="632" r:id="rId13"/>
    <p:sldId id="631" r:id="rId14"/>
    <p:sldId id="587" r:id="rId15"/>
    <p:sldId id="634" r:id="rId16"/>
    <p:sldId id="669" r:id="rId17"/>
    <p:sldId id="638" r:id="rId18"/>
    <p:sldId id="408" r:id="rId19"/>
    <p:sldId id="674" r:id="rId20"/>
    <p:sldId id="673" r:id="rId21"/>
    <p:sldId id="630" r:id="rId22"/>
    <p:sldId id="650" r:id="rId23"/>
    <p:sldId id="647" r:id="rId24"/>
    <p:sldId id="521" r:id="rId25"/>
    <p:sldId id="637" r:id="rId26"/>
    <p:sldId id="524" r:id="rId27"/>
    <p:sldId id="527" r:id="rId28"/>
    <p:sldId id="526" r:id="rId29"/>
    <p:sldId id="410" r:id="rId30"/>
    <p:sldId id="411" r:id="rId31"/>
    <p:sldId id="643" r:id="rId32"/>
    <p:sldId id="642" r:id="rId33"/>
    <p:sldId id="440" r:id="rId34"/>
    <p:sldId id="670" r:id="rId35"/>
    <p:sldId id="678" r:id="rId36"/>
    <p:sldId id="646" r:id="rId37"/>
    <p:sldId id="679" r:id="rId38"/>
    <p:sldId id="407" r:id="rId39"/>
    <p:sldId id="641" r:id="rId40"/>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697">
          <p15:clr>
            <a:srgbClr val="A4A3A4"/>
          </p15:clr>
        </p15:guide>
        <p15:guide id="2" orient="horz" pos="4222">
          <p15:clr>
            <a:srgbClr val="A4A3A4"/>
          </p15:clr>
        </p15:guide>
        <p15:guide id="3" orient="horz" pos="607">
          <p15:clr>
            <a:srgbClr val="A4A3A4"/>
          </p15:clr>
        </p15:guide>
        <p15:guide id="4" orient="horz" pos="4160">
          <p15:clr>
            <a:srgbClr val="A4A3A4"/>
          </p15:clr>
        </p15:guide>
        <p15:guide id="5" pos="2875">
          <p15:clr>
            <a:srgbClr val="A4A3A4"/>
          </p15:clr>
        </p15:guide>
        <p15:guide id="6" pos="4822">
          <p15:clr>
            <a:srgbClr val="A4A3A4"/>
          </p15:clr>
        </p15:guide>
        <p15:guide id="7" pos="5471">
          <p15:clr>
            <a:srgbClr val="A4A3A4"/>
          </p15:clr>
        </p15:guide>
        <p15:guide id="8" pos="5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85858"/>
    <a:srgbClr val="004300"/>
    <a:srgbClr val="B35A17"/>
    <a:srgbClr val="011A5F"/>
    <a:srgbClr val="FF0000"/>
    <a:srgbClr val="33CC33"/>
    <a:srgbClr val="EBFC8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p:scale>
          <a:sx n="96" d="100"/>
          <a:sy n="96" d="100"/>
        </p:scale>
        <p:origin x="2624" y="616"/>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128"/>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EE2B17B2-172C-E648-8102-0C54707ACCE3}"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283078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3E3F554A-7B41-2F42-881D-ED778934D982}"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950605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50" charset="-128"/>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To this day, the works and accomplishments of Alexander the Great fascinate historians on every continent.  </a:t>
            </a:r>
          </a:p>
          <a:p>
            <a:r>
              <a:rPr lang="en-US" b="1">
                <a:latin typeface="Times New Roman" charset="0"/>
                <a:ea typeface="ＭＳ Ｐゴシック" charset="0"/>
                <a:cs typeface="ＭＳ Ｐゴシック" charset="0"/>
              </a:rPr>
              <a:t>////	Looking at the stage of action between the Testaments – with Study Help #5 –– you realize that this one individual played a central role by preparing the Mediterranean world for the arrival of the Lord Jesus Christ…and for the rest of the planet</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history.</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9119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This is why we list him as ALEX THE GREEK in The Bible File.  The presence of the Greek language throughout the Mediterranean Basin provided an improved ease of communication in the Apostle Paul's later missionary journeys in those distant lands.</a:t>
            </a:r>
          </a:p>
          <a:p>
            <a:r>
              <a:rPr lang="en-US" b="1">
                <a:latin typeface="Times New Roman" charset="0"/>
                <a:ea typeface="ＭＳ Ｐゴシック" charset="0"/>
                <a:cs typeface="ＭＳ Ｐゴシック" charset="0"/>
              </a:rPr>
              <a:t>////	And a reminder to our own time: never forget the intellectual genius of the Greeks.  Paul did not.  Only read the Book of Acts to understand his respect for the brilliance of the Greek mind…even though it was mired in pagan philosophy and spiritual darkness.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Besides the Greek language spreading everywhere…remember, too, all the other accomplishments of Hellenism...such as Greek architectural and engineering skills... examples: the Athenian Acropolis and the smaller Temple of Nike.  The remains of ancient Corinth…Paul lived there…still with us today</a:t>
            </a:r>
            <a:r>
              <a:rPr lang="ru-RU" b="1">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Throughout Alexander</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imperial lands, he built dozens of cities, which he named in his own honor.  </a:t>
            </a:r>
          </a:p>
          <a:p>
            <a:r>
              <a:rPr lang="en-US" b="1">
                <a:latin typeface="Times New Roman" charset="0"/>
                <a:ea typeface="ＭＳ Ｐゴシック" charset="0"/>
                <a:cs typeface="ＭＳ Ｐゴシック" charset="0"/>
              </a:rPr>
              <a:t>////	One among them was Egyptian Alexandria on the Nile Delta.  </a:t>
            </a:r>
          </a:p>
          <a:p>
            <a:r>
              <a:rPr lang="en-US" b="1">
                <a:latin typeface="Times New Roman" charset="0"/>
                <a:ea typeface="ＭＳ Ｐゴシック" charset="0"/>
                <a:cs typeface="ＭＳ Ｐゴシック" charset="0"/>
              </a:rPr>
              <a:t>////	Modern Alexandria exists today.  At his great new city on the Mediterranean coast, Alexander established a fabulous center of international scholarship and commerce.  </a:t>
            </a:r>
          </a:p>
          <a:p>
            <a:endParaRPr lang="en-US" b="1">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Ancient records tell us that the Alexandrian library was a repository for all the world's learning up to that time.  Tragedy struck in 272 A.D. when fire destroyed the library...containing at the time original works of the great Greek philosophers, poets and dramatists. With a collection of just under a half million catalogued scrolls, it was a loss of incalculable value.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To this day, the works and accomplishments of Alexander the Great fascinate historians on every continent.  </a:t>
            </a:r>
          </a:p>
          <a:p>
            <a:r>
              <a:rPr lang="en-US" b="1">
                <a:latin typeface="Times New Roman" charset="0"/>
                <a:ea typeface="ＭＳ Ｐゴシック" charset="0"/>
                <a:cs typeface="ＭＳ Ｐゴシック" charset="0"/>
              </a:rPr>
              <a:t>////	Looking at the stage of action between the Testaments – with Study Help #5 –– you realize that this one individual played a central role by preparing the Mediterranean world for the arrival of the Lord Jesus Christ…and for the rest of the planet</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history.</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Alexander died at age 33 in the 300s B.C.</a:t>
            </a:r>
          </a:p>
          <a:p>
            <a:r>
              <a:rPr lang="en-US" b="1">
                <a:latin typeface="Times New Roman" charset="0"/>
                <a:ea typeface="ＭＳ Ｐゴシック" charset="0"/>
                <a:cs typeface="ＭＳ Ｐゴシック" charset="0"/>
              </a:rPr>
              <a:t>////	In his will his empire was divided among his four closest generals...</a:t>
            </a:r>
          </a:p>
          <a:p>
            <a:r>
              <a:rPr lang="en-US" b="1">
                <a:latin typeface="Times New Roman" charset="0"/>
                <a:ea typeface="ＭＳ Ｐゴシック" charset="0"/>
                <a:cs typeface="ＭＳ Ｐゴシック" charset="0"/>
              </a:rPr>
              <a:t>	Among the lands that surrounded the eastern end of the </a:t>
            </a:r>
            <a:r>
              <a:rPr lang="th-TH" b="1">
                <a:latin typeface="Times New Roman" charset="0"/>
                <a:ea typeface="ＭＳ Ｐゴシック" charset="0"/>
                <a:cs typeface="ＭＳ Ｐゴシック" charset="0"/>
              </a:rPr>
              <a:t>ทะเลเมดิเตอร์เรเนียน </a:t>
            </a:r>
            <a:r>
              <a:rPr lang="en-US" b="1">
                <a:latin typeface="Times New Roman" charset="0"/>
                <a:ea typeface="ＭＳ Ｐゴシック" charset="0"/>
                <a:cs typeface="ＭＳ Ｐゴシック" charset="0"/>
              </a:rPr>
              <a:t> were… </a:t>
            </a:r>
          </a:p>
          <a:p>
            <a:r>
              <a:rPr lang="en-US" b="1">
                <a:latin typeface="Times New Roman" charset="0"/>
                <a:ea typeface="ＭＳ Ｐゴシック" charset="0"/>
                <a:cs typeface="ＭＳ Ｐゴシック" charset="0"/>
              </a:rPr>
              <a:t>////	Greece,</a:t>
            </a:r>
          </a:p>
          <a:p>
            <a:r>
              <a:rPr lang="en-US" b="1">
                <a:latin typeface="Times New Roman" charset="0"/>
                <a:ea typeface="ＭＳ Ｐゴシック" charset="0"/>
                <a:cs typeface="ＭＳ Ｐゴシック" charset="0"/>
              </a:rPr>
              <a:t>////	Asia Minor,</a:t>
            </a:r>
          </a:p>
          <a:p>
            <a:r>
              <a:rPr lang="en-US" b="1">
                <a:latin typeface="Times New Roman" charset="0"/>
                <a:ea typeface="ＭＳ Ｐゴシック" charset="0"/>
                <a:cs typeface="ＭＳ Ｐゴシック" charset="0"/>
              </a:rPr>
              <a:t>////	Syria, and</a:t>
            </a:r>
          </a:p>
          <a:p>
            <a:r>
              <a:rPr lang="en-US" b="1">
                <a:latin typeface="Times New Roman" charset="0"/>
                <a:ea typeface="ＭＳ Ｐゴシック" charset="0"/>
                <a:cs typeface="ＭＳ Ｐゴシック" charset="0"/>
              </a:rPr>
              <a:t>////	Egypt...</a:t>
            </a:r>
          </a:p>
          <a:p>
            <a:r>
              <a:rPr lang="en-US" b="1">
                <a:latin typeface="Times New Roman" charset="0"/>
                <a:ea typeface="ＭＳ Ｐゴシック" charset="0"/>
                <a:cs typeface="ＭＳ Ｐゴシック" charset="0"/>
              </a:rPr>
              <a:t>All these lands bordering the </a:t>
            </a:r>
            <a:r>
              <a:rPr lang="th-TH" b="1">
                <a:latin typeface="Times New Roman" charset="0"/>
                <a:ea typeface="ＭＳ Ｐゴシック" charset="0"/>
                <a:cs typeface="ＭＳ Ｐゴシック" charset="0"/>
              </a:rPr>
              <a:t>ทะเลเมดิเตอร์เรเนียน </a:t>
            </a:r>
            <a:r>
              <a:rPr lang="en-US" b="1">
                <a:latin typeface="Times New Roman" charset="0"/>
                <a:ea typeface="ＭＳ Ｐゴシック" charset="0"/>
                <a:cs typeface="ＭＳ Ｐゴシック" charset="0"/>
              </a:rPr>
              <a:t> were in Alexander's estate when it passed to </a:t>
            </a:r>
          </a:p>
          <a:p>
            <a:r>
              <a:rPr lang="en-US" b="1">
                <a:latin typeface="Times New Roman" charset="0"/>
                <a:ea typeface="ＭＳ Ｐゴシック" charset="0"/>
                <a:cs typeface="ＭＳ Ｐゴシック" charset="0"/>
              </a:rPr>
              <a:t>////	General Cassander, inheriting Greece…</a:t>
            </a:r>
          </a:p>
          <a:p>
            <a:r>
              <a:rPr lang="en-US" b="1">
                <a:latin typeface="Times New Roman" charset="0"/>
                <a:ea typeface="ＭＳ Ｐゴシック" charset="0"/>
                <a:cs typeface="ＭＳ Ｐゴシック" charset="0"/>
              </a:rPr>
              <a:t>////	Asia Minor to General Lysimachus…</a:t>
            </a:r>
          </a:p>
          <a:p>
            <a:r>
              <a:rPr lang="en-US" b="1">
                <a:latin typeface="Times New Roman" charset="0"/>
                <a:ea typeface="ＭＳ Ｐゴシック" charset="0"/>
                <a:cs typeface="ＭＳ Ｐゴシック" charset="0"/>
              </a:rPr>
              <a:t>////	Syria to General Seleucus...</a:t>
            </a:r>
          </a:p>
          <a:p>
            <a:r>
              <a:rPr lang="en-US" b="1">
                <a:latin typeface="Times New Roman" charset="0"/>
                <a:ea typeface="ＭＳ Ｐゴシック" charset="0"/>
                <a:cs typeface="ＭＳ Ｐゴシック" charset="0"/>
              </a:rPr>
              <a:t>////	and Egypt to General Ptolemy.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And right there in the middle, with decades of tension and struggle to follow, lay tiny Israel or Palestine -- as that region would be called in the near future.</a:t>
            </a:r>
          </a:p>
          <a:p>
            <a:r>
              <a:rPr lang="en-US" b="1">
                <a:latin typeface="Times New Roman" charset="0"/>
                <a:ea typeface="ＭＳ Ｐゴシック" charset="0"/>
                <a:cs typeface="ＭＳ Ｐゴシック" charset="0"/>
              </a:rPr>
              <a:t>In fact, as we know, many of the ancients called this region the very navel of the earth…a crucial pivot for events that redirected the history of our planet! Here are the beginnings of </a:t>
            </a:r>
          </a:p>
          <a:p>
            <a:r>
              <a:rPr lang="en-US" b="1">
                <a:latin typeface="Times New Roman" charset="0"/>
                <a:ea typeface="ＭＳ Ｐゴシック" charset="0"/>
                <a:cs typeface="ＭＳ Ｐゴシック" charset="0"/>
              </a:rPr>
              <a:t>////   the cruel Selucid Emperors of Syria and </a:t>
            </a:r>
          </a:p>
          <a:p>
            <a:r>
              <a:rPr lang="en-US" b="1">
                <a:latin typeface="Times New Roman" charset="0"/>
                <a:ea typeface="ＭＳ Ｐゴシック" charset="0"/>
                <a:cs typeface="ＭＳ Ｐゴシック" charset="0"/>
              </a:rPr>
              <a:t>////   the Ptolemaic Pharaohs of Egypt…of which Cleopatra was the most famous queen.  She was Greek, by the way!</a:t>
            </a:r>
          </a:p>
          <a:p>
            <a:r>
              <a:rPr lang="en-US" b="1">
                <a:latin typeface="Times New Roman" charset="0"/>
                <a:ea typeface="ＭＳ Ｐゴシック" charset="0"/>
                <a:cs typeface="ＭＳ Ｐゴシック" charset="0"/>
              </a:rPr>
              <a:t>And these two royal houses became flash points for incredible evil and distress for the Jews…massively important events soon to follow.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It's also through this extended period of some 400 years between the Old and the New Testaments…</a:t>
            </a:r>
          </a:p>
          <a:p>
            <a:r>
              <a:rPr lang="en-US" b="1">
                <a:latin typeface="Times New Roman" charset="0"/>
                <a:ea typeface="ＭＳ Ｐゴシック" charset="0"/>
                <a:cs typeface="ＭＳ Ｐゴシック" charset="0"/>
              </a:rPr>
              <a:t>////  …that the 15 books of the Apocrypha emerged.  Although there is much valuable lore and information available from these works…</a:t>
            </a:r>
          </a:p>
          <a:p>
            <a:r>
              <a:rPr lang="en-US" b="1">
                <a:latin typeface="Times New Roman" charset="0"/>
                <a:ea typeface="ＭＳ Ｐゴシック" charset="0"/>
                <a:cs typeface="ＭＳ Ｐゴシック" charset="0"/>
              </a:rPr>
              <a:t>////  …the Protestant sector of Christianity has never admitted the books into its official collection of Biblical literature …its canon… believing them NOT to be of divine origin. </a:t>
            </a:r>
          </a:p>
          <a:p>
            <a:r>
              <a:rPr lang="en-US" b="1">
                <a:solidFill>
                  <a:srgbClr val="000000"/>
                </a:solidFill>
                <a:latin typeface="Times New Roman" charset="0"/>
                <a:ea typeface="ＭＳ Ｐゴシック" charset="0"/>
                <a:cs typeface="ＭＳ Ｐゴシック" charset="0"/>
              </a:rPr>
              <a:t>////   Roman Catholics, however, admitted seven and only seven of them into their Catholic Bible, their canon…and that only as late as the sixteenth century.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the titles of the Apocryphal Books…15 in all.  Among them there are two that merit special attention: First and Second Maccabees…and of those two…</a:t>
            </a:r>
          </a:p>
          <a:p>
            <a:r>
              <a:rPr lang="en-US" b="1">
                <a:latin typeface="Times New Roman" charset="0"/>
                <a:ea typeface="ＭＳ Ｐゴシック" charset="0"/>
                <a:cs typeface="ＭＳ Ｐゴシック" charset="0"/>
              </a:rPr>
              <a:t>////	…the book of First Maccabees is a primary source for historical details of the Silent Period…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So, then…the two traditional historical resources for the Silent period include First Maccabees…and…the writings of Josephus.  Taken together, these two accounts give us a rich backdrop for understanding the world immediately preceding the birth of the Savior.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   Continuing THE BIBLE FILE…we have set up the CREATION file…THE FOUR GREAT PEOPLE….THE THREE SOCIETIES…TIED TOGETHER IN MEANING AND PURPOSE BY FOUR UNCONDITIONAL BIBLICAL</a:t>
            </a:r>
            <a:r>
              <a:rPr lang="ru-RU"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COVENANTS…and now we</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re moving to a place actually outside of Scripture but at the same time, outlining a set of events that tie together both</a:t>
            </a:r>
            <a:r>
              <a:rPr lang="ru-RU" altLang="ja-JP" b="1">
                <a:latin typeface="Times New Roman" charset="0"/>
                <a:ea typeface="ＭＳ Ｐゴシック" charset="0"/>
                <a:cs typeface="ＭＳ Ｐゴシック" charset="0"/>
              </a:rPr>
              <a:t> </a:t>
            </a:r>
            <a:r>
              <a:rPr lang="en-US" altLang="ja-JP" b="1">
                <a:latin typeface="Times New Roman" charset="0"/>
                <a:ea typeface="ＭＳ Ｐゴシック" charset="0"/>
                <a:cs typeface="ＭＳ Ｐゴシック" charset="0"/>
              </a:rPr>
              <a:t>the Old and the New Testaments.</a:t>
            </a:r>
          </a:p>
          <a:p>
            <a:r>
              <a:rPr lang="en-US" b="1">
                <a:latin typeface="Times New Roman" charset="0"/>
                <a:ea typeface="ＭＳ Ｐゴシック" charset="0"/>
                <a:cs typeface="ＭＳ Ｐゴシック" charset="0"/>
              </a:rPr>
              <a:t>////   We call it the period of Biblical SILENCE.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a few other world events and great accomplishments in the SILENCE period during the times of Alexander the Great and later...</a:t>
            </a:r>
          </a:p>
          <a:p>
            <a:r>
              <a:rPr lang="en-US" b="1">
                <a:latin typeface="Times New Roman" charset="0"/>
                <a:ea typeface="ＭＳ Ｐゴシック" charset="0"/>
                <a:cs typeface="ＭＳ Ｐゴシック" charset="0"/>
              </a:rPr>
              <a:t>////	ARISTOTLE was ALEXANDER</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TEACHER</a:t>
            </a:r>
          </a:p>
          <a:p>
            <a:r>
              <a:rPr lang="en-US" b="1">
                <a:latin typeface="Times New Roman" charset="0"/>
                <a:ea typeface="ＭＳ Ｐゴシック" charset="0"/>
                <a:cs typeface="ＭＳ Ｐゴシック" charset="0"/>
              </a:rPr>
              <a:t>////	ARISTOTLE develops his system of MUSIC THEORY</a:t>
            </a:r>
          </a:p>
          <a:p>
            <a:r>
              <a:rPr lang="en-US" b="1">
                <a:latin typeface="Times New Roman" charset="0"/>
                <a:ea typeface="ＭＳ Ｐゴシック" charset="0"/>
                <a:cs typeface="ＭＳ Ｐゴシック" charset="0"/>
              </a:rPr>
              <a:t>////	GREAT WALL OF CHINA arises</a:t>
            </a:r>
          </a:p>
          <a:p>
            <a:r>
              <a:rPr lang="en-US" b="1">
                <a:latin typeface="Times New Roman" charset="0"/>
                <a:ea typeface="ＭＳ Ｐゴシック" charset="0"/>
                <a:cs typeface="ＭＳ Ｐゴシック" charset="0"/>
              </a:rPr>
              <a:t>////	IRON USED IN CHINA</a:t>
            </a:r>
          </a:p>
          <a:p>
            <a:r>
              <a:rPr lang="en-US" b="1">
                <a:latin typeface="Times New Roman" charset="0"/>
                <a:ea typeface="ＭＳ Ｐゴシック" charset="0"/>
                <a:cs typeface="ＭＳ Ｐゴシック" charset="0"/>
              </a:rPr>
              <a:t>////	ALEXANDRIA becomes a CENTER OF GREEK  LEARNING</a:t>
            </a:r>
          </a:p>
          <a:p>
            <a:r>
              <a:rPr lang="en-US" b="1">
                <a:latin typeface="Times New Roman" charset="0"/>
                <a:ea typeface="ＭＳ Ｐゴシック" charset="0"/>
                <a:cs typeface="ＭＳ Ｐゴシック" charset="0"/>
              </a:rPr>
              <a:t>////	EUCLID: writes a STANDARD WORK IN GEOMETRY</a:t>
            </a:r>
          </a:p>
          <a:p>
            <a:r>
              <a:rPr lang="en-US" b="1">
                <a:latin typeface="Times New Roman" charset="0"/>
                <a:ea typeface="ＭＳ Ｐゴシック" charset="0"/>
                <a:cs typeface="ＭＳ Ｐゴシック" charset="0"/>
              </a:rPr>
              <a:t>////	FIRST ROMAN COINS come into use</a:t>
            </a:r>
          </a:p>
          <a:p>
            <a:r>
              <a:rPr lang="en-US" b="1">
                <a:latin typeface="Times New Roman" charset="0"/>
                <a:ea typeface="ＭＳ Ｐゴシック" charset="0"/>
                <a:cs typeface="ＭＳ Ｐゴシック" charset="0"/>
              </a:rPr>
              <a:t>////	CORINTH BECOMES a great TRADING CENTER</a:t>
            </a:r>
          </a:p>
          <a:p>
            <a:r>
              <a:rPr lang="en-US" b="1">
                <a:latin typeface="Times New Roman" charset="0"/>
                <a:ea typeface="ＭＳ Ｐゴシック" charset="0"/>
                <a:cs typeface="ＭＳ Ｐゴシック" charset="0"/>
              </a:rPr>
              <a:t>////	JEWISH TRADING CENTERS develop IN EGYPT</a:t>
            </a:r>
          </a:p>
          <a:p>
            <a:r>
              <a:rPr lang="en-US" b="1">
                <a:latin typeface="Times New Roman" charset="0"/>
                <a:ea typeface="ＭＳ Ｐゴシック" charset="0"/>
                <a:cs typeface="ＭＳ Ｐゴシック" charset="0"/>
              </a:rPr>
              <a:t>And of course...</a:t>
            </a:r>
          </a:p>
          <a:p>
            <a:r>
              <a:rPr lang="en-US" b="1">
                <a:latin typeface="Times New Roman" charset="0"/>
                <a:ea typeface="ＭＳ Ｐゴシック" charset="0"/>
                <a:cs typeface="ＭＳ Ｐゴシック" charset="0"/>
              </a:rPr>
              <a:t>////	the Influence of HELLENISM and the GREEK CITIES</a:t>
            </a:r>
          </a:p>
          <a:p>
            <a:r>
              <a:rPr lang="en-US" b="1">
                <a:latin typeface="Times New Roman" charset="0"/>
                <a:ea typeface="ＭＳ Ｐゴシック" charset="0"/>
                <a:cs typeface="ＭＳ Ｐゴシック" charset="0"/>
              </a:rPr>
              <a:t>together with </a:t>
            </a:r>
          </a:p>
          <a:p>
            <a:r>
              <a:rPr lang="en-US" b="1">
                <a:latin typeface="Times New Roman" charset="0"/>
                <a:ea typeface="ＭＳ Ｐゴシック" charset="0"/>
                <a:cs typeface="ＭＳ Ｐゴシック" charset="0"/>
              </a:rPr>
              <a:t>////	GREEK STYLES OF LIVING…and most important…</a:t>
            </a:r>
          </a:p>
          <a:p>
            <a:r>
              <a:rPr lang="en-US" b="1">
                <a:latin typeface="Times New Roman" charset="0"/>
                <a:ea typeface="ＭＳ Ｐゴシック" charset="0"/>
                <a:cs typeface="ＭＳ Ｐゴシック" charset="0"/>
              </a:rPr>
              <a:t>////	the wide adoption of the GREEK LANGUAGE.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Still within the Bible File of SILENCE…around 500 B.C…..As ALEXANDER passes from the scene…the ROMAN EMPIRE enters world history with its ROMAN SYSTEMS of </a:t>
            </a:r>
          </a:p>
          <a:p>
            <a:r>
              <a:rPr lang="en-US" b="1">
                <a:latin typeface="Times New Roman" charset="0"/>
                <a:ea typeface="ＭＳ Ｐゴシック" charset="0"/>
                <a:cs typeface="ＭＳ Ｐゴシック" charset="0"/>
              </a:rPr>
              <a:t>////	civil and military administration, </a:t>
            </a:r>
          </a:p>
          <a:p>
            <a:r>
              <a:rPr lang="en-US" b="1">
                <a:latin typeface="Times New Roman" charset="0"/>
                <a:ea typeface="ＭＳ Ｐゴシック" charset="0"/>
                <a:cs typeface="ＭＳ Ｐゴシック" charset="0"/>
              </a:rPr>
              <a:t>////	law, </a:t>
            </a:r>
          </a:p>
          <a:p>
            <a:r>
              <a:rPr lang="en-US" b="1">
                <a:latin typeface="Times New Roman" charset="0"/>
                <a:ea typeface="ＭＳ Ｐゴシック" charset="0"/>
                <a:cs typeface="ＭＳ Ｐゴシック" charset="0"/>
              </a:rPr>
              <a:t>////	communication, </a:t>
            </a:r>
          </a:p>
          <a:p>
            <a:r>
              <a:rPr lang="en-US" b="1">
                <a:latin typeface="Times New Roman" charset="0"/>
                <a:ea typeface="ＭＳ Ｐゴシック" charset="0"/>
                <a:cs typeface="ＭＳ Ｐゴシック" charset="0"/>
              </a:rPr>
              <a:t>////	transportation, </a:t>
            </a:r>
          </a:p>
          <a:p>
            <a:r>
              <a:rPr lang="en-US" b="1">
                <a:latin typeface="Times New Roman" charset="0"/>
                <a:ea typeface="ＭＳ Ｐゴシック" charset="0"/>
                <a:cs typeface="ＭＳ Ｐゴシック" charset="0"/>
              </a:rPr>
              <a:t>////	banking and taxation. And cruel though it may have been, </a:t>
            </a:r>
          </a:p>
          <a:p>
            <a:r>
              <a:rPr lang="en-US" b="1">
                <a:latin typeface="Times New Roman" charset="0"/>
                <a:ea typeface="ＭＳ Ｐゴシック" charset="0"/>
                <a:cs typeface="ＭＳ Ｐゴシック" charset="0"/>
              </a:rPr>
              <a:t>////	Rome</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famous Pax Romana, the Peace of Rome, spreading across the continents as the most extensive era of relative peace the world had known up to that time…cruel though it was!</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Lands of the Roman Empire extended from England to Northern Arabia, and </a:t>
            </a:r>
          </a:p>
          <a:p>
            <a:r>
              <a:rPr lang="en-US" b="1">
                <a:latin typeface="Times New Roman" charset="0"/>
                <a:ea typeface="ＭＳ Ｐゴシック" charset="0"/>
                <a:cs typeface="ＭＳ Ｐゴシック" charset="0"/>
              </a:rPr>
              <a:t>////   from North Africa to today's southern Russia.  And it is said that with a fresh change of relay horses, you could travel from the capital in Rome to the farthest point of the Empire in two weeks.</a:t>
            </a:r>
          </a:p>
          <a:p>
            <a:r>
              <a:rPr lang="en-US" b="1">
                <a:latin typeface="Times New Roman" charset="0"/>
                <a:ea typeface="ＭＳ Ｐゴシック" charset="0"/>
                <a:cs typeface="ＭＳ Ｐゴシック" charset="0"/>
              </a:rPr>
              <a:t>////  And here again, nestled down in the far southeast corner of the empire sat that troublesome little land, called Palestine.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We stand in amazement at the incredible achievements of the Roman engineers and their conquering armies.  The colossal Arch of Constantine remains today next to the Coliseum in Rome, as grand now as when it was originally designed and erected by Rome's first Christian emperor, Constantine.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In the Roman Forum itself we are left with majestic reminders of the high level of civilization and political discourse that developed under the awesome power of Roman administration.</a:t>
            </a:r>
          </a:p>
          <a:p>
            <a:r>
              <a:rPr lang="en-US" b="1">
                <a:latin typeface="Times New Roman" charset="0"/>
                <a:ea typeface="ＭＳ Ｐゴシック" charset="0"/>
                <a:cs typeface="ＭＳ Ｐゴシック" charset="0"/>
              </a:rPr>
              <a:t>////	This tiny grotto in the Forum Romanum marks the place of assassination of Julius Caesar.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Each of these structures, still standing after 2000 years, gives powerful evidence of the level of science, architecture, technology and social administration that developed under Roman rule.  They point directly to the fact that the world was changing by epic strides from those simpler, more primitive life-styles known only a few centuries earlier.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Throughout the Empire, in other locations beyond counting, ROMAN SYSTEMS were transforming the Mediterranean and European worlds.  In Jerusalem, archeologists have uncovered the original pools of Bethesda -- a Roman construction – providing a rich background for one of the Bible's most powerful scenes in John</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gospel [John 5:2).</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While far away in Ephesus, in today's Turkey, this amphitheater still stands.  It marks the place where the Apostle Paul came up against the artisans of the goddess Diana. </a:t>
            </a:r>
          </a:p>
          <a:p>
            <a:r>
              <a:rPr lang="en-US" b="1">
                <a:latin typeface="Times New Roman" charset="0"/>
                <a:ea typeface="ＭＳ Ｐゴシック" charset="0"/>
                <a:cs typeface="ＭＳ Ｐゴシック" charset="0"/>
              </a:rPr>
              <a:t>////	In all probability, Paul walked that main boulevard to the waterfront, which was there in his time, but has long since been filled with silt.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Back on Israel</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a:t>
            </a:r>
            <a:r>
              <a:rPr lang="th-TH" altLang="ja-JP" b="1">
                <a:latin typeface="Times New Roman" charset="0"/>
                <a:ea typeface="ＭＳ Ｐゴシック" charset="0"/>
                <a:cs typeface="ＭＳ Ｐゴシック" charset="0"/>
              </a:rPr>
              <a:t>ทะเลเมดิเตอร์เรเนียน </a:t>
            </a:r>
            <a:r>
              <a:rPr lang="en-US" altLang="ja-JP" b="1">
                <a:latin typeface="Times New Roman" charset="0"/>
                <a:ea typeface="ＭＳ Ｐゴシック" charset="0"/>
                <a:cs typeface="ＭＳ Ｐゴシック" charset="0"/>
              </a:rPr>
              <a:t>coast, the technological marvel of this dual-channeled, 22-mile-long aqueduct still stands.  Roman engineers designed and built it to bring water from the distant hills of the Galilee to the new city of Caesarea, named in honor of the Roman Emperor.</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And this...the remains of an enormous fortress palace of Herod the Great at Masada overlooking the Dead Sea --  to which the last of Jerusalem's rebels held out against the Romans for three years.  Eventually 900 ancient Israelis took their own lives in 73 A.D. rather than live under the yoke of Rome.  Even today, new military cadets become commissioned in the Israeli Defense Force at this place....where they declare, "Never again!</a:t>
            </a:r>
            <a:r>
              <a:rPr lang="ja-JP" altLang="en-US" b="1">
                <a:latin typeface="Times New Roman" charset="0"/>
                <a:ea typeface="ＭＳ Ｐゴシック" charset="0"/>
                <a:cs typeface="ＭＳ Ｐゴシック" charset="0"/>
              </a:rPr>
              <a:t>”</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At this point, the biblical time line remains at about 500 B.C.  A fascinating period of history follows, setting the stage for all that will shortly happen.  Remember that the world is being prepared for the entrance of the Savior…yet some centuries away.  Will events occur to prepare the way?  Yes, indeed…significantly!  Watch them unfold.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Continuing on Study Help #5, to sum up Rome</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enormous advances during this period of biblical SILENCE…just look at the list.  These </a:t>
            </a:r>
            <a:r>
              <a:rPr lang="en-US" altLang="ja-JP" b="1">
                <a:solidFill>
                  <a:srgbClr val="000000"/>
                </a:solidFill>
                <a:latin typeface="Times New Roman" charset="0"/>
                <a:ea typeface="ＭＳ Ｐゴシック" charset="0"/>
                <a:cs typeface="ＭＳ Ｐゴシック" charset="0"/>
              </a:rPr>
              <a:t>events and discoveries transformed the world...  </a:t>
            </a:r>
          </a:p>
          <a:p>
            <a:r>
              <a:rPr lang="en-US" b="1">
                <a:solidFill>
                  <a:srgbClr val="000000"/>
                </a:solidFill>
                <a:latin typeface="Times New Roman" charset="0"/>
                <a:ea typeface="ＭＳ Ｐゴシック" charset="0"/>
                <a:cs typeface="ＭＳ Ｐゴシック" charset="0"/>
              </a:rPr>
              <a:t>////	ROME'S EFFICIENT GOVERNMENT &amp; SOCIAL ADMINISTRATION</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NEW USE OF GEARS...WATERWHEEL</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DEVELOPMENT OF TRIGONOMETRY </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WATER CLOCK</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ROSETTA STONE INSCRIBED</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COLLEGE OF TECHNOLOGY IN ALEXANDRIA</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ROMAN BANKING SYSTEM</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NEW CONSTRUCTION METHODS</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WATER &amp; SEWER SYSTEMS…CONCRETE</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STOCK MARKETS AND INVESTMENTS</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EMPIRE-WIDE HIGHWAY SYSTEM</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ADOPTION OF THE 365-DAY YEAR</a:t>
            </a:r>
          </a:p>
          <a:p>
            <a:r>
              <a:rPr lang="en-US" b="1">
                <a:solidFill>
                  <a:srgbClr val="000000"/>
                </a:solidFill>
                <a:latin typeface="Times New Roman" charset="0"/>
                <a:ea typeface="ＭＳ Ｐゴシック" charset="0"/>
                <a:cs typeface="ＭＳ Ｐゴシック" charset="0"/>
              </a:rPr>
              <a:t>////	UNIVERSAL USE OF LATIN</a:t>
            </a:r>
          </a:p>
          <a:p>
            <a:r>
              <a:rPr lang="en-US" b="1">
                <a:solidFill>
                  <a:srgbClr val="000000"/>
                </a:solidFill>
                <a:latin typeface="Times New Roman" charset="0"/>
                <a:ea typeface="ＭＳ Ｐゴシック" charset="0"/>
                <a:cs typeface="ＭＳ Ｐゴシック" charset="0"/>
              </a:rPr>
              <a:t>////	A STRATEGIC MILITARY ORGANIZATION</a:t>
            </a:r>
          </a:p>
          <a:p>
            <a:r>
              <a:rPr lang="en-US" b="1">
                <a:latin typeface="Times New Roman" charset="0"/>
                <a:ea typeface="ＭＳ Ｐゴシック" charset="0"/>
                <a:cs typeface="ＭＳ Ｐゴシック" charset="0"/>
              </a:rPr>
              <a:t>////	producing the </a:t>
            </a:r>
            <a:r>
              <a:rPr lang="en-US" b="1">
                <a:solidFill>
                  <a:srgbClr val="000000"/>
                </a:solidFill>
                <a:latin typeface="Times New Roman" charset="0"/>
                <a:ea typeface="ＭＳ Ｐゴシック" charset="0"/>
                <a:cs typeface="ＭＳ Ｐゴシック" charset="0"/>
              </a:rPr>
              <a:t>PAX ROMANA, and, of course, that continuing </a:t>
            </a:r>
          </a:p>
          <a:p>
            <a:r>
              <a:rPr lang="en-US" b="1">
                <a:solidFill>
                  <a:srgbClr val="000000"/>
                </a:solidFill>
                <a:latin typeface="Times New Roman" charset="0"/>
                <a:ea typeface="ＭＳ Ｐゴシック" charset="0"/>
                <a:cs typeface="ＭＳ Ｐゴシック" charset="0"/>
              </a:rPr>
              <a:t>	thorn in Caesar</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a:t>
            </a:r>
          </a:p>
          <a:p>
            <a:r>
              <a:rPr lang="en-US" b="1">
                <a:latin typeface="Times New Roman" charset="0"/>
                <a:ea typeface="ＭＳ Ｐゴシック" charset="0"/>
                <a:cs typeface="ＭＳ Ｐゴシック" charset="0"/>
              </a:rPr>
              <a:t>////	R</a:t>
            </a:r>
            <a:r>
              <a:rPr lang="en-US" b="1">
                <a:solidFill>
                  <a:srgbClr val="000000"/>
                </a:solidFill>
                <a:latin typeface="Times New Roman" charset="0"/>
                <a:ea typeface="ＭＳ Ｐゴシック" charset="0"/>
                <a:cs typeface="ＭＳ Ｐゴシック" charset="0"/>
              </a:rPr>
              <a:t>OMAN-OCCUPIED PALESTINE</a:t>
            </a:r>
            <a:r>
              <a:rPr lang="en-US" b="1">
                <a:solidFill>
                  <a:srgbClr val="FFFFFF"/>
                </a:solidFill>
                <a:latin typeface="Times New Roman" charset="0"/>
                <a:ea typeface="ＭＳ Ｐゴシック" charset="0"/>
                <a:cs typeface="ＭＳ Ｐゴシック" charset="0"/>
              </a:rP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Now…place the achievements of earlier Greece next to Rome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later progress in science and technology.  Comparing both in parallel and in sequence…an obvious fact emerges!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world had enormously changed across the four hundred years since the close of the Old Testament!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#6 –– between Malachi in the Old Testament and Matthew in the New ––  we can chart four pivotal accomplishments that directly affected the march of Abraham</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promises toward the appearance of the Messiah…two Scriptural, two historical…</a:t>
            </a:r>
          </a:p>
          <a:p>
            <a:r>
              <a:rPr lang="en-US" b="1">
                <a:solidFill>
                  <a:srgbClr val="000000"/>
                </a:solidFill>
                <a:latin typeface="Times New Roman" charset="0"/>
                <a:ea typeface="ＭＳ Ｐゴシック" charset="0"/>
                <a:cs typeface="ＭＳ Ｐゴシック" charset="0"/>
              </a:rPr>
              <a:t>////	First, the Jews completed their Hebrew Canon…the official collection of Old Testament books…during the period of SILENCE.</a:t>
            </a:r>
          </a:p>
          <a:p>
            <a:r>
              <a:rPr lang="en-US" b="1">
                <a:solidFill>
                  <a:srgbClr val="000000"/>
                </a:solidFill>
                <a:latin typeface="Times New Roman" charset="0"/>
                <a:ea typeface="ＭＳ Ｐゴシック" charset="0"/>
                <a:cs typeface="ＭＳ Ｐゴシック" charset="0"/>
              </a:rPr>
              <a:t>////	Second, the Hebrew Old Testament was translated into Greek for the first time, thus becoming the foundation for all future Bible translations right up to our present day.   It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commonly known as the SEPTUAGINT, usually indicated by the Roman numerals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LXX</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representing the 70 scholars who developed its translation in ancient Alexandria.</a:t>
            </a:r>
          </a:p>
          <a:p>
            <a:r>
              <a:rPr lang="en-US" b="1">
                <a:solidFill>
                  <a:srgbClr val="000000"/>
                </a:solidFill>
                <a:latin typeface="Times New Roman" charset="0"/>
                <a:ea typeface="ＭＳ Ｐゴシック" charset="0"/>
                <a:cs typeface="ＭＳ Ｐゴシック" charset="0"/>
              </a:rPr>
              <a:t>////	Third and historically, ALEXANDER THE GREAT spread the ways of the Greeks including their language, through the Mediterranean Basin and far beyond it.</a:t>
            </a:r>
          </a:p>
          <a:p>
            <a:r>
              <a:rPr lang="en-US" b="1">
                <a:solidFill>
                  <a:srgbClr val="000000"/>
                </a:solidFill>
                <a:latin typeface="Times New Roman" charset="0"/>
                <a:ea typeface="ＭＳ Ｐゴシック" charset="0"/>
                <a:cs typeface="ＭＳ Ｐゴシック" charset="0"/>
              </a:rPr>
              <a:t>////	Fourth and finally, Israel came under ROMAN occupation and domination bringing with it an era of high TECHNOLOGY, but enforced by a cruel PEACE throughout the Empire.</a:t>
            </a:r>
          </a:p>
          <a:p>
            <a:r>
              <a:rPr lang="en-US" b="1">
                <a:solidFill>
                  <a:srgbClr val="000000"/>
                </a:solidFill>
                <a:latin typeface="Times New Roman" charset="0"/>
                <a:ea typeface="ＭＳ Ｐゴシック" charset="0"/>
                <a:cs typeface="ＭＳ Ｐゴシック" charset="0"/>
              </a:rPr>
              <a:t>////	Taken together, these events set the stage for culmination of God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Great Promise to Abraham, the appearance of the Messiah, the Lord Jesus Christ!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here we are…we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ve explored and mapped out</a:t>
            </a:r>
            <a:endParaRPr lang="en-US" altLang="ja-JP"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CREATION…FOUR PEOPLE…THREE SOCIETIES…</a:t>
            </a:r>
          </a:p>
          <a:p>
            <a:r>
              <a:rPr lang="en-US" b="1">
                <a:latin typeface="Times New Roman" charset="0"/>
                <a:ea typeface="ＭＳ Ｐゴシック" charset="0"/>
                <a:cs typeface="ＭＳ Ｐゴシック" charset="0"/>
              </a:rPr>
              <a:t>////	…held together by THE FOUR FOUNDATIONAL BIBLICAL COVENANTS, the ABRAHAMIC and the three amplifications of those covenant promises…the Land, the Davidic, and the New Covenants.</a:t>
            </a:r>
          </a:p>
          <a:p>
            <a:r>
              <a:rPr lang="en-US" b="1">
                <a:latin typeface="Times New Roman" charset="0"/>
                <a:ea typeface="ＭＳ Ｐゴシック" charset="0"/>
                <a:cs typeface="ＭＳ Ｐゴシック" charset="0"/>
              </a:rPr>
              <a:t>////	And then, with the cultural influence of ALEXANDER THE GREAT and the enormous social changes brought on by the ROMAN EMPIRE….</a:t>
            </a:r>
          </a:p>
          <a:p>
            <a:r>
              <a:rPr lang="en-US" b="1">
                <a:latin typeface="Times New Roman" charset="0"/>
                <a:ea typeface="ＭＳ Ｐゴシック" charset="0"/>
                <a:cs typeface="ＭＳ Ｐゴシック" charset="0"/>
              </a:rPr>
              <a:t>////	…the stage is now set for the last of the ten Bible files where we come face to face with the appearance of that One ---the Messiah…for Whom the entire glorious story has been revealed and preserved for us in Scripture in both the Old and the New Testaments.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th-TH">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This is the period called biblical SILENCE…the S in C  7  S and J. </a:t>
            </a:r>
          </a:p>
          <a:p>
            <a:r>
              <a:rPr lang="en-US" b="1">
                <a:latin typeface="Times New Roman" charset="0"/>
                <a:ea typeface="ＭＳ Ｐゴシック" charset="0"/>
                <a:cs typeface="ＭＳ Ｐゴシック" charset="0"/>
              </a:rPr>
              <a:t>////	Extending about 400 years between the Old and New Testaments, but with a crucial importance and difference.</a:t>
            </a:r>
          </a:p>
          <a:p>
            <a:r>
              <a:rPr lang="en-US" b="1">
                <a:latin typeface="Times New Roman" charset="0"/>
                <a:ea typeface="ＭＳ Ｐゴシック" charset="0"/>
                <a:cs typeface="ＭＳ Ｐゴシック" charset="0"/>
              </a:rPr>
              <a:t>////	The Protestant Bible records no other event or any additional revelation from God during that time.  We have no more Biblical record until we arrive at the Gospel of Matthew in the New Testament.</a:t>
            </a:r>
            <a:endParaRPr lang="ru-RU"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The prophet Daniel HAD foreseen events of that time.  However, regarding specific writings, as in other parts of Scripture, the Protestant Bible provides none in book form during the SILENCE period.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is the SILENCE FOLDER in the Bible File collection.  But remember this...although this period between the Testaments is traditionally called a period of BIBLICAL SILENCE, the stage of world history was anything but quiet.</a:t>
            </a:r>
          </a:p>
          <a:p>
            <a:r>
              <a:rPr lang="en-US" b="1">
                <a:latin typeface="Times New Roman" charset="0"/>
                <a:ea typeface="ＭＳ Ｐゴシック" charset="0"/>
                <a:cs typeface="ＭＳ Ｐゴシック" charset="0"/>
              </a:rPr>
              <a:t>////	The Bible File</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SILENCE Folder sits there squarely parked between the Old Testament…</a:t>
            </a:r>
          </a:p>
          <a:p>
            <a:r>
              <a:rPr lang="en-US" b="1">
                <a:latin typeface="Times New Roman" charset="0"/>
                <a:ea typeface="ＭＳ Ｐゴシック" charset="0"/>
                <a:cs typeface="ＭＳ Ｐゴシック" charset="0"/>
              </a:rPr>
              <a:t>////	….and the New Testament…the JESUS file folder.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The SILENCE  time frame…about 500 B.C.… with the Bible File</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two blank spaces marking this period of Biblical AND world history…. crucial turning points of enormous importance to Biblical understanding.</a:t>
            </a:r>
          </a:p>
          <a:p>
            <a:r>
              <a:rPr lang="en-US" b="1">
                <a:latin typeface="Times New Roman" charset="0"/>
                <a:ea typeface="ＭＳ Ｐゴシック" charset="0"/>
                <a:cs typeface="ＭＳ Ｐゴシック" charset="0"/>
              </a:rPr>
              <a:t>////	Let's begin with ALEX THE GREEK -- the reason for that temporary title is coming shortly.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We refer, of course, to ALEXANDER THE GREAT…that remarkable young Greek military genius who changed the course of world history.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Some facts about the young Alexander:  he was educated at the feet of Aristotle, eventually riding to fabulous victories on his famous horse, Bucephalus.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ALEXANDER was born in Macedonia…about 300 years before the birth of Jesus Christ…</a:t>
            </a:r>
          </a:p>
          <a:p>
            <a:r>
              <a:rPr lang="en-US" b="1">
                <a:latin typeface="Times New Roman" charset="0"/>
                <a:ea typeface="ＭＳ Ｐゴシック" charset="0"/>
                <a:cs typeface="ＭＳ Ｐゴシック" charset="0"/>
              </a:rPr>
              <a:t>////	…in the ancient city of Philippi, the son of King Philip.  Alexander exerted a level of influence on world history like few others, before or since.  His conquering armies swept through most of the known world of his day.</a:t>
            </a:r>
          </a:p>
          <a:p>
            <a:r>
              <a:rPr lang="en-US" b="1">
                <a:latin typeface="Times New Roman" charset="0"/>
                <a:ea typeface="ＭＳ Ｐゴシック" charset="0"/>
                <a:cs typeface="ＭＳ Ｐゴシック" charset="0"/>
              </a:rPr>
              <a:t>////  	By the time of his death at age 33, Alexander had subdued an enormous extent of European and Asian lands…from North Africa to today's Turkey, and from today's Northern Greece all the way to India. A truly incredible life of unparalleled historic significance.  </a:t>
            </a:r>
          </a:p>
          <a:p>
            <a:r>
              <a:rPr lang="en-US" b="1">
                <a:latin typeface="Times New Roman" charset="0"/>
                <a:ea typeface="ＭＳ Ｐゴシック" charset="0"/>
                <a:cs typeface="ＭＳ Ｐゴシック" charset="0"/>
              </a:rPr>
              <a:t>////	And right at the center of Alexander's conquests lay that troubling little land called Israel or Canaan, later known as Palestine during Roman times.  Alexander</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influence heavily impacted The Land of Abraham</a:t>
            </a:r>
            <a:r>
              <a:rPr lang="ja-JP" altLang="en-US"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inheritance.</a:t>
            </a:r>
          </a:p>
          <a:p>
            <a:r>
              <a:rPr lang="en-US" b="1">
                <a:latin typeface="Times New Roman" charset="0"/>
                <a:ea typeface="ＭＳ Ｐゴシック" charset="0"/>
                <a:cs typeface="ＭＳ Ｐゴシック" charset="0"/>
              </a:rPr>
              <a:t>////	Wherever he went, Alexander spread the cultural effects of "Hellenism," an important word that means doing things THE GREEK WAY.  But riding out above all his accomplishments…in all his conquered lands ALEXANDER also left behind his most important cultural contribution…</a:t>
            </a:r>
          </a:p>
          <a:p>
            <a:r>
              <a:rPr lang="en-US" b="1">
                <a:latin typeface="Times New Roman" charset="0"/>
                <a:ea typeface="ＭＳ Ｐゴシック" charset="0"/>
                <a:cs typeface="ＭＳ Ｐゴシック" charset="0"/>
              </a:rPr>
              <a:t>////	…as far as the Gospel is concerned: the Greek language...a version called, in effect, street or Koine (KOIN-AY) Greek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4082077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2367827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0677674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33"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34"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35"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36"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7"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6051932"/>
      </p:ext>
    </p:extLst>
  </p:cSld>
  <p:clrMapOvr>
    <a:masterClrMapping/>
  </p:clrMapOvr>
  <p:transition spd="med">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496695"/>
      </p:ext>
    </p:extLst>
  </p:cSld>
  <p:clrMapOvr>
    <a:masterClrMapping/>
  </p:clrMapOvr>
  <p:transition spd="med">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0988761"/>
      </p:ext>
    </p:extLst>
  </p:cSld>
  <p:clrMapOvr>
    <a:masterClrMapping/>
  </p:clrMapOvr>
  <p:transition spd="med">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974710"/>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855268"/>
      </p:ext>
    </p:extLst>
  </p:cSld>
  <p:clrMapOvr>
    <a:masterClrMapping/>
  </p:clrMapOvr>
  <p:transition spd="med">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25330746"/>
      </p:ext>
    </p:extLst>
  </p:cSld>
  <p:clrMapOvr>
    <a:masterClrMapping/>
  </p:clrMapOvr>
  <p:transition spd="med">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297849"/>
      </p:ext>
    </p:extLst>
  </p:cSld>
  <p:clrMapOvr>
    <a:masterClrMapping/>
  </p:clrMapOvr>
  <p:transition spd="med">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10526730"/>
      </p:ext>
    </p:extLst>
  </p:cSld>
  <p:clrMapOvr>
    <a:masterClrMapping/>
  </p:clrMapOvr>
  <p:transition spd="med">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81280982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027014"/>
      </p:ext>
    </p:extLst>
  </p:cSld>
  <p:clrMapOvr>
    <a:masterClrMapping/>
  </p:clrMapOvr>
  <p:transition spd="med">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047423"/>
      </p:ext>
    </p:extLst>
  </p:cSld>
  <p:clrMapOvr>
    <a:masterClrMapping/>
  </p:clrMapOvr>
  <p:transition spd="med">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987620"/>
      </p:ext>
    </p:extLst>
  </p:cSld>
  <p:clrMapOvr>
    <a:masterClrMapping/>
  </p:clrMapOvr>
  <p:transition spd="med">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73880291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265734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0856328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174719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73100699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642006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302443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75386577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54970822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012241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6636749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566683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526562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71553662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8030246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53020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7641723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1816067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grpSp>
          <p:nvGrpSpPr>
            <p:cNvPr id="103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th-TH"/>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grpSp>
      </p:grpSp>
      <p:sp>
        <p:nvSpPr>
          <p:cNvPr id="1075" name="Text Box 51"/>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76" name="Rectangle 52"/>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50" charset="-128"/>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grpSp>
          <p:nvGrpSpPr>
            <p:cNvPr id="1037"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800" b="0" i="1">
                  <a:solidFill>
                    <a:srgbClr val="FFFFFF"/>
                  </a:solidFill>
                  <a:effectLst>
                    <a:outerShdw blurRad="38100" dist="38100" dir="2700000" algn="tl">
                      <a:srgbClr val="000000">
                        <a:alpha val="43137"/>
                      </a:srgbClr>
                    </a:outerShdw>
                  </a:effectLst>
                </a:endParaRPr>
              </a:p>
            </p:txBody>
          </p:sp>
        </p:grpSp>
        <p:grpSp>
          <p:nvGrpSpPr>
            <p:cNvPr id="1038"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grpSp>
      </p:grpSp>
      <p:sp>
        <p:nvSpPr>
          <p:cNvPr id="1059" name="Rectangle 35"/>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60" name="Rectangle 36"/>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61" name="Rectangle 37"/>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63" name="Rectangle 39"/>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66" name="Rectangle 42"/>
          <p:cNvSpPr>
            <a:spLocks noChangeArrowheads="1"/>
          </p:cNvSpPr>
          <p:nvPr/>
        </p:nvSpPr>
        <p:spPr bwMode="auto">
          <a:xfrm>
            <a:off x="265113" y="438150"/>
            <a:ext cx="148590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defRPr/>
            </a:pPr>
            <a:r>
              <a:rPr lang="th-TH" sz="2000">
                <a:solidFill>
                  <a:srgbClr val="FFD34A"/>
                </a:solidFill>
                <a:latin typeface="Tahoma" charset="0"/>
                <a:cs typeface="Tahoma" charset="0"/>
              </a:rPr>
              <a:t>          ปูพื้น</a:t>
            </a:r>
          </a:p>
          <a:p>
            <a:pPr>
              <a:defRPr/>
            </a:pPr>
            <a:r>
              <a:rPr lang="th-TH" sz="2000">
                <a:solidFill>
                  <a:srgbClr val="FFD34A"/>
                </a:solidFill>
                <a:latin typeface="Tahoma" charset="0"/>
                <a:cs typeface="Tahoma" charset="0"/>
              </a:rPr>
              <a:t>      สู่โลก</a:t>
            </a:r>
          </a:p>
          <a:p>
            <a:pPr>
              <a:defRPr/>
            </a:pPr>
            <a:r>
              <a:rPr lang="th-TH" sz="2000">
                <a:solidFill>
                  <a:srgbClr val="FFD34A"/>
                </a:solidFill>
                <a:latin typeface="Tahoma" charset="0"/>
                <a:cs typeface="Tahoma" charset="0"/>
              </a:rPr>
              <a:t>พระคัมภีร์</a:t>
            </a:r>
            <a:endParaRPr lang="en-US" sz="2000">
              <a:solidFill>
                <a:srgbClr val="FFD34A"/>
              </a:solidFill>
              <a:latin typeface="Tahoma" charset="0"/>
              <a:cs typeface="Tahoma" charset="0"/>
            </a:endParaRPr>
          </a:p>
        </p:txBody>
      </p:sp>
      <p:sp>
        <p:nvSpPr>
          <p:cNvPr id="1067" name="Line 43"/>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endParaRPr>
          </a:p>
        </p:txBody>
      </p:sp>
      <p:sp>
        <p:nvSpPr>
          <p:cNvPr id="1074" name="Text Box 50"/>
          <p:cNvSpPr txBox="1">
            <a:spLocks noChangeArrowheads="1"/>
          </p:cNvSpPr>
          <p:nvPr userDrawn="1"/>
        </p:nvSpPr>
        <p:spPr bwMode="auto">
          <a:xfrm>
            <a:off x="265113" y="6542088"/>
            <a:ext cx="10302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000">
                <a:solidFill>
                  <a:srgbClr val="FFFFFF"/>
                </a:solidFill>
                <a:latin typeface="Arial" charset="0"/>
              </a:rPr>
              <a:t>© 2004 TBBMI</a:t>
            </a:r>
          </a:p>
        </p:txBody>
      </p:sp>
      <p:sp>
        <p:nvSpPr>
          <p:cNvPr id="1075" name="Rectangle 51"/>
          <p:cNvSpPr>
            <a:spLocks noChangeArrowheads="1"/>
          </p:cNvSpPr>
          <p:nvPr userDrawn="1"/>
        </p:nvSpPr>
        <p:spPr bwMode="auto">
          <a:xfrm>
            <a:off x="7616825" y="6518275"/>
            <a:ext cx="66198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8.0.02.</a:t>
            </a:r>
          </a:p>
        </p:txBody>
      </p:sp>
      <p:sp>
        <p:nvSpPr>
          <p:cNvPr id="1082" name="Rectangle 58"/>
          <p:cNvSpPr>
            <a:spLocks noChangeArrowheads="1"/>
          </p:cNvSpPr>
          <p:nvPr userDrawn="1"/>
        </p:nvSpPr>
        <p:spPr bwMode="auto">
          <a:xfrm>
            <a:off x="7250113" y="6267450"/>
            <a:ext cx="12763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th-TH" sz="1200">
                <a:solidFill>
                  <a:srgbClr val="FFFFFF"/>
                </a:solidFill>
                <a:latin typeface="Tahoma" charset="0"/>
                <a:cs typeface="Tahoma" charset="0"/>
              </a:rPr>
              <a:t>คู่มือหน้า </a:t>
            </a:r>
            <a:r>
              <a:rPr lang="en-US" sz="1200">
                <a:solidFill>
                  <a:srgbClr val="FFFFFF"/>
                </a:solidFill>
                <a:latin typeface="Tahoma" charset="0"/>
                <a:cs typeface="Tahoma" charset="0"/>
              </a:rPr>
              <a:t>15-16</a:t>
            </a:r>
          </a:p>
        </p:txBody>
      </p:sp>
    </p:spTree>
    <p:extLst>
      <p:ext uri="{BB962C8B-B14F-4D97-AF65-F5344CB8AC3E}">
        <p14:creationId xmlns:p14="http://schemas.microsoft.com/office/powerpoint/2010/main" val="231074575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91472619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w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5.wmf"/><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wmf"/><Relationship Id="rId4" Type="http://schemas.openxmlformats.org/officeDocument/2006/relationships/image" Target="../media/image19.wmf"/></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4.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1.xml"/><Relationship Id="rId5" Type="http://schemas.openxmlformats.org/officeDocument/2006/relationships/slideLayout" Target="../slideLayouts/slideLayout7.xml"/><Relationship Id="rId10" Type="http://schemas.openxmlformats.org/officeDocument/2006/relationships/image" Target="../media/image24.jpeg"/><Relationship Id="rId4" Type="http://schemas.openxmlformats.org/officeDocument/2006/relationships/tags" Target="../tags/tag5.xml"/><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13.xml"/><Relationship Id="rId7" Type="http://schemas.openxmlformats.org/officeDocument/2006/relationships/image" Target="../media/image37.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6.jpe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hyperlink" Target="file:///Macintosh%20HD/Desktop%20Folder/TBB%20BIG%20SHOW%207.0/7.0.03E-JESUS#-1,1,PowerPoint Presentation"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867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th-TH"/>
          </a:p>
        </p:txBody>
      </p:sp>
      <p:sp>
        <p:nvSpPr>
          <p:cNvPr id="2867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867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867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867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8680"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8681"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8716"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th-TH"/>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8683"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pic>
        <p:nvPicPr>
          <p:cNvPr id="28684" name="Picture 17"/>
          <p:cNvPicPr>
            <a:picLocks noChangeAspect="1" noChangeArrowheads="1"/>
          </p:cNvPicPr>
          <p:nvPr/>
        </p:nvPicPr>
        <p:blipFill>
          <a:blip r:embed="rId3" cstate="screen">
            <a:extLst>
              <a:ext uri="{28A0092B-C50C-407E-A947-70E740481C1C}">
                <a14:useLocalDpi xmlns:a14="http://schemas.microsoft.com/office/drawing/2010/main"/>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th-TH" sz="3600" dirty="0">
                <a:solidFill>
                  <a:srgbClr val="0033CC"/>
                </a:solidFill>
              </a:rPr>
              <a:t>แอฟริกา</a:t>
            </a:r>
            <a:endParaRPr lang="en-US" sz="3600" dirty="0">
              <a:solidFill>
                <a:srgbClr val="0033CC"/>
              </a:solidFill>
            </a:endParaRP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cs typeface="+mn-cs"/>
              </a:rPr>
              <a:t>ARABIA</a:t>
            </a:r>
          </a:p>
        </p:txBody>
      </p:sp>
      <p:sp>
        <p:nvSpPr>
          <p:cNvPr id="444436" name="Text Box 20"/>
          <p:cNvSpPr txBox="1">
            <a:spLocks noChangeArrowheads="1"/>
          </p:cNvSpPr>
          <p:nvPr/>
        </p:nvSpPr>
        <p:spPr bwMode="auto">
          <a:xfrm>
            <a:off x="6184900" y="2286000"/>
            <a:ext cx="1587500" cy="646113"/>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lgn="ctr">
              <a:spcBef>
                <a:spcPct val="50000"/>
              </a:spcBef>
              <a:defRPr/>
            </a:pPr>
            <a:r>
              <a:rPr lang="th-TH" sz="3600" dirty="0">
                <a:solidFill>
                  <a:srgbClr val="0033CC"/>
                </a:solidFill>
              </a:rPr>
              <a:t>เอเซีย</a:t>
            </a:r>
            <a:endParaRPr lang="en-US" sz="3600" dirty="0">
              <a:solidFill>
                <a:srgbClr val="0033CC"/>
              </a:solidFill>
            </a:endParaRPr>
          </a:p>
        </p:txBody>
      </p:sp>
      <p:sp>
        <p:nvSpPr>
          <p:cNvPr id="28688" name="Text Box 21"/>
          <p:cNvSpPr txBox="1">
            <a:spLocks noChangeArrowheads="1"/>
          </p:cNvSpPr>
          <p:nvPr/>
        </p:nvSpPr>
        <p:spPr bwMode="auto">
          <a:xfrm rot="1299097">
            <a:off x="660400" y="3344863"/>
            <a:ext cx="2108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th-TH" sz="1400">
                <a:solidFill>
                  <a:schemeClr val="tx1"/>
                </a:solidFill>
              </a:rPr>
              <a:t>ทะเลเมดิเตอร์เรเนียน </a:t>
            </a:r>
            <a:endParaRPr lang="en-US" sz="1400">
              <a:solidFill>
                <a:schemeClr val="tx1"/>
              </a:solidFill>
            </a:endParaRP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28694" name="Text Box 4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4466" name="Text Box 50"/>
          <p:cNvSpPr txBox="1">
            <a:spLocks noChangeArrowheads="1"/>
          </p:cNvSpPr>
          <p:nvPr/>
        </p:nvSpPr>
        <p:spPr bwMode="auto">
          <a:xfrm>
            <a:off x="584200" y="311150"/>
            <a:ext cx="4764088" cy="5857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3200">
                <a:solidFill>
                  <a:srgbClr val="FFFF00"/>
                </a:solidFill>
              </a:rPr>
              <a:t>บทเรียนเสริม </a:t>
            </a:r>
            <a:r>
              <a:rPr lang="en-US" sz="3200">
                <a:solidFill>
                  <a:srgbClr val="FFFF00"/>
                </a:solidFill>
              </a:rPr>
              <a:t>#05</a:t>
            </a:r>
          </a:p>
        </p:txBody>
      </p:sp>
      <p:grpSp>
        <p:nvGrpSpPr>
          <p:cNvPr id="3" name="Group 58"/>
          <p:cNvGrpSpPr>
            <a:grpSpLocks/>
          </p:cNvGrpSpPr>
          <p:nvPr/>
        </p:nvGrpSpPr>
        <p:grpSpPr bwMode="auto">
          <a:xfrm>
            <a:off x="547688" y="2511425"/>
            <a:ext cx="2239962" cy="2444750"/>
            <a:chOff x="1366" y="377"/>
            <a:chExt cx="3012" cy="3426"/>
          </a:xfrm>
        </p:grpSpPr>
        <p:pic>
          <p:nvPicPr>
            <p:cNvPr id="444475" name="Picture 5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8713"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th-TH"/>
            </a:p>
          </p:txBody>
        </p:sp>
        <p:sp>
          <p:nvSpPr>
            <p:cNvPr id="28714"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th-TH"/>
            </a:p>
          </p:txBody>
        </p:sp>
      </p:grpSp>
      <p:grpSp>
        <p:nvGrpSpPr>
          <p:cNvPr id="4" name="Group 68"/>
          <p:cNvGrpSpPr>
            <a:grpSpLocks/>
          </p:cNvGrpSpPr>
          <p:nvPr/>
        </p:nvGrpSpPr>
        <p:grpSpPr bwMode="auto">
          <a:xfrm>
            <a:off x="4116388" y="1592263"/>
            <a:ext cx="3544887" cy="2617787"/>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th-TH">
                <a:solidFill>
                  <a:schemeClr val="tx1"/>
                </a:solidFill>
              </a:endParaRPr>
            </a:p>
          </p:txBody>
        </p:sp>
        <p:sp>
          <p:nvSpPr>
            <p:cNvPr id="444478" name="Text Box 62"/>
            <p:cNvSpPr txBox="1">
              <a:spLocks noChangeArrowheads="1"/>
            </p:cNvSpPr>
            <p:nvPr/>
          </p:nvSpPr>
          <p:spPr bwMode="auto">
            <a:xfrm>
              <a:off x="2963" y="1194"/>
              <a:ext cx="2233" cy="7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dirty="0">
                  <a:solidFill>
                    <a:srgbClr val="FFEA18"/>
                  </a:solidFill>
                </a:rPr>
                <a:t>พิจารณาช่วงต่อระหว่าง</a:t>
              </a:r>
            </a:p>
            <a:p>
              <a:pPr algn="ctr">
                <a:spcBef>
                  <a:spcPct val="50000"/>
                </a:spcBef>
                <a:defRPr/>
              </a:pPr>
              <a:r>
                <a:rPr lang="th-TH" sz="2800" dirty="0">
                  <a:solidFill>
                    <a:srgbClr val="FFEA18"/>
                  </a:solidFill>
                </a:rPr>
                <a:t>พันธสัญญาทั้งสองภาค</a:t>
              </a:r>
              <a:endParaRPr lang="en-US" sz="2800" dirty="0">
                <a:solidFill>
                  <a:srgbClr val="FFEA18"/>
                </a:solidFill>
              </a:endParaRPr>
            </a:p>
          </p:txBody>
        </p:sp>
      </p:grpSp>
      <p:sp>
        <p:nvSpPr>
          <p:cNvPr id="28698" name="Text Box 64"/>
          <p:cNvSpPr txBox="1">
            <a:spLocks noChangeArrowheads="1"/>
          </p:cNvSpPr>
          <p:nvPr/>
        </p:nvSpPr>
        <p:spPr bwMode="auto">
          <a:xfrm>
            <a:off x="857885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444481"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sp>
        <p:nvSpPr>
          <p:cNvPr id="28700" name="Text Box 6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28701" name="Group 44"/>
          <p:cNvGrpSpPr>
            <a:grpSpLocks/>
          </p:cNvGrpSpPr>
          <p:nvPr/>
        </p:nvGrpSpPr>
        <p:grpSpPr bwMode="auto">
          <a:xfrm>
            <a:off x="7931150" y="3429000"/>
            <a:ext cx="984250" cy="550863"/>
            <a:chOff x="7931150" y="3429000"/>
            <a:chExt cx="984250" cy="550863"/>
          </a:xfrm>
        </p:grpSpPr>
        <p:sp>
          <p:nvSpPr>
            <p:cNvPr id="28703"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8704"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8705"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28706"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7"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8"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28709"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
        <p:nvSpPr>
          <p:cNvPr id="53" name="Text Box 54"/>
          <p:cNvSpPr txBox="1">
            <a:spLocks noChangeArrowheads="1"/>
          </p:cNvSpPr>
          <p:nvPr/>
        </p:nvSpPr>
        <p:spPr bwMode="auto">
          <a:xfrm rot="826015">
            <a:off x="1323975" y="2771596"/>
            <a:ext cx="6134100" cy="646112"/>
          </a:xfrm>
          <a:prstGeom prst="rect">
            <a:avLst/>
          </a:prstGeom>
          <a:noFill/>
          <a:ln w="12700">
            <a:noFill/>
            <a:miter lim="800000"/>
            <a:headEnd/>
            <a:tailEnd/>
          </a:ln>
          <a:effectLst/>
        </p:spPr>
        <p:txBody>
          <a:bodyPr>
            <a:spAutoFit/>
          </a:bodyPr>
          <a:lstStyle>
            <a:defPPr>
              <a:defRPr lang="en-US"/>
            </a:defPPr>
            <a:lvl1pPr>
              <a:spcBef>
                <a:spcPct val="50000"/>
              </a:spcBef>
              <a:defRPr sz="3600">
                <a:solidFill>
                  <a:srgbClr val="C60C15"/>
                </a:solidFill>
                <a:effectLst>
                  <a:glow rad="101600">
                    <a:schemeClr val="tx1">
                      <a:alpha val="91000"/>
                    </a:schemeClr>
                  </a:glow>
                </a:effectLst>
                <a:latin typeface="Comic Sans MS" pitchFamily="-107" charset="0"/>
                <a:ea typeface="+mn-ea"/>
                <a:cs typeface="+mn-cs"/>
              </a:defRPr>
            </a:lvl1pPr>
          </a:lstStyle>
          <a:p>
            <a:pPr>
              <a:defRPr/>
            </a:pPr>
            <a:r>
              <a:rPr lang="en-US" dirty="0"/>
              <a:t> </a:t>
            </a:r>
            <a:r>
              <a:rPr lang="th-TH" dirty="0"/>
              <a:t>อาณาจักรของอเล็กซานเดอร์</a:t>
            </a:r>
            <a:endParaRPr lang="en-US" dirty="0"/>
          </a:p>
        </p:txBody>
      </p:sp>
      <p:sp>
        <p:nvSpPr>
          <p:cNvPr id="2" name="Text Box 40">
            <a:extLst>
              <a:ext uri="{FF2B5EF4-FFF2-40B4-BE49-F238E27FC236}">
                <a16:creationId xmlns:a16="http://schemas.microsoft.com/office/drawing/2014/main" id="{15815A33-41FC-48DC-A0A5-10036A08C196}"/>
              </a:ext>
            </a:extLst>
          </p:cNvPr>
          <p:cNvSpPr txBox="1">
            <a:spLocks noChangeArrowheads="1"/>
          </p:cNvSpPr>
          <p:nvPr/>
        </p:nvSpPr>
        <p:spPr bwMode="auto">
          <a:xfrm>
            <a:off x="1513114" y="3602495"/>
            <a:ext cx="6354437" cy="2215991"/>
          </a:xfrm>
          <a:prstGeom prst="rect">
            <a:avLst/>
          </a:prstGeom>
          <a:noFill/>
          <a:ln w="12700">
            <a:noFill/>
            <a:miter lim="800000"/>
            <a:headEnd/>
            <a:tailEnd/>
          </a:ln>
          <a:effectLst/>
        </p:spPr>
        <p:txBody>
          <a:bodyPr wrap="square">
            <a:spAutoFit/>
          </a:bodyPr>
          <a:lstStyle>
            <a:defPPr>
              <a:defRPr lang="en-US"/>
            </a:defPPr>
            <a:lvl1pPr algn="ctr">
              <a:spcBef>
                <a:spcPct val="50000"/>
              </a:spcBef>
              <a:defRPr sz="4400">
                <a:solidFill>
                  <a:srgbClr val="FFFF00"/>
                </a:solidFill>
                <a:effectLst>
                  <a:glow rad="101600">
                    <a:schemeClr val="bg2">
                      <a:alpha val="89000"/>
                    </a:schemeClr>
                  </a:glow>
                  <a:outerShdw blurRad="50800" dist="101600" dir="2700000" algn="tl" rotWithShape="0">
                    <a:srgbClr val="000000"/>
                  </a:outerShdw>
                </a:effectLst>
                <a:latin typeface="Comic Sans MS" pitchFamily="-107" charset="0"/>
                <a:ea typeface="+mn-ea"/>
                <a:cs typeface="+mn-cs"/>
              </a:defRPr>
            </a:lvl1pPr>
          </a:lstStyle>
          <a:p>
            <a:pPr>
              <a:defRPr/>
            </a:pPr>
            <a:r>
              <a:rPr lang="th-TH" sz="13800" dirty="0"/>
              <a:t>ช่วงเงียบ</a:t>
            </a:r>
            <a:endParaRPr lang="en-US" sz="13800" dirty="0"/>
          </a:p>
        </p:txBody>
      </p:sp>
      <p:sp>
        <p:nvSpPr>
          <p:cNvPr id="5" name="Rectangle 4">
            <a:extLst>
              <a:ext uri="{FF2B5EF4-FFF2-40B4-BE49-F238E27FC236}">
                <a16:creationId xmlns:a16="http://schemas.microsoft.com/office/drawing/2014/main" id="{C8223B10-DABD-6125-5FED-0D30BAD97E16}"/>
              </a:ext>
            </a:extLst>
          </p:cNvPr>
          <p:cNvSpPr>
            <a:spLocks noChangeArrowheads="1"/>
          </p:cNvSpPr>
          <p:nvPr/>
        </p:nvSpPr>
        <p:spPr bwMode="auto">
          <a:xfrm>
            <a:off x="0" y="5482104"/>
            <a:ext cx="9144000" cy="137589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nchor="ctr"/>
          <a:lstStyle/>
          <a:p>
            <a:pPr algn="ctr" eaLnBrk="1" hangingPunct="1">
              <a:spcBef>
                <a:spcPct val="20000"/>
              </a:spcBef>
              <a:spcAft>
                <a:spcPts val="0"/>
              </a:spcAft>
              <a:buClr>
                <a:srgbClr val="FFCC00"/>
              </a:buClr>
              <a:buSzPct val="70000"/>
              <a:defRPr/>
            </a:pPr>
            <a:r>
              <a:rPr lang="th-TH" sz="2000" kern="0" dirty="0">
                <a:solidFill>
                  <a:srgbClr val="FFFFFF"/>
                </a:solidFill>
                <a:effectLst>
                  <a:outerShdw blurRad="38100" dist="38100" dir="2700000" algn="tl">
                    <a:srgbClr val="000000"/>
                  </a:outerShdw>
                </a:effectLst>
                <a:latin typeface="Arial"/>
                <a:cs typeface="Arial"/>
              </a:rPr>
              <a:t>ออกแบบโดย</a:t>
            </a:r>
            <a:r>
              <a:rPr lang="en-US" sz="2000" kern="0" dirty="0">
                <a:solidFill>
                  <a:srgbClr val="FFFFFF"/>
                </a:solidFill>
                <a:effectLst>
                  <a:outerShdw blurRad="38100" dist="38100" dir="2700000" algn="tl">
                    <a:srgbClr val="000000"/>
                  </a:outerShdw>
                </a:effectLst>
                <a:latin typeface="Arial"/>
                <a:cs typeface="Arial"/>
              </a:rPr>
              <a:t> Dr. John Fryman, Texas, USA</a:t>
            </a:r>
            <a:br>
              <a:rPr lang="en-US" sz="2000" kern="0" dirty="0">
                <a:solidFill>
                  <a:srgbClr val="FFFFFF"/>
                </a:solidFill>
                <a:effectLst>
                  <a:outerShdw blurRad="38100" dist="38100" dir="2700000" algn="tl">
                    <a:srgbClr val="000000"/>
                  </a:outerShdw>
                </a:effectLst>
                <a:latin typeface="Arial"/>
                <a:cs typeface="Arial"/>
              </a:rPr>
            </a:br>
            <a:r>
              <a:rPr lang="th-TH" sz="2000" kern="0" dirty="0">
                <a:solidFill>
                  <a:srgbClr val="FFFFFF"/>
                </a:solidFill>
                <a:effectLst>
                  <a:outerShdw blurRad="38100" dist="38100" dir="2700000" algn="tl">
                    <a:srgbClr val="000000"/>
                  </a:outerShdw>
                </a:effectLst>
                <a:latin typeface="Arial"/>
                <a:cs typeface="Arial"/>
              </a:rPr>
              <a:t>สอนโดย</a:t>
            </a:r>
            <a:r>
              <a:rPr lang="en-US" sz="2000" kern="0" dirty="0">
                <a:solidFill>
                  <a:srgbClr val="FFFFFF"/>
                </a:solidFill>
                <a:effectLst>
                  <a:outerShdw blurRad="38100" dist="38100" dir="2700000" algn="tl">
                    <a:srgbClr val="000000"/>
                  </a:outerShdw>
                </a:effectLst>
                <a:latin typeface="Arial"/>
                <a:cs typeface="Arial"/>
              </a:rPr>
              <a:t>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th-TH" sz="2000" kern="0" dirty="0">
                <a:solidFill>
                  <a:srgbClr val="FFFFFF"/>
                </a:solidFill>
                <a:effectLst>
                  <a:outerShdw blurRad="38100" dist="38100" dir="2700000" algn="tl">
                    <a:srgbClr val="000000"/>
                  </a:outerShdw>
                </a:effectLst>
                <a:latin typeface="Arial"/>
                <a:cs typeface="Arial"/>
              </a:rPr>
              <a:t>เอกสารแปลเป็นหลายภาษาสามารถดาวน์โหลดได้ฟรีที่</a:t>
            </a:r>
            <a:r>
              <a:rPr lang="en-US" sz="2000" kern="0" dirty="0">
                <a:solidFill>
                  <a:srgbClr val="FFFFFF"/>
                </a:solidFill>
                <a:effectLst>
                  <a:outerShdw blurRad="38100" dist="38100" dir="2700000" algn="tl">
                    <a:srgbClr val="000000"/>
                  </a:outerShdw>
                </a:effectLst>
                <a:latin typeface="Arial"/>
                <a:cs typeface="Arial"/>
              </a:rPr>
              <a:t> BibleStudyDownloads.org</a:t>
            </a:r>
          </a:p>
        </p:txBody>
      </p:sp>
    </p:spTree>
    <p:extLst>
      <p:ext uri="{BB962C8B-B14F-4D97-AF65-F5344CB8AC3E}">
        <p14:creationId xmlns:p14="http://schemas.microsoft.com/office/powerpoint/2010/main" val="58368881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843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th-TH"/>
          </a:p>
        </p:txBody>
      </p:sp>
      <p:sp>
        <p:nvSpPr>
          <p:cNvPr id="1843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1843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1843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1843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234" name="Line 1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440"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8441"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18488"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th-TH"/>
            </a:p>
          </p:txBody>
        </p:sp>
      </p:grpSp>
      <p:sp>
        <p:nvSpPr>
          <p:cNvPr id="436240"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18443"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pic>
        <p:nvPicPr>
          <p:cNvPr id="18444" name="Picture 27"/>
          <p:cNvPicPr>
            <a:picLocks noChangeAspect="1" noChangeArrowheads="1"/>
          </p:cNvPicPr>
          <p:nvPr/>
        </p:nvPicPr>
        <p:blipFill>
          <a:blip r:embed="rId3" cstate="screen">
            <a:extLst>
              <a:ext uri="{28A0092B-C50C-407E-A947-70E740481C1C}">
                <a14:useLocalDpi xmlns:a14="http://schemas.microsoft.com/office/drawing/2010/main"/>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36252" name="Text Box 2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3600">
                <a:solidFill>
                  <a:srgbClr val="0033CC"/>
                </a:solidFill>
                <a:latin typeface="Comic Sans MS" pitchFamily="-107" charset="0"/>
                <a:ea typeface="+mn-ea"/>
                <a:cs typeface="+mn-cs"/>
              </a:rPr>
              <a:t>AFRICA</a:t>
            </a:r>
          </a:p>
        </p:txBody>
      </p:sp>
      <p:sp>
        <p:nvSpPr>
          <p:cNvPr id="436253" name="Text Box 2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cs typeface="+mn-cs"/>
              </a:rPr>
              <a:t>ARABIA</a:t>
            </a:r>
          </a:p>
        </p:txBody>
      </p:sp>
      <p:sp>
        <p:nvSpPr>
          <p:cNvPr id="436255" name="Text Box 31"/>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cs typeface="+mn-cs"/>
              </a:rPr>
              <a:t>ASIA</a:t>
            </a:r>
          </a:p>
        </p:txBody>
      </p:sp>
      <p:sp>
        <p:nvSpPr>
          <p:cNvPr id="18448" name="Text Box 37"/>
          <p:cNvSpPr txBox="1">
            <a:spLocks noChangeArrowheads="1"/>
          </p:cNvSpPr>
          <p:nvPr/>
        </p:nvSpPr>
        <p:spPr bwMode="auto">
          <a:xfrm rot="1299097">
            <a:off x="660400" y="3346450"/>
            <a:ext cx="2108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th-TH" sz="1400">
                <a:solidFill>
                  <a:schemeClr val="tx1"/>
                </a:solidFill>
              </a:rPr>
              <a:t>ทะเลเมดิเตอร์เรเนียน </a:t>
            </a:r>
            <a:endParaRPr lang="en-US" sz="1400">
              <a:solidFill>
                <a:schemeClr val="tx1"/>
              </a:solidFill>
            </a:endParaRPr>
          </a:p>
        </p:txBody>
      </p:sp>
      <p:sp>
        <p:nvSpPr>
          <p:cNvPr id="436264" name="Freeform 40"/>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36265" name="Freeform 41"/>
          <p:cNvSpPr>
            <a:spLocks/>
          </p:cNvSpPr>
          <p:nvPr/>
        </p:nvSpPr>
        <p:spPr bwMode="auto">
          <a:xfrm>
            <a:off x="3767138" y="17351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36268" name="Freeform 44"/>
          <p:cNvSpPr>
            <a:spLocks/>
          </p:cNvSpPr>
          <p:nvPr/>
        </p:nvSpPr>
        <p:spPr bwMode="auto">
          <a:xfrm>
            <a:off x="5289550" y="1266825"/>
            <a:ext cx="3048000"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36269" name="Freeform 45"/>
          <p:cNvSpPr>
            <a:spLocks/>
          </p:cNvSpPr>
          <p:nvPr/>
        </p:nvSpPr>
        <p:spPr bwMode="auto">
          <a:xfrm>
            <a:off x="849313"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36270" name="Freeform 46"/>
          <p:cNvSpPr>
            <a:spLocks/>
          </p:cNvSpPr>
          <p:nvPr/>
        </p:nvSpPr>
        <p:spPr bwMode="auto">
          <a:xfrm>
            <a:off x="2397125" y="3590925"/>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grpSp>
        <p:nvGrpSpPr>
          <p:cNvPr id="3" name="Group 98"/>
          <p:cNvGrpSpPr>
            <a:grpSpLocks/>
          </p:cNvGrpSpPr>
          <p:nvPr/>
        </p:nvGrpSpPr>
        <p:grpSpPr bwMode="auto">
          <a:xfrm>
            <a:off x="4379913" y="2362200"/>
            <a:ext cx="4562475" cy="3070225"/>
            <a:chOff x="395" y="607"/>
            <a:chExt cx="2874" cy="1934"/>
          </a:xfrm>
        </p:grpSpPr>
        <p:pic>
          <p:nvPicPr>
            <p:cNvPr id="18485" name="Picture 99"/>
            <p:cNvPicPr>
              <a:picLocks noChangeAspect="1" noChangeArrowheads="1"/>
            </p:cNvPicPr>
            <p:nvPr/>
          </p:nvPicPr>
          <p:blipFill>
            <a:blip r:embed="rId4" cstate="screen">
              <a:extLst>
                <a:ext uri="{28A0092B-C50C-407E-A947-70E740481C1C}">
                  <a14:useLocalDpi xmlns:a14="http://schemas.microsoft.com/office/drawing/2010/main"/>
                </a:ext>
              </a:extLst>
            </a:blip>
            <a:srcRect b="10214"/>
            <a:stretch>
              <a:fillRect/>
            </a:stretch>
          </p:blipFill>
          <p:spPr bwMode="auto">
            <a:xfrm>
              <a:off x="395" y="607"/>
              <a:ext cx="2874" cy="1934"/>
            </a:xfrm>
            <a:prstGeom prst="rect">
              <a:avLst/>
            </a:prstGeom>
            <a:noFill/>
            <a:ln w="76200">
              <a:solidFill>
                <a:schemeClr val="accent2"/>
              </a:solidFill>
              <a:miter lim="800000"/>
              <a:headEnd/>
              <a:tailEnd/>
            </a:ln>
            <a:effectLst>
              <a:outerShdw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36324" name="Text Box 100"/>
            <p:cNvSpPr txBox="1">
              <a:spLocks noChangeArrowheads="1"/>
            </p:cNvSpPr>
            <p:nvPr/>
          </p:nvSpPr>
          <p:spPr bwMode="auto">
            <a:xfrm>
              <a:off x="458" y="2254"/>
              <a:ext cx="1712" cy="2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solidFill>
                    <a:srgbClr val="FFEA18"/>
                  </a:solidFill>
                  <a:latin typeface="Comic Sans MS" pitchFamily="-107" charset="0"/>
                  <a:ea typeface="+mn-ea"/>
                  <a:cs typeface="+mn-cs"/>
                </a:rPr>
                <a:t>Ancient Philippi</a:t>
              </a:r>
            </a:p>
          </p:txBody>
        </p:sp>
      </p:grpSp>
      <p:sp>
        <p:nvSpPr>
          <p:cNvPr id="436274" name="AutoShape 50"/>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36275" name="AutoShape 51"/>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36276" name="AutoShape 52"/>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36277" name="Line 53"/>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6278" name="Line 54"/>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4"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th-TH"/>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sp>
        <p:nvSpPr>
          <p:cNvPr id="18461" name="Text Box 8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462"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endParaRPr lang="en-US" b="0">
              <a:solidFill>
                <a:srgbClr val="FFFFFF"/>
              </a:solidFill>
              <a:latin typeface="Arial" charset="0"/>
            </a:endParaRPr>
          </a:p>
        </p:txBody>
      </p:sp>
      <p:sp>
        <p:nvSpPr>
          <p:cNvPr id="436316"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sp>
        <p:nvSpPr>
          <p:cNvPr id="18464"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5" name="Group 84"/>
          <p:cNvGrpSpPr>
            <a:grpSpLocks/>
          </p:cNvGrpSpPr>
          <p:nvPr/>
        </p:nvGrpSpPr>
        <p:grpSpPr bwMode="auto">
          <a:xfrm>
            <a:off x="2232025" y="712788"/>
            <a:ext cx="4738688" cy="838200"/>
            <a:chOff x="1413" y="402"/>
            <a:chExt cx="2978" cy="528"/>
          </a:xfrm>
        </p:grpSpPr>
        <p:sp>
          <p:nvSpPr>
            <p:cNvPr id="436280" name="Rectangle 56"/>
            <p:cNvSpPr>
              <a:spLocks noChangeArrowheads="1"/>
            </p:cNvSpPr>
            <p:nvPr/>
          </p:nvSpPr>
          <p:spPr bwMode="auto">
            <a:xfrm>
              <a:off x="1413" y="407"/>
              <a:ext cx="2978" cy="523"/>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2400" dirty="0">
                <a:solidFill>
                  <a:schemeClr val="tx1"/>
                </a:solidFill>
              </a:endParaRPr>
            </a:p>
            <a:p>
              <a:pPr>
                <a:defRPr/>
              </a:pPr>
              <a:endParaRPr lang="en-US" sz="2400" dirty="0">
                <a:solidFill>
                  <a:schemeClr val="tx1"/>
                </a:solidFill>
              </a:endParaRPr>
            </a:p>
          </p:txBody>
        </p:sp>
        <p:sp>
          <p:nvSpPr>
            <p:cNvPr id="436281" name="Rectangle 57"/>
            <p:cNvSpPr>
              <a:spLocks noChangeArrowheads="1"/>
            </p:cNvSpPr>
            <p:nvPr/>
          </p:nvSpPr>
          <p:spPr bwMode="auto">
            <a:xfrm>
              <a:off x="1490" y="402"/>
              <a:ext cx="2875" cy="52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defRPr/>
              </a:pPr>
              <a:r>
                <a:rPr lang="th-TH" sz="2400" dirty="0">
                  <a:solidFill>
                    <a:schemeClr val="tx1"/>
                  </a:solidFill>
                </a:rPr>
                <a:t>มาซิโดเนีย</a:t>
              </a:r>
              <a:r>
                <a:rPr lang="en-US" sz="2400" dirty="0">
                  <a:solidFill>
                    <a:schemeClr val="tx1"/>
                  </a:solidFill>
                </a:rPr>
                <a:t>:                     </a:t>
              </a:r>
              <a:r>
                <a:rPr lang="th-TH" sz="2400" dirty="0">
                  <a:solidFill>
                    <a:schemeClr val="tx1"/>
                  </a:solidFill>
                </a:rPr>
                <a:t>    บ้านเกิดของเล็กซานเดอร์</a:t>
              </a:r>
              <a:endParaRPr lang="en-US" sz="2400" dirty="0">
                <a:solidFill>
                  <a:schemeClr val="tx1"/>
                </a:solidFill>
              </a:endParaRPr>
            </a:p>
          </p:txBody>
        </p:sp>
      </p:grpSp>
      <p:grpSp>
        <p:nvGrpSpPr>
          <p:cNvPr id="6" name="Group 104"/>
          <p:cNvGrpSpPr>
            <a:grpSpLocks/>
          </p:cNvGrpSpPr>
          <p:nvPr/>
        </p:nvGrpSpPr>
        <p:grpSpPr bwMode="auto">
          <a:xfrm>
            <a:off x="2794000" y="3265488"/>
            <a:ext cx="1976438" cy="533400"/>
            <a:chOff x="4307" y="335"/>
            <a:chExt cx="1245" cy="336"/>
          </a:xfrm>
        </p:grpSpPr>
        <p:sp>
          <p:nvSpPr>
            <p:cNvPr id="436293" name="Rectangle 69"/>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th-TH" sz="2400">
                <a:solidFill>
                  <a:schemeClr val="tx1"/>
                </a:solidFill>
              </a:endParaRPr>
            </a:p>
          </p:txBody>
        </p:sp>
        <p:sp>
          <p:nvSpPr>
            <p:cNvPr id="436294" name="Rectangle 70"/>
            <p:cNvSpPr>
              <a:spLocks noChangeArrowheads="1"/>
            </p:cNvSpPr>
            <p:nvPr/>
          </p:nvSpPr>
          <p:spPr bwMode="auto">
            <a:xfrm>
              <a:off x="4307" y="347"/>
              <a:ext cx="1245" cy="2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defRPr/>
              </a:pPr>
              <a:r>
                <a:rPr lang="th-TH" sz="2400">
                  <a:solidFill>
                    <a:schemeClr val="tx1"/>
                  </a:solidFill>
                </a:rPr>
                <a:t>ปาเลสไตน์</a:t>
              </a:r>
              <a:endParaRPr lang="en-US" sz="2400">
                <a:solidFill>
                  <a:schemeClr val="tx1"/>
                </a:solidFill>
              </a:endParaRPr>
            </a:p>
          </p:txBody>
        </p:sp>
      </p:grpSp>
      <p:grpSp>
        <p:nvGrpSpPr>
          <p:cNvPr id="7" name="Group 106"/>
          <p:cNvGrpSpPr>
            <a:grpSpLocks/>
          </p:cNvGrpSpPr>
          <p:nvPr/>
        </p:nvGrpSpPr>
        <p:grpSpPr bwMode="auto">
          <a:xfrm>
            <a:off x="2624138" y="4338638"/>
            <a:ext cx="4629150" cy="1849437"/>
            <a:chOff x="1653" y="2883"/>
            <a:chExt cx="2916" cy="1165"/>
          </a:xfrm>
        </p:grpSpPr>
        <p:sp>
          <p:nvSpPr>
            <p:cNvPr id="18477" name="Rectangle 105"/>
            <p:cNvSpPr>
              <a:spLocks noChangeArrowheads="1"/>
            </p:cNvSpPr>
            <p:nvPr/>
          </p:nvSpPr>
          <p:spPr bwMode="auto">
            <a:xfrm>
              <a:off x="1679" y="2929"/>
              <a:ext cx="2890" cy="1103"/>
            </a:xfrm>
            <a:prstGeom prst="rect">
              <a:avLst/>
            </a:prstGeom>
            <a:solidFill>
              <a:srgbClr val="0033CC"/>
            </a:solidFill>
            <a:ln w="76200">
              <a:solidFill>
                <a:schemeClr val="accent2"/>
              </a:solidFill>
              <a:miter lim="800000"/>
              <a:headEnd/>
              <a:tailEnd/>
            </a:ln>
          </p:spPr>
          <p:txBody>
            <a:bodyPr wrap="none" anchor="ctr"/>
            <a:lstStyle/>
            <a:p>
              <a:endParaRPr lang="th-TH"/>
            </a:p>
          </p:txBody>
        </p:sp>
        <p:sp>
          <p:nvSpPr>
            <p:cNvPr id="436288" name="Text Box 64"/>
            <p:cNvSpPr txBox="1">
              <a:spLocks noChangeArrowheads="1"/>
            </p:cNvSpPr>
            <p:nvPr/>
          </p:nvSpPr>
          <p:spPr bwMode="auto">
            <a:xfrm>
              <a:off x="1653" y="2883"/>
              <a:ext cx="2907" cy="1165"/>
            </a:xfrm>
            <a:prstGeom prst="rect">
              <a:avLst/>
            </a:prstGeom>
            <a:noFill/>
            <a:ln w="76200">
              <a:noFill/>
              <a:miter lim="800000"/>
              <a:headEnd/>
              <a:tailEnd/>
            </a:ln>
            <a:effectLst>
              <a:outerShdw blurRad="63500" dist="99190" dir="301166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20000"/>
                </a:lnSpc>
                <a:spcBef>
                  <a:spcPct val="50000"/>
                </a:spcBef>
                <a:defRPr/>
              </a:pPr>
              <a:r>
                <a:rPr lang="ja-JP" altLang="en-US" sz="3200" dirty="0">
                  <a:solidFill>
                    <a:schemeClr val="tx1"/>
                  </a:solidFill>
                </a:rPr>
                <a:t>“</a:t>
              </a:r>
              <a:r>
                <a:rPr lang="th-TH" sz="3200" dirty="0">
                  <a:solidFill>
                    <a:schemeClr val="tx1"/>
                  </a:solidFill>
                </a:rPr>
                <a:t>อารยธรรมเฮเลนนิสติค</a:t>
              </a:r>
              <a:r>
                <a:rPr lang="ja-JP" altLang="en-US" sz="3200" dirty="0">
                  <a:solidFill>
                    <a:schemeClr val="tx1"/>
                  </a:solidFill>
                </a:rPr>
                <a:t>”</a:t>
              </a:r>
              <a:r>
                <a:rPr lang="en-US" sz="3200" dirty="0">
                  <a:solidFill>
                    <a:schemeClr val="tx1"/>
                  </a:solidFill>
                </a:rPr>
                <a:t>…                 </a:t>
              </a:r>
              <a:r>
                <a:rPr lang="th-TH" sz="3200" dirty="0">
                  <a:solidFill>
                    <a:schemeClr val="tx1"/>
                  </a:solidFill>
                </a:rPr>
                <a:t>วัฒนธรรมกรีก </a:t>
              </a:r>
              <a:r>
                <a:rPr lang="en-US" sz="3200" dirty="0">
                  <a:solidFill>
                    <a:schemeClr val="tx1"/>
                  </a:solidFill>
                </a:rPr>
                <a:t>&amp;          </a:t>
              </a:r>
              <a:r>
                <a:rPr lang="ja-JP" altLang="en-US" sz="3200" dirty="0">
                  <a:solidFill>
                    <a:schemeClr val="tx1"/>
                  </a:solidFill>
                </a:rPr>
                <a:t>“</a:t>
              </a:r>
              <a:r>
                <a:rPr lang="th-TH" sz="3200" dirty="0">
                  <a:solidFill>
                    <a:schemeClr val="tx1"/>
                  </a:solidFill>
                </a:rPr>
                <a:t>วิถีทางแบบชาวกรีก</a:t>
              </a:r>
              <a:r>
                <a:rPr lang="ja-JP" altLang="en-US" sz="3200" dirty="0">
                  <a:solidFill>
                    <a:schemeClr val="tx1"/>
                  </a:solidFill>
                </a:rPr>
                <a:t>”</a:t>
              </a:r>
              <a:endParaRPr lang="en-US" sz="3200" dirty="0">
                <a:solidFill>
                  <a:schemeClr val="tx1"/>
                </a:solidFill>
              </a:endParaRPr>
            </a:p>
          </p:txBody>
        </p:sp>
      </p:grpSp>
      <p:sp>
        <p:nvSpPr>
          <p:cNvPr id="436326" name="Oval 102"/>
          <p:cNvSpPr>
            <a:spLocks noChangeArrowheads="1"/>
          </p:cNvSpPr>
          <p:nvPr/>
        </p:nvSpPr>
        <p:spPr bwMode="auto">
          <a:xfrm>
            <a:off x="2854325" y="5440363"/>
            <a:ext cx="4078288" cy="846137"/>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nvGrpSpPr>
          <p:cNvPr id="18469" name="Group 56"/>
          <p:cNvGrpSpPr>
            <a:grpSpLocks/>
          </p:cNvGrpSpPr>
          <p:nvPr/>
        </p:nvGrpSpPr>
        <p:grpSpPr bwMode="auto">
          <a:xfrm>
            <a:off x="7931150" y="3429000"/>
            <a:ext cx="984250" cy="550863"/>
            <a:chOff x="7931150" y="3429000"/>
            <a:chExt cx="984250" cy="550863"/>
          </a:xfrm>
        </p:grpSpPr>
        <p:sp>
          <p:nvSpPr>
            <p:cNvPr id="18470"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8471"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8472"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18473"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74"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75"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18476"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nodeType="afterGroup">
                            <p:stCondLst>
                              <p:cond delay="500"/>
                            </p:stCondLst>
                            <p:childTnLst>
                              <p:par>
                                <p:cTn id="41" presetID="22" presetClass="entr" presetSubtype="2" fill="hold" nodeType="afterEffect">
                                  <p:stCondLst>
                                    <p:cond delay="0"/>
                                  </p:stCondLst>
                                  <p:childTnLst>
                                    <p:set>
                                      <p:cBhvr>
                                        <p:cTn id="42" dur="1" fill="hold">
                                          <p:stCondLst>
                                            <p:cond delay="0"/>
                                          </p:stCondLst>
                                        </p:cTn>
                                        <p:tgtEl>
                                          <p:spTgt spid="436277"/>
                                        </p:tgtEl>
                                        <p:attrNameLst>
                                          <p:attrName>style.visibility</p:attrName>
                                        </p:attrNameLst>
                                      </p:cBhvr>
                                      <p:to>
                                        <p:strVal val="visible"/>
                                      </p:to>
                                    </p:set>
                                    <p:animEffect transition="in" filter="wipe(right)">
                                      <p:cBhvr>
                                        <p:cTn id="43" dur="500"/>
                                        <p:tgtEl>
                                          <p:spTgt spid="436277"/>
                                        </p:tgtEl>
                                      </p:cBhvr>
                                    </p:animEffect>
                                  </p:childTnLst>
                                </p:cTn>
                              </p:par>
                            </p:childTnLst>
                          </p:cTn>
                        </p:par>
                        <p:par>
                          <p:cTn id="44" fill="hold" nodeType="afterGroup">
                            <p:stCondLst>
                              <p:cond delay="1000"/>
                            </p:stCondLst>
                            <p:childTnLst>
                              <p:par>
                                <p:cTn id="45" presetID="22" presetClass="entr" presetSubtype="2" fill="hold" nodeType="afterEffect">
                                  <p:stCondLst>
                                    <p:cond delay="0"/>
                                  </p:stCondLst>
                                  <p:childTnLst>
                                    <p:set>
                                      <p:cBhvr>
                                        <p:cTn id="46" dur="1" fill="hold">
                                          <p:stCondLst>
                                            <p:cond delay="0"/>
                                          </p:stCondLst>
                                        </p:cTn>
                                        <p:tgtEl>
                                          <p:spTgt spid="436278"/>
                                        </p:tgtEl>
                                        <p:attrNameLst>
                                          <p:attrName>style.visibility</p:attrName>
                                        </p:attrNameLst>
                                      </p:cBhvr>
                                      <p:to>
                                        <p:strVal val="visible"/>
                                      </p:to>
                                    </p:set>
                                    <p:animEffect transition="in" filter="wipe(right)">
                                      <p:cBhvr>
                                        <p:cTn id="47" dur="500"/>
                                        <p:tgtEl>
                                          <p:spTgt spid="4362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9" presetClass="entr" presetSubtype="1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2000" fill="hold"/>
                                        <p:tgtEl>
                                          <p:spTgt spid="4"/>
                                        </p:tgtEl>
                                        <p:attrNameLst>
                                          <p:attrName>ppt_w</p:attrName>
                                        </p:attrNameLst>
                                      </p:cBhvr>
                                      <p:tavLst>
                                        <p:tav tm="0" fmla="#ppt_w*sin(2.5*pi*$)">
                                          <p:val>
                                            <p:fltVal val="0"/>
                                          </p:val>
                                        </p:tav>
                                        <p:tav tm="100000">
                                          <p:val>
                                            <p:fltVal val="1"/>
                                          </p:val>
                                        </p:tav>
                                      </p:tavLst>
                                    </p:anim>
                                    <p:anim calcmode="lin" valueType="num">
                                      <p:cBhvr>
                                        <p:cTn id="5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436326"/>
                                        </p:tgtEl>
                                        <p:attrNameLst>
                                          <p:attrName>style.visibility</p:attrName>
                                        </p:attrNameLst>
                                      </p:cBhvr>
                                      <p:to>
                                        <p:strVal val="visible"/>
                                      </p:to>
                                    </p:set>
                                    <p:anim calcmode="lin" valueType="num">
                                      <p:cBhvr>
                                        <p:cTn id="69" dur="500" fill="hold"/>
                                        <p:tgtEl>
                                          <p:spTgt spid="436326"/>
                                        </p:tgtEl>
                                        <p:attrNameLst>
                                          <p:attrName>ppt_w</p:attrName>
                                        </p:attrNameLst>
                                      </p:cBhvr>
                                      <p:tavLst>
                                        <p:tav tm="0">
                                          <p:val>
                                            <p:fltVal val="0"/>
                                          </p:val>
                                        </p:tav>
                                        <p:tav tm="100000">
                                          <p:val>
                                            <p:strVal val="#ppt_w"/>
                                          </p:val>
                                        </p:tav>
                                      </p:tavLst>
                                    </p:anim>
                                    <p:anim calcmode="lin" valueType="num">
                                      <p:cBhvr>
                                        <p:cTn id="70" dur="500" fill="hold"/>
                                        <p:tgtEl>
                                          <p:spTgt spid="436326"/>
                                        </p:tgtEl>
                                        <p:attrNameLst>
                                          <p:attrName>ppt_h</p:attrName>
                                        </p:attrNameLst>
                                      </p:cBhvr>
                                      <p:tavLst>
                                        <p:tav tm="0">
                                          <p:val>
                                            <p:fltVal val="0"/>
                                          </p:val>
                                        </p:tav>
                                        <p:tav tm="100000">
                                          <p:val>
                                            <p:strVal val="#ppt_h"/>
                                          </p:val>
                                        </p:tav>
                                      </p:tavLst>
                                    </p:anim>
                                    <p:anim calcmode="lin" valueType="num">
                                      <p:cBhvr>
                                        <p:cTn id="71" dur="500" fill="hold"/>
                                        <p:tgtEl>
                                          <p:spTgt spid="436326"/>
                                        </p:tgtEl>
                                        <p:attrNameLst>
                                          <p:attrName>ppt_x</p:attrName>
                                        </p:attrNameLst>
                                      </p:cBhvr>
                                      <p:tavLst>
                                        <p:tav tm="0">
                                          <p:val>
                                            <p:fltVal val="0.5"/>
                                          </p:val>
                                        </p:tav>
                                        <p:tav tm="100000">
                                          <p:val>
                                            <p:strVal val="#ppt_x"/>
                                          </p:val>
                                        </p:tav>
                                      </p:tavLst>
                                    </p:anim>
                                    <p:anim calcmode="lin" valueType="num">
                                      <p:cBhvr>
                                        <p:cTn id="72"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4" grpId="0" animBg="1"/>
      <p:bldP spid="436275" grpId="0" animBg="1"/>
      <p:bldP spid="436276" grpId="0" animBg="1"/>
      <p:bldP spid="4363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44"/>
          <p:cNvPicPr>
            <a:picLocks noChangeAspect="1" noChangeArrowheads="1"/>
          </p:cNvPicPr>
          <p:nvPr/>
        </p:nvPicPr>
        <p:blipFill>
          <a:blip r:embed="rId3" cstate="screen">
            <a:extLst>
              <a:ext uri="{28A0092B-C50C-407E-A947-70E740481C1C}">
                <a14:useLocalDpi xmlns:a14="http://schemas.microsoft.com/office/drawing/2010/main"/>
              </a:ext>
            </a:extLst>
          </a:blip>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3315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0483" name="Rectangle 3"/>
          <p:cNvSpPr>
            <a:spLocks noChangeArrowheads="1"/>
          </p:cNvSpPr>
          <p:nvPr/>
        </p:nvSpPr>
        <p:spPr bwMode="auto">
          <a:xfrm>
            <a:off x="3176588" y="1676400"/>
            <a:ext cx="3017837"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th-TH" sz="2400">
                <a:solidFill>
                  <a:schemeClr val="accent2"/>
                </a:solidFill>
                <a:latin typeface="Times" charset="0"/>
              </a:rPr>
              <a:t>    อเล็ก แห่งกรีซ</a:t>
            </a:r>
            <a:endParaRPr lang="en-US" sz="2400">
              <a:solidFill>
                <a:schemeClr val="accent2"/>
              </a:solidFill>
              <a:latin typeface="Times" charset="0"/>
            </a:endParaRPr>
          </a:p>
        </p:txBody>
      </p:sp>
      <p:sp>
        <p:nvSpPr>
          <p:cNvPr id="2048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th-TH"/>
          </a:p>
        </p:txBody>
      </p:sp>
      <p:sp>
        <p:nvSpPr>
          <p:cNvPr id="20485" name="Rectangle 5"/>
          <p:cNvSpPr>
            <a:spLocks noChangeArrowheads="1"/>
          </p:cNvSpPr>
          <p:nvPr/>
        </p:nvSpPr>
        <p:spPr bwMode="auto">
          <a:xfrm>
            <a:off x="3048000" y="931863"/>
            <a:ext cx="17208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th-TH" sz="2800">
                <a:solidFill>
                  <a:schemeClr val="bg2"/>
                </a:solidFill>
                <a:latin typeface="Times" charset="0"/>
              </a:rPr>
              <a:t>ช่วงเงียบ</a:t>
            </a:r>
            <a:endParaRPr lang="en-US" sz="2800">
              <a:solidFill>
                <a:schemeClr val="bg2"/>
              </a:solidFill>
              <a:latin typeface="Times" charset="0"/>
            </a:endParaRPr>
          </a:p>
        </p:txBody>
      </p:sp>
      <p:sp>
        <p:nvSpPr>
          <p:cNvPr id="2048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048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048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9"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168"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defRPr/>
            </a:pPr>
            <a:r>
              <a:rPr lang="en-US" sz="2800">
                <a:solidFill>
                  <a:srgbClr val="187534"/>
                </a:solidFill>
                <a:latin typeface="Times" pitchFamily="-107" charset="0"/>
                <a:ea typeface="+mn-ea"/>
                <a:cs typeface="+mn-cs"/>
              </a:rPr>
              <a:t>ca. 500 B.C</a:t>
            </a:r>
            <a:r>
              <a:rPr lang="en-US" sz="2800" b="0">
                <a:solidFill>
                  <a:srgbClr val="187534"/>
                </a:solidFill>
                <a:latin typeface="Times" pitchFamily="-107" charset="0"/>
                <a:ea typeface="+mn-ea"/>
                <a:cs typeface="+mn-cs"/>
              </a:rPr>
              <a:t>.</a:t>
            </a:r>
          </a:p>
        </p:txBody>
      </p:sp>
      <p:sp>
        <p:nvSpPr>
          <p:cNvPr id="20491"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grpSp>
        <p:nvGrpSpPr>
          <p:cNvPr id="20492" name="Group 1"/>
          <p:cNvGrpSpPr>
            <a:grpSpLocks/>
          </p:cNvGrpSpPr>
          <p:nvPr/>
        </p:nvGrpSpPr>
        <p:grpSpPr bwMode="auto">
          <a:xfrm>
            <a:off x="7931150" y="3429000"/>
            <a:ext cx="984250" cy="550863"/>
            <a:chOff x="7931150" y="3429000"/>
            <a:chExt cx="984250" cy="550863"/>
          </a:xfrm>
        </p:grpSpPr>
        <p:sp>
          <p:nvSpPr>
            <p:cNvPr id="20500"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0501"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0502"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20503"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04"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05"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20506"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
        <p:nvSpPr>
          <p:cNvPr id="20493" name="Text Box 3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3191"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sp>
        <p:nvSpPr>
          <p:cNvPr id="433192" name="Text Box 40"/>
          <p:cNvSpPr txBox="1">
            <a:spLocks noChangeArrowheads="1"/>
          </p:cNvSpPr>
          <p:nvPr/>
        </p:nvSpPr>
        <p:spPr bwMode="auto">
          <a:xfrm>
            <a:off x="2005013" y="3136900"/>
            <a:ext cx="5119687" cy="1570038"/>
          </a:xfrm>
          <a:prstGeom prst="rect">
            <a:avLst/>
          </a:prstGeom>
          <a:noFill/>
          <a:ln w="12700">
            <a:noFill/>
            <a:miter lim="800000"/>
            <a:headEnd/>
            <a:tailEnd/>
          </a:ln>
          <a:effectLst/>
        </p:spPr>
        <p:txBody>
          <a:bodyPr>
            <a:spAutoFit/>
          </a:bodyPr>
          <a:lstStyle>
            <a:defPPr>
              <a:defRPr lang="en-US"/>
            </a:defPPr>
            <a:lvl1pPr algn="ctr">
              <a:spcBef>
                <a:spcPct val="50000"/>
              </a:spcBef>
              <a:defRPr sz="4400">
                <a:solidFill>
                  <a:srgbClr val="FFFF00"/>
                </a:solidFill>
                <a:effectLst>
                  <a:glow rad="101600">
                    <a:schemeClr val="bg2">
                      <a:alpha val="89000"/>
                    </a:schemeClr>
                  </a:glow>
                  <a:outerShdw blurRad="50800" dist="101600" dir="2700000" algn="tl" rotWithShape="0">
                    <a:srgbClr val="000000"/>
                  </a:outerShdw>
                </a:effectLst>
                <a:latin typeface="Comic Sans MS" pitchFamily="-107" charset="0"/>
                <a:ea typeface="+mn-ea"/>
                <a:cs typeface="+mn-cs"/>
              </a:defRPr>
            </a:lvl1pPr>
          </a:lstStyle>
          <a:p>
            <a:pPr>
              <a:defRPr/>
            </a:pPr>
            <a:r>
              <a:rPr lang="th-TH" sz="4800" dirty="0"/>
              <a:t>จงอย่าลืมภูมิปัญญากรีกที่ชาญฉลาด</a:t>
            </a:r>
            <a:endParaRPr lang="en-US" sz="4800" dirty="0"/>
          </a:p>
        </p:txBody>
      </p:sp>
      <p:sp>
        <p:nvSpPr>
          <p:cNvPr id="433193" name="Text Box 41"/>
          <p:cNvSpPr txBox="1">
            <a:spLocks noChangeArrowheads="1"/>
          </p:cNvSpPr>
          <p:nvPr/>
        </p:nvSpPr>
        <p:spPr bwMode="auto">
          <a:xfrm>
            <a:off x="3863975" y="5127625"/>
            <a:ext cx="4765675" cy="8239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4800" i="1" u="sng">
                <a:solidFill>
                  <a:srgbClr val="CCECFF"/>
                </a:solidFill>
              </a:rPr>
              <a:t>เปาโลไม่เคยลืม</a:t>
            </a:r>
            <a:r>
              <a:rPr lang="en-US" sz="4800" i="1" u="sng">
                <a:solidFill>
                  <a:srgbClr val="CCECFF"/>
                </a:solidFill>
              </a:rPr>
              <a:t>!</a:t>
            </a:r>
            <a:endParaRPr lang="en-US" sz="2000" i="1" u="sng">
              <a:solidFill>
                <a:srgbClr val="CCECFF"/>
              </a:solidFill>
            </a:endParaRPr>
          </a:p>
        </p:txBody>
      </p:sp>
      <p:sp>
        <p:nvSpPr>
          <p:cNvPr id="20497" name="Text Box 4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20498" name="Text Box 43"/>
          <p:cNvSpPr txBox="1">
            <a:spLocks noChangeArrowheads="1"/>
          </p:cNvSpPr>
          <p:nvPr/>
        </p:nvSpPr>
        <p:spPr bwMode="auto">
          <a:xfrm>
            <a:off x="8575675" y="64674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latin typeface="Arial" charset="0"/>
            </a:endParaRPr>
          </a:p>
        </p:txBody>
      </p:sp>
      <p:sp>
        <p:nvSpPr>
          <p:cNvPr id="433265" name="Text Box 113"/>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200">
                <a:solidFill>
                  <a:schemeClr val="tx1"/>
                </a:solidFill>
              </a:rPr>
              <a:t>กจ.</a:t>
            </a:r>
            <a:r>
              <a:rPr lang="en-US" sz="1200">
                <a:solidFill>
                  <a:schemeClr val="tx1"/>
                </a:solidFill>
              </a:rPr>
              <a:t> 17:16-34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fade">
                                      <p:cBhvr>
                                        <p:cTn id="7" dur="1000"/>
                                        <p:tgtEl>
                                          <p:spTgt spid="433192"/>
                                        </p:tgtEl>
                                      </p:cBhvr>
                                    </p:animEffect>
                                  </p:childTnLst>
                                </p:cTn>
                              </p:par>
                            </p:childTnLst>
                          </p:cTn>
                        </p:par>
                        <p:par>
                          <p:cTn id="8" fill="hold" nodeType="afterGroup">
                            <p:stCondLst>
                              <p:cond delay="1000"/>
                            </p:stCondLst>
                            <p:childTnLst>
                              <p:par>
                                <p:cTn id="9" presetID="2" presetClass="entr" presetSubtype="2" fill="hold" grpId="0"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p:bldP spid="43319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4" name="Rectangle 34"/>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2530" name="Rectangle 35"/>
          <p:cNvSpPr>
            <a:spLocks noChangeArrowheads="1"/>
          </p:cNvSpPr>
          <p:nvPr/>
        </p:nvSpPr>
        <p:spPr bwMode="auto">
          <a:xfrm>
            <a:off x="3176588" y="1676400"/>
            <a:ext cx="29241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ALEX THE GREEK</a:t>
            </a:r>
          </a:p>
        </p:txBody>
      </p:sp>
      <p:sp>
        <p:nvSpPr>
          <p:cNvPr id="22531" name="AutoShape 36"/>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th-TH"/>
          </a:p>
        </p:txBody>
      </p:sp>
      <p:sp>
        <p:nvSpPr>
          <p:cNvPr id="22532" name="Rectangle 37"/>
          <p:cNvSpPr>
            <a:spLocks noChangeArrowheads="1"/>
          </p:cNvSpPr>
          <p:nvPr/>
        </p:nvSpPr>
        <p:spPr bwMode="auto">
          <a:xfrm>
            <a:off x="3019425" y="931863"/>
            <a:ext cx="18637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th-TH" sz="2800">
                <a:solidFill>
                  <a:schemeClr val="bg2"/>
                </a:solidFill>
                <a:latin typeface="Times" charset="0"/>
              </a:rPr>
              <a:t>ช่วงเงียบ</a:t>
            </a:r>
            <a:endParaRPr lang="en-US" sz="2800">
              <a:solidFill>
                <a:schemeClr val="bg2"/>
              </a:solidFill>
              <a:latin typeface="Times" charset="0"/>
            </a:endParaRPr>
          </a:p>
        </p:txBody>
      </p:sp>
      <p:sp>
        <p:nvSpPr>
          <p:cNvPr id="22533" name="Rectangle 3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2534" name="Line 3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5" name="Line 40"/>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681" name="Rectangle 41"/>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2537" name="Text Box 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sp>
        <p:nvSpPr>
          <p:cNvPr id="22538"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8682" name="Rectangle 4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sp>
        <p:nvSpPr>
          <p:cNvPr id="22540" name="Text Box 4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22541" name="Picture 44"/>
          <p:cNvPicPr>
            <a:picLocks noChangeAspect="1" noChangeArrowheads="1"/>
          </p:cNvPicPr>
          <p:nvPr/>
        </p:nvPicPr>
        <p:blipFill>
          <a:blip r:embed="rId3" cstate="screen">
            <a:extLst>
              <a:ext uri="{28A0092B-C50C-407E-A947-70E740481C1C}">
                <a14:useLocalDpi xmlns:a14="http://schemas.microsoft.com/office/drawing/2010/main"/>
              </a:ext>
            </a:extLst>
          </a:blip>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grpSp>
        <p:nvGrpSpPr>
          <p:cNvPr id="2" name="Group 47"/>
          <p:cNvGrpSpPr>
            <a:grpSpLocks/>
          </p:cNvGrpSpPr>
          <p:nvPr/>
        </p:nvGrpSpPr>
        <p:grpSpPr bwMode="auto">
          <a:xfrm>
            <a:off x="5951538" y="925513"/>
            <a:ext cx="2949575" cy="2160587"/>
            <a:chOff x="3749" y="583"/>
            <a:chExt cx="1858" cy="1361"/>
          </a:xfrm>
        </p:grpSpPr>
        <p:pic>
          <p:nvPicPr>
            <p:cNvPr id="22558" name="Picture 45"/>
            <p:cNvPicPr>
              <a:picLocks noChangeAspect="1" noChangeArrowheads="1"/>
            </p:cNvPicPr>
            <p:nvPr/>
          </p:nvPicPr>
          <p:blipFill>
            <a:blip r:embed="rId4" cstate="screen">
              <a:extLst>
                <a:ext uri="{28A0092B-C50C-407E-A947-70E740481C1C}">
                  <a14:useLocalDpi xmlns:a14="http://schemas.microsoft.com/office/drawing/2010/main"/>
                </a:ext>
              </a:extLst>
            </a:blip>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dist="81320" dir="3080412"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22559" name="Text Box 46"/>
            <p:cNvSpPr txBox="1">
              <a:spLocks noChangeArrowheads="1"/>
            </p:cNvSpPr>
            <p:nvPr/>
          </p:nvSpPr>
          <p:spPr bwMode="auto">
            <a:xfrm>
              <a:off x="4187" y="1632"/>
              <a:ext cx="1209"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th-TH" sz="2400">
                  <a:solidFill>
                    <a:schemeClr val="tx1"/>
                  </a:solidFill>
                </a:rPr>
                <a:t>เมืองโครินธ์</a:t>
              </a:r>
              <a:endParaRPr lang="en-US" sz="2400">
                <a:solidFill>
                  <a:srgbClr val="FAFCFF"/>
                </a:solidFill>
              </a:endParaRPr>
            </a:p>
          </p:txBody>
        </p:sp>
      </p:grpSp>
      <p:grpSp>
        <p:nvGrpSpPr>
          <p:cNvPr id="3" name="Group 48"/>
          <p:cNvGrpSpPr>
            <a:grpSpLocks/>
          </p:cNvGrpSpPr>
          <p:nvPr/>
        </p:nvGrpSpPr>
        <p:grpSpPr bwMode="auto">
          <a:xfrm>
            <a:off x="2241550" y="4349750"/>
            <a:ext cx="6157913" cy="1677988"/>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444"/>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defRPr/>
              </a:pPr>
              <a:r>
                <a:rPr lang="en-US" sz="1800">
                  <a:solidFill>
                    <a:schemeClr val="accent2"/>
                  </a:solidFill>
                </a:rPr>
                <a:t> </a:t>
              </a:r>
              <a:r>
                <a:rPr lang="th-TH" sz="2000">
                  <a:solidFill>
                    <a:schemeClr val="accent2"/>
                  </a:solidFill>
                </a:rPr>
                <a:t>​กรุง​เอ​เธนส์</a:t>
              </a:r>
              <a:r>
                <a:rPr lang="en-US" sz="2000">
                  <a:solidFill>
                    <a:schemeClr val="accent2"/>
                  </a:solidFill>
                </a:rPr>
                <a:t>: </a:t>
              </a:r>
              <a:r>
                <a:rPr lang="th-TH" sz="2000">
                  <a:solidFill>
                    <a:schemeClr val="accent2"/>
                  </a:solidFill>
                </a:rPr>
                <a:t>อะโครโพลิส </a:t>
              </a:r>
              <a:r>
                <a:rPr lang="en-US" sz="2000">
                  <a:solidFill>
                    <a:schemeClr val="accent2"/>
                  </a:solidFill>
                </a:rPr>
                <a:t>&amp;                 </a:t>
              </a:r>
            </a:p>
            <a:p>
              <a:pPr>
                <a:defRPr/>
              </a:pPr>
              <a:r>
                <a:rPr lang="th-TH" sz="2000">
                  <a:solidFill>
                    <a:schemeClr val="accent2"/>
                  </a:solidFill>
                </a:rPr>
                <a:t>พระวิหารแห่งอธีนาไนกี้</a:t>
              </a:r>
              <a:endParaRPr lang="en-US" sz="2000">
                <a:solidFill>
                  <a:schemeClr val="accent2"/>
                </a:solidFill>
              </a:endParaRPr>
            </a:p>
          </p:txBody>
        </p:sp>
      </p:grpSp>
      <p:sp>
        <p:nvSpPr>
          <p:cNvPr id="368689" name="Text Box 49"/>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200">
                <a:solidFill>
                  <a:schemeClr val="tx1"/>
                </a:solidFill>
              </a:rPr>
              <a:t>กจ.</a:t>
            </a:r>
            <a:r>
              <a:rPr lang="en-US" sz="1200">
                <a:solidFill>
                  <a:schemeClr val="tx1"/>
                </a:solidFill>
              </a:rPr>
              <a:t> 17:16-34;  Acts 18</a:t>
            </a:r>
          </a:p>
        </p:txBody>
      </p:sp>
      <p:grpSp>
        <p:nvGrpSpPr>
          <p:cNvPr id="22545" name="Group 50"/>
          <p:cNvGrpSpPr>
            <a:grpSpLocks/>
          </p:cNvGrpSpPr>
          <p:nvPr/>
        </p:nvGrpSpPr>
        <p:grpSpPr bwMode="auto">
          <a:xfrm>
            <a:off x="519113" y="312738"/>
            <a:ext cx="854075" cy="1704975"/>
            <a:chOff x="327" y="161"/>
            <a:chExt cx="538" cy="1074"/>
          </a:xfrm>
        </p:grpSpPr>
        <p:sp>
          <p:nvSpPr>
            <p:cNvPr id="368691" name="Rectangle 5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368692"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22546" name="Group 31"/>
          <p:cNvGrpSpPr>
            <a:grpSpLocks/>
          </p:cNvGrpSpPr>
          <p:nvPr/>
        </p:nvGrpSpPr>
        <p:grpSpPr bwMode="auto">
          <a:xfrm>
            <a:off x="7931150" y="3429000"/>
            <a:ext cx="984250" cy="550863"/>
            <a:chOff x="7931150" y="3429000"/>
            <a:chExt cx="984250" cy="550863"/>
          </a:xfrm>
        </p:grpSpPr>
        <p:sp>
          <p:nvSpPr>
            <p:cNvPr id="22547"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2548"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2549"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22550"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1"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2"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22553"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4578"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th-TH"/>
          </a:p>
        </p:txBody>
      </p:sp>
      <p:sp>
        <p:nvSpPr>
          <p:cNvPr id="24579"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4580"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4581"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4582"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281"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4584"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4585"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4621"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th-TH"/>
            </a:p>
          </p:txBody>
        </p:sp>
      </p:grpSp>
      <p:sp>
        <p:nvSpPr>
          <p:cNvPr id="438287"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4587"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pic>
        <p:nvPicPr>
          <p:cNvPr id="24588"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38290"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3600">
                <a:solidFill>
                  <a:srgbClr val="0033CC"/>
                </a:solidFill>
                <a:latin typeface="Comic Sans MS" pitchFamily="-107" charset="0"/>
                <a:ea typeface="+mn-ea"/>
                <a:cs typeface="+mn-cs"/>
              </a:rPr>
              <a:t>AFRICA</a:t>
            </a:r>
          </a:p>
        </p:txBody>
      </p:sp>
      <p:sp>
        <p:nvSpPr>
          <p:cNvPr id="438291"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cs typeface="+mn-cs"/>
              </a:rPr>
              <a:t>ARABIA</a:t>
            </a:r>
          </a:p>
        </p:txBody>
      </p:sp>
      <p:sp>
        <p:nvSpPr>
          <p:cNvPr id="438292"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cs typeface="+mn-cs"/>
              </a:rPr>
              <a:t>ASIA</a:t>
            </a:r>
          </a:p>
        </p:txBody>
      </p:sp>
      <p:sp>
        <p:nvSpPr>
          <p:cNvPr id="24592" name="Text Box 21"/>
          <p:cNvSpPr txBox="1">
            <a:spLocks noChangeArrowheads="1"/>
          </p:cNvSpPr>
          <p:nvPr/>
        </p:nvSpPr>
        <p:spPr bwMode="auto">
          <a:xfrm rot="1299097">
            <a:off x="660400" y="3344863"/>
            <a:ext cx="2108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th-TH" sz="1400">
                <a:solidFill>
                  <a:schemeClr val="tx1"/>
                </a:solidFill>
              </a:rPr>
              <a:t>ทะเลเมดิเตอร์เรเนียน </a:t>
            </a:r>
            <a:endParaRPr lang="en-US" sz="1400">
              <a:solidFill>
                <a:schemeClr val="tx1"/>
              </a:solidFill>
            </a:endParaRPr>
          </a:p>
        </p:txBody>
      </p:sp>
      <p:sp>
        <p:nvSpPr>
          <p:cNvPr id="438294" name="Freeform 22"/>
          <p:cNvSpPr>
            <a:spLocks/>
          </p:cNvSpPr>
          <p:nvPr/>
        </p:nvSpPr>
        <p:spPr bwMode="auto">
          <a:xfrm>
            <a:off x="6858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38295" name="Freeform 23"/>
          <p:cNvSpPr>
            <a:spLocks/>
          </p:cNvSpPr>
          <p:nvPr/>
        </p:nvSpPr>
        <p:spPr bwMode="auto">
          <a:xfrm>
            <a:off x="3594100" y="1878013"/>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38296" name="Freeform 24"/>
          <p:cNvSpPr>
            <a:spLocks/>
          </p:cNvSpPr>
          <p:nvPr/>
        </p:nvSpPr>
        <p:spPr bwMode="auto">
          <a:xfrm>
            <a:off x="51816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38297" name="Freeform 25"/>
          <p:cNvSpPr>
            <a:spLocks/>
          </p:cNvSpPr>
          <p:nvPr/>
        </p:nvSpPr>
        <p:spPr bwMode="auto">
          <a:xfrm>
            <a:off x="6858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38298" name="Freeform 26"/>
          <p:cNvSpPr>
            <a:spLocks/>
          </p:cNvSpPr>
          <p:nvPr/>
        </p:nvSpPr>
        <p:spPr bwMode="auto">
          <a:xfrm>
            <a:off x="22860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grpSp>
        <p:nvGrpSpPr>
          <p:cNvPr id="3"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endParaRPr lang="th-TH" sz="3600">
                <a:solidFill>
                  <a:srgbClr val="62D6AC"/>
                </a:solidFill>
              </a:endParaRPr>
            </a:p>
          </p:txBody>
        </p:sp>
        <p:grpSp>
          <p:nvGrpSpPr>
            <p:cNvPr id="24617"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grpSp>
      <p:sp>
        <p:nvSpPr>
          <p:cNvPr id="24599" name="Text Box 7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4600" name="Text Box 74"/>
          <p:cNvSpPr txBox="1">
            <a:spLocks noChangeArrowheads="1"/>
          </p:cNvSpPr>
          <p:nvPr/>
        </p:nvSpPr>
        <p:spPr bwMode="auto">
          <a:xfrm>
            <a:off x="8662988"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th-TH" sz="2000">
              <a:solidFill>
                <a:srgbClr val="FFFFFF"/>
              </a:solidFill>
              <a:latin typeface="Arial" charset="0"/>
            </a:endParaRPr>
          </a:p>
        </p:txBody>
      </p:sp>
      <p:sp>
        <p:nvSpPr>
          <p:cNvPr id="438347"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sp>
        <p:nvSpPr>
          <p:cNvPr id="24602"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38349" name="Picture 77"/>
          <p:cNvPicPr>
            <a:picLocks noChangeAspect="1" noChangeArrowheads="1"/>
          </p:cNvPicPr>
          <p:nvPr/>
        </p:nvPicPr>
        <p:blipFill>
          <a:blip r:embed="rId5" cstate="screen">
            <a:extLst>
              <a:ext uri="{28A0092B-C50C-407E-A947-70E740481C1C}">
                <a14:useLocalDpi xmlns:a14="http://schemas.microsoft.com/office/drawing/2010/main"/>
              </a:ext>
            </a:extLst>
          </a:blip>
          <a:srcRect b="9610"/>
          <a:stretch>
            <a:fillRect/>
          </a:stretch>
        </p:blipFill>
        <p:spPr bwMode="auto">
          <a:xfrm>
            <a:off x="2282825" y="3060700"/>
            <a:ext cx="4562475" cy="3090863"/>
          </a:xfrm>
          <a:prstGeom prst="rect">
            <a:avLst/>
          </a:prstGeom>
          <a:noFill/>
          <a:ln w="76200">
            <a:solidFill>
              <a:schemeClr val="accent2"/>
            </a:solidFill>
            <a:miter lim="800000"/>
            <a:headEnd/>
            <a:tailEnd/>
          </a:ln>
          <a:effectLst>
            <a:outerShdw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38350" name="Text Box 78"/>
          <p:cNvSpPr txBox="1">
            <a:spLocks noChangeArrowheads="1"/>
          </p:cNvSpPr>
          <p:nvPr/>
        </p:nvSpPr>
        <p:spPr bwMode="auto">
          <a:xfrm>
            <a:off x="611188" y="4002088"/>
            <a:ext cx="3240087" cy="1200329"/>
          </a:xfrm>
          <a:prstGeom prst="rect">
            <a:avLst/>
          </a:prstGeom>
          <a:noFill/>
          <a:ln w="12700">
            <a:noFill/>
            <a:miter lim="800000"/>
            <a:headEnd/>
            <a:tailEnd/>
          </a:ln>
          <a:effectLst/>
        </p:spPr>
        <p:txBody>
          <a:bodyPr>
            <a:spAutoFit/>
          </a:bodyPr>
          <a:lstStyle>
            <a:defPPr>
              <a:defRPr lang="en-US"/>
            </a:defPPr>
            <a:lvl1pPr>
              <a:spcBef>
                <a:spcPct val="50000"/>
              </a:spcBef>
              <a:defRPr sz="3600">
                <a:solidFill>
                  <a:schemeClr val="tx1"/>
                </a:solidFill>
                <a:effectLst>
                  <a:glow rad="165100">
                    <a:schemeClr val="bg2"/>
                  </a:glow>
                </a:effectLst>
                <a:latin typeface="Comic Sans MS" pitchFamily="-107" charset="0"/>
                <a:ea typeface="+mn-ea"/>
                <a:cs typeface="+mn-cs"/>
              </a:defRPr>
            </a:lvl1pPr>
          </a:lstStyle>
          <a:p>
            <a:pPr>
              <a:defRPr/>
            </a:pPr>
            <a:r>
              <a:rPr lang="th-TH" dirty="0"/>
              <a:t>อเล็กซานเดรียแห่งอียิปต์</a:t>
            </a:r>
            <a:endParaRPr lang="en-US" dirty="0"/>
          </a:p>
        </p:txBody>
      </p:sp>
      <p:pic>
        <p:nvPicPr>
          <p:cNvPr id="438351" name="Picture 79" descr="Alexandria bay to east"/>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568950" y="1320800"/>
            <a:ext cx="2541588" cy="19065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4606" name="Text Box 80"/>
          <p:cNvSpPr txBox="1">
            <a:spLocks noChangeArrowheads="1"/>
          </p:cNvSpPr>
          <p:nvPr/>
        </p:nvSpPr>
        <p:spPr bwMode="auto">
          <a:xfrm>
            <a:off x="858202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
        <p:nvSpPr>
          <p:cNvPr id="438326" name="Text Box 54"/>
          <p:cNvSpPr txBox="1">
            <a:spLocks noChangeArrowheads="1"/>
          </p:cNvSpPr>
          <p:nvPr/>
        </p:nvSpPr>
        <p:spPr bwMode="auto">
          <a:xfrm rot="826015">
            <a:off x="1323975" y="2568396"/>
            <a:ext cx="6134100" cy="646112"/>
          </a:xfrm>
          <a:prstGeom prst="rect">
            <a:avLst/>
          </a:prstGeom>
          <a:noFill/>
          <a:ln w="12700">
            <a:noFill/>
            <a:miter lim="800000"/>
            <a:headEnd/>
            <a:tailEnd/>
          </a:ln>
          <a:effectLst/>
        </p:spPr>
        <p:txBody>
          <a:bodyPr>
            <a:spAutoFit/>
          </a:bodyPr>
          <a:lstStyle>
            <a:defPPr>
              <a:defRPr lang="en-US"/>
            </a:defPPr>
            <a:lvl1pPr>
              <a:spcBef>
                <a:spcPct val="50000"/>
              </a:spcBef>
              <a:defRPr sz="3600">
                <a:solidFill>
                  <a:srgbClr val="C60C15"/>
                </a:solidFill>
                <a:effectLst>
                  <a:glow rad="101600">
                    <a:schemeClr val="tx1">
                      <a:alpha val="91000"/>
                    </a:schemeClr>
                  </a:glow>
                </a:effectLst>
                <a:latin typeface="Comic Sans MS" pitchFamily="-107" charset="0"/>
                <a:ea typeface="+mn-ea"/>
                <a:cs typeface="+mn-cs"/>
              </a:defRPr>
            </a:lvl1pPr>
          </a:lstStyle>
          <a:p>
            <a:pPr>
              <a:defRPr/>
            </a:pPr>
            <a:r>
              <a:rPr lang="en-US" dirty="0"/>
              <a:t> </a:t>
            </a:r>
            <a:r>
              <a:rPr lang="th-TH" dirty="0"/>
              <a:t>อาณาจักรของอเล็กซานเดอร์</a:t>
            </a:r>
            <a:endParaRPr lang="en-US" dirty="0"/>
          </a:p>
        </p:txBody>
      </p:sp>
      <p:grpSp>
        <p:nvGrpSpPr>
          <p:cNvPr id="24608" name="Group 45"/>
          <p:cNvGrpSpPr>
            <a:grpSpLocks/>
          </p:cNvGrpSpPr>
          <p:nvPr/>
        </p:nvGrpSpPr>
        <p:grpSpPr bwMode="auto">
          <a:xfrm>
            <a:off x="7931150" y="3429000"/>
            <a:ext cx="984250" cy="550863"/>
            <a:chOff x="7931150" y="3429000"/>
            <a:chExt cx="984250" cy="550863"/>
          </a:xfrm>
        </p:grpSpPr>
        <p:sp>
          <p:nvSpPr>
            <p:cNvPr id="24609"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4610"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4611"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24612"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3"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4"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24615"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6*min(max(#ppt_w*#ppt_h,.3),1)-7.4)/-.7*#ppt_w"/>
                                          </p:val>
                                        </p:tav>
                                        <p:tav tm="100000">
                                          <p:val>
                                            <p:strVal val="#ppt_w"/>
                                          </p:val>
                                        </p:tav>
                                      </p:tavLst>
                                    </p:anim>
                                    <p:anim calcmode="lin" valueType="num">
                                      <p:cBhvr>
                                        <p:cTn id="8" dur="2000" fill="hold"/>
                                        <p:tgtEl>
                                          <p:spTgt spid="3"/>
                                        </p:tgtEl>
                                        <p:attrNameLst>
                                          <p:attrName>ppt_h</p:attrName>
                                        </p:attrNameLst>
                                      </p:cBhvr>
                                      <p:tavLst>
                                        <p:tav tm="0">
                                          <p:val>
                                            <p:strVal val="(6*min(max(#ppt_w*#ppt_h,.3),1)-7.4)/-.7*#ppt_h"/>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38350"/>
                                        </p:tgtEl>
                                        <p:attrNameLst>
                                          <p:attrName>style.visibility</p:attrName>
                                        </p:attrNameLst>
                                      </p:cBhvr>
                                      <p:to>
                                        <p:strVal val="visible"/>
                                      </p:to>
                                    </p:set>
                                    <p:animEffect transition="in" filter="fade">
                                      <p:cBhvr>
                                        <p:cTn id="15" dur="1000"/>
                                        <p:tgtEl>
                                          <p:spTgt spid="438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8351"/>
                                        </p:tgtEl>
                                        <p:attrNameLst>
                                          <p:attrName>style.visibility</p:attrName>
                                        </p:attrNameLst>
                                      </p:cBhvr>
                                      <p:to>
                                        <p:strVal val="visible"/>
                                      </p:to>
                                    </p:set>
                                    <p:animEffect transition="in" filter="fade">
                                      <p:cBhvr>
                                        <p:cTn id="20" dur="1000"/>
                                        <p:tgtEl>
                                          <p:spTgt spid="438351"/>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8349"/>
                                        </p:tgtEl>
                                        <p:attrNameLst>
                                          <p:attrName>style.visibility</p:attrName>
                                        </p:attrNameLst>
                                      </p:cBhvr>
                                      <p:to>
                                        <p:strVal val="visible"/>
                                      </p:to>
                                    </p:set>
                                    <p:animEffect transition="in" filter="fade">
                                      <p:cBhvr>
                                        <p:cTn id="24" dur="1000"/>
                                        <p:tgtEl>
                                          <p:spTgt spid="438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6626"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sp>
        <p:nvSpPr>
          <p:cNvPr id="26627"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8849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pic>
        <p:nvPicPr>
          <p:cNvPr id="26629" name="Picture 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571500"/>
            <a:ext cx="7769225" cy="56419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6630" name="Text Box 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88495" name="Text Box 47"/>
          <p:cNvSpPr txBox="1">
            <a:spLocks noChangeArrowheads="1"/>
          </p:cNvSpPr>
          <p:nvPr/>
        </p:nvSpPr>
        <p:spPr bwMode="auto">
          <a:xfrm>
            <a:off x="1090613" y="5546725"/>
            <a:ext cx="6853237" cy="579438"/>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3200">
                <a:solidFill>
                  <a:srgbClr val="FFFF00"/>
                </a:solidFill>
              </a:rPr>
              <a:t>หอสมุดอเล็กซานเดรีย</a:t>
            </a:r>
            <a:endParaRPr lang="en-US" sz="3200">
              <a:solidFill>
                <a:srgbClr val="FFFF00"/>
              </a:solidFill>
            </a:endParaRPr>
          </a:p>
        </p:txBody>
      </p:sp>
      <p:grpSp>
        <p:nvGrpSpPr>
          <p:cNvPr id="26632" name="Group 16"/>
          <p:cNvGrpSpPr>
            <a:grpSpLocks/>
          </p:cNvGrpSpPr>
          <p:nvPr/>
        </p:nvGrpSpPr>
        <p:grpSpPr bwMode="auto">
          <a:xfrm>
            <a:off x="7931150" y="3429000"/>
            <a:ext cx="984250" cy="550863"/>
            <a:chOff x="7931150" y="3429000"/>
            <a:chExt cx="984250" cy="550863"/>
          </a:xfrm>
        </p:grpSpPr>
        <p:sp>
          <p:nvSpPr>
            <p:cNvPr id="26633"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6634"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6635"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26636"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7"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8"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26639"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867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th-TH"/>
          </a:p>
        </p:txBody>
      </p:sp>
      <p:sp>
        <p:nvSpPr>
          <p:cNvPr id="2867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867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867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2867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8680"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8681"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8716"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th-TH"/>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8683"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pic>
        <p:nvPicPr>
          <p:cNvPr id="28684" name="Picture 17"/>
          <p:cNvPicPr>
            <a:picLocks noChangeAspect="1" noChangeArrowheads="1"/>
          </p:cNvPicPr>
          <p:nvPr/>
        </p:nvPicPr>
        <p:blipFill>
          <a:blip r:embed="rId3" cstate="screen">
            <a:extLst>
              <a:ext uri="{28A0092B-C50C-407E-A947-70E740481C1C}">
                <a14:useLocalDpi xmlns:a14="http://schemas.microsoft.com/office/drawing/2010/main"/>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th-TH" sz="3600" dirty="0">
                <a:solidFill>
                  <a:srgbClr val="0033CC"/>
                </a:solidFill>
              </a:rPr>
              <a:t>แอฟริกา</a:t>
            </a:r>
            <a:endParaRPr lang="en-US" sz="3600" dirty="0">
              <a:solidFill>
                <a:srgbClr val="0033CC"/>
              </a:solidFill>
            </a:endParaRP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cs typeface="+mn-cs"/>
              </a:rPr>
              <a:t>ARABIA</a:t>
            </a:r>
          </a:p>
        </p:txBody>
      </p:sp>
      <p:sp>
        <p:nvSpPr>
          <p:cNvPr id="444436" name="Text Box 20"/>
          <p:cNvSpPr txBox="1">
            <a:spLocks noChangeArrowheads="1"/>
          </p:cNvSpPr>
          <p:nvPr/>
        </p:nvSpPr>
        <p:spPr bwMode="auto">
          <a:xfrm>
            <a:off x="6184900" y="2286000"/>
            <a:ext cx="1587500" cy="646113"/>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lgn="ctr">
              <a:spcBef>
                <a:spcPct val="50000"/>
              </a:spcBef>
              <a:defRPr/>
            </a:pPr>
            <a:r>
              <a:rPr lang="th-TH" sz="3600" dirty="0">
                <a:solidFill>
                  <a:srgbClr val="0033CC"/>
                </a:solidFill>
              </a:rPr>
              <a:t>เอเซีย</a:t>
            </a:r>
            <a:endParaRPr lang="en-US" sz="3600" dirty="0">
              <a:solidFill>
                <a:srgbClr val="0033CC"/>
              </a:solidFill>
            </a:endParaRPr>
          </a:p>
        </p:txBody>
      </p:sp>
      <p:sp>
        <p:nvSpPr>
          <p:cNvPr id="28688" name="Text Box 21"/>
          <p:cNvSpPr txBox="1">
            <a:spLocks noChangeArrowheads="1"/>
          </p:cNvSpPr>
          <p:nvPr/>
        </p:nvSpPr>
        <p:spPr bwMode="auto">
          <a:xfrm rot="1299097">
            <a:off x="660400" y="3344863"/>
            <a:ext cx="2108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th-TH" sz="1400">
                <a:solidFill>
                  <a:schemeClr val="tx1"/>
                </a:solidFill>
              </a:rPr>
              <a:t>ทะเลเมดิเตอร์เรเนียน </a:t>
            </a:r>
            <a:endParaRPr lang="en-US" sz="1400">
              <a:solidFill>
                <a:schemeClr val="tx1"/>
              </a:solidFill>
            </a:endParaRP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28694" name="Text Box 4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4466" name="Text Box 50"/>
          <p:cNvSpPr txBox="1">
            <a:spLocks noChangeArrowheads="1"/>
          </p:cNvSpPr>
          <p:nvPr/>
        </p:nvSpPr>
        <p:spPr bwMode="auto">
          <a:xfrm>
            <a:off x="584200" y="311150"/>
            <a:ext cx="4764088" cy="5857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3200">
                <a:solidFill>
                  <a:srgbClr val="FFFF00"/>
                </a:solidFill>
              </a:rPr>
              <a:t>บทเรียนเสริม </a:t>
            </a:r>
            <a:r>
              <a:rPr lang="en-US" sz="3200">
                <a:solidFill>
                  <a:srgbClr val="FFFF00"/>
                </a:solidFill>
              </a:rPr>
              <a:t>#05</a:t>
            </a:r>
          </a:p>
        </p:txBody>
      </p:sp>
      <p:grpSp>
        <p:nvGrpSpPr>
          <p:cNvPr id="3" name="Group 58"/>
          <p:cNvGrpSpPr>
            <a:grpSpLocks/>
          </p:cNvGrpSpPr>
          <p:nvPr/>
        </p:nvGrpSpPr>
        <p:grpSpPr bwMode="auto">
          <a:xfrm>
            <a:off x="547688" y="2511425"/>
            <a:ext cx="2239962" cy="2444750"/>
            <a:chOff x="1366" y="377"/>
            <a:chExt cx="3012" cy="3426"/>
          </a:xfrm>
        </p:grpSpPr>
        <p:pic>
          <p:nvPicPr>
            <p:cNvPr id="444475" name="Picture 5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8713"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th-TH"/>
            </a:p>
          </p:txBody>
        </p:sp>
        <p:sp>
          <p:nvSpPr>
            <p:cNvPr id="28714"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th-TH"/>
            </a:p>
          </p:txBody>
        </p:sp>
      </p:grpSp>
      <p:grpSp>
        <p:nvGrpSpPr>
          <p:cNvPr id="4" name="Group 68"/>
          <p:cNvGrpSpPr>
            <a:grpSpLocks/>
          </p:cNvGrpSpPr>
          <p:nvPr/>
        </p:nvGrpSpPr>
        <p:grpSpPr bwMode="auto">
          <a:xfrm>
            <a:off x="4116388" y="1592263"/>
            <a:ext cx="3544887" cy="2617787"/>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th-TH">
                <a:solidFill>
                  <a:schemeClr val="tx1"/>
                </a:solidFill>
              </a:endParaRPr>
            </a:p>
          </p:txBody>
        </p:sp>
        <p:sp>
          <p:nvSpPr>
            <p:cNvPr id="444478" name="Text Box 62"/>
            <p:cNvSpPr txBox="1">
              <a:spLocks noChangeArrowheads="1"/>
            </p:cNvSpPr>
            <p:nvPr/>
          </p:nvSpPr>
          <p:spPr bwMode="auto">
            <a:xfrm>
              <a:off x="2963" y="1194"/>
              <a:ext cx="2233" cy="7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dirty="0">
                  <a:solidFill>
                    <a:srgbClr val="FFEA18"/>
                  </a:solidFill>
                </a:rPr>
                <a:t>พิจารณาช่วงต่อระหว่าง</a:t>
              </a:r>
            </a:p>
            <a:p>
              <a:pPr algn="ctr">
                <a:spcBef>
                  <a:spcPct val="50000"/>
                </a:spcBef>
                <a:defRPr/>
              </a:pPr>
              <a:r>
                <a:rPr lang="th-TH" sz="2800" dirty="0">
                  <a:solidFill>
                    <a:srgbClr val="FFEA18"/>
                  </a:solidFill>
                </a:rPr>
                <a:t>พันธสัญญาทั้งสองภาค</a:t>
              </a:r>
              <a:endParaRPr lang="en-US" sz="2800" dirty="0">
                <a:solidFill>
                  <a:srgbClr val="FFEA18"/>
                </a:solidFill>
              </a:endParaRPr>
            </a:p>
          </p:txBody>
        </p:sp>
      </p:grpSp>
      <p:sp>
        <p:nvSpPr>
          <p:cNvPr id="28698" name="Text Box 64"/>
          <p:cNvSpPr txBox="1">
            <a:spLocks noChangeArrowheads="1"/>
          </p:cNvSpPr>
          <p:nvPr/>
        </p:nvSpPr>
        <p:spPr bwMode="auto">
          <a:xfrm>
            <a:off x="857885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444481"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sp>
        <p:nvSpPr>
          <p:cNvPr id="28700" name="Text Box 6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28701" name="Group 44"/>
          <p:cNvGrpSpPr>
            <a:grpSpLocks/>
          </p:cNvGrpSpPr>
          <p:nvPr/>
        </p:nvGrpSpPr>
        <p:grpSpPr bwMode="auto">
          <a:xfrm>
            <a:off x="7931150" y="3429000"/>
            <a:ext cx="984250" cy="550863"/>
            <a:chOff x="7931150" y="3429000"/>
            <a:chExt cx="984250" cy="550863"/>
          </a:xfrm>
        </p:grpSpPr>
        <p:sp>
          <p:nvSpPr>
            <p:cNvPr id="28703"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8704"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8705"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28706"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7"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8"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28709"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
        <p:nvSpPr>
          <p:cNvPr id="53" name="Text Box 54"/>
          <p:cNvSpPr txBox="1">
            <a:spLocks noChangeArrowheads="1"/>
          </p:cNvSpPr>
          <p:nvPr/>
        </p:nvSpPr>
        <p:spPr bwMode="auto">
          <a:xfrm rot="826015">
            <a:off x="1323975" y="2771596"/>
            <a:ext cx="6134100" cy="646112"/>
          </a:xfrm>
          <a:prstGeom prst="rect">
            <a:avLst/>
          </a:prstGeom>
          <a:noFill/>
          <a:ln w="12700">
            <a:noFill/>
            <a:miter lim="800000"/>
            <a:headEnd/>
            <a:tailEnd/>
          </a:ln>
          <a:effectLst/>
        </p:spPr>
        <p:txBody>
          <a:bodyPr>
            <a:spAutoFit/>
          </a:bodyPr>
          <a:lstStyle>
            <a:defPPr>
              <a:defRPr lang="en-US"/>
            </a:defPPr>
            <a:lvl1pPr>
              <a:spcBef>
                <a:spcPct val="50000"/>
              </a:spcBef>
              <a:defRPr sz="3600">
                <a:solidFill>
                  <a:srgbClr val="C60C15"/>
                </a:solidFill>
                <a:effectLst>
                  <a:glow rad="101600">
                    <a:schemeClr val="tx1">
                      <a:alpha val="91000"/>
                    </a:schemeClr>
                  </a:glow>
                </a:effectLst>
                <a:latin typeface="Comic Sans MS" pitchFamily="-107" charset="0"/>
                <a:ea typeface="+mn-ea"/>
                <a:cs typeface="+mn-cs"/>
              </a:defRPr>
            </a:lvl1pPr>
          </a:lstStyle>
          <a:p>
            <a:pPr>
              <a:defRPr/>
            </a:pPr>
            <a:r>
              <a:rPr lang="en-US" dirty="0"/>
              <a:t> </a:t>
            </a:r>
            <a:r>
              <a:rPr lang="th-TH" dirty="0"/>
              <a:t>อาณาจักรของอเล็กซานเดอร์</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109788" y="657225"/>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tabLst>
                <a:tab pos="3489325" algn="l"/>
              </a:tabLst>
              <a:defRPr sz="1600" b="1">
                <a:solidFill>
                  <a:srgbClr val="00DFCA"/>
                </a:solidFill>
                <a:latin typeface="Comic Sans MS" charset="0"/>
                <a:ea typeface="ＭＳ Ｐゴシック" charset="0"/>
                <a:cs typeface="ＭＳ Ｐゴシック" charset="0"/>
              </a:defRPr>
            </a:lvl1pPr>
            <a:lvl2pPr marL="742950" indent="-285750">
              <a:tabLst>
                <a:tab pos="3489325" algn="l"/>
              </a:tabLst>
              <a:defRPr sz="1600" b="1">
                <a:solidFill>
                  <a:srgbClr val="00DFCA"/>
                </a:solidFill>
                <a:latin typeface="Comic Sans MS" charset="0"/>
                <a:ea typeface="ＭＳ Ｐゴシック" charset="0"/>
              </a:defRPr>
            </a:lvl2pPr>
            <a:lvl3pPr marL="1143000" indent="-228600">
              <a:tabLst>
                <a:tab pos="3489325" algn="l"/>
              </a:tabLst>
              <a:defRPr sz="1600" b="1">
                <a:solidFill>
                  <a:srgbClr val="00DFCA"/>
                </a:solidFill>
                <a:latin typeface="Comic Sans MS" charset="0"/>
                <a:ea typeface="ＭＳ Ｐゴシック" charset="0"/>
              </a:defRPr>
            </a:lvl3pPr>
            <a:lvl4pPr marL="1600200" indent="-228600">
              <a:tabLst>
                <a:tab pos="3489325" algn="l"/>
              </a:tabLst>
              <a:defRPr sz="1600" b="1">
                <a:solidFill>
                  <a:srgbClr val="00DFCA"/>
                </a:solidFill>
                <a:latin typeface="Comic Sans MS" charset="0"/>
                <a:ea typeface="ＭＳ Ｐゴシック" charset="0"/>
              </a:defRPr>
            </a:lvl4pPr>
            <a:lvl5pPr marL="2057400" indent="-228600">
              <a:tabLst>
                <a:tab pos="3489325" algn="l"/>
              </a:tabLst>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9pPr>
          </a:lstStyle>
          <a:p>
            <a:pPr>
              <a:spcBef>
                <a:spcPct val="50000"/>
              </a:spcBef>
              <a:defRPr/>
            </a:pPr>
            <a:r>
              <a:rPr lang="th-TH" sz="2000">
                <a:solidFill>
                  <a:srgbClr val="FFFF00"/>
                </a:solidFill>
              </a:rPr>
              <a:t>อเล็กซานเดอร์สวรรคตมื่อพระชนมายุได้ </a:t>
            </a:r>
            <a:r>
              <a:rPr lang="en-US" sz="2000">
                <a:solidFill>
                  <a:srgbClr val="FFFF00"/>
                </a:solidFill>
              </a:rPr>
              <a:t>33 </a:t>
            </a:r>
            <a:r>
              <a:rPr lang="th-TH" sz="2000">
                <a:solidFill>
                  <a:srgbClr val="FFFF00"/>
                </a:solidFill>
              </a:rPr>
              <a:t>ชันษา</a:t>
            </a:r>
            <a:r>
              <a:rPr lang="en-US" sz="2000">
                <a:solidFill>
                  <a:srgbClr val="FFFF00"/>
                </a:solidFill>
              </a:rPr>
              <a:t>...</a:t>
            </a:r>
            <a:r>
              <a:rPr lang="th-TH" sz="2000">
                <a:solidFill>
                  <a:srgbClr val="FFFF00"/>
                </a:solidFill>
              </a:rPr>
              <a:t>ในปี </a:t>
            </a:r>
            <a:r>
              <a:rPr lang="en-US" sz="2000">
                <a:solidFill>
                  <a:srgbClr val="FFFF00"/>
                </a:solidFill>
              </a:rPr>
              <a:t>300s BC.</a:t>
            </a:r>
          </a:p>
        </p:txBody>
      </p:sp>
      <p:sp>
        <p:nvSpPr>
          <p:cNvPr id="162823" name="Text Box 7"/>
          <p:cNvSpPr txBox="1">
            <a:spLocks noChangeArrowheads="1"/>
          </p:cNvSpPr>
          <p:nvPr/>
        </p:nvSpPr>
        <p:spPr bwMode="auto">
          <a:xfrm>
            <a:off x="2114550" y="1195388"/>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2000">
                <a:solidFill>
                  <a:srgbClr val="FFFF00"/>
                </a:solidFill>
              </a:rPr>
              <a:t>อาณาจักรของพระองค์ถูกแบ่งระหว่างนายพลสี่นาย</a:t>
            </a:r>
            <a:endParaRPr lang="en-US" sz="2000">
              <a:solidFill>
                <a:srgbClr val="FFFF00"/>
              </a:solidFill>
            </a:endParaRP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162838" name="Text Box 22"/>
            <p:cNvSpPr txBox="1">
              <a:spLocks noChangeArrowheads="1"/>
            </p:cNvSpPr>
            <p:nvPr/>
          </p:nvSpPr>
          <p:spPr bwMode="auto">
            <a:xfrm>
              <a:off x="1694" y="1153"/>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rgbClr val="FFFF00"/>
                  </a:solidFill>
                </a:rPr>
                <a:t>เอเซียน้อย</a:t>
              </a:r>
              <a:r>
                <a:rPr lang="en-US" sz="2000">
                  <a:solidFill>
                    <a:srgbClr val="FFFF00"/>
                  </a:solidFill>
                </a:rPr>
                <a:t>: </a:t>
              </a:r>
            </a:p>
          </p:txBody>
        </p:sp>
      </p:grpSp>
      <p:grpSp>
        <p:nvGrpSpPr>
          <p:cNvPr id="3" name="Group 106"/>
          <p:cNvGrpSpPr>
            <a:grpSpLocks/>
          </p:cNvGrpSpPr>
          <p:nvPr/>
        </p:nvGrpSpPr>
        <p:grpSpPr bwMode="auto">
          <a:xfrm>
            <a:off x="4541838" y="2706688"/>
            <a:ext cx="2154237"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162839" name="Text Box 23"/>
            <p:cNvSpPr txBox="1">
              <a:spLocks noChangeArrowheads="1"/>
            </p:cNvSpPr>
            <p:nvPr/>
          </p:nvSpPr>
          <p:spPr bwMode="auto">
            <a:xfrm>
              <a:off x="2996" y="176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rgbClr val="FFFF00"/>
                  </a:solidFill>
                </a:rPr>
                <a:t>ซีเรีย</a:t>
              </a:r>
              <a:r>
                <a:rPr lang="en-US" sz="2000">
                  <a:solidFill>
                    <a:srgbClr val="FFFF00"/>
                  </a:solidFill>
                </a:rPr>
                <a:t>:</a:t>
              </a:r>
            </a:p>
          </p:txBody>
        </p:sp>
      </p:grpSp>
      <p:grpSp>
        <p:nvGrpSpPr>
          <p:cNvPr id="4" name="Group 107"/>
          <p:cNvGrpSpPr>
            <a:grpSpLocks/>
          </p:cNvGrpSpPr>
          <p:nvPr/>
        </p:nvGrpSpPr>
        <p:grpSpPr bwMode="auto">
          <a:xfrm>
            <a:off x="3097213"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162840" name="Text Box 24"/>
            <p:cNvSpPr txBox="1">
              <a:spLocks noChangeArrowheads="1"/>
            </p:cNvSpPr>
            <p:nvPr/>
          </p:nvSpPr>
          <p:spPr bwMode="auto">
            <a:xfrm>
              <a:off x="2087" y="3350"/>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rgbClr val="FFFF00"/>
                  </a:solidFill>
                </a:rPr>
                <a:t>อียิปต์</a:t>
              </a:r>
              <a:endParaRPr lang="en-US" sz="2000">
                <a:solidFill>
                  <a:srgbClr val="FFFF00"/>
                </a:solidFill>
              </a:endParaRPr>
            </a:p>
          </p:txBody>
        </p:sp>
      </p:grpSp>
      <p:grpSp>
        <p:nvGrpSpPr>
          <p:cNvPr id="5" name="Group 98"/>
          <p:cNvGrpSpPr>
            <a:grpSpLocks/>
          </p:cNvGrpSpPr>
          <p:nvPr/>
        </p:nvGrpSpPr>
        <p:grpSpPr bwMode="auto">
          <a:xfrm>
            <a:off x="1128713" y="2857500"/>
            <a:ext cx="3067050" cy="2605088"/>
            <a:chOff x="711" y="1800"/>
            <a:chExt cx="1932" cy="1641"/>
          </a:xfrm>
        </p:grpSpPr>
        <p:sp>
          <p:nvSpPr>
            <p:cNvPr id="162832"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162842" name="Text Box 26"/>
            <p:cNvSpPr txBox="1">
              <a:spLocks noChangeArrowheads="1"/>
            </p:cNvSpPr>
            <p:nvPr/>
          </p:nvSpPr>
          <p:spPr bwMode="auto">
            <a:xfrm rot="20165777">
              <a:off x="711" y="2593"/>
              <a:ext cx="1674"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latin typeface="Comic Sans MS" pitchFamily="-107" charset="0"/>
                  <a:ea typeface="+mn-ea"/>
                  <a:cs typeface="+mn-cs"/>
                </a:rPr>
                <a:t>ทะเลเมดิเตอร์เรเนียน </a:t>
              </a:r>
              <a:endParaRPr lang="en-US" sz="2000" dirty="0">
                <a:latin typeface="Comic Sans MS" pitchFamily="-107" charset="0"/>
                <a:ea typeface="+mn-ea"/>
                <a:cs typeface="+mn-cs"/>
              </a:endParaRPr>
            </a:p>
          </p:txBody>
        </p:sp>
      </p:grpSp>
      <p:sp>
        <p:nvSpPr>
          <p:cNvPr id="30727" name="Text Box 7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2889" name="Oval 73"/>
          <p:cNvSpPr>
            <a:spLocks noChangeArrowheads="1"/>
          </p:cNvSpPr>
          <p:nvPr/>
        </p:nvSpPr>
        <p:spPr bwMode="auto">
          <a:xfrm>
            <a:off x="5791200" y="606425"/>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th-TH"/>
          </a:p>
        </p:txBody>
      </p:sp>
      <p:sp>
        <p:nvSpPr>
          <p:cNvPr id="162890" name="Oval 74"/>
          <p:cNvSpPr>
            <a:spLocks noChangeArrowheads="1"/>
          </p:cNvSpPr>
          <p:nvPr/>
        </p:nvSpPr>
        <p:spPr bwMode="auto">
          <a:xfrm>
            <a:off x="6191250" y="1154113"/>
            <a:ext cx="1976438"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30730" name="Text Box 76"/>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9</a:t>
            </a:r>
            <a:endParaRPr lang="en-US" b="0">
              <a:solidFill>
                <a:srgbClr val="FFFFFF"/>
              </a:solidFill>
            </a:endParaRPr>
          </a:p>
        </p:txBody>
      </p:sp>
      <p:sp>
        <p:nvSpPr>
          <p:cNvPr id="162893"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sp>
        <p:nvSpPr>
          <p:cNvPr id="30732" name="Text Box 7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6" name="Group 104"/>
          <p:cNvGrpSpPr>
            <a:grpSpLocks/>
          </p:cNvGrpSpPr>
          <p:nvPr/>
        </p:nvGrpSpPr>
        <p:grpSpPr bwMode="auto">
          <a:xfrm>
            <a:off x="296863" y="1643063"/>
            <a:ext cx="2154237" cy="1179512"/>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162908" name="Text Box 92"/>
            <p:cNvSpPr txBox="1">
              <a:spLocks noChangeArrowheads="1"/>
            </p:cNvSpPr>
            <p:nvPr/>
          </p:nvSpPr>
          <p:spPr bwMode="auto">
            <a:xfrm>
              <a:off x="325" y="110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dirty="0">
                  <a:solidFill>
                    <a:srgbClr val="FFFF00"/>
                  </a:solidFill>
                </a:rPr>
                <a:t>กรีซ</a:t>
              </a:r>
              <a:r>
                <a:rPr lang="en-US" sz="2000" dirty="0">
                  <a:solidFill>
                    <a:srgbClr val="FFFF00"/>
                  </a:solidFill>
                </a:rPr>
                <a:t>: </a:t>
              </a:r>
            </a:p>
          </p:txBody>
        </p:sp>
      </p:grpSp>
      <p:sp>
        <p:nvSpPr>
          <p:cNvPr id="162915" name="Text Box 99"/>
          <p:cNvSpPr txBox="1">
            <a:spLocks noChangeArrowheads="1"/>
          </p:cNvSpPr>
          <p:nvPr/>
        </p:nvSpPr>
        <p:spPr bwMode="auto">
          <a:xfrm>
            <a:off x="4778375" y="4572000"/>
            <a:ext cx="3989388" cy="5222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a:solidFill>
                  <a:srgbClr val="FFFF00"/>
                </a:solidFill>
              </a:rPr>
              <a:t>บทเรียนเสริม </a:t>
            </a:r>
            <a:r>
              <a:rPr lang="en-US" sz="2800">
                <a:solidFill>
                  <a:srgbClr val="FFFF00"/>
                </a:solidFill>
              </a:rPr>
              <a:t>#05</a:t>
            </a:r>
          </a:p>
        </p:txBody>
      </p:sp>
      <p:grpSp>
        <p:nvGrpSpPr>
          <p:cNvPr id="7" name="Group 108"/>
          <p:cNvGrpSpPr>
            <a:grpSpLocks/>
          </p:cNvGrpSpPr>
          <p:nvPr/>
        </p:nvGrpSpPr>
        <p:grpSpPr bwMode="auto">
          <a:xfrm>
            <a:off x="312738" y="1550988"/>
            <a:ext cx="3832225" cy="1039812"/>
            <a:chOff x="173" y="965"/>
            <a:chExt cx="2414" cy="655"/>
          </a:xfrm>
        </p:grpSpPr>
        <p:sp>
          <p:nvSpPr>
            <p:cNvPr id="162916" name="Text Box 100"/>
            <p:cNvSpPr txBox="1">
              <a:spLocks noChangeArrowheads="1"/>
            </p:cNvSpPr>
            <p:nvPr/>
          </p:nvSpPr>
          <p:spPr bwMode="auto">
            <a:xfrm>
              <a:off x="173" y="1290"/>
              <a:ext cx="1355"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dirty="0">
                  <a:solidFill>
                    <a:schemeClr val="tx1"/>
                  </a:solidFill>
                </a:rPr>
                <a:t>คาสซานเอดร์</a:t>
              </a:r>
              <a:endParaRPr lang="en-US" sz="2800" dirty="0">
                <a:solidFill>
                  <a:schemeClr val="tx1"/>
                </a:solidFill>
              </a:endParaRPr>
            </a:p>
          </p:txBody>
        </p:sp>
        <p:sp>
          <p:nvSpPr>
            <p:cNvPr id="162853" name="Line 37"/>
            <p:cNvSpPr>
              <a:spLocks noChangeShapeType="1"/>
            </p:cNvSpPr>
            <p:nvPr/>
          </p:nvSpPr>
          <p:spPr bwMode="auto">
            <a:xfrm flipH="1">
              <a:off x="1251" y="965"/>
              <a:ext cx="1336" cy="518"/>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8" name="Group 109"/>
          <p:cNvGrpSpPr>
            <a:grpSpLocks/>
          </p:cNvGrpSpPr>
          <p:nvPr/>
        </p:nvGrpSpPr>
        <p:grpSpPr bwMode="auto">
          <a:xfrm>
            <a:off x="2470150" y="1655763"/>
            <a:ext cx="2295525" cy="1147762"/>
            <a:chOff x="1634" y="1019"/>
            <a:chExt cx="1446" cy="723"/>
          </a:xfrm>
        </p:grpSpPr>
        <p:sp>
          <p:nvSpPr>
            <p:cNvPr id="162917" name="Text Box 101"/>
            <p:cNvSpPr txBox="1">
              <a:spLocks noChangeArrowheads="1"/>
            </p:cNvSpPr>
            <p:nvPr/>
          </p:nvSpPr>
          <p:spPr bwMode="auto">
            <a:xfrm>
              <a:off x="1634" y="1412"/>
              <a:ext cx="1446"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a:solidFill>
                    <a:schemeClr val="tx1"/>
                  </a:solidFill>
                </a:rPr>
                <a:t>ไลซิมาชุส</a:t>
              </a:r>
              <a:endParaRPr lang="en-US" sz="2800">
                <a:solidFill>
                  <a:schemeClr val="tx1"/>
                </a:solidFill>
              </a:endParaRPr>
            </a:p>
          </p:txBody>
        </p:sp>
        <p:grpSp>
          <p:nvGrpSpPr>
            <p:cNvPr id="30760" name="Group 94"/>
            <p:cNvGrpSpPr>
              <a:grpSpLocks/>
            </p:cNvGrpSpPr>
            <p:nvPr/>
          </p:nvGrpSpPr>
          <p:grpSpPr bwMode="auto">
            <a:xfrm>
              <a:off x="1637" y="1019"/>
              <a:ext cx="1379" cy="643"/>
              <a:chOff x="1637" y="1019"/>
              <a:chExt cx="1379" cy="643"/>
            </a:xfrm>
          </p:grpSpPr>
          <p:sp>
            <p:nvSpPr>
              <p:cNvPr id="162844" name="Text Box 28"/>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000">
                    <a:solidFill>
                      <a:schemeClr val="tx1"/>
                    </a:solidFill>
                  </a:rPr>
                  <a:t> </a:t>
                </a:r>
              </a:p>
            </p:txBody>
          </p:sp>
          <p:sp>
            <p:nvSpPr>
              <p:cNvPr id="162852" name="Line 36"/>
              <p:cNvSpPr>
                <a:spLocks noChangeShapeType="1"/>
              </p:cNvSpPr>
              <p:nvPr/>
            </p:nvSpPr>
            <p:spPr bwMode="auto">
              <a:xfrm flipH="1">
                <a:off x="2583" y="1019"/>
                <a:ext cx="206" cy="463"/>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0" name="Group 110"/>
          <p:cNvGrpSpPr>
            <a:grpSpLocks/>
          </p:cNvGrpSpPr>
          <p:nvPr/>
        </p:nvGrpSpPr>
        <p:grpSpPr bwMode="auto">
          <a:xfrm>
            <a:off x="2971800" y="1612900"/>
            <a:ext cx="2470150" cy="4589463"/>
            <a:chOff x="1872" y="1016"/>
            <a:chExt cx="1556" cy="2891"/>
          </a:xfrm>
        </p:grpSpPr>
        <p:sp>
          <p:nvSpPr>
            <p:cNvPr id="162919" name="Text Box 103"/>
            <p:cNvSpPr txBox="1">
              <a:spLocks noChangeArrowheads="1"/>
            </p:cNvSpPr>
            <p:nvPr/>
          </p:nvSpPr>
          <p:spPr bwMode="auto">
            <a:xfrm>
              <a:off x="1872" y="3576"/>
              <a:ext cx="1556"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a:solidFill>
                    <a:schemeClr val="tx1"/>
                  </a:solidFill>
                </a:rPr>
                <a:t>ปโตเลมี</a:t>
              </a:r>
              <a:endParaRPr lang="en-US" sz="2800">
                <a:solidFill>
                  <a:schemeClr val="tx1"/>
                </a:solidFill>
              </a:endParaRPr>
            </a:p>
          </p:txBody>
        </p:sp>
        <p:grpSp>
          <p:nvGrpSpPr>
            <p:cNvPr id="30756" name="Group 95"/>
            <p:cNvGrpSpPr>
              <a:grpSpLocks/>
            </p:cNvGrpSpPr>
            <p:nvPr/>
          </p:nvGrpSpPr>
          <p:grpSpPr bwMode="auto">
            <a:xfrm>
              <a:off x="2004" y="1016"/>
              <a:ext cx="1109" cy="2891"/>
              <a:chOff x="2004" y="1016"/>
              <a:chExt cx="1109" cy="2891"/>
            </a:xfrm>
          </p:grpSpPr>
          <p:sp>
            <p:nvSpPr>
              <p:cNvPr id="162899" name="Text Box 83"/>
              <p:cNvSpPr txBox="1">
                <a:spLocks noChangeArrowheads="1"/>
              </p:cNvSpPr>
              <p:nvPr/>
            </p:nvSpPr>
            <p:spPr bwMode="auto">
              <a:xfrm>
                <a:off x="2004" y="365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endParaRPr lang="th-TH" sz="2000">
                  <a:solidFill>
                    <a:schemeClr val="tx1"/>
                  </a:solidFill>
                </a:endParaRPr>
              </a:p>
            </p:txBody>
          </p:sp>
          <p:sp>
            <p:nvSpPr>
              <p:cNvPr id="162900" name="Line 84"/>
              <p:cNvSpPr>
                <a:spLocks noChangeShapeType="1"/>
              </p:cNvSpPr>
              <p:nvPr/>
            </p:nvSpPr>
            <p:spPr bwMode="auto">
              <a:xfrm flipH="1">
                <a:off x="2730" y="1016"/>
                <a:ext cx="226" cy="2732"/>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2" name="Group 111"/>
          <p:cNvGrpSpPr>
            <a:grpSpLocks/>
          </p:cNvGrpSpPr>
          <p:nvPr/>
        </p:nvGrpSpPr>
        <p:grpSpPr bwMode="auto">
          <a:xfrm>
            <a:off x="4421188" y="1604963"/>
            <a:ext cx="2341562" cy="2087562"/>
            <a:chOff x="2785" y="1011"/>
            <a:chExt cx="1475" cy="1315"/>
          </a:xfrm>
        </p:grpSpPr>
        <p:sp>
          <p:nvSpPr>
            <p:cNvPr id="162918" name="Text Box 102"/>
            <p:cNvSpPr txBox="1">
              <a:spLocks noChangeArrowheads="1"/>
            </p:cNvSpPr>
            <p:nvPr/>
          </p:nvSpPr>
          <p:spPr bwMode="auto">
            <a:xfrm>
              <a:off x="2785" y="1999"/>
              <a:ext cx="1475"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a:solidFill>
                    <a:schemeClr val="tx1"/>
                  </a:solidFill>
                </a:rPr>
                <a:t>เซเลยูคัส</a:t>
              </a:r>
              <a:endParaRPr lang="en-US" sz="2800">
                <a:solidFill>
                  <a:schemeClr val="tx1"/>
                </a:solidFill>
              </a:endParaRPr>
            </a:p>
          </p:txBody>
        </p:sp>
        <p:grpSp>
          <p:nvGrpSpPr>
            <p:cNvPr id="30752" name="Group 96"/>
            <p:cNvGrpSpPr>
              <a:grpSpLocks/>
            </p:cNvGrpSpPr>
            <p:nvPr/>
          </p:nvGrpSpPr>
          <p:grpSpPr bwMode="auto">
            <a:xfrm>
              <a:off x="2946" y="1011"/>
              <a:ext cx="1109" cy="1280"/>
              <a:chOff x="2946" y="1011"/>
              <a:chExt cx="1109" cy="1280"/>
            </a:xfrm>
          </p:grpSpPr>
          <p:sp>
            <p:nvSpPr>
              <p:cNvPr id="162845" name="Text Box 29"/>
              <p:cNvSpPr txBox="1">
                <a:spLocks noChangeArrowheads="1"/>
              </p:cNvSpPr>
              <p:nvPr/>
            </p:nvSpPr>
            <p:spPr bwMode="auto">
              <a:xfrm>
                <a:off x="2946" y="2041"/>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endParaRPr lang="th-TH" sz="2000">
                  <a:solidFill>
                    <a:schemeClr val="tx1"/>
                  </a:solidFill>
                </a:endParaRPr>
              </a:p>
            </p:txBody>
          </p:sp>
          <p:sp>
            <p:nvSpPr>
              <p:cNvPr id="162855" name="Line 39"/>
              <p:cNvSpPr>
                <a:spLocks noChangeShapeType="1"/>
              </p:cNvSpPr>
              <p:nvPr/>
            </p:nvSpPr>
            <p:spPr bwMode="auto">
              <a:xfrm>
                <a:off x="3139" y="1011"/>
                <a:ext cx="416" cy="1080"/>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62901" name="Oval 85"/>
          <p:cNvSpPr>
            <a:spLocks noChangeArrowheads="1"/>
          </p:cNvSpPr>
          <p:nvPr/>
        </p:nvSpPr>
        <p:spPr bwMode="auto">
          <a:xfrm>
            <a:off x="3943350" y="1208088"/>
            <a:ext cx="1233488"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th-TH"/>
          </a:p>
        </p:txBody>
      </p:sp>
      <p:grpSp>
        <p:nvGrpSpPr>
          <p:cNvPr id="30740" name="Group 113"/>
          <p:cNvGrpSpPr>
            <a:grpSpLocks/>
          </p:cNvGrpSpPr>
          <p:nvPr/>
        </p:nvGrpSpPr>
        <p:grpSpPr bwMode="auto">
          <a:xfrm>
            <a:off x="519113" y="360363"/>
            <a:ext cx="854075" cy="1401762"/>
            <a:chOff x="327" y="161"/>
            <a:chExt cx="538" cy="1084"/>
          </a:xfrm>
        </p:grpSpPr>
        <p:sp>
          <p:nvSpPr>
            <p:cNvPr id="162930" name="Rectangle 114"/>
            <p:cNvSpPr>
              <a:spLocks noChangeArrowheads="1"/>
            </p:cNvSpPr>
            <p:nvPr/>
          </p:nvSpPr>
          <p:spPr bwMode="auto">
            <a:xfrm>
              <a:off x="327" y="161"/>
              <a:ext cx="538"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162931" name="Line 11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30741" name="Group 54"/>
          <p:cNvGrpSpPr>
            <a:grpSpLocks/>
          </p:cNvGrpSpPr>
          <p:nvPr/>
        </p:nvGrpSpPr>
        <p:grpSpPr bwMode="auto">
          <a:xfrm>
            <a:off x="7931150" y="3429000"/>
            <a:ext cx="984250" cy="550863"/>
            <a:chOff x="7931150" y="3429000"/>
            <a:chExt cx="984250" cy="550863"/>
          </a:xfrm>
        </p:grpSpPr>
        <p:sp>
          <p:nvSpPr>
            <p:cNvPr id="30742"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30743"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30744"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30745"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6"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7"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30748"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up)">
                                      <p:cBhvr>
                                        <p:cTn id="74" dur="500"/>
                                        <p:tgtEl>
                                          <p:spTgt spid="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up)">
                                      <p:cBhvr>
                                        <p:cTn id="8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890" grpId="0" animBg="1"/>
      <p:bldP spid="162915" grpId="0" animBg="1" autoUpdateAnimBg="0"/>
      <p:bldP spid="1629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32770" name="Group 9"/>
          <p:cNvGrpSpPr>
            <a:grpSpLocks/>
          </p:cNvGrpSpPr>
          <p:nvPr/>
        </p:nvGrpSpPr>
        <p:grpSpPr bwMode="auto">
          <a:xfrm>
            <a:off x="4541838" y="2706688"/>
            <a:ext cx="2154237"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2251" name="Text Box 11"/>
            <p:cNvSpPr txBox="1">
              <a:spLocks noChangeArrowheads="1"/>
            </p:cNvSpPr>
            <p:nvPr/>
          </p:nvSpPr>
          <p:spPr bwMode="auto">
            <a:xfrm>
              <a:off x="1658" y="1693"/>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rgbClr val="FFFF00"/>
                  </a:solidFill>
                </a:rPr>
                <a:t>ซีเรีย</a:t>
              </a:r>
              <a:r>
                <a:rPr lang="en-US" sz="2000">
                  <a:solidFill>
                    <a:srgbClr val="FFFF00"/>
                  </a:solidFill>
                </a:rPr>
                <a:t>:</a:t>
              </a:r>
            </a:p>
          </p:txBody>
        </p:sp>
      </p:grpSp>
      <p:grpSp>
        <p:nvGrpSpPr>
          <p:cNvPr id="32771"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2254" name="Text Box 14"/>
            <p:cNvSpPr txBox="1">
              <a:spLocks noChangeArrowheads="1"/>
            </p:cNvSpPr>
            <p:nvPr/>
          </p:nvSpPr>
          <p:spPr bwMode="auto">
            <a:xfrm>
              <a:off x="954" y="352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rgbClr val="FFFF00"/>
                  </a:solidFill>
                </a:rPr>
                <a:t>อียิปต์</a:t>
              </a:r>
              <a:endParaRPr lang="en-US" sz="2000">
                <a:solidFill>
                  <a:srgbClr val="FFFF00"/>
                </a:solidFill>
              </a:endParaRPr>
            </a:p>
          </p:txBody>
        </p:sp>
      </p:grpSp>
      <p:grpSp>
        <p:nvGrpSpPr>
          <p:cNvPr id="32772" name="Group 15"/>
          <p:cNvGrpSpPr>
            <a:grpSpLocks/>
          </p:cNvGrpSpPr>
          <p:nvPr/>
        </p:nvGrpSpPr>
        <p:grpSpPr bwMode="auto">
          <a:xfrm>
            <a:off x="1128713" y="2857500"/>
            <a:ext cx="3067050" cy="2605088"/>
            <a:chOff x="711" y="1800"/>
            <a:chExt cx="1932" cy="1641"/>
          </a:xfrm>
        </p:grpSpPr>
        <p:sp>
          <p:nvSpPr>
            <p:cNvPr id="522256"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522257" name="Text Box 17"/>
            <p:cNvSpPr txBox="1">
              <a:spLocks noChangeArrowheads="1"/>
            </p:cNvSpPr>
            <p:nvPr/>
          </p:nvSpPr>
          <p:spPr bwMode="auto">
            <a:xfrm rot="20165777">
              <a:off x="711" y="2593"/>
              <a:ext cx="1674"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latin typeface="Comic Sans MS" pitchFamily="-107" charset="0"/>
                  <a:ea typeface="+mn-ea"/>
                  <a:cs typeface="+mn-cs"/>
                </a:rPr>
                <a:t>ทะเลเมดิเตอร์เรเนียน </a:t>
              </a:r>
              <a:endParaRPr lang="en-US" sz="2000" dirty="0">
                <a:latin typeface="Comic Sans MS" pitchFamily="-107" charset="0"/>
                <a:ea typeface="+mn-ea"/>
                <a:cs typeface="+mn-cs"/>
              </a:endParaRPr>
            </a:p>
          </p:txBody>
        </p:sp>
      </p:grpSp>
      <p:sp>
        <p:nvSpPr>
          <p:cNvPr id="32773"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2774" name="Text Box 33"/>
          <p:cNvSpPr txBox="1">
            <a:spLocks noChangeArrowheads="1"/>
          </p:cNvSpPr>
          <p:nvPr/>
        </p:nvSpPr>
        <p:spPr bwMode="auto">
          <a:xfrm>
            <a:off x="8580438"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endParaRPr>
          </a:p>
        </p:txBody>
      </p:sp>
      <p:sp>
        <p:nvSpPr>
          <p:cNvPr id="522274" name="Rectangle 3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sp>
        <p:nvSpPr>
          <p:cNvPr id="32776" name="Text Box 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22280" name="Text Box 40"/>
          <p:cNvSpPr txBox="1">
            <a:spLocks noChangeArrowheads="1"/>
          </p:cNvSpPr>
          <p:nvPr/>
        </p:nvSpPr>
        <p:spPr bwMode="auto">
          <a:xfrm>
            <a:off x="4676775" y="3240088"/>
            <a:ext cx="1760538" cy="8620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000">
                <a:solidFill>
                  <a:schemeClr val="tx1"/>
                </a:solidFill>
              </a:rPr>
              <a:t> </a:t>
            </a:r>
            <a:r>
              <a:rPr lang="th-TH" sz="2000">
                <a:solidFill>
                  <a:schemeClr val="tx1"/>
                </a:solidFill>
              </a:rPr>
              <a:t>เซเลยูคัส</a:t>
            </a:r>
          </a:p>
          <a:p>
            <a:pPr algn="ctr">
              <a:spcBef>
                <a:spcPct val="50000"/>
              </a:spcBef>
              <a:defRPr/>
            </a:pPr>
            <a:endParaRPr lang="en-US" sz="2000">
              <a:solidFill>
                <a:schemeClr val="tx1"/>
              </a:solidFill>
            </a:endParaRPr>
          </a:p>
        </p:txBody>
      </p:sp>
      <p:sp>
        <p:nvSpPr>
          <p:cNvPr id="522283" name="Text Box 43"/>
          <p:cNvSpPr txBox="1">
            <a:spLocks noChangeArrowheads="1"/>
          </p:cNvSpPr>
          <p:nvPr/>
        </p:nvSpPr>
        <p:spPr bwMode="auto">
          <a:xfrm>
            <a:off x="3305175" y="578643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chemeClr val="tx1"/>
                </a:solidFill>
              </a:rPr>
              <a:t>ปโตเลมี</a:t>
            </a: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2292" name="Text Box 52"/>
          <p:cNvSpPr txBox="1">
            <a:spLocks noChangeArrowheads="1"/>
          </p:cNvSpPr>
          <p:nvPr/>
        </p:nvSpPr>
        <p:spPr bwMode="auto">
          <a:xfrm>
            <a:off x="6219825" y="2171700"/>
            <a:ext cx="2455863" cy="4619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2400">
                <a:solidFill>
                  <a:srgbClr val="FA4E19"/>
                </a:solidFill>
              </a:rPr>
              <a:t>จักรพรรดิแห่งเซเลยูซิส</a:t>
            </a:r>
            <a:endParaRPr lang="en-US" sz="2400">
              <a:solidFill>
                <a:srgbClr val="FA4E19"/>
              </a:solidFill>
            </a:endParaRPr>
          </a:p>
        </p:txBody>
      </p:sp>
      <p:sp>
        <p:nvSpPr>
          <p:cNvPr id="522293" name="Text Box 53"/>
          <p:cNvSpPr txBox="1">
            <a:spLocks noChangeArrowheads="1"/>
          </p:cNvSpPr>
          <p:nvPr/>
        </p:nvSpPr>
        <p:spPr bwMode="auto">
          <a:xfrm>
            <a:off x="1192213" y="5567363"/>
            <a:ext cx="2357437" cy="4619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defRPr/>
            </a:pPr>
            <a:r>
              <a:rPr lang="th-TH" sz="2400">
                <a:solidFill>
                  <a:srgbClr val="FA4E19"/>
                </a:solidFill>
              </a:rPr>
              <a:t>ฟาโรห์แห่งปโตเลมาอิค</a:t>
            </a:r>
            <a:endParaRPr lang="en-US" sz="2400">
              <a:solidFill>
                <a:srgbClr val="FA4E19"/>
              </a:solidFill>
            </a:endParaRPr>
          </a:p>
        </p:txBody>
      </p:sp>
      <p:grpSp>
        <p:nvGrpSpPr>
          <p:cNvPr id="32782"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endParaRPr lang="th-TH">
                <a:solidFill>
                  <a:schemeClr val="tx1"/>
                </a:solidFill>
              </a:endParaRPr>
            </a:p>
          </p:txBody>
        </p:sp>
      </p:grpSp>
      <p:grpSp>
        <p:nvGrpSpPr>
          <p:cNvPr id="6" name="Group 75"/>
          <p:cNvGrpSpPr>
            <a:grpSpLocks/>
          </p:cNvGrpSpPr>
          <p:nvPr/>
        </p:nvGrpSpPr>
        <p:grpSpPr bwMode="auto">
          <a:xfrm>
            <a:off x="3125788" y="3267075"/>
            <a:ext cx="3506787" cy="2814638"/>
            <a:chOff x="1969" y="2058"/>
            <a:chExt cx="2209" cy="1773"/>
          </a:xfrm>
        </p:grpSpPr>
        <p:grpSp>
          <p:nvGrpSpPr>
            <p:cNvPr id="32806" name="Group 74"/>
            <p:cNvGrpSpPr>
              <a:grpSpLocks/>
            </p:cNvGrpSpPr>
            <p:nvPr/>
          </p:nvGrpSpPr>
          <p:grpSpPr bwMode="auto">
            <a:xfrm>
              <a:off x="2581" y="2538"/>
              <a:ext cx="1298" cy="828"/>
              <a:chOff x="2581" y="2538"/>
              <a:chExt cx="1298" cy="828"/>
            </a:xfrm>
          </p:grpSpPr>
          <p:grpSp>
            <p:nvGrpSpPr>
              <p:cNvPr id="32811"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2312" name="Text Box 72"/>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a:solidFill>
                        <a:srgbClr val="66FFFF"/>
                      </a:solidFill>
                    </a:rPr>
                    <a:t>ปาเลสไตน์</a:t>
                  </a:r>
                  <a:endParaRPr lang="en-US">
                    <a:solidFill>
                      <a:srgbClr val="66FFFF"/>
                    </a:solidFill>
                  </a:endParaRP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th-TH"/>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522304" name="Freeform 64"/>
            <p:cNvSpPr>
              <a:spLocks/>
            </p:cNvSpPr>
            <p:nvPr/>
          </p:nvSpPr>
          <p:spPr bwMode="auto">
            <a:xfrm rot="3224292" flipH="1">
              <a:off x="2155" y="2697"/>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grpSp>
      <p:grpSp>
        <p:nvGrpSpPr>
          <p:cNvPr id="9" name="Group 80"/>
          <p:cNvGrpSpPr>
            <a:grpSpLocks/>
          </p:cNvGrpSpPr>
          <p:nvPr/>
        </p:nvGrpSpPr>
        <p:grpSpPr bwMode="auto">
          <a:xfrm>
            <a:off x="647700" y="2879725"/>
            <a:ext cx="3540125" cy="2540000"/>
            <a:chOff x="415" y="1818"/>
            <a:chExt cx="2230" cy="1600"/>
          </a:xfrm>
        </p:grpSpPr>
        <p:sp>
          <p:nvSpPr>
            <p:cNvPr id="522317" name="Oval 77"/>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th-TH"/>
            </a:p>
          </p:txBody>
        </p:sp>
        <p:sp>
          <p:nvSpPr>
            <p:cNvPr id="522316" name="Text Box 76"/>
            <p:cNvSpPr txBox="1">
              <a:spLocks noChangeArrowheads="1"/>
            </p:cNvSpPr>
            <p:nvPr/>
          </p:nvSpPr>
          <p:spPr bwMode="auto">
            <a:xfrm>
              <a:off x="601" y="2382"/>
              <a:ext cx="1932" cy="368"/>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ja-JP" altLang="en-US" sz="3200" i="1">
                  <a:solidFill>
                    <a:schemeClr val="tx1"/>
                  </a:solidFill>
                </a:rPr>
                <a:t>‘</a:t>
              </a:r>
              <a:r>
                <a:rPr lang="th-TH" sz="3200" i="1">
                  <a:solidFill>
                    <a:schemeClr val="tx1"/>
                  </a:solidFill>
                </a:rPr>
                <a:t>จุดศูนย์กลางของโลก</a:t>
              </a:r>
              <a:r>
                <a:rPr lang="ja-JP" altLang="en-US" sz="3200" i="1">
                  <a:solidFill>
                    <a:schemeClr val="tx1"/>
                  </a:solidFill>
                </a:rPr>
                <a:t>”</a:t>
              </a:r>
              <a:endParaRPr lang="en-US" sz="3200" i="1">
                <a:solidFill>
                  <a:schemeClr val="tx1"/>
                </a:solidFill>
              </a:endParaRPr>
            </a:p>
          </p:txBody>
        </p:sp>
      </p:grpSp>
      <p:grpSp>
        <p:nvGrpSpPr>
          <p:cNvPr id="32785" name="Group 81"/>
          <p:cNvGrpSpPr>
            <a:grpSpLocks/>
          </p:cNvGrpSpPr>
          <p:nvPr/>
        </p:nvGrpSpPr>
        <p:grpSpPr bwMode="auto">
          <a:xfrm>
            <a:off x="519113" y="312738"/>
            <a:ext cx="854075" cy="1704975"/>
            <a:chOff x="327" y="161"/>
            <a:chExt cx="538" cy="1074"/>
          </a:xfrm>
        </p:grpSpPr>
        <p:sp>
          <p:nvSpPr>
            <p:cNvPr id="522322" name="Rectangle 82"/>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522323" name="Line 83"/>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32786" name="Group 52"/>
          <p:cNvGrpSpPr>
            <a:grpSpLocks/>
          </p:cNvGrpSpPr>
          <p:nvPr/>
        </p:nvGrpSpPr>
        <p:grpSpPr bwMode="auto">
          <a:xfrm>
            <a:off x="7931150" y="3429000"/>
            <a:ext cx="984250" cy="550863"/>
            <a:chOff x="7931150" y="3429000"/>
            <a:chExt cx="984250" cy="550863"/>
          </a:xfrm>
        </p:grpSpPr>
        <p:sp>
          <p:nvSpPr>
            <p:cNvPr id="32795"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32796"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32797"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32798"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99"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00"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32801"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
        <p:nvSpPr>
          <p:cNvPr id="61" name="Text Box 6"/>
          <p:cNvSpPr txBox="1">
            <a:spLocks noChangeArrowheads="1"/>
          </p:cNvSpPr>
          <p:nvPr/>
        </p:nvSpPr>
        <p:spPr bwMode="auto">
          <a:xfrm>
            <a:off x="2109788" y="657225"/>
            <a:ext cx="6451600" cy="708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tabLst>
                <a:tab pos="3489325" algn="l"/>
              </a:tabLst>
              <a:defRPr sz="1600" b="1">
                <a:solidFill>
                  <a:srgbClr val="00DFCA"/>
                </a:solidFill>
                <a:latin typeface="Comic Sans MS" charset="0"/>
                <a:ea typeface="ＭＳ Ｐゴシック" charset="0"/>
                <a:cs typeface="ＭＳ Ｐゴシック" charset="0"/>
              </a:defRPr>
            </a:lvl1pPr>
            <a:lvl2pPr marL="742950" indent="-285750">
              <a:tabLst>
                <a:tab pos="3489325" algn="l"/>
              </a:tabLst>
              <a:defRPr sz="1600" b="1">
                <a:solidFill>
                  <a:srgbClr val="00DFCA"/>
                </a:solidFill>
                <a:latin typeface="Comic Sans MS" charset="0"/>
                <a:ea typeface="ＭＳ Ｐゴシック" charset="0"/>
              </a:defRPr>
            </a:lvl2pPr>
            <a:lvl3pPr marL="1143000" indent="-228600">
              <a:tabLst>
                <a:tab pos="3489325" algn="l"/>
              </a:tabLst>
              <a:defRPr sz="1600" b="1">
                <a:solidFill>
                  <a:srgbClr val="00DFCA"/>
                </a:solidFill>
                <a:latin typeface="Comic Sans MS" charset="0"/>
                <a:ea typeface="ＭＳ Ｐゴシック" charset="0"/>
              </a:defRPr>
            </a:lvl3pPr>
            <a:lvl4pPr marL="1600200" indent="-228600">
              <a:tabLst>
                <a:tab pos="3489325" algn="l"/>
              </a:tabLst>
              <a:defRPr sz="1600" b="1">
                <a:solidFill>
                  <a:srgbClr val="00DFCA"/>
                </a:solidFill>
                <a:latin typeface="Comic Sans MS" charset="0"/>
                <a:ea typeface="ＭＳ Ｐゴシック" charset="0"/>
              </a:defRPr>
            </a:lvl4pPr>
            <a:lvl5pPr marL="2057400" indent="-228600">
              <a:tabLst>
                <a:tab pos="3489325" algn="l"/>
              </a:tabLst>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tabLst>
                <a:tab pos="3489325" algn="l"/>
              </a:tabLst>
              <a:defRPr sz="1600" b="1">
                <a:solidFill>
                  <a:srgbClr val="00DFCA"/>
                </a:solidFill>
                <a:latin typeface="Comic Sans MS" charset="0"/>
                <a:ea typeface="ＭＳ Ｐゴシック" charset="0"/>
              </a:defRPr>
            </a:lvl9pPr>
          </a:lstStyle>
          <a:p>
            <a:pPr>
              <a:spcBef>
                <a:spcPct val="50000"/>
              </a:spcBef>
              <a:defRPr/>
            </a:pPr>
            <a:r>
              <a:rPr lang="th-TH" sz="2000">
                <a:solidFill>
                  <a:srgbClr val="004300"/>
                </a:solidFill>
              </a:rPr>
              <a:t>อเล็กซานเดอร์สวรรคตมื่อพระชนมายุได้ </a:t>
            </a:r>
            <a:r>
              <a:rPr lang="en-US" sz="2000">
                <a:solidFill>
                  <a:srgbClr val="004300"/>
                </a:solidFill>
              </a:rPr>
              <a:t>33 </a:t>
            </a:r>
            <a:r>
              <a:rPr lang="th-TH" sz="2000">
                <a:solidFill>
                  <a:srgbClr val="004300"/>
                </a:solidFill>
              </a:rPr>
              <a:t>ชันษา</a:t>
            </a:r>
            <a:r>
              <a:rPr lang="en-US" sz="2000">
                <a:solidFill>
                  <a:srgbClr val="004300"/>
                </a:solidFill>
              </a:rPr>
              <a:t>...</a:t>
            </a:r>
            <a:r>
              <a:rPr lang="th-TH" sz="2000">
                <a:solidFill>
                  <a:srgbClr val="004300"/>
                </a:solidFill>
              </a:rPr>
              <a:t>ในปี </a:t>
            </a:r>
            <a:r>
              <a:rPr lang="en-US" sz="2000">
                <a:solidFill>
                  <a:srgbClr val="004300"/>
                </a:solidFill>
              </a:rPr>
              <a:t>300s BC.</a:t>
            </a:r>
          </a:p>
        </p:txBody>
      </p:sp>
      <p:sp>
        <p:nvSpPr>
          <p:cNvPr id="62" name="Text Box 7"/>
          <p:cNvSpPr txBox="1">
            <a:spLocks noChangeArrowheads="1"/>
          </p:cNvSpPr>
          <p:nvPr/>
        </p:nvSpPr>
        <p:spPr bwMode="auto">
          <a:xfrm>
            <a:off x="2114550" y="1195388"/>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2000">
                <a:solidFill>
                  <a:srgbClr val="004300"/>
                </a:solidFill>
              </a:rPr>
              <a:t>อาณาจักรของพระองค์ถูกแบ่งระหว่างนายพลสี่นาย</a:t>
            </a:r>
            <a:endParaRPr lang="en-US" sz="2000">
              <a:solidFill>
                <a:srgbClr val="004300"/>
              </a:solidFill>
            </a:endParaRPr>
          </a:p>
        </p:txBody>
      </p:sp>
      <p:sp>
        <p:nvSpPr>
          <p:cNvPr id="64" name="Text Box 100"/>
          <p:cNvSpPr txBox="1">
            <a:spLocks noChangeArrowheads="1"/>
          </p:cNvSpPr>
          <p:nvPr/>
        </p:nvSpPr>
        <p:spPr bwMode="auto">
          <a:xfrm>
            <a:off x="312738" y="2066925"/>
            <a:ext cx="2151062"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dirty="0">
                <a:solidFill>
                  <a:srgbClr val="004300"/>
                </a:solidFill>
              </a:rPr>
              <a:t>คาสซานเอดร์</a:t>
            </a:r>
            <a:endParaRPr lang="en-US" sz="2800" dirty="0">
              <a:solidFill>
                <a:srgbClr val="004300"/>
              </a:solidFill>
            </a:endParaRPr>
          </a:p>
        </p:txBody>
      </p:sp>
      <p:grpSp>
        <p:nvGrpSpPr>
          <p:cNvPr id="66" name="Group 109"/>
          <p:cNvGrpSpPr>
            <a:grpSpLocks/>
          </p:cNvGrpSpPr>
          <p:nvPr/>
        </p:nvGrpSpPr>
        <p:grpSpPr bwMode="auto">
          <a:xfrm>
            <a:off x="2470150" y="2279650"/>
            <a:ext cx="2295525" cy="523875"/>
            <a:chOff x="1634" y="1412"/>
            <a:chExt cx="1446" cy="330"/>
          </a:xfrm>
        </p:grpSpPr>
        <p:sp>
          <p:nvSpPr>
            <p:cNvPr id="67" name="Text Box 101"/>
            <p:cNvSpPr txBox="1">
              <a:spLocks noChangeArrowheads="1"/>
            </p:cNvSpPr>
            <p:nvPr/>
          </p:nvSpPr>
          <p:spPr bwMode="auto">
            <a:xfrm>
              <a:off x="1634" y="1412"/>
              <a:ext cx="1446"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a:solidFill>
                    <a:srgbClr val="004300"/>
                  </a:solidFill>
                </a:rPr>
                <a:t>ไลซิมาชุส</a:t>
              </a:r>
              <a:endParaRPr lang="en-US" sz="2800">
                <a:solidFill>
                  <a:srgbClr val="004300"/>
                </a:solidFill>
              </a:endParaRPr>
            </a:p>
          </p:txBody>
        </p:sp>
        <p:sp>
          <p:nvSpPr>
            <p:cNvPr id="69" name="Text Box 28"/>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000">
                  <a:solidFill>
                    <a:srgbClr val="004300"/>
                  </a:solidFill>
                </a:rPr>
                <a:t> </a:t>
              </a:r>
            </a:p>
          </p:txBody>
        </p:sp>
      </p:grpSp>
      <p:sp>
        <p:nvSpPr>
          <p:cNvPr id="73" name="Text Box 22"/>
          <p:cNvSpPr txBox="1">
            <a:spLocks noChangeArrowheads="1"/>
          </p:cNvSpPr>
          <p:nvPr/>
        </p:nvSpPr>
        <p:spPr bwMode="auto">
          <a:xfrm>
            <a:off x="2778125" y="1919288"/>
            <a:ext cx="218916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rgbClr val="004300"/>
                </a:solidFill>
              </a:rPr>
              <a:t>เอเซียน้อย</a:t>
            </a:r>
            <a:r>
              <a:rPr lang="en-US" sz="2000">
                <a:solidFill>
                  <a:srgbClr val="004300"/>
                </a:solidFill>
              </a:rPr>
              <a:t>: </a:t>
            </a:r>
          </a:p>
        </p:txBody>
      </p:sp>
      <p:sp>
        <p:nvSpPr>
          <p:cNvPr id="76" name="Text Box 92"/>
          <p:cNvSpPr txBox="1">
            <a:spLocks noChangeArrowheads="1"/>
          </p:cNvSpPr>
          <p:nvPr/>
        </p:nvSpPr>
        <p:spPr bwMode="auto">
          <a:xfrm>
            <a:off x="604838" y="1844675"/>
            <a:ext cx="176053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dirty="0">
                <a:solidFill>
                  <a:srgbClr val="004300"/>
                </a:solidFill>
              </a:rPr>
              <a:t>กรีซ</a:t>
            </a:r>
            <a:r>
              <a:rPr lang="en-US" sz="2000" dirty="0">
                <a:solidFill>
                  <a:srgbClr val="004300"/>
                </a:solidFill>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1000"/>
                                        <p:tgtEl>
                                          <p:spTgt spid="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up)">
                                      <p:cBhvr>
                                        <p:cTn id="3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P spid="61" grpId="0" autoUpdateAnimBg="0"/>
      <p:bldP spid="6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Text Box 3"/>
          <p:cNvSpPr txBox="1">
            <a:spLocks noChangeArrowheads="1"/>
          </p:cNvSpPr>
          <p:nvPr/>
        </p:nvSpPr>
        <p:spPr bwMode="auto">
          <a:xfrm>
            <a:off x="231775" y="5534025"/>
            <a:ext cx="8721725"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a:solidFill>
                  <a:srgbClr val="0099CC"/>
                </a:solidFill>
              </a:rPr>
              <a:t>(OT)</a:t>
            </a:r>
            <a:r>
              <a:rPr lang="en-US" sz="4800">
                <a:solidFill>
                  <a:srgbClr val="FFFF00"/>
                </a:solidFill>
              </a:rPr>
              <a:t>  </a:t>
            </a:r>
            <a:r>
              <a:rPr lang="th-TH" sz="3600">
                <a:solidFill>
                  <a:srgbClr val="FFFF00"/>
                </a:solidFill>
              </a:rPr>
              <a:t>ประมาณ</a:t>
            </a:r>
            <a:r>
              <a:rPr lang="en-US" sz="3600">
                <a:solidFill>
                  <a:srgbClr val="FFFF00"/>
                </a:solidFill>
              </a:rPr>
              <a:t> 400 </a:t>
            </a:r>
            <a:r>
              <a:rPr lang="th-TH" sz="3600">
                <a:solidFill>
                  <a:srgbClr val="FFFF00"/>
                </a:solidFill>
              </a:rPr>
              <a:t>ปี</a:t>
            </a:r>
            <a:r>
              <a:rPr lang="en-US" sz="3600">
                <a:solidFill>
                  <a:srgbClr val="FFFF00"/>
                </a:solidFill>
              </a:rPr>
              <a:t>   </a:t>
            </a:r>
            <a:r>
              <a:rPr lang="en-US" sz="4800">
                <a:solidFill>
                  <a:srgbClr val="66FF33"/>
                </a:solidFill>
              </a:rPr>
              <a:t>(NT)</a:t>
            </a:r>
            <a:endParaRPr lang="en-US" sz="4800">
              <a:solidFill>
                <a:srgbClr val="FFFF00"/>
              </a:solidFill>
            </a:endParaRPr>
          </a:p>
        </p:txBody>
      </p:sp>
      <p:sp>
        <p:nvSpPr>
          <p:cNvPr id="502788" name="AutoShape 4"/>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34819" name="Text Box 11"/>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0" name="Text Box 12"/>
          <p:cNvSpPr txBox="1">
            <a:spLocks noChangeArrowheads="1"/>
          </p:cNvSpPr>
          <p:nvPr/>
        </p:nvSpPr>
        <p:spPr bwMode="auto">
          <a:xfrm>
            <a:off x="8586788" y="646112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3</a:t>
            </a:r>
            <a:endParaRPr lang="en-US" b="0">
              <a:solidFill>
                <a:srgbClr val="FFFFFF"/>
              </a:solidFill>
              <a:latin typeface="Arial" charset="0"/>
            </a:endParaRPr>
          </a:p>
        </p:txBody>
      </p:sp>
      <p:sp>
        <p:nvSpPr>
          <p:cNvPr id="502797"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34822" name="Text Box 1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02799" name="Text Box 15"/>
          <p:cNvSpPr txBox="1">
            <a:spLocks noChangeArrowheads="1"/>
          </p:cNvSpPr>
          <p:nvPr/>
        </p:nvSpPr>
        <p:spPr bwMode="auto">
          <a:xfrm>
            <a:off x="358775" y="2406650"/>
            <a:ext cx="8609013" cy="1169988"/>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dirty="0">
                <a:solidFill>
                  <a:srgbClr val="FFFF00"/>
                </a:solidFill>
                <a:effectLst>
                  <a:outerShdw blurRad="50800" dist="88900" dir="2700000" algn="tl" rotWithShape="0">
                    <a:srgbClr val="000000"/>
                  </a:outerShdw>
                </a:effectLst>
              </a:rPr>
              <a:t>โปรเตสแตนท์</a:t>
            </a:r>
            <a:r>
              <a:rPr lang="en-US" sz="2800" dirty="0">
                <a:solidFill>
                  <a:srgbClr val="FFFF00"/>
                </a:solidFill>
                <a:effectLst>
                  <a:outerShdw blurRad="50800" dist="88900" dir="2700000" algn="tl" rotWithShape="0">
                    <a:srgbClr val="000000"/>
                  </a:outerShdw>
                </a:effectLst>
              </a:rPr>
              <a:t>: </a:t>
            </a:r>
            <a:r>
              <a:rPr lang="th-TH" sz="2800" dirty="0">
                <a:solidFill>
                  <a:srgbClr val="FFFF00"/>
                </a:solidFill>
                <a:effectLst>
                  <a:outerShdw blurRad="50800" dist="88900" dir="2700000" algn="tl" rotWithShape="0">
                    <a:srgbClr val="000000"/>
                  </a:outerShdw>
                </a:effectLst>
              </a:rPr>
              <a:t>ไม่มีการดลใจจากพระเจ้าในหนังสือเหล่านี้</a:t>
            </a:r>
            <a:endParaRPr lang="en-US" sz="2800" dirty="0">
              <a:solidFill>
                <a:srgbClr val="FFFF00"/>
              </a:solidFill>
              <a:effectLst>
                <a:outerShdw blurRad="50800" dist="88900" dir="2700000" algn="tl" rotWithShape="0">
                  <a:srgbClr val="000000"/>
                </a:outerShdw>
              </a:effectLst>
            </a:endParaRPr>
          </a:p>
          <a:p>
            <a:pPr algn="ctr">
              <a:spcBef>
                <a:spcPct val="50000"/>
              </a:spcBef>
              <a:defRPr/>
            </a:pPr>
            <a:r>
              <a:rPr lang="th-TH" sz="2800" dirty="0">
                <a:solidFill>
                  <a:srgbClr val="FFFF00"/>
                </a:solidFill>
                <a:effectLst>
                  <a:outerShdw blurRad="50800" dist="88900" dir="2700000" algn="tl" rotWithShape="0">
                    <a:srgbClr val="000000"/>
                  </a:outerShdw>
                </a:effectLst>
              </a:rPr>
              <a:t>นิกายโรมันคาทอลิกยอมรับแค่ </a:t>
            </a:r>
            <a:r>
              <a:rPr lang="en-US" sz="2800" dirty="0">
                <a:solidFill>
                  <a:srgbClr val="FFFF00"/>
                </a:solidFill>
                <a:effectLst>
                  <a:outerShdw blurRad="50800" dist="88900" dir="2700000" algn="tl" rotWithShape="0">
                    <a:srgbClr val="000000"/>
                  </a:outerShdw>
                </a:effectLst>
              </a:rPr>
              <a:t>7 </a:t>
            </a:r>
            <a:r>
              <a:rPr lang="th-TH" sz="2800" dirty="0">
                <a:solidFill>
                  <a:srgbClr val="FFFF00"/>
                </a:solidFill>
                <a:effectLst>
                  <a:outerShdw blurRad="50800" dist="88900" dir="2700000" algn="tl" rotWithShape="0">
                    <a:srgbClr val="000000"/>
                  </a:outerShdw>
                </a:effectLst>
              </a:rPr>
              <a:t>เล่ม ในปี</a:t>
            </a:r>
            <a:r>
              <a:rPr lang="en-US" sz="2800" dirty="0">
                <a:solidFill>
                  <a:srgbClr val="FFFF00"/>
                </a:solidFill>
                <a:effectLst>
                  <a:outerShdw blurRad="50800" dist="88900" dir="2700000" algn="tl" rotWithShape="0">
                    <a:srgbClr val="000000"/>
                  </a:outerShdw>
                </a:effectLst>
              </a:rPr>
              <a:t> </a:t>
            </a:r>
            <a:r>
              <a:rPr lang="th-TH" sz="2800" dirty="0">
                <a:solidFill>
                  <a:srgbClr val="FFFF00"/>
                </a:solidFill>
                <a:effectLst>
                  <a:outerShdw blurRad="50800" dist="88900" dir="2700000" algn="tl" rotWithShape="0">
                    <a:srgbClr val="000000"/>
                  </a:outerShdw>
                </a:effectLst>
              </a:rPr>
              <a:t>ค.ศ.</a:t>
            </a:r>
            <a:r>
              <a:rPr lang="en-US" sz="2800" dirty="0">
                <a:solidFill>
                  <a:srgbClr val="FFFF00"/>
                </a:solidFill>
                <a:effectLst>
                  <a:outerShdw blurRad="50800" dist="88900" dir="2700000" algn="tl" rotWithShape="0">
                    <a:srgbClr val="000000"/>
                  </a:outerShdw>
                </a:effectLst>
              </a:rPr>
              <a:t> 1546.</a:t>
            </a:r>
          </a:p>
        </p:txBody>
      </p:sp>
      <p:sp>
        <p:nvSpPr>
          <p:cNvPr id="502800" name="Text Box 16"/>
          <p:cNvSpPr txBox="1">
            <a:spLocks noChangeArrowheads="1"/>
          </p:cNvSpPr>
          <p:nvPr/>
        </p:nvSpPr>
        <p:spPr bwMode="auto">
          <a:xfrm>
            <a:off x="1725613" y="371475"/>
            <a:ext cx="6997700" cy="923925"/>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5400">
                <a:solidFill>
                  <a:srgbClr val="FAFCFF"/>
                </a:solidFill>
              </a:rPr>
              <a:t>พระคัมภีร์นอกสารบบ</a:t>
            </a:r>
            <a:r>
              <a:rPr lang="en-US" sz="5400">
                <a:solidFill>
                  <a:srgbClr val="FAFCFF"/>
                </a:solidFill>
              </a:rPr>
              <a:t> 15 </a:t>
            </a:r>
            <a:r>
              <a:rPr lang="th-TH" sz="5400">
                <a:solidFill>
                  <a:srgbClr val="FAFCFF"/>
                </a:solidFill>
              </a:rPr>
              <a:t>เล่ม</a:t>
            </a:r>
            <a:endParaRPr lang="en-US" sz="5400">
              <a:solidFill>
                <a:srgbClr val="FAFCFF"/>
              </a:solidFill>
            </a:endParaRPr>
          </a:p>
        </p:txBody>
      </p:sp>
      <p:sp>
        <p:nvSpPr>
          <p:cNvPr id="502803" name="Text Box 19"/>
          <p:cNvSpPr txBox="1">
            <a:spLocks noChangeArrowheads="1"/>
          </p:cNvSpPr>
          <p:nvPr/>
        </p:nvSpPr>
        <p:spPr bwMode="auto">
          <a:xfrm>
            <a:off x="7534275" y="3043238"/>
            <a:ext cx="1052513" cy="519112"/>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dirty="0">
                <a:solidFill>
                  <a:schemeClr val="accent1"/>
                </a:solidFill>
              </a:rPr>
              <a:t>1546</a:t>
            </a:r>
            <a:endParaRPr lang="en-US" dirty="0">
              <a:solidFill>
                <a:schemeClr val="accent1"/>
              </a:solidFill>
            </a:endParaRPr>
          </a:p>
        </p:txBody>
      </p:sp>
      <p:sp>
        <p:nvSpPr>
          <p:cNvPr id="502802" name="Text Box 18"/>
          <p:cNvSpPr txBox="1">
            <a:spLocks noChangeArrowheads="1"/>
          </p:cNvSpPr>
          <p:nvPr/>
        </p:nvSpPr>
        <p:spPr bwMode="auto">
          <a:xfrm>
            <a:off x="7531100" y="3038475"/>
            <a:ext cx="1052513" cy="519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dirty="0">
                <a:solidFill>
                  <a:srgbClr val="CCECFF"/>
                </a:solidFill>
              </a:rPr>
              <a:t>1546</a:t>
            </a:r>
            <a:endParaRPr lang="en-US" dirty="0">
              <a:solidFill>
                <a:srgbClr val="CCECFF"/>
              </a:solidFill>
            </a:endParaRPr>
          </a:p>
        </p:txBody>
      </p:sp>
      <p:grpSp>
        <p:nvGrpSpPr>
          <p:cNvPr id="34827" name="Group 20"/>
          <p:cNvGrpSpPr>
            <a:grpSpLocks/>
          </p:cNvGrpSpPr>
          <p:nvPr/>
        </p:nvGrpSpPr>
        <p:grpSpPr bwMode="auto">
          <a:xfrm>
            <a:off x="519113" y="312738"/>
            <a:ext cx="854075" cy="1704975"/>
            <a:chOff x="327" y="161"/>
            <a:chExt cx="538" cy="1074"/>
          </a:xfrm>
        </p:grpSpPr>
        <p:sp>
          <p:nvSpPr>
            <p:cNvPr id="502805" name="Rectangle 2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502806" name="Line 2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02801" name="Text Box 17"/>
          <p:cNvSpPr txBox="1">
            <a:spLocks noChangeArrowheads="1"/>
          </p:cNvSpPr>
          <p:nvPr/>
        </p:nvSpPr>
        <p:spPr bwMode="auto">
          <a:xfrm>
            <a:off x="7532688" y="3038475"/>
            <a:ext cx="1052512" cy="519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dirty="0">
                <a:solidFill>
                  <a:srgbClr val="FF0000"/>
                </a:solidFill>
              </a:rPr>
              <a:t>1546</a:t>
            </a:r>
            <a:endParaRPr lang="en-US"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fade">
                                      <p:cBhvr>
                                        <p:cTn id="16" dur="1000"/>
                                        <p:tgtEl>
                                          <p:spTgt spid="502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Effect transition="in" filter="box(out)">
                                      <p:cBhvr>
                                        <p:cTn id="21" dur="500"/>
                                        <p:tgtEl>
                                          <p:spTgt spid="50279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2799">
                                            <p:txEl>
                                              <p:pRg st="1" end="1"/>
                                            </p:txEl>
                                          </p:spTgt>
                                        </p:tgtEl>
                                        <p:attrNameLst>
                                          <p:attrName>style.visibility</p:attrName>
                                        </p:attrNameLst>
                                      </p:cBhvr>
                                      <p:to>
                                        <p:strVal val="visible"/>
                                      </p:to>
                                    </p:set>
                                    <p:animEffect transition="in" filter="box(out)">
                                      <p:cBhvr>
                                        <p:cTn id="26" dur="500"/>
                                        <p:tgtEl>
                                          <p:spTgt spid="502799">
                                            <p:txEl>
                                              <p:pRg st="1" end="1"/>
                                            </p:txEl>
                                          </p:spTgt>
                                        </p:tgtEl>
                                      </p:cBhvr>
                                    </p:animEffect>
                                  </p:childTnLst>
                                </p:cTn>
                              </p:par>
                            </p:childTnLst>
                          </p:cTn>
                        </p:par>
                        <p:par>
                          <p:cTn id="27" fill="hold" nodeType="afterGroup">
                            <p:stCondLst>
                              <p:cond delay="500"/>
                            </p:stCondLst>
                            <p:childTnLst>
                              <p:par>
                                <p:cTn id="28" presetID="23" presetClass="entr" presetSubtype="528" fill="hold" grpId="0" nodeType="afterEffect">
                                  <p:stCondLst>
                                    <p:cond delay="0"/>
                                  </p:stCondLst>
                                  <p:childTnLst>
                                    <p:set>
                                      <p:cBhvr>
                                        <p:cTn id="29" dur="1" fill="hold">
                                          <p:stCondLst>
                                            <p:cond delay="0"/>
                                          </p:stCondLst>
                                        </p:cTn>
                                        <p:tgtEl>
                                          <p:spTgt spid="502803"/>
                                        </p:tgtEl>
                                        <p:attrNameLst>
                                          <p:attrName>style.visibility</p:attrName>
                                        </p:attrNameLst>
                                      </p:cBhvr>
                                      <p:to>
                                        <p:strVal val="visible"/>
                                      </p:to>
                                    </p:set>
                                    <p:anim calcmode="lin" valueType="num">
                                      <p:cBhvr>
                                        <p:cTn id="30" dur="500" fill="hold"/>
                                        <p:tgtEl>
                                          <p:spTgt spid="502803"/>
                                        </p:tgtEl>
                                        <p:attrNameLst>
                                          <p:attrName>ppt_w</p:attrName>
                                        </p:attrNameLst>
                                      </p:cBhvr>
                                      <p:tavLst>
                                        <p:tav tm="0">
                                          <p:val>
                                            <p:fltVal val="0"/>
                                          </p:val>
                                        </p:tav>
                                        <p:tav tm="100000">
                                          <p:val>
                                            <p:strVal val="#ppt_w"/>
                                          </p:val>
                                        </p:tav>
                                      </p:tavLst>
                                    </p:anim>
                                    <p:anim calcmode="lin" valueType="num">
                                      <p:cBhvr>
                                        <p:cTn id="31" dur="500" fill="hold"/>
                                        <p:tgtEl>
                                          <p:spTgt spid="502803"/>
                                        </p:tgtEl>
                                        <p:attrNameLst>
                                          <p:attrName>ppt_h</p:attrName>
                                        </p:attrNameLst>
                                      </p:cBhvr>
                                      <p:tavLst>
                                        <p:tav tm="0">
                                          <p:val>
                                            <p:fltVal val="0"/>
                                          </p:val>
                                        </p:tav>
                                        <p:tav tm="100000">
                                          <p:val>
                                            <p:strVal val="#ppt_h"/>
                                          </p:val>
                                        </p:tav>
                                      </p:tavLst>
                                    </p:anim>
                                    <p:anim calcmode="lin" valueType="num">
                                      <p:cBhvr>
                                        <p:cTn id="32" dur="500" fill="hold"/>
                                        <p:tgtEl>
                                          <p:spTgt spid="502803"/>
                                        </p:tgtEl>
                                        <p:attrNameLst>
                                          <p:attrName>ppt_x</p:attrName>
                                        </p:attrNameLst>
                                      </p:cBhvr>
                                      <p:tavLst>
                                        <p:tav tm="0">
                                          <p:val>
                                            <p:fltVal val="0.5"/>
                                          </p:val>
                                        </p:tav>
                                        <p:tav tm="100000">
                                          <p:val>
                                            <p:strVal val="#ppt_x"/>
                                          </p:val>
                                        </p:tav>
                                      </p:tavLst>
                                    </p:anim>
                                    <p:anim calcmode="lin" valueType="num">
                                      <p:cBhvr>
                                        <p:cTn id="33" dur="500" fill="hold"/>
                                        <p:tgtEl>
                                          <p:spTgt spid="502803"/>
                                        </p:tgtEl>
                                        <p:attrNameLst>
                                          <p:attrName>ppt_y</p:attrName>
                                        </p:attrNameLst>
                                      </p:cBhvr>
                                      <p:tavLst>
                                        <p:tav tm="0">
                                          <p:val>
                                            <p:fltVal val="0.5"/>
                                          </p:val>
                                        </p:tav>
                                        <p:tav tm="100000">
                                          <p:val>
                                            <p:strVal val="#ppt_y"/>
                                          </p:val>
                                        </p:tav>
                                      </p:tavLst>
                                    </p:anim>
                                  </p:childTnLst>
                                </p:cTn>
                              </p:par>
                            </p:childTnLst>
                          </p:cTn>
                        </p:par>
                        <p:par>
                          <p:cTn id="34" fill="hold" nodeType="afterGroup">
                            <p:stCondLst>
                              <p:cond delay="1000"/>
                            </p:stCondLst>
                            <p:childTnLst>
                              <p:par>
                                <p:cTn id="35" presetID="23" presetClass="entr" presetSubtype="528" fill="hold" grpId="0" nodeType="afterEffect">
                                  <p:stCondLst>
                                    <p:cond delay="0"/>
                                  </p:stCondLst>
                                  <p:childTnLst>
                                    <p:set>
                                      <p:cBhvr>
                                        <p:cTn id="36" dur="1" fill="hold">
                                          <p:stCondLst>
                                            <p:cond delay="0"/>
                                          </p:stCondLst>
                                        </p:cTn>
                                        <p:tgtEl>
                                          <p:spTgt spid="502802"/>
                                        </p:tgtEl>
                                        <p:attrNameLst>
                                          <p:attrName>style.visibility</p:attrName>
                                        </p:attrNameLst>
                                      </p:cBhvr>
                                      <p:to>
                                        <p:strVal val="visible"/>
                                      </p:to>
                                    </p:set>
                                    <p:anim calcmode="lin" valueType="num">
                                      <p:cBhvr>
                                        <p:cTn id="37" dur="500" fill="hold"/>
                                        <p:tgtEl>
                                          <p:spTgt spid="502802"/>
                                        </p:tgtEl>
                                        <p:attrNameLst>
                                          <p:attrName>ppt_w</p:attrName>
                                        </p:attrNameLst>
                                      </p:cBhvr>
                                      <p:tavLst>
                                        <p:tav tm="0">
                                          <p:val>
                                            <p:fltVal val="0"/>
                                          </p:val>
                                        </p:tav>
                                        <p:tav tm="100000">
                                          <p:val>
                                            <p:strVal val="#ppt_w"/>
                                          </p:val>
                                        </p:tav>
                                      </p:tavLst>
                                    </p:anim>
                                    <p:anim calcmode="lin" valueType="num">
                                      <p:cBhvr>
                                        <p:cTn id="38" dur="500" fill="hold"/>
                                        <p:tgtEl>
                                          <p:spTgt spid="502802"/>
                                        </p:tgtEl>
                                        <p:attrNameLst>
                                          <p:attrName>ppt_h</p:attrName>
                                        </p:attrNameLst>
                                      </p:cBhvr>
                                      <p:tavLst>
                                        <p:tav tm="0">
                                          <p:val>
                                            <p:fltVal val="0"/>
                                          </p:val>
                                        </p:tav>
                                        <p:tav tm="100000">
                                          <p:val>
                                            <p:strVal val="#ppt_h"/>
                                          </p:val>
                                        </p:tav>
                                      </p:tavLst>
                                    </p:anim>
                                    <p:anim calcmode="lin" valueType="num">
                                      <p:cBhvr>
                                        <p:cTn id="39" dur="500" fill="hold"/>
                                        <p:tgtEl>
                                          <p:spTgt spid="502802"/>
                                        </p:tgtEl>
                                        <p:attrNameLst>
                                          <p:attrName>ppt_x</p:attrName>
                                        </p:attrNameLst>
                                      </p:cBhvr>
                                      <p:tavLst>
                                        <p:tav tm="0">
                                          <p:val>
                                            <p:fltVal val="0.5"/>
                                          </p:val>
                                        </p:tav>
                                        <p:tav tm="100000">
                                          <p:val>
                                            <p:strVal val="#ppt_x"/>
                                          </p:val>
                                        </p:tav>
                                      </p:tavLst>
                                    </p:anim>
                                    <p:anim calcmode="lin" valueType="num">
                                      <p:cBhvr>
                                        <p:cTn id="40" dur="500" fill="hold"/>
                                        <p:tgtEl>
                                          <p:spTgt spid="502802"/>
                                        </p:tgtEl>
                                        <p:attrNameLst>
                                          <p:attrName>ppt_y</p:attrName>
                                        </p:attrNameLst>
                                      </p:cBhvr>
                                      <p:tavLst>
                                        <p:tav tm="0">
                                          <p:val>
                                            <p:fltVal val="0.5"/>
                                          </p:val>
                                        </p:tav>
                                        <p:tav tm="100000">
                                          <p:val>
                                            <p:strVal val="#ppt_y"/>
                                          </p:val>
                                        </p:tav>
                                      </p:tavLst>
                                    </p:anim>
                                  </p:childTnLst>
                                </p:cTn>
                              </p:par>
                            </p:childTnLst>
                          </p:cTn>
                        </p:par>
                        <p:par>
                          <p:cTn id="41" fill="hold" nodeType="afterGroup">
                            <p:stCondLst>
                              <p:cond delay="1500"/>
                            </p:stCondLst>
                            <p:childTnLst>
                              <p:par>
                                <p:cTn id="42" presetID="23" presetClass="entr" presetSubtype="528" fill="hold" grpId="0" nodeType="afterEffect">
                                  <p:stCondLst>
                                    <p:cond delay="0"/>
                                  </p:stCondLst>
                                  <p:childTnLst>
                                    <p:set>
                                      <p:cBhvr>
                                        <p:cTn id="43" dur="1" fill="hold">
                                          <p:stCondLst>
                                            <p:cond delay="0"/>
                                          </p:stCondLst>
                                        </p:cTn>
                                        <p:tgtEl>
                                          <p:spTgt spid="502801"/>
                                        </p:tgtEl>
                                        <p:attrNameLst>
                                          <p:attrName>style.visibility</p:attrName>
                                        </p:attrNameLst>
                                      </p:cBhvr>
                                      <p:to>
                                        <p:strVal val="visible"/>
                                      </p:to>
                                    </p:set>
                                    <p:anim calcmode="lin" valueType="num">
                                      <p:cBhvr>
                                        <p:cTn id="44" dur="500" fill="hold"/>
                                        <p:tgtEl>
                                          <p:spTgt spid="502801"/>
                                        </p:tgtEl>
                                        <p:attrNameLst>
                                          <p:attrName>ppt_w</p:attrName>
                                        </p:attrNameLst>
                                      </p:cBhvr>
                                      <p:tavLst>
                                        <p:tav tm="0">
                                          <p:val>
                                            <p:fltVal val="0"/>
                                          </p:val>
                                        </p:tav>
                                        <p:tav tm="100000">
                                          <p:val>
                                            <p:strVal val="#ppt_w"/>
                                          </p:val>
                                        </p:tav>
                                      </p:tavLst>
                                    </p:anim>
                                    <p:anim calcmode="lin" valueType="num">
                                      <p:cBhvr>
                                        <p:cTn id="45" dur="500" fill="hold"/>
                                        <p:tgtEl>
                                          <p:spTgt spid="502801"/>
                                        </p:tgtEl>
                                        <p:attrNameLst>
                                          <p:attrName>ppt_h</p:attrName>
                                        </p:attrNameLst>
                                      </p:cBhvr>
                                      <p:tavLst>
                                        <p:tav tm="0">
                                          <p:val>
                                            <p:fltVal val="0"/>
                                          </p:val>
                                        </p:tav>
                                        <p:tav tm="100000">
                                          <p:val>
                                            <p:strVal val="#ppt_h"/>
                                          </p:val>
                                        </p:tav>
                                      </p:tavLst>
                                    </p:anim>
                                    <p:anim calcmode="lin" valueType="num">
                                      <p:cBhvr>
                                        <p:cTn id="46" dur="500" fill="hold"/>
                                        <p:tgtEl>
                                          <p:spTgt spid="502801"/>
                                        </p:tgtEl>
                                        <p:attrNameLst>
                                          <p:attrName>ppt_x</p:attrName>
                                        </p:attrNameLst>
                                      </p:cBhvr>
                                      <p:tavLst>
                                        <p:tav tm="0">
                                          <p:val>
                                            <p:fltVal val="0.5"/>
                                          </p:val>
                                        </p:tav>
                                        <p:tav tm="100000">
                                          <p:val>
                                            <p:strVal val="#ppt_x"/>
                                          </p:val>
                                        </p:tav>
                                      </p:tavLst>
                                    </p:anim>
                                    <p:anim calcmode="lin" valueType="num">
                                      <p:cBhvr>
                                        <p:cTn id="47" dur="500" fill="hold"/>
                                        <p:tgtEl>
                                          <p:spTgt spid="50280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88" grpId="0" animBg="1"/>
      <p:bldP spid="502799" grpId="0" build="p" autoUpdateAnimBg="0"/>
      <p:bldP spid="502800" grpId="0" autoUpdateAnimBg="0"/>
      <p:bldP spid="502803" grpId="0" autoUpdateAnimBg="0"/>
      <p:bldP spid="502802" grpId="0" autoUpdateAnimBg="0"/>
      <p:bldP spid="50280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2087563" y="477838"/>
            <a:ext cx="5781675" cy="523875"/>
          </a:xfrm>
          <a:prstGeom prst="rect">
            <a:avLst/>
          </a:prstGeom>
          <a:noFill/>
          <a:ln w="12700">
            <a:noFill/>
            <a:miter lim="800000"/>
            <a:headEnd/>
            <a:tailEnd/>
          </a:ln>
          <a:effectLst/>
        </p:spPr>
        <p:txBody>
          <a:bodyPr>
            <a:spAutoFit/>
          </a:bodyPr>
          <a:lstStyle>
            <a:defPPr>
              <a:defRPr lang="en-US"/>
            </a:defPPr>
            <a:lvl1pPr>
              <a:defRPr sz="2000">
                <a:solidFill>
                  <a:srgbClr val="FFFF00"/>
                </a:solidFill>
                <a:effectLst>
                  <a:outerShdw blurRad="50800" dist="76200" dir="2700000" algn="tl" rotWithShape="0">
                    <a:srgbClr val="000000"/>
                  </a:outerShdw>
                </a:effectLst>
                <a:latin typeface="Helvetica"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ctr">
              <a:defRPr/>
            </a:pPr>
            <a:r>
              <a:rPr lang="th-TH" sz="2800" dirty="0"/>
              <a:t>พระคัมภีร์นอกสารบบ 15 เล่ม</a:t>
            </a:r>
          </a:p>
        </p:txBody>
      </p:sp>
      <p:sp>
        <p:nvSpPr>
          <p:cNvPr id="432161" name="Text Box 33"/>
          <p:cNvSpPr txBox="1">
            <a:spLocks noChangeArrowheads="1"/>
          </p:cNvSpPr>
          <p:nvPr/>
        </p:nvSpPr>
        <p:spPr bwMode="auto">
          <a:xfrm>
            <a:off x="1808163" y="868363"/>
            <a:ext cx="6950075" cy="5016500"/>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defRPr/>
            </a:pPr>
            <a:r>
              <a:rPr lang="en-US" sz="2000" dirty="0">
                <a:solidFill>
                  <a:srgbClr val="FFFF00"/>
                </a:solidFill>
                <a:effectLst>
                  <a:outerShdw blurRad="50800" dist="76200" dir="2700000" algn="tl" rotWithShape="0">
                    <a:srgbClr val="000000"/>
                  </a:outerShdw>
                </a:effectLst>
                <a:latin typeface="Helvetica" charset="0"/>
              </a:rPr>
              <a:t>First </a:t>
            </a:r>
            <a:r>
              <a:rPr lang="en-US" sz="2000" dirty="0" err="1">
                <a:solidFill>
                  <a:srgbClr val="FFFF00"/>
                </a:solidFill>
                <a:effectLst>
                  <a:outerShdw blurRad="50800" dist="76200" dir="2700000" algn="tl" rotWithShape="0">
                    <a:srgbClr val="000000"/>
                  </a:outerShdw>
                </a:effectLst>
                <a:latin typeface="Helvetica" charset="0"/>
              </a:rPr>
              <a:t>Esdras</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Second </a:t>
            </a:r>
            <a:r>
              <a:rPr lang="en-US" sz="2000" dirty="0" err="1">
                <a:solidFill>
                  <a:srgbClr val="FFFF00"/>
                </a:solidFill>
                <a:effectLst>
                  <a:outerShdw blurRad="50800" dist="76200" dir="2700000" algn="tl" rotWithShape="0">
                    <a:srgbClr val="000000"/>
                  </a:outerShdw>
                </a:effectLst>
                <a:latin typeface="Helvetica" charset="0"/>
              </a:rPr>
              <a:t>Esdras</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โทบิต</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ยูดิธ</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ส่วนเพิ่มเติมของหนังสือเอสเธอร์</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ปรีชาญาณแห่งซาโลมอน</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en-US" sz="2000" dirty="0" err="1">
                <a:solidFill>
                  <a:srgbClr val="FFFF00"/>
                </a:solidFill>
                <a:effectLst>
                  <a:outerShdw blurRad="50800" dist="76200" dir="2700000" algn="tl" rotWithShape="0">
                    <a:srgbClr val="000000"/>
                  </a:outerShdw>
                </a:effectLst>
                <a:latin typeface="Helvetica" charset="0"/>
              </a:rPr>
              <a:t>Ecclesiasticus</a:t>
            </a:r>
            <a:r>
              <a:rPr lang="en-US" sz="2000" dirty="0">
                <a:solidFill>
                  <a:srgbClr val="FFFF00"/>
                </a:solidFill>
                <a:effectLst>
                  <a:outerShdw blurRad="50800" dist="76200" dir="2700000" algn="tl" rotWithShape="0">
                    <a:srgbClr val="000000"/>
                  </a:outerShdw>
                </a:effectLst>
                <a:latin typeface="Helvetica" charset="0"/>
              </a:rPr>
              <a:t>, or the Wisdom of Jesus </a:t>
            </a:r>
            <a:r>
              <a:rPr lang="th-TH" sz="2000" dirty="0">
                <a:solidFill>
                  <a:srgbClr val="FFFF00"/>
                </a:solidFill>
                <a:effectLst>
                  <a:outerShdw blurRad="50800" dist="76200" dir="2700000" algn="tl" rotWithShape="0">
                    <a:srgbClr val="000000"/>
                  </a:outerShdw>
                </a:effectLst>
                <a:latin typeface="Helvetica" charset="0"/>
              </a:rPr>
              <a:t>บุตรสิรา</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บารุค</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จดหมายของเยเรมีย์</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คำอธิษฐานของ อา​ซา​ริ​ยาห์ และ</a:t>
            </a:r>
            <a:r>
              <a:rPr lang="en-US" sz="2000" dirty="0">
                <a:solidFill>
                  <a:srgbClr val="FFFF00"/>
                </a:solidFill>
                <a:effectLst>
                  <a:outerShdw blurRad="50800" dist="76200" dir="2700000" algn="tl" rotWithShape="0">
                    <a:srgbClr val="000000"/>
                  </a:outerShdw>
                </a:effectLst>
                <a:latin typeface="Helvetica" charset="0"/>
              </a:rPr>
              <a:t> </a:t>
            </a: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บทเพลงของสามชายหนุ่ม</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สุ​สัน​นา</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ระฆังและพญานาค</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a:t>
            </a:r>
            <a:r>
              <a:rPr lang="th-TH" sz="2000" dirty="0">
                <a:solidFill>
                  <a:srgbClr val="FFFF00"/>
                </a:solidFill>
                <a:effectLst>
                  <a:outerShdw blurRad="50800" dist="76200" dir="2700000" algn="tl" rotWithShape="0">
                    <a:srgbClr val="000000"/>
                  </a:outerShdw>
                </a:effectLst>
                <a:latin typeface="Helvetica" charset="0"/>
              </a:rPr>
              <a:t>คำอธิษฐานของ </a:t>
            </a:r>
            <a:r>
              <a:rPr lang="en-US" sz="2000" dirty="0" err="1">
                <a:solidFill>
                  <a:srgbClr val="FFFF00"/>
                </a:solidFill>
                <a:effectLst>
                  <a:outerShdw blurRad="50800" dist="76200" dir="2700000" algn="tl" rotWithShape="0">
                    <a:srgbClr val="000000"/>
                  </a:outerShdw>
                </a:effectLst>
                <a:latin typeface="Helvetica" charset="0"/>
              </a:rPr>
              <a:t>Mannasseh</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1 </a:t>
            </a:r>
            <a:r>
              <a:rPr lang="th-TH" sz="2000" dirty="0">
                <a:solidFill>
                  <a:srgbClr val="FFFF00"/>
                </a:solidFill>
                <a:effectLst>
                  <a:outerShdw blurRad="50800" dist="76200" dir="2700000" algn="tl" rotWithShape="0">
                    <a:srgbClr val="000000"/>
                  </a:outerShdw>
                </a:effectLst>
                <a:latin typeface="Helvetica" charset="0"/>
              </a:rPr>
              <a:t>มัคคาบี </a:t>
            </a:r>
            <a:endParaRPr lang="en-US" sz="2000" dirty="0">
              <a:solidFill>
                <a:srgbClr val="FFFF00"/>
              </a:solidFill>
              <a:effectLst>
                <a:outerShdw blurRad="50800" dist="76200" dir="2700000" algn="tl" rotWithShape="0">
                  <a:srgbClr val="000000"/>
                </a:outerShdw>
              </a:effectLst>
              <a:latin typeface="Helvetica" charset="0"/>
            </a:endParaRPr>
          </a:p>
          <a:p>
            <a:pPr>
              <a:defRPr/>
            </a:pPr>
            <a:r>
              <a:rPr lang="en-US" sz="2000" dirty="0">
                <a:solidFill>
                  <a:srgbClr val="FFFF00"/>
                </a:solidFill>
                <a:effectLst>
                  <a:outerShdw blurRad="50800" dist="76200" dir="2700000" algn="tl" rotWithShape="0">
                    <a:srgbClr val="000000"/>
                  </a:outerShdw>
                </a:effectLst>
                <a:latin typeface="Helvetica" charset="0"/>
              </a:rPr>
              <a:t>                          2 </a:t>
            </a:r>
            <a:r>
              <a:rPr lang="th-TH" sz="2000" dirty="0">
                <a:solidFill>
                  <a:srgbClr val="FFFF00"/>
                </a:solidFill>
                <a:effectLst>
                  <a:outerShdw blurRad="50800" dist="76200" dir="2700000" algn="tl" rotWithShape="0">
                    <a:srgbClr val="000000"/>
                  </a:outerShdw>
                </a:effectLst>
                <a:latin typeface="Helvetica" charset="0"/>
              </a:rPr>
              <a:t>มัคคาบี</a:t>
            </a:r>
            <a:r>
              <a:rPr lang="en-US" sz="2000" dirty="0">
                <a:solidFill>
                  <a:srgbClr val="FFFF00"/>
                </a:solidFill>
                <a:effectLst>
                  <a:outerShdw blurRad="50800" dist="76200" dir="2700000" algn="tl" rotWithShape="0">
                    <a:srgbClr val="000000"/>
                  </a:outerShdw>
                </a:effectLst>
                <a:latin typeface="Helvetica" charset="0"/>
              </a:rPr>
              <a:t>...</a:t>
            </a:r>
          </a:p>
        </p:txBody>
      </p:sp>
      <p:sp>
        <p:nvSpPr>
          <p:cNvPr id="36867" name="Text Box 5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2183" name="Oval 55"/>
          <p:cNvSpPr>
            <a:spLocks noChangeArrowheads="1"/>
          </p:cNvSpPr>
          <p:nvPr/>
        </p:nvSpPr>
        <p:spPr bwMode="auto">
          <a:xfrm>
            <a:off x="3084513" y="5102225"/>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32186" name="Rectangle 5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432187" name="Oval 59"/>
          <p:cNvSpPr>
            <a:spLocks noChangeArrowheads="1"/>
          </p:cNvSpPr>
          <p:nvPr/>
        </p:nvSpPr>
        <p:spPr bwMode="auto">
          <a:xfrm>
            <a:off x="3276600" y="5118100"/>
            <a:ext cx="2679700"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th-TH">
              <a:solidFill>
                <a:srgbClr val="62D6AC"/>
              </a:solidFill>
            </a:endParaRPr>
          </a:p>
        </p:txBody>
      </p:sp>
      <p:sp>
        <p:nvSpPr>
          <p:cNvPr id="36871" name="Text Box 60"/>
          <p:cNvSpPr txBox="1">
            <a:spLocks noChangeArrowheads="1"/>
          </p:cNvSpPr>
          <p:nvPr/>
        </p:nvSpPr>
        <p:spPr bwMode="auto">
          <a:xfrm>
            <a:off x="8572500"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36872" name="Text Box 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36873" name="Group 62"/>
          <p:cNvGrpSpPr>
            <a:grpSpLocks/>
          </p:cNvGrpSpPr>
          <p:nvPr/>
        </p:nvGrpSpPr>
        <p:grpSpPr bwMode="auto">
          <a:xfrm>
            <a:off x="519113" y="312738"/>
            <a:ext cx="854075" cy="1704975"/>
            <a:chOff x="327" y="161"/>
            <a:chExt cx="538" cy="1074"/>
          </a:xfrm>
        </p:grpSpPr>
        <p:sp>
          <p:nvSpPr>
            <p:cNvPr id="432191" name="Rectangle 6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432192" name="Line 6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36874" name="Group 19"/>
          <p:cNvGrpSpPr>
            <a:grpSpLocks/>
          </p:cNvGrpSpPr>
          <p:nvPr/>
        </p:nvGrpSpPr>
        <p:grpSpPr bwMode="auto">
          <a:xfrm>
            <a:off x="7931150" y="3429000"/>
            <a:ext cx="984250" cy="550863"/>
            <a:chOff x="7931150" y="3429000"/>
            <a:chExt cx="984250" cy="550863"/>
          </a:xfrm>
        </p:grpSpPr>
        <p:sp>
          <p:nvSpPr>
            <p:cNvPr id="36875"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36876"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36877"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36878"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79"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0"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36881"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23" presetClass="entr" presetSubtype="528" fill="hold" grpId="0" nodeType="afterEffect">
                                  <p:stCondLst>
                                    <p:cond delay="0"/>
                                  </p:stCondLst>
                                  <p:childTnLst>
                                    <p:set>
                                      <p:cBhvr>
                                        <p:cTn id="77" dur="1" fill="hold">
                                          <p:stCondLst>
                                            <p:cond delay="0"/>
                                          </p:stCondLst>
                                        </p:cTn>
                                        <p:tgtEl>
                                          <p:spTgt spid="432183"/>
                                        </p:tgtEl>
                                        <p:attrNameLst>
                                          <p:attrName>style.visibility</p:attrName>
                                        </p:attrNameLst>
                                      </p:cBhvr>
                                      <p:to>
                                        <p:strVal val="visible"/>
                                      </p:to>
                                    </p:set>
                                    <p:anim calcmode="lin" valueType="num">
                                      <p:cBhvr>
                                        <p:cTn id="78" dur="500" fill="hold"/>
                                        <p:tgtEl>
                                          <p:spTgt spid="432183"/>
                                        </p:tgtEl>
                                        <p:attrNameLst>
                                          <p:attrName>ppt_w</p:attrName>
                                        </p:attrNameLst>
                                      </p:cBhvr>
                                      <p:tavLst>
                                        <p:tav tm="0">
                                          <p:val>
                                            <p:fltVal val="0"/>
                                          </p:val>
                                        </p:tav>
                                        <p:tav tm="100000">
                                          <p:val>
                                            <p:strVal val="#ppt_w"/>
                                          </p:val>
                                        </p:tav>
                                      </p:tavLst>
                                    </p:anim>
                                    <p:anim calcmode="lin" valueType="num">
                                      <p:cBhvr>
                                        <p:cTn id="79" dur="500" fill="hold"/>
                                        <p:tgtEl>
                                          <p:spTgt spid="432183"/>
                                        </p:tgtEl>
                                        <p:attrNameLst>
                                          <p:attrName>ppt_h</p:attrName>
                                        </p:attrNameLst>
                                      </p:cBhvr>
                                      <p:tavLst>
                                        <p:tav tm="0">
                                          <p:val>
                                            <p:fltVal val="0"/>
                                          </p:val>
                                        </p:tav>
                                        <p:tav tm="100000">
                                          <p:val>
                                            <p:strVal val="#ppt_h"/>
                                          </p:val>
                                        </p:tav>
                                      </p:tavLst>
                                    </p:anim>
                                    <p:anim calcmode="lin" valueType="num">
                                      <p:cBhvr>
                                        <p:cTn id="80" dur="500" fill="hold"/>
                                        <p:tgtEl>
                                          <p:spTgt spid="432183"/>
                                        </p:tgtEl>
                                        <p:attrNameLst>
                                          <p:attrName>ppt_x</p:attrName>
                                        </p:attrNameLst>
                                      </p:cBhvr>
                                      <p:tavLst>
                                        <p:tav tm="0">
                                          <p:val>
                                            <p:fltVal val="0.5"/>
                                          </p:val>
                                        </p:tav>
                                        <p:tav tm="100000">
                                          <p:val>
                                            <p:strVal val="#ppt_x"/>
                                          </p:val>
                                        </p:tav>
                                      </p:tavLst>
                                    </p:anim>
                                    <p:anim calcmode="lin" valueType="num">
                                      <p:cBhvr>
                                        <p:cTn id="81"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32187"/>
                                        </p:tgtEl>
                                        <p:attrNameLst>
                                          <p:attrName>style.visibility</p:attrName>
                                        </p:attrNameLst>
                                      </p:cBhvr>
                                      <p:to>
                                        <p:strVal val="visible"/>
                                      </p:to>
                                    </p:set>
                                    <p:animEffect transition="in" filter="fade">
                                      <p:cBhvr>
                                        <p:cTn id="86"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cs typeface="+mj-cs"/>
            </a:endParaRPr>
          </a:p>
        </p:txBody>
      </p:sp>
      <p:sp>
        <p:nvSpPr>
          <p:cNvPr id="2979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cs typeface="+mn-cs"/>
            </a:endParaRPr>
          </a:p>
        </p:txBody>
      </p:sp>
      <p:pic>
        <p:nvPicPr>
          <p:cNvPr id="5123" name="Picture 4" descr="BACKG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989"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0"/>
            <a:ext cx="18288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25" name="WordArt 6"/>
          <p:cNvSpPr>
            <a:spLocks noChangeArrowheads="1" noChangeShapeType="1" noTextEdit="1"/>
          </p:cNvSpPr>
          <p:nvPr/>
        </p:nvSpPr>
        <p:spPr bwMode="auto">
          <a:xfrm rot="253965">
            <a:off x="414338" y="38776"/>
            <a:ext cx="7650162" cy="43878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FadeLeft">
              <a:avLst>
                <a:gd name="adj" fmla="val 12926"/>
              </a:avLst>
            </a:prstTxWarp>
          </a:bodyPr>
          <a:lstStyle/>
          <a:p>
            <a:pPr algn="ctr"/>
            <a:r>
              <a:rPr lang="th-TH" sz="6000" i="1" kern="10">
                <a:solidFill>
                  <a:srgbClr val="FFFF00"/>
                </a:solidFill>
                <a:effectLst>
                  <a:outerShdw blurRad="63500" dist="144802" dir="2272499" algn="ctr" rotWithShape="0">
                    <a:srgbClr val="1A0004">
                      <a:alpha val="79999"/>
                    </a:srgbClr>
                  </a:outerShdw>
                </a:effectLst>
                <a:latin typeface="Tahoma"/>
                <a:ea typeface="Tahoma"/>
                <a:cs typeface="Tahoma"/>
              </a:rPr>
              <a:t>พระคัมภีร์...</a:t>
            </a:r>
          </a:p>
          <a:p>
            <a:pPr algn="ctr"/>
            <a:r>
              <a:rPr lang="th-TH" sz="6000" i="1" kern="10">
                <a:solidFill>
                  <a:srgbClr val="FFFF00"/>
                </a:solidFill>
                <a:effectLst>
                  <a:outerShdw blurRad="63500" dist="144802" dir="2272499" algn="ctr" rotWithShape="0">
                    <a:srgbClr val="1A0004">
                      <a:alpha val="79999"/>
                    </a:srgbClr>
                  </a:outerShdw>
                </a:effectLst>
                <a:latin typeface="Tahoma"/>
                <a:ea typeface="Tahoma"/>
                <a:cs typeface="Tahoma"/>
              </a:rPr>
              <a:t>    จากพื้นฐาน</a:t>
            </a:r>
            <a:endParaRPr lang="en-US" sz="6000" i="1" kern="10">
              <a:solidFill>
                <a:srgbClr val="FFFF00"/>
              </a:solidFill>
              <a:effectLst>
                <a:outerShdw blurRad="63500" dist="144802" dir="2272499" algn="ctr" rotWithShape="0">
                  <a:srgbClr val="1A0004">
                    <a:alpha val="79999"/>
                  </a:srgbClr>
                </a:outerShdw>
              </a:effectLst>
              <a:latin typeface="Tahoma"/>
              <a:ea typeface="Tahoma"/>
              <a:cs typeface="Tahoma"/>
            </a:endParaRPr>
          </a:p>
        </p:txBody>
      </p:sp>
      <p:grpSp>
        <p:nvGrpSpPr>
          <p:cNvPr id="5126" name="Group 7"/>
          <p:cNvGrpSpPr>
            <a:grpSpLocks/>
          </p:cNvGrpSpPr>
          <p:nvPr/>
        </p:nvGrpSpPr>
        <p:grpSpPr bwMode="auto">
          <a:xfrm>
            <a:off x="250825" y="4542514"/>
            <a:ext cx="8596313" cy="1603375"/>
            <a:chOff x="48" y="3424"/>
            <a:chExt cx="5415" cy="832"/>
          </a:xfrm>
        </p:grpSpPr>
        <p:sp>
          <p:nvSpPr>
            <p:cNvPr id="297992" name="Text Box 8"/>
            <p:cNvSpPr txBox="1">
              <a:spLocks noChangeArrowheads="1"/>
            </p:cNvSpPr>
            <p:nvPr/>
          </p:nvSpPr>
          <p:spPr bwMode="auto">
            <a:xfrm>
              <a:off x="48" y="4114"/>
              <a:ext cx="1017" cy="142"/>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lgn="ctr">
                <a:spcBef>
                  <a:spcPct val="50000"/>
                </a:spcBef>
                <a:defRPr/>
              </a:pPr>
              <a:endParaRPr lang="en-US" sz="1200">
                <a:solidFill>
                  <a:srgbClr val="FFFFFF"/>
                </a:solidFill>
                <a:effectLst>
                  <a:outerShdw blurRad="38100" dist="38100" dir="2700000" algn="tl">
                    <a:srgbClr val="000000"/>
                  </a:outerShdw>
                </a:effectLst>
                <a:latin typeface="Times New Roman" charset="0"/>
              </a:endParaRPr>
            </a:p>
          </p:txBody>
        </p:sp>
        <p:sp>
          <p:nvSpPr>
            <p:cNvPr id="297993" name="Text Box 9"/>
            <p:cNvSpPr txBox="1">
              <a:spLocks noChangeArrowheads="1"/>
            </p:cNvSpPr>
            <p:nvPr/>
          </p:nvSpPr>
          <p:spPr bwMode="auto">
            <a:xfrm>
              <a:off x="409" y="3424"/>
              <a:ext cx="5054" cy="65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th-TH" sz="2000" i="1">
                  <a:solidFill>
                    <a:srgbClr val="FAFD00"/>
                  </a:solidFill>
                  <a:latin typeface="Tahoma" charset="0"/>
                </a:rPr>
                <a:t>ผลงานนำเสนอของกลุ่มพันธกิจ “พระคัมภีร์...จากพื้นฐาน” นานาชาติ</a:t>
              </a:r>
            </a:p>
            <a:p>
              <a:pPr algn="ctr">
                <a:spcBef>
                  <a:spcPct val="50000"/>
                </a:spcBef>
                <a:defRPr/>
              </a:pPr>
              <a:r>
                <a:rPr lang="th-TH" sz="2000" i="1">
                  <a:solidFill>
                    <a:srgbClr val="FAFD00"/>
                  </a:solidFill>
                  <a:latin typeface="Tahoma" charset="0"/>
                </a:rPr>
                <a:t>ฟอร์ท เวิร์ธ, เท็กซัส</a:t>
              </a:r>
              <a:endParaRPr lang="en-US" sz="1800">
                <a:solidFill>
                  <a:srgbClr val="FAFD00"/>
                </a:solidFill>
                <a:latin typeface="Times New Roman" charset="0"/>
              </a:endParaRPr>
            </a:p>
            <a:p>
              <a:pPr algn="ctr">
                <a:spcBef>
                  <a:spcPct val="50000"/>
                </a:spcBef>
                <a:defRPr/>
              </a:pPr>
              <a:endParaRPr lang="en-US" sz="1800">
                <a:solidFill>
                  <a:srgbClr val="FAFD00"/>
                </a:solidFill>
                <a:latin typeface="Times New Roman" charset="0"/>
              </a:endParaRPr>
            </a:p>
          </p:txBody>
        </p:sp>
      </p:grpSp>
      <p:sp>
        <p:nvSpPr>
          <p:cNvPr id="297995" name="Text Box 11"/>
          <p:cNvSpPr txBox="1">
            <a:spLocks noChangeArrowheads="1"/>
          </p:cNvSpPr>
          <p:nvPr/>
        </p:nvSpPr>
        <p:spPr bwMode="auto">
          <a:xfrm>
            <a:off x="654050" y="6626225"/>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a:solidFill>
                  <a:srgbClr val="FFFFFF"/>
                </a:solidFill>
                <a:latin typeface="Arial" charset="0"/>
              </a:rPr>
              <a:t>©2004 TBBMI</a:t>
            </a:r>
          </a:p>
        </p:txBody>
      </p:sp>
      <p:sp>
        <p:nvSpPr>
          <p:cNvPr id="297997" name="Rectangle 13"/>
          <p:cNvSpPr>
            <a:spLocks noChangeArrowheads="1"/>
          </p:cNvSpPr>
          <p:nvPr/>
        </p:nvSpPr>
        <p:spPr bwMode="auto">
          <a:xfrm>
            <a:off x="7629525" y="6515100"/>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8.0.02.</a:t>
            </a:r>
          </a:p>
        </p:txBody>
      </p:sp>
      <p:sp>
        <p:nvSpPr>
          <p:cNvPr id="297998" name="Rectangle 14"/>
          <p:cNvSpPr>
            <a:spLocks noChangeArrowheads="1"/>
          </p:cNvSpPr>
          <p:nvPr/>
        </p:nvSpPr>
        <p:spPr bwMode="auto">
          <a:xfrm>
            <a:off x="8093075" y="6513513"/>
            <a:ext cx="3365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01</a:t>
            </a:r>
          </a:p>
        </p:txBody>
      </p:sp>
    </p:spTree>
    <p:extLst>
      <p:ext uri="{BB962C8B-B14F-4D97-AF65-F5344CB8AC3E}">
        <p14:creationId xmlns:p14="http://schemas.microsoft.com/office/powerpoint/2010/main" val="2404717161"/>
      </p:ext>
    </p:extLst>
  </p:cSld>
  <p:clrMapOvr>
    <a:masterClrMapping/>
  </p:clrMapOvr>
  <p:transition spd="med">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33"/>
          <p:cNvSpPr txBox="1">
            <a:spLocks noChangeArrowheads="1"/>
          </p:cNvSpPr>
          <p:nvPr/>
        </p:nvSpPr>
        <p:spPr bwMode="auto">
          <a:xfrm>
            <a:off x="1808163" y="868363"/>
            <a:ext cx="6950075" cy="5016500"/>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defRPr/>
            </a:pPr>
            <a:r>
              <a:rPr lang="en-US" sz="2000" dirty="0">
                <a:solidFill>
                  <a:schemeClr val="accent3">
                    <a:lumMod val="75000"/>
                  </a:schemeClr>
                </a:solidFill>
                <a:latin typeface="Helvetica" charset="0"/>
              </a:rPr>
              <a:t>First </a:t>
            </a:r>
            <a:r>
              <a:rPr lang="en-US" sz="2000" dirty="0" err="1">
                <a:solidFill>
                  <a:schemeClr val="accent3">
                    <a:lumMod val="75000"/>
                  </a:schemeClr>
                </a:solidFill>
                <a:latin typeface="Helvetica" charset="0"/>
              </a:rPr>
              <a:t>Esdras</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Second </a:t>
            </a:r>
            <a:r>
              <a:rPr lang="en-US" sz="2000" dirty="0" err="1">
                <a:solidFill>
                  <a:schemeClr val="accent3">
                    <a:lumMod val="75000"/>
                  </a:schemeClr>
                </a:solidFill>
                <a:latin typeface="Helvetica" charset="0"/>
              </a:rPr>
              <a:t>Esdras</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โทบิต</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ยูดิธ</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ส่วนเพิ่มเติมของหนังสือเอสเธอร์</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ปรีชาญาณแห่งซาโลมอน</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en-US" sz="2000" dirty="0" err="1">
                <a:solidFill>
                  <a:schemeClr val="accent3">
                    <a:lumMod val="75000"/>
                  </a:schemeClr>
                </a:solidFill>
                <a:latin typeface="Helvetica" charset="0"/>
              </a:rPr>
              <a:t>Ecclesiasticus</a:t>
            </a:r>
            <a:r>
              <a:rPr lang="en-US" sz="2000" dirty="0">
                <a:solidFill>
                  <a:schemeClr val="accent3">
                    <a:lumMod val="75000"/>
                  </a:schemeClr>
                </a:solidFill>
                <a:latin typeface="Helvetica" charset="0"/>
              </a:rPr>
              <a:t>, or the Wisdom of Jesus </a:t>
            </a:r>
            <a:r>
              <a:rPr lang="th-TH" sz="2000" dirty="0">
                <a:solidFill>
                  <a:schemeClr val="accent3">
                    <a:lumMod val="75000"/>
                  </a:schemeClr>
                </a:solidFill>
                <a:latin typeface="Helvetica" charset="0"/>
              </a:rPr>
              <a:t>บุตรสิรา</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บารุค</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จดหมายของเยเรมีย์</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คำอธิษฐานของ อา​ซา​ริ​ยาห์ และ</a:t>
            </a:r>
            <a:r>
              <a:rPr lang="en-US" sz="2000" dirty="0">
                <a:solidFill>
                  <a:schemeClr val="accent3">
                    <a:lumMod val="75000"/>
                  </a:schemeClr>
                </a:solidFill>
                <a:latin typeface="Helvetica" charset="0"/>
              </a:rPr>
              <a:t> </a:t>
            </a: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บทเพลงของสามชายหนุ่ม</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สุ​สัน​นา</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ระฆังและพญานาค</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a:t>
            </a:r>
            <a:r>
              <a:rPr lang="th-TH" sz="2000" dirty="0">
                <a:solidFill>
                  <a:schemeClr val="accent3">
                    <a:lumMod val="75000"/>
                  </a:schemeClr>
                </a:solidFill>
                <a:latin typeface="Helvetica" charset="0"/>
              </a:rPr>
              <a:t>คำอธิษฐานของ </a:t>
            </a:r>
            <a:r>
              <a:rPr lang="en-US" sz="2000" dirty="0" err="1">
                <a:solidFill>
                  <a:schemeClr val="accent3">
                    <a:lumMod val="75000"/>
                  </a:schemeClr>
                </a:solidFill>
                <a:latin typeface="Helvetica" charset="0"/>
              </a:rPr>
              <a:t>Mannasseh</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1 </a:t>
            </a:r>
            <a:r>
              <a:rPr lang="th-TH" sz="2000" dirty="0">
                <a:solidFill>
                  <a:schemeClr val="accent3">
                    <a:lumMod val="75000"/>
                  </a:schemeClr>
                </a:solidFill>
                <a:latin typeface="Helvetica" charset="0"/>
              </a:rPr>
              <a:t>มัคคาบี </a:t>
            </a:r>
            <a:endParaRPr lang="en-US" sz="2000" dirty="0">
              <a:solidFill>
                <a:schemeClr val="accent3">
                  <a:lumMod val="75000"/>
                </a:schemeClr>
              </a:solidFill>
              <a:latin typeface="Helvetica" charset="0"/>
            </a:endParaRPr>
          </a:p>
          <a:p>
            <a:pPr>
              <a:defRPr/>
            </a:pPr>
            <a:r>
              <a:rPr lang="en-US" sz="2000" dirty="0">
                <a:solidFill>
                  <a:schemeClr val="accent3">
                    <a:lumMod val="75000"/>
                  </a:schemeClr>
                </a:solidFill>
                <a:latin typeface="Helvetica" charset="0"/>
              </a:rPr>
              <a:t>                          2 </a:t>
            </a:r>
            <a:r>
              <a:rPr lang="th-TH" sz="2000" dirty="0">
                <a:solidFill>
                  <a:schemeClr val="accent3">
                    <a:lumMod val="75000"/>
                  </a:schemeClr>
                </a:solidFill>
                <a:latin typeface="Helvetica" charset="0"/>
              </a:rPr>
              <a:t>มัคคาบี</a:t>
            </a:r>
            <a:r>
              <a:rPr lang="en-US" sz="2000" dirty="0">
                <a:solidFill>
                  <a:schemeClr val="accent3">
                    <a:lumMod val="75000"/>
                  </a:schemeClr>
                </a:solidFill>
                <a:latin typeface="Helvetica" charset="0"/>
              </a:rPr>
              <a:t>...</a:t>
            </a:r>
          </a:p>
        </p:txBody>
      </p:sp>
      <p:sp>
        <p:nvSpPr>
          <p:cNvPr id="457732" name="Text Box 4"/>
          <p:cNvSpPr txBox="1">
            <a:spLocks noChangeArrowheads="1"/>
          </p:cNvSpPr>
          <p:nvPr/>
        </p:nvSpPr>
        <p:spPr bwMode="auto">
          <a:xfrm>
            <a:off x="2087563" y="477838"/>
            <a:ext cx="578167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rgbClr val="FFFF00"/>
                </a:solidFill>
              </a:rPr>
              <a:t>พระคัมภีร์นอกสารบบ 15 เล่ม</a:t>
            </a:r>
          </a:p>
        </p:txBody>
      </p:sp>
      <p:sp>
        <p:nvSpPr>
          <p:cNvPr id="38915" name="Text Box 1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8916" name="Text Box 16"/>
          <p:cNvSpPr txBox="1">
            <a:spLocks noChangeArrowheads="1"/>
          </p:cNvSpPr>
          <p:nvPr/>
        </p:nvSpPr>
        <p:spPr bwMode="auto">
          <a:xfrm>
            <a:off x="8662988" y="6453188"/>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th-TH" sz="1400" b="0">
              <a:solidFill>
                <a:srgbClr val="FFFFFF"/>
              </a:solidFill>
              <a:latin typeface="Arial" charset="0"/>
            </a:endParaRPr>
          </a:p>
        </p:txBody>
      </p:sp>
      <p:sp>
        <p:nvSpPr>
          <p:cNvPr id="457745" name="Text Box 17"/>
          <p:cNvSpPr txBox="1">
            <a:spLocks noChangeArrowheads="1"/>
          </p:cNvSpPr>
          <p:nvPr/>
        </p:nvSpPr>
        <p:spPr bwMode="auto">
          <a:xfrm>
            <a:off x="812800" y="1816100"/>
            <a:ext cx="7467600" cy="64611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3600">
                <a:solidFill>
                  <a:srgbClr val="62D6AC"/>
                </a:solidFill>
              </a:rPr>
              <a:t>แหล่งความรู้ทางประวัติศาสตร์สองเล่มในช่วงนี้</a:t>
            </a:r>
            <a:r>
              <a:rPr lang="en-US" sz="3600">
                <a:solidFill>
                  <a:srgbClr val="62D6AC"/>
                </a:solidFill>
              </a:rPr>
              <a:t>…</a:t>
            </a:r>
          </a:p>
        </p:txBody>
      </p:sp>
      <p:sp>
        <p:nvSpPr>
          <p:cNvPr id="457746" name="Text Box 18"/>
          <p:cNvSpPr txBox="1">
            <a:spLocks noChangeArrowheads="1"/>
          </p:cNvSpPr>
          <p:nvPr/>
        </p:nvSpPr>
        <p:spPr bwMode="auto">
          <a:xfrm>
            <a:off x="1308100" y="3568700"/>
            <a:ext cx="6477000" cy="6413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3600">
                <a:solidFill>
                  <a:srgbClr val="FFFF00"/>
                </a:solidFill>
              </a:rPr>
              <a:t> 1 </a:t>
            </a:r>
            <a:r>
              <a:rPr lang="th-TH" sz="3600">
                <a:solidFill>
                  <a:srgbClr val="FFFF00"/>
                </a:solidFill>
              </a:rPr>
              <a:t>มัคคาบี</a:t>
            </a:r>
            <a:endParaRPr lang="en-US" sz="3600">
              <a:solidFill>
                <a:srgbClr val="FFFF00"/>
              </a:solidFill>
            </a:endParaRPr>
          </a:p>
        </p:txBody>
      </p:sp>
      <p:sp>
        <p:nvSpPr>
          <p:cNvPr id="457747"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18</a:t>
            </a:r>
          </a:p>
        </p:txBody>
      </p:sp>
      <p:sp>
        <p:nvSpPr>
          <p:cNvPr id="38920" name="Text Box 2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57749" name="Text Box 21"/>
          <p:cNvSpPr txBox="1">
            <a:spLocks noChangeArrowheads="1"/>
          </p:cNvSpPr>
          <p:nvPr/>
        </p:nvSpPr>
        <p:spPr bwMode="auto">
          <a:xfrm>
            <a:off x="1095375" y="4505325"/>
            <a:ext cx="703738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3600">
                <a:solidFill>
                  <a:srgbClr val="FFFF00"/>
                </a:solidFill>
              </a:rPr>
              <a:t>บทความของโจซีฟัส</a:t>
            </a:r>
            <a:endParaRPr lang="en-US" sz="3600">
              <a:solidFill>
                <a:srgbClr val="FFFF00"/>
              </a:solidFill>
            </a:endParaRPr>
          </a:p>
        </p:txBody>
      </p:sp>
      <p:grpSp>
        <p:nvGrpSpPr>
          <p:cNvPr id="38922" name="Group 22"/>
          <p:cNvGrpSpPr>
            <a:grpSpLocks/>
          </p:cNvGrpSpPr>
          <p:nvPr/>
        </p:nvGrpSpPr>
        <p:grpSpPr bwMode="auto">
          <a:xfrm>
            <a:off x="519113" y="312738"/>
            <a:ext cx="854075" cy="1704975"/>
            <a:chOff x="327" y="161"/>
            <a:chExt cx="538" cy="1074"/>
          </a:xfrm>
        </p:grpSpPr>
        <p:sp>
          <p:nvSpPr>
            <p:cNvPr id="457751"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457752" name="Line 2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38923" name="Group 20"/>
          <p:cNvGrpSpPr>
            <a:grpSpLocks/>
          </p:cNvGrpSpPr>
          <p:nvPr/>
        </p:nvGrpSpPr>
        <p:grpSpPr bwMode="auto">
          <a:xfrm>
            <a:off x="7931150" y="3429000"/>
            <a:ext cx="984250" cy="550863"/>
            <a:chOff x="7931150" y="3429000"/>
            <a:chExt cx="984250" cy="550863"/>
          </a:xfrm>
        </p:grpSpPr>
        <p:sp>
          <p:nvSpPr>
            <p:cNvPr id="38924"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38925"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38926"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38927"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8"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9"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38930"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57746"/>
                                        </p:tgtEl>
                                        <p:attrNameLst>
                                          <p:attrName>style.visibility</p:attrName>
                                        </p:attrNameLst>
                                      </p:cBhvr>
                                      <p:to>
                                        <p:strVal val="visible"/>
                                      </p:to>
                                    </p:set>
                                    <p:animEffect transition="in" filter="wipe(left)">
                                      <p:cBhvr>
                                        <p:cTn id="7" dur="500"/>
                                        <p:tgtEl>
                                          <p:spTgt spid="457746"/>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457749"/>
                                        </p:tgtEl>
                                        <p:attrNameLst>
                                          <p:attrName>style.visibility</p:attrName>
                                        </p:attrNameLst>
                                      </p:cBhvr>
                                      <p:to>
                                        <p:strVal val="visible"/>
                                      </p:to>
                                    </p:set>
                                    <p:animEffect transition="in" filter="wipe(left)">
                                      <p:cBhvr>
                                        <p:cTn id="11" dur="500"/>
                                        <p:tgtEl>
                                          <p:spTgt spid="45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6" grpId="0" autoUpdateAnimBg="0"/>
      <p:bldP spid="45774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243013" y="936625"/>
            <a:ext cx="3048000" cy="40005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defRPr/>
            </a:pPr>
            <a:r>
              <a:rPr lang="th-TH" sz="2000" i="1">
                <a:solidFill>
                  <a:schemeClr val="hlink"/>
                </a:solidFill>
                <a:latin typeface="Helvetica" charset="0"/>
              </a:rPr>
              <a:t>ยุคสมัยของอเล็กซานเดอร์มหาราช</a:t>
            </a:r>
            <a:r>
              <a:rPr lang="en-US" sz="2000" i="1">
                <a:solidFill>
                  <a:schemeClr val="hlink"/>
                </a:solidFill>
                <a:latin typeface="Helvetica" charset="0"/>
              </a:rPr>
              <a:t>:</a:t>
            </a: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endParaRPr lang="th-TH" sz="2000" b="0">
              <a:solidFill>
                <a:srgbClr val="FFA27C"/>
              </a:solidFill>
            </a:endParaRPr>
          </a:p>
        </p:txBody>
      </p:sp>
      <p:sp>
        <p:nvSpPr>
          <p:cNvPr id="40963" name="Text Box 24"/>
          <p:cNvSpPr txBox="1">
            <a:spLocks noChangeArrowheads="1"/>
          </p:cNvSpPr>
          <p:nvPr/>
        </p:nvSpPr>
        <p:spPr bwMode="auto">
          <a:xfrm>
            <a:off x="8472488" y="6462713"/>
            <a:ext cx="431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12</a:t>
            </a:r>
            <a:endParaRPr lang="en-US" b="0">
              <a:solidFill>
                <a:srgbClr val="FFFFFF"/>
              </a:solidFill>
            </a:endParaRPr>
          </a:p>
        </p:txBody>
      </p:sp>
      <p:sp>
        <p:nvSpPr>
          <p:cNvPr id="453658" name="Rectangle 26"/>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sp>
        <p:nvSpPr>
          <p:cNvPr id="40965"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53661" name="Picture 29"/>
          <p:cNvPicPr>
            <a:picLocks noChangeAspect="1" noChangeArrowheads="1"/>
          </p:cNvPicPr>
          <p:nvPr/>
        </p:nvPicPr>
        <p:blipFill>
          <a:blip r:embed="rId3" cstate="screen">
            <a:extLst>
              <a:ext uri="{28A0092B-C50C-407E-A947-70E740481C1C}">
                <a14:useLocalDpi xmlns:a14="http://schemas.microsoft.com/office/drawing/2010/main"/>
              </a:ext>
            </a:extLst>
          </a:blip>
          <a:srcRect l="10577" t="27530" r="23973" b="14717"/>
          <a:stretch>
            <a:fillRect/>
          </a:stretch>
        </p:blipFill>
        <p:spPr bwMode="auto">
          <a:xfrm>
            <a:off x="4005263" y="723900"/>
            <a:ext cx="2986087" cy="1974850"/>
          </a:xfrm>
          <a:prstGeom prst="rect">
            <a:avLst/>
          </a:prstGeom>
          <a:noFill/>
          <a:ln w="76200">
            <a:solidFill>
              <a:schemeClr val="accent2"/>
            </a:solidFill>
            <a:miter lim="800000"/>
            <a:headEnd/>
            <a:tailEnd/>
          </a:ln>
          <a:effectLst>
            <a:outerShdw dist="117088" dir="2963922"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pic>
        <p:nvPicPr>
          <p:cNvPr id="453662" name="Picture 30"/>
          <p:cNvPicPr>
            <a:picLocks noChangeAspect="1" noChangeArrowheads="1"/>
          </p:cNvPicPr>
          <p:nvPr/>
        </p:nvPicPr>
        <p:blipFill>
          <a:blip r:embed="rId4" cstate="screen">
            <a:extLst>
              <a:ext uri="{28A0092B-C50C-407E-A947-70E740481C1C}">
                <a14:useLocalDpi xmlns:a14="http://schemas.microsoft.com/office/drawing/2010/main"/>
              </a:ext>
            </a:extLst>
          </a:blip>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dist="117088" dir="2963922"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53634" name="Rectangle 2"/>
          <p:cNvSpPr>
            <a:spLocks noChangeArrowheads="1"/>
          </p:cNvSpPr>
          <p:nvPr/>
        </p:nvSpPr>
        <p:spPr bwMode="auto">
          <a:xfrm>
            <a:off x="230188" y="2184400"/>
            <a:ext cx="4419600" cy="4051300"/>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อริสโตเติล</a:t>
            </a:r>
            <a:r>
              <a:rPr lang="en-US" dirty="0">
                <a:solidFill>
                  <a:srgbClr val="FFFF00"/>
                </a:solidFill>
                <a:effectLst>
                  <a:outerShdw blurRad="50800" dist="88900" dir="2700000" algn="tl" rotWithShape="0">
                    <a:srgbClr val="000000"/>
                  </a:outerShdw>
                </a:effectLst>
                <a:latin typeface="Helvetica" charset="0"/>
              </a:rPr>
              <a:t>: </a:t>
            </a:r>
            <a:r>
              <a:rPr lang="th-TH" dirty="0">
                <a:solidFill>
                  <a:srgbClr val="FFFF00"/>
                </a:solidFill>
                <a:effectLst>
                  <a:outerShdw blurRad="50800" dist="88900" dir="2700000" algn="tl" rotWithShape="0">
                    <a:srgbClr val="000000"/>
                  </a:outerShdw>
                </a:effectLst>
                <a:latin typeface="Helvetica" charset="0"/>
              </a:rPr>
              <a:t>พระอาจารย์ของพระเจ้าอเล็กซานเดอร์</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อริสโตเติล </a:t>
            </a:r>
            <a:r>
              <a:rPr lang="en-US" dirty="0">
                <a:solidFill>
                  <a:srgbClr val="FFFF00"/>
                </a:solidFill>
                <a:effectLst>
                  <a:outerShdw blurRad="50800" dist="88900" dir="2700000" algn="tl" rotWithShape="0">
                    <a:srgbClr val="000000"/>
                  </a:outerShdw>
                </a:effectLst>
                <a:latin typeface="Helvetica" charset="0"/>
              </a:rPr>
              <a:t>: </a:t>
            </a:r>
            <a:r>
              <a:rPr lang="th-TH" dirty="0">
                <a:solidFill>
                  <a:srgbClr val="FFFF00"/>
                </a:solidFill>
                <a:effectLst>
                  <a:outerShdw blurRad="50800" dist="88900" dir="2700000" algn="tl" rotWithShape="0">
                    <a:srgbClr val="000000"/>
                  </a:outerShdw>
                </a:effectLst>
                <a:latin typeface="Helvetica" charset="0"/>
              </a:rPr>
              <a:t>หลักทฤษฎีดนตรี</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กำแพงเมืองจีน</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มีการใช้เหล็กที่ประเทศจีน</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อเล็ซานเดรีย</a:t>
            </a:r>
            <a:r>
              <a:rPr lang="en-US" dirty="0">
                <a:solidFill>
                  <a:srgbClr val="FFFF00"/>
                </a:solidFill>
                <a:effectLst>
                  <a:outerShdw blurRad="50800" dist="88900" dir="2700000" algn="tl" rotWithShape="0">
                    <a:srgbClr val="000000"/>
                  </a:outerShdw>
                </a:effectLst>
                <a:latin typeface="Helvetica" charset="0"/>
              </a:rPr>
              <a:t>:                                             </a:t>
            </a: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ศูนย์กลางการเรียนรู้กรีก</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ยูคลิด </a:t>
            </a:r>
            <a:r>
              <a:rPr lang="en-US" dirty="0">
                <a:solidFill>
                  <a:srgbClr val="FFFF00"/>
                </a:solidFill>
                <a:effectLst>
                  <a:outerShdw blurRad="50800" dist="88900" dir="2700000" algn="tl" rotWithShape="0">
                    <a:srgbClr val="000000"/>
                  </a:outerShdw>
                </a:effectLst>
                <a:latin typeface="Helvetica" charset="0"/>
              </a:rPr>
              <a:t>: </a:t>
            </a:r>
            <a:r>
              <a:rPr lang="th-TH" dirty="0">
                <a:solidFill>
                  <a:srgbClr val="FFFF00"/>
                </a:solidFill>
                <a:effectLst>
                  <a:outerShdw blurRad="50800" dist="88900" dir="2700000" algn="tl" rotWithShape="0">
                    <a:srgbClr val="000000"/>
                  </a:outerShdw>
                </a:effectLst>
                <a:latin typeface="Helvetica" charset="0"/>
              </a:rPr>
              <a:t>หลักมาตรฐานทางเรขาคณิตศาสตร์</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โรมันเริ่มใช้เหรียญกษาปณ์</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en-US" dirty="0">
                <a:solidFill>
                  <a:srgbClr val="FFFF00"/>
                </a:solidFill>
                <a:effectLst>
                  <a:outerShdw blurRad="50800" dist="88900" dir="2700000" algn="tl" rotWithShape="0">
                    <a:srgbClr val="000000"/>
                  </a:outerShdw>
                </a:effectLst>
                <a:latin typeface="Helvetica" charset="0"/>
              </a:rPr>
              <a:t>     </a:t>
            </a:r>
            <a:r>
              <a:rPr lang="th-TH" dirty="0">
                <a:solidFill>
                  <a:srgbClr val="FFFF00"/>
                </a:solidFill>
                <a:effectLst>
                  <a:outerShdw blurRad="50800" dist="88900" dir="2700000" algn="tl" rotWithShape="0">
                    <a:srgbClr val="000000"/>
                  </a:outerShdw>
                </a:effectLst>
                <a:latin typeface="Helvetica" charset="0"/>
              </a:rPr>
              <a:t>โครินธ์กลายเป็นศูนย์กลางการค้า</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ศูนย์กลางการค้าของชาวยิวในอียิปต์</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เมืองกรีซและเฮเลนนิส</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dirty="0">
                <a:solidFill>
                  <a:srgbClr val="FFFF00"/>
                </a:solidFill>
                <a:effectLst>
                  <a:outerShdw blurRad="50800" dist="88900" dir="2700000" algn="tl" rotWithShape="0">
                    <a:srgbClr val="000000"/>
                  </a:outerShdw>
                </a:effectLst>
                <a:latin typeface="Helvetica" charset="0"/>
              </a:rPr>
              <a:t>การใช้ชีวิตแบบกรีซ</a:t>
            </a:r>
            <a:endParaRPr lang="en-US" dirty="0">
              <a:solidFill>
                <a:srgbClr val="FFFF00"/>
              </a:solidFill>
              <a:effectLst>
                <a:outerShdw blurRad="50800" dist="88900" dir="2700000" algn="tl" rotWithShape="0">
                  <a:srgbClr val="000000"/>
                </a:outerShdw>
              </a:effectLst>
              <a:latin typeface="Helvetica" charset="0"/>
            </a:endParaRPr>
          </a:p>
          <a:p>
            <a:pPr algn="ctr">
              <a:lnSpc>
                <a:spcPct val="120000"/>
              </a:lnSpc>
              <a:defRPr/>
            </a:pPr>
            <a:r>
              <a:rPr lang="th-TH" sz="2400" dirty="0">
                <a:solidFill>
                  <a:schemeClr val="hlink"/>
                </a:solidFill>
                <a:effectLst>
                  <a:outerShdw blurRad="50800" dist="88900" dir="2700000" algn="tl" rotWithShape="0">
                    <a:srgbClr val="000000"/>
                  </a:outerShdw>
                </a:effectLst>
                <a:latin typeface="Helvetica" charset="0"/>
              </a:rPr>
              <a:t>ภาษากรีซ</a:t>
            </a:r>
            <a:endParaRPr lang="en-US" sz="900" b="0" dirty="0">
              <a:solidFill>
                <a:schemeClr val="tx1"/>
              </a:solidFill>
              <a:effectLst>
                <a:outerShdw blurRad="50800" dist="88900" dir="2700000" algn="tl" rotWithShape="0">
                  <a:srgbClr val="000000"/>
                </a:outerShdw>
              </a:effectLst>
              <a:latin typeface="Times" charset="0"/>
            </a:endParaRPr>
          </a:p>
        </p:txBody>
      </p:sp>
      <p:sp>
        <p:nvSpPr>
          <p:cNvPr id="453659" name="Text Box 27"/>
          <p:cNvSpPr txBox="1">
            <a:spLocks noChangeArrowheads="1"/>
          </p:cNvSpPr>
          <p:nvPr/>
        </p:nvSpPr>
        <p:spPr bwMode="auto">
          <a:xfrm>
            <a:off x="4899025" y="238125"/>
            <a:ext cx="3989388" cy="5222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a:solidFill>
                  <a:srgbClr val="FFFF00"/>
                </a:solidFill>
              </a:rPr>
              <a:t>บทเรียนเสริม </a:t>
            </a:r>
            <a:r>
              <a:rPr lang="en-US" sz="2800">
                <a:solidFill>
                  <a:srgbClr val="FFFF00"/>
                </a:solidFill>
              </a:rPr>
              <a:t>#05</a:t>
            </a:r>
          </a:p>
        </p:txBody>
      </p:sp>
      <p:pic>
        <p:nvPicPr>
          <p:cNvPr id="453664" name="Picture 32"/>
          <p:cNvPicPr>
            <a:picLocks noChangeAspect="1" noChangeArrowheads="1"/>
          </p:cNvPicPr>
          <p:nvPr/>
        </p:nvPicPr>
        <p:blipFill>
          <a:blip r:embed="rId5" cstate="screen">
            <a:extLst>
              <a:ext uri="{28A0092B-C50C-407E-A947-70E740481C1C}">
                <a14:useLocalDpi xmlns:a14="http://schemas.microsoft.com/office/drawing/2010/main"/>
              </a:ext>
            </a:extLst>
          </a:blip>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dist="117088" dir="2963922"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53653" name="Oval 21"/>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40972" name="Group 33"/>
          <p:cNvGrpSpPr>
            <a:grpSpLocks/>
          </p:cNvGrpSpPr>
          <p:nvPr/>
        </p:nvGrpSpPr>
        <p:grpSpPr bwMode="auto">
          <a:xfrm>
            <a:off x="519113" y="312738"/>
            <a:ext cx="854075" cy="1704975"/>
            <a:chOff x="327" y="161"/>
            <a:chExt cx="538" cy="1074"/>
          </a:xfrm>
        </p:grpSpPr>
        <p:sp>
          <p:nvSpPr>
            <p:cNvPr id="45366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45366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40973" name="Group 24"/>
          <p:cNvGrpSpPr>
            <a:grpSpLocks/>
          </p:cNvGrpSpPr>
          <p:nvPr/>
        </p:nvGrpSpPr>
        <p:grpSpPr bwMode="auto">
          <a:xfrm>
            <a:off x="7931150" y="3429000"/>
            <a:ext cx="984250" cy="550863"/>
            <a:chOff x="7931150" y="3429000"/>
            <a:chExt cx="984250" cy="550863"/>
          </a:xfrm>
        </p:grpSpPr>
        <p:sp>
          <p:nvSpPr>
            <p:cNvPr id="40974"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0975"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0976"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0977"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8"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9"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40980"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40981" name="Rectangle 33"/>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32" fill="hold" grpId="0" nodeType="clickEffect">
                                  <p:stCondLst>
                                    <p:cond delay="0"/>
                                  </p:stCondLst>
                                  <p:childTnLst>
                                    <p:set>
                                      <p:cBhvr>
                                        <p:cTn id="86" dur="1" fill="hold">
                                          <p:stCondLst>
                                            <p:cond delay="0"/>
                                          </p:stCondLst>
                                        </p:cTn>
                                        <p:tgtEl>
                                          <p:spTgt spid="453634">
                                            <p:txEl>
                                              <p:pRg st="12" end="12"/>
                                            </p:txEl>
                                          </p:spTgt>
                                        </p:tgtEl>
                                        <p:attrNameLst>
                                          <p:attrName>style.visibility</p:attrName>
                                        </p:attrNameLst>
                                      </p:cBhvr>
                                      <p:to>
                                        <p:strVal val="visible"/>
                                      </p:to>
                                    </p:set>
                                    <p:animEffect transition="in" filter="box(out)">
                                      <p:cBhvr>
                                        <p:cTn id="87" dur="500"/>
                                        <p:tgtEl>
                                          <p:spTgt spid="45363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P spid="4536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3014" name="Rectangle 3"/>
          <p:cNvSpPr>
            <a:spLocks noChangeArrowheads="1"/>
          </p:cNvSpPr>
          <p:nvPr/>
        </p:nvSpPr>
        <p:spPr bwMode="auto">
          <a:xfrm>
            <a:off x="3176588" y="1676400"/>
            <a:ext cx="2976562"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th-TH" sz="2400">
                <a:solidFill>
                  <a:schemeClr val="accent2"/>
                </a:solidFill>
                <a:latin typeface="Times" charset="0"/>
              </a:rPr>
              <a:t>อเล็ก แห่งกรีซ</a:t>
            </a:r>
            <a:endParaRPr lang="en-US" sz="2400">
              <a:solidFill>
                <a:schemeClr val="accent2"/>
              </a:solidFill>
              <a:latin typeface="Times" charset="0"/>
            </a:endParaRPr>
          </a:p>
        </p:txBody>
      </p:sp>
      <p:sp>
        <p:nvSpPr>
          <p:cNvPr id="43015"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th-TH"/>
          </a:p>
        </p:txBody>
      </p:sp>
      <p:sp>
        <p:nvSpPr>
          <p:cNvPr id="43016" name="Rectangle 5"/>
          <p:cNvSpPr>
            <a:spLocks noChangeArrowheads="1"/>
          </p:cNvSpPr>
          <p:nvPr/>
        </p:nvSpPr>
        <p:spPr bwMode="auto">
          <a:xfrm>
            <a:off x="3168650" y="931863"/>
            <a:ext cx="15938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th-TH" sz="2800">
                <a:solidFill>
                  <a:schemeClr val="bg2"/>
                </a:solidFill>
                <a:latin typeface="Times" charset="0"/>
              </a:rPr>
              <a:t>ช่วงเงียบ</a:t>
            </a:r>
            <a:endParaRPr lang="en-US" sz="2800">
              <a:solidFill>
                <a:schemeClr val="bg2"/>
              </a:solidFill>
              <a:latin typeface="Times" charset="0"/>
            </a:endParaRPr>
          </a:p>
        </p:txBody>
      </p:sp>
      <p:sp>
        <p:nvSpPr>
          <p:cNvPr id="43017"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3018"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3019"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0"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8785" name="Rectangle 17"/>
          <p:cNvSpPr>
            <a:spLocks noChangeArrowheads="1"/>
          </p:cNvSpPr>
          <p:nvPr/>
        </p:nvSpPr>
        <p:spPr bwMode="auto">
          <a:xfrm>
            <a:off x="3214688" y="2176463"/>
            <a:ext cx="2938462"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th-TH" sz="2400">
                <a:solidFill>
                  <a:schemeClr val="accent2"/>
                </a:solidFill>
                <a:latin typeface="Times" charset="0"/>
              </a:rPr>
              <a:t>ระบบโรมัน</a:t>
            </a:r>
            <a:endParaRPr lang="en-US" sz="2400">
              <a:solidFill>
                <a:schemeClr val="accent2"/>
              </a:solidFill>
              <a:latin typeface="Times" charset="0"/>
            </a:endParaRPr>
          </a:p>
        </p:txBody>
      </p:sp>
      <p:sp>
        <p:nvSpPr>
          <p:cNvPr id="288787" name="Text Box 19"/>
          <p:cNvSpPr txBox="1">
            <a:spLocks noChangeArrowheads="1"/>
          </p:cNvSpPr>
          <p:nvPr/>
        </p:nvSpPr>
        <p:spPr bwMode="auto">
          <a:xfrm>
            <a:off x="788988" y="3138488"/>
            <a:ext cx="7594600" cy="3663950"/>
          </a:xfrm>
          <a:prstGeom prst="rect">
            <a:avLst/>
          </a:prstGeom>
          <a:noFill/>
          <a:ln w="76200">
            <a:noFill/>
            <a:miter lim="800000"/>
            <a:headEnd/>
            <a:tailEnd/>
          </a:ln>
          <a:effectLst/>
        </p:spPr>
        <p:txBody>
          <a:bodyPr>
            <a:spAutoFit/>
          </a:bodyPr>
          <a:lstStyle>
            <a:defPPr>
              <a:defRPr lang="en-US"/>
            </a:defPPr>
            <a:lvl1pPr defTabSz="406400">
              <a:lnSpc>
                <a:spcPct val="65000"/>
              </a:lnSpc>
              <a:spcBef>
                <a:spcPct val="50000"/>
              </a:spcBef>
              <a:defRPr sz="3600">
                <a:solidFill>
                  <a:srgbClr val="FFFF00"/>
                </a:solidFill>
                <a:effectLst>
                  <a:outerShdw blurRad="50800" dist="114300" dir="2700000" algn="tl" rotWithShape="0">
                    <a:srgbClr val="000000"/>
                  </a:outerShdw>
                </a:effectLst>
                <a:latin typeface="Comic Sans MS" pitchFamily="-107" charset="0"/>
                <a:ea typeface="+mn-ea"/>
                <a:cs typeface="+mn-cs"/>
              </a:defRPr>
            </a:lvl1pPr>
          </a:lstStyle>
          <a:p>
            <a:pPr>
              <a:defRPr/>
            </a:pPr>
            <a:r>
              <a:rPr lang="th-TH" dirty="0"/>
              <a:t>การบริหารพลเมืองและการทหาร</a:t>
            </a:r>
            <a:endParaRPr lang="en-US" dirty="0"/>
          </a:p>
          <a:p>
            <a:pPr>
              <a:defRPr/>
            </a:pPr>
            <a:r>
              <a:rPr lang="en-US" dirty="0"/>
              <a:t>	 </a:t>
            </a:r>
            <a:r>
              <a:rPr lang="th-TH" dirty="0"/>
              <a:t>กฎหมาย</a:t>
            </a:r>
            <a:endParaRPr lang="en-US" dirty="0"/>
          </a:p>
          <a:p>
            <a:pPr>
              <a:defRPr/>
            </a:pPr>
            <a:r>
              <a:rPr lang="en-US" dirty="0"/>
              <a:t>		  </a:t>
            </a:r>
            <a:r>
              <a:rPr lang="th-TH" dirty="0"/>
              <a:t>การสื่อสาร</a:t>
            </a:r>
            <a:endParaRPr lang="en-US" dirty="0"/>
          </a:p>
          <a:p>
            <a:pPr>
              <a:defRPr/>
            </a:pPr>
            <a:r>
              <a:rPr lang="en-US" dirty="0"/>
              <a:t>			   </a:t>
            </a:r>
            <a:r>
              <a:rPr lang="th-TH" dirty="0"/>
              <a:t>การขนส่ง</a:t>
            </a:r>
            <a:endParaRPr lang="en-US" dirty="0"/>
          </a:p>
          <a:p>
            <a:pPr>
              <a:defRPr/>
            </a:pPr>
            <a:r>
              <a:rPr lang="en-US" dirty="0"/>
              <a:t>				     </a:t>
            </a:r>
            <a:r>
              <a:rPr lang="th-TH" dirty="0"/>
              <a:t>การธนาคารและระบบภาษี</a:t>
            </a:r>
            <a:endParaRPr lang="en-US" dirty="0"/>
          </a:p>
          <a:p>
            <a:pPr>
              <a:defRPr/>
            </a:pPr>
            <a:r>
              <a:rPr lang="en-US" dirty="0"/>
              <a:t>					      </a:t>
            </a:r>
            <a:r>
              <a:rPr lang="th-TH" dirty="0"/>
              <a:t>สันติภาพโรมัน</a:t>
            </a:r>
            <a:r>
              <a:rPr lang="en-US" dirty="0"/>
              <a:t>...</a:t>
            </a:r>
          </a:p>
        </p:txBody>
      </p:sp>
      <p:sp>
        <p:nvSpPr>
          <p:cNvPr id="4302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sp>
        <p:nvSpPr>
          <p:cNvPr id="43024"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25" name="Text Box 43"/>
          <p:cNvSpPr txBox="1">
            <a:spLocks noChangeArrowheads="1"/>
          </p:cNvSpPr>
          <p:nvPr/>
        </p:nvSpPr>
        <p:spPr bwMode="auto">
          <a:xfrm>
            <a:off x="8585200"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288812" name="Rectangle 4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43027" name="Text Box 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288818" name="Rectangle 50"/>
          <p:cNvSpPr>
            <a:spLocks noChangeArrowheads="1"/>
          </p:cNvSpPr>
          <p:nvPr/>
        </p:nvSpPr>
        <p:spPr bwMode="auto">
          <a:xfrm>
            <a:off x="4829175" y="919163"/>
            <a:ext cx="1989138" cy="515937"/>
          </a:xfrm>
          <a:prstGeom prst="rect">
            <a:avLst/>
          </a:prstGeom>
          <a:noFill/>
          <a:ln>
            <a:noFill/>
          </a:ln>
          <a:effectLst>
            <a:outerShdw blurRad="63500" dist="29783" dir="3885598" algn="ctr" rotWithShape="0">
              <a:schemeClr val="folHlink">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800">
                <a:solidFill>
                  <a:schemeClr val="bg2"/>
                </a:solidFill>
                <a:latin typeface="Times" pitchFamily="-107" charset="0"/>
                <a:ea typeface="+mn-ea"/>
                <a:cs typeface="+mn-cs"/>
              </a:rPr>
              <a:t>ca. 500 B.C</a:t>
            </a:r>
            <a:r>
              <a:rPr lang="en-US" sz="2800" b="0">
                <a:solidFill>
                  <a:schemeClr val="bg2"/>
                </a:solidFill>
                <a:latin typeface="Times" pitchFamily="-107" charset="0"/>
                <a:ea typeface="+mn-ea"/>
                <a:cs typeface="+mn-cs"/>
              </a:rPr>
              <a:t>.</a:t>
            </a:r>
          </a:p>
        </p:txBody>
      </p:sp>
      <p:sp>
        <p:nvSpPr>
          <p:cNvPr id="288819" name="Text Box 51"/>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pitchFamily="-107" charset="0"/>
                <a:ea typeface="+mn-ea"/>
                <a:cs typeface="+mn-cs"/>
              </a:rPr>
              <a:t>Acts 28: 11-16</a:t>
            </a:r>
          </a:p>
        </p:txBody>
      </p:sp>
      <p:sp>
        <p:nvSpPr>
          <p:cNvPr id="288829" name="Oval 61"/>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43031" name="Group 31"/>
          <p:cNvGrpSpPr>
            <a:grpSpLocks/>
          </p:cNvGrpSpPr>
          <p:nvPr/>
        </p:nvGrpSpPr>
        <p:grpSpPr bwMode="auto">
          <a:xfrm>
            <a:off x="7931150" y="3429000"/>
            <a:ext cx="984250" cy="550863"/>
            <a:chOff x="7931150" y="3429000"/>
            <a:chExt cx="984250" cy="550863"/>
          </a:xfrm>
        </p:grpSpPr>
        <p:sp>
          <p:nvSpPr>
            <p:cNvPr id="43032"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3033"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3034"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3035"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6"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7"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43038"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43039" name="Rectangle 39"/>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fade">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fade">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fade">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fade">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fade">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fade">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787" grpId="0" build="allAtOnce"/>
      <p:bldP spid="2888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41374" name="Freeform 30"/>
          <p:cNvSpPr>
            <a:spLocks/>
          </p:cNvSpPr>
          <p:nvPr/>
        </p:nvSpPr>
        <p:spPr bwMode="auto">
          <a:xfrm>
            <a:off x="558800" y="4289425"/>
            <a:ext cx="5918200" cy="2022475"/>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1375" name="Freeform 31"/>
          <p:cNvSpPr>
            <a:spLocks/>
          </p:cNvSpPr>
          <p:nvPr/>
        </p:nvSpPr>
        <p:spPr bwMode="auto">
          <a:xfrm>
            <a:off x="3314700" y="927100"/>
            <a:ext cx="2578100" cy="137160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1376" name="Freeform 32"/>
          <p:cNvSpPr>
            <a:spLocks/>
          </p:cNvSpPr>
          <p:nvPr/>
        </p:nvSpPr>
        <p:spPr bwMode="auto">
          <a:xfrm>
            <a:off x="6997700" y="3009900"/>
            <a:ext cx="317500" cy="3297238"/>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1377" name="Freeform 33"/>
          <p:cNvSpPr>
            <a:spLocks/>
          </p:cNvSpPr>
          <p:nvPr/>
        </p:nvSpPr>
        <p:spPr bwMode="auto">
          <a:xfrm>
            <a:off x="1592263" y="520700"/>
            <a:ext cx="1252537" cy="80010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th-TH">
              <a:latin typeface="Comic Sans MS" pitchFamily="66" charset="0"/>
              <a:ea typeface="ＭＳ Ｐゴシック" pitchFamily="50" charset="-128"/>
              <a:cs typeface="+mn-cs"/>
            </a:endParaRPr>
          </a:p>
        </p:txBody>
      </p:sp>
      <p:sp>
        <p:nvSpPr>
          <p:cNvPr id="441386" name="Text Box 42"/>
          <p:cNvSpPr txBox="1">
            <a:spLocks noChangeArrowheads="1"/>
          </p:cNvSpPr>
          <p:nvPr/>
        </p:nvSpPr>
        <p:spPr bwMode="auto">
          <a:xfrm>
            <a:off x="914400" y="52451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3600" dirty="0">
                <a:solidFill>
                  <a:srgbClr val="0033CC"/>
                </a:solidFill>
              </a:rPr>
              <a:t>แอฟริกา</a:t>
            </a:r>
            <a:endParaRPr lang="en-US" sz="3600" dirty="0">
              <a:solidFill>
                <a:srgbClr val="0033CC"/>
              </a:solidFill>
            </a:endParaRPr>
          </a:p>
        </p:txBody>
      </p:sp>
      <p:sp>
        <p:nvSpPr>
          <p:cNvPr id="441387" name="Text Box 43"/>
          <p:cNvSpPr txBox="1">
            <a:spLocks noChangeArrowheads="1"/>
          </p:cNvSpPr>
          <p:nvPr/>
        </p:nvSpPr>
        <p:spPr bwMode="auto">
          <a:xfrm>
            <a:off x="6324600" y="4914900"/>
            <a:ext cx="21463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3600">
                <a:solidFill>
                  <a:srgbClr val="0033CC"/>
                </a:solidFill>
              </a:rPr>
              <a:t>อาระเบีย</a:t>
            </a:r>
            <a:endParaRPr lang="en-US" sz="3600">
              <a:solidFill>
                <a:srgbClr val="0033CC"/>
              </a:solidFill>
            </a:endParaRPr>
          </a:p>
        </p:txBody>
      </p:sp>
      <p:sp>
        <p:nvSpPr>
          <p:cNvPr id="441389" name="Text Box 45"/>
          <p:cNvSpPr txBox="1">
            <a:spLocks noChangeArrowheads="1"/>
          </p:cNvSpPr>
          <p:nvPr/>
        </p:nvSpPr>
        <p:spPr bwMode="auto">
          <a:xfrm>
            <a:off x="6324600" y="2095500"/>
            <a:ext cx="1485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2800">
                <a:solidFill>
                  <a:srgbClr val="0033CC"/>
                </a:solidFill>
              </a:rPr>
              <a:t>เอเซีย</a:t>
            </a:r>
            <a:endParaRPr lang="en-US" sz="2800">
              <a:solidFill>
                <a:srgbClr val="0033CC"/>
              </a:solidFill>
            </a:endParaRPr>
          </a:p>
        </p:txBody>
      </p:sp>
      <p:sp>
        <p:nvSpPr>
          <p:cNvPr id="441390" name="Text Box 46"/>
          <p:cNvSpPr txBox="1">
            <a:spLocks noChangeArrowheads="1"/>
          </p:cNvSpPr>
          <p:nvPr/>
        </p:nvSpPr>
        <p:spPr bwMode="auto">
          <a:xfrm>
            <a:off x="3009900" y="1244600"/>
            <a:ext cx="2882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2800">
                <a:solidFill>
                  <a:srgbClr val="0033CC"/>
                </a:solidFill>
              </a:rPr>
              <a:t>ยุโรป</a:t>
            </a:r>
            <a:endParaRPr lang="en-US" sz="2800">
              <a:solidFill>
                <a:srgbClr val="0033CC"/>
              </a:solidFill>
            </a:endParaRPr>
          </a:p>
        </p:txBody>
      </p:sp>
      <p:sp>
        <p:nvSpPr>
          <p:cNvPr id="45066" name="Text Box 48"/>
          <p:cNvSpPr txBox="1">
            <a:spLocks noChangeArrowheads="1"/>
          </p:cNvSpPr>
          <p:nvPr/>
        </p:nvSpPr>
        <p:spPr bwMode="auto">
          <a:xfrm rot="1299097">
            <a:off x="3187700" y="4297363"/>
            <a:ext cx="2108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th-TH" sz="1400">
                <a:solidFill>
                  <a:schemeClr val="tx1"/>
                </a:solidFill>
              </a:rPr>
              <a:t>ทะเลเมดิเตอร์เรเนียน</a:t>
            </a:r>
            <a:endParaRPr lang="en-US" sz="1400">
              <a:solidFill>
                <a:schemeClr val="tx1"/>
              </a:solidFill>
            </a:endParaRPr>
          </a:p>
        </p:txBody>
      </p:sp>
      <p:sp>
        <p:nvSpPr>
          <p:cNvPr id="45067" name="Text Box 49"/>
          <p:cNvSpPr txBox="1">
            <a:spLocks noChangeArrowheads="1"/>
          </p:cNvSpPr>
          <p:nvPr/>
        </p:nvSpPr>
        <p:spPr bwMode="auto">
          <a:xfrm rot="1299097">
            <a:off x="584200" y="1377950"/>
            <a:ext cx="13636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th-TH" sz="1400">
                <a:solidFill>
                  <a:schemeClr val="tx1"/>
                </a:solidFill>
              </a:rPr>
              <a:t>มหาสมุทรแอนตาร์กติก</a:t>
            </a:r>
            <a:endParaRPr lang="en-US" sz="1400">
              <a:solidFill>
                <a:schemeClr val="tx1"/>
              </a:solidFill>
            </a:endParaRPr>
          </a:p>
        </p:txBody>
      </p:sp>
      <p:sp>
        <p:nvSpPr>
          <p:cNvPr id="441394" name="Line 50"/>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2"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th-TH" b="0">
                <a:solidFill>
                  <a:schemeClr val="accent1"/>
                </a:solidFill>
                <a:latin typeface="Times" charset="0"/>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th-TH"/>
            </a:p>
          </p:txBody>
        </p:sp>
      </p:grpSp>
      <p:sp>
        <p:nvSpPr>
          <p:cNvPr id="45070" name="Freeform 56" descr="Purple mesh"/>
          <p:cNvSpPr>
            <a:spLocks/>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en-US"/>
          </a:p>
        </p:txBody>
      </p:sp>
      <p:sp>
        <p:nvSpPr>
          <p:cNvPr id="45071"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th-TH"/>
          </a:p>
        </p:txBody>
      </p:sp>
      <p:sp>
        <p:nvSpPr>
          <p:cNvPr id="441395" name="Line 51"/>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1388" name="Text Box 44"/>
          <p:cNvSpPr txBox="1">
            <a:spLocks noChangeArrowheads="1"/>
          </p:cNvSpPr>
          <p:nvPr/>
        </p:nvSpPr>
        <p:spPr bwMode="auto">
          <a:xfrm>
            <a:off x="6794500" y="4273550"/>
            <a:ext cx="1854200" cy="400050"/>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2000">
                <a:solidFill>
                  <a:srgbClr val="66CCFF"/>
                </a:solidFill>
              </a:rPr>
              <a:t>ปาเลสไตน์</a:t>
            </a:r>
            <a:endParaRPr lang="en-US" sz="2000">
              <a:solidFill>
                <a:srgbClr val="66CCFF"/>
              </a:solidFill>
            </a:endParaRPr>
          </a:p>
        </p:txBody>
      </p:sp>
      <p:sp>
        <p:nvSpPr>
          <p:cNvPr id="441391" name="Text Box 47"/>
          <p:cNvSpPr txBox="1">
            <a:spLocks noChangeArrowheads="1"/>
          </p:cNvSpPr>
          <p:nvPr/>
        </p:nvSpPr>
        <p:spPr bwMode="auto">
          <a:xfrm>
            <a:off x="631825" y="2389188"/>
            <a:ext cx="7980363" cy="1189037"/>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7200">
                <a:solidFill>
                  <a:srgbClr val="FF0000"/>
                </a:solidFill>
              </a:rPr>
              <a:t>       จักรวรรดิโรมัน</a:t>
            </a:r>
            <a:endParaRPr lang="en-US" sz="7200">
              <a:solidFill>
                <a:srgbClr val="FF0000"/>
              </a:solidFill>
            </a:endParaRPr>
          </a:p>
        </p:txBody>
      </p:sp>
      <p:sp>
        <p:nvSpPr>
          <p:cNvPr id="45075" name="Text Box 7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1426" name="Rectangle 8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45077" name="Text Box 8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5078" name="Text Box 84"/>
          <p:cNvSpPr txBox="1">
            <a:spLocks noChangeArrowheads="1"/>
          </p:cNvSpPr>
          <p:nvPr/>
        </p:nvSpPr>
        <p:spPr bwMode="auto">
          <a:xfrm>
            <a:off x="858202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p>
        </p:txBody>
      </p:sp>
      <p:grpSp>
        <p:nvGrpSpPr>
          <p:cNvPr id="45079" name="Group 33"/>
          <p:cNvGrpSpPr>
            <a:grpSpLocks/>
          </p:cNvGrpSpPr>
          <p:nvPr/>
        </p:nvGrpSpPr>
        <p:grpSpPr bwMode="auto">
          <a:xfrm>
            <a:off x="7931150" y="3429000"/>
            <a:ext cx="984250" cy="550863"/>
            <a:chOff x="7931150" y="3429000"/>
            <a:chExt cx="984250" cy="550863"/>
          </a:xfrm>
        </p:grpSpPr>
        <p:sp>
          <p:nvSpPr>
            <p:cNvPr id="45080"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5081"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5082"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5083"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84"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85"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45086"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45087" name="Rectangle 41"/>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fade">
                                      <p:cBhvr>
                                        <p:cTn id="7" dur="1000"/>
                                        <p:tgtEl>
                                          <p:spTgt spid="441391"/>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p:cNvPicPr>
            <a:picLocks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92871" name="Rectangle 7"/>
          <p:cNvSpPr>
            <a:spLocks noChangeArrowheads="1"/>
          </p:cNvSpPr>
          <p:nvPr/>
        </p:nvSpPr>
        <p:spPr bwMode="auto">
          <a:xfrm>
            <a:off x="623888" y="5788025"/>
            <a:ext cx="7924800" cy="51593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2800">
                <a:solidFill>
                  <a:srgbClr val="F0FF63"/>
                </a:solidFill>
                <a:effectLst>
                  <a:outerShdw blurRad="38100" dist="38100" dir="2700000" algn="tl">
                    <a:srgbClr val="000000"/>
                  </a:outerShdw>
                </a:effectLst>
              </a:rPr>
              <a:t>กรุงโรม</a:t>
            </a:r>
            <a:r>
              <a:rPr lang="en-US" sz="2800">
                <a:solidFill>
                  <a:srgbClr val="F0FF63"/>
                </a:solidFill>
                <a:effectLst>
                  <a:outerShdw blurRad="38100" dist="38100" dir="2700000" algn="tl">
                    <a:srgbClr val="000000"/>
                  </a:outerShdw>
                </a:effectLst>
              </a:rPr>
              <a:t>: </a:t>
            </a:r>
            <a:r>
              <a:rPr lang="th-TH" sz="2800">
                <a:solidFill>
                  <a:srgbClr val="F0FF63"/>
                </a:solidFill>
                <a:effectLst>
                  <a:outerShdw blurRad="38100" dist="38100" dir="2700000" algn="tl">
                    <a:srgbClr val="000000"/>
                  </a:outerShdw>
                </a:effectLst>
              </a:rPr>
              <a:t>ประตูชัยคอนสแตนติน</a:t>
            </a:r>
            <a:endParaRPr lang="en-US" sz="2800">
              <a:solidFill>
                <a:srgbClr val="F0FF63"/>
              </a:solidFill>
              <a:effectLst>
                <a:outerShdw blurRad="38100" dist="38100" dir="2700000" algn="tl">
                  <a:srgbClr val="000000"/>
                </a:outerShdw>
              </a:effectLst>
            </a:endParaRPr>
          </a:p>
        </p:txBody>
      </p:sp>
      <p:sp>
        <p:nvSpPr>
          <p:cNvPr id="47107"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289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sp>
        <p:nvSpPr>
          <p:cNvPr id="47109"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47110" name="Group 14"/>
          <p:cNvGrpSpPr>
            <a:grpSpLocks/>
          </p:cNvGrpSpPr>
          <p:nvPr/>
        </p:nvGrpSpPr>
        <p:grpSpPr bwMode="auto">
          <a:xfrm>
            <a:off x="7931150" y="3429000"/>
            <a:ext cx="984250" cy="550863"/>
            <a:chOff x="7931150" y="3429000"/>
            <a:chExt cx="984250" cy="550863"/>
          </a:xfrm>
        </p:grpSpPr>
        <p:sp>
          <p:nvSpPr>
            <p:cNvPr id="47111"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7112"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7113"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7114"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5"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6"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47117"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47118" name="Rectangle 22"/>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sp>
        <p:nvSpPr>
          <p:cNvPr id="49154"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5967"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sp>
        <p:nvSpPr>
          <p:cNvPr id="49156"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9157" name="Picture 33" descr="Forum Arch of Severus, Arch of Titus in distance, wk 0309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38"/>
          <p:cNvGrpSpPr>
            <a:grpSpLocks/>
          </p:cNvGrpSpPr>
          <p:nvPr/>
        </p:nvGrpSpPr>
        <p:grpSpPr bwMode="auto">
          <a:xfrm>
            <a:off x="701675" y="1700213"/>
            <a:ext cx="7545388" cy="1179512"/>
            <a:chOff x="442" y="1071"/>
            <a:chExt cx="4753" cy="743"/>
          </a:xfrm>
        </p:grpSpPr>
        <p:sp>
          <p:nvSpPr>
            <p:cNvPr id="295942" name="Rectangle 6"/>
            <p:cNvSpPr>
              <a:spLocks noChangeArrowheads="1"/>
            </p:cNvSpPr>
            <p:nvPr/>
          </p:nvSpPr>
          <p:spPr bwMode="auto">
            <a:xfrm>
              <a:off x="442" y="1071"/>
              <a:ext cx="4753" cy="36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a:solidFill>
                    <a:srgbClr val="FFFF00"/>
                  </a:solidFill>
                  <a:effectLst>
                    <a:outerShdw blurRad="38100" dist="38100" dir="2700000" algn="tl">
                      <a:srgbClr val="000000"/>
                    </a:outerShdw>
                  </a:effectLst>
                </a:rPr>
                <a:t>การลอบสังหารซีซาร์</a:t>
              </a:r>
              <a:endParaRPr lang="en-US" sz="3200">
                <a:solidFill>
                  <a:srgbClr val="FFFF00"/>
                </a:solidFill>
                <a:effectLst>
                  <a:outerShdw blurRad="38100" dist="38100" dir="2700000" algn="tl">
                    <a:srgbClr val="000000"/>
                  </a:outerShdw>
                </a:effectLst>
              </a:endParaRP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sp>
        <p:nvSpPr>
          <p:cNvPr id="49159" name="Text Box 36"/>
          <p:cNvSpPr txBox="1">
            <a:spLocks noChangeArrowheads="1"/>
          </p:cNvSpPr>
          <p:nvPr/>
        </p:nvSpPr>
        <p:spPr bwMode="auto">
          <a:xfrm>
            <a:off x="85756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95973" name="Rectangle 37"/>
          <p:cNvSpPr>
            <a:spLocks noChangeArrowheads="1"/>
          </p:cNvSpPr>
          <p:nvPr/>
        </p:nvSpPr>
        <p:spPr bwMode="auto">
          <a:xfrm>
            <a:off x="900113" y="5718175"/>
            <a:ext cx="7545387" cy="58261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a:solidFill>
                  <a:srgbClr val="FFFF00"/>
                </a:solidFill>
                <a:effectLst>
                  <a:outerShdw blurRad="38100" dist="38100" dir="2700000" algn="tl">
                    <a:srgbClr val="000000"/>
                  </a:outerShdw>
                </a:effectLst>
              </a:rPr>
              <a:t>กรุงโรม</a:t>
            </a:r>
            <a:r>
              <a:rPr lang="en-US" sz="3200">
                <a:solidFill>
                  <a:srgbClr val="FFFF00"/>
                </a:solidFill>
                <a:effectLst>
                  <a:outerShdw blurRad="38100" dist="38100" dir="2700000" algn="tl">
                    <a:srgbClr val="000000"/>
                  </a:outerShdw>
                </a:effectLst>
              </a:rPr>
              <a:t>: </a:t>
            </a:r>
            <a:r>
              <a:rPr lang="th-TH" sz="3200">
                <a:solidFill>
                  <a:srgbClr val="FFFF00"/>
                </a:solidFill>
                <a:effectLst>
                  <a:outerShdw blurRad="38100" dist="38100" dir="2700000" algn="tl">
                    <a:srgbClr val="000000"/>
                  </a:outerShdw>
                </a:effectLst>
              </a:rPr>
              <a:t>ถนนฟอรัม</a:t>
            </a:r>
            <a:endParaRPr lang="en-US" sz="3200">
              <a:solidFill>
                <a:srgbClr val="FFFF00"/>
              </a:solidFill>
              <a:effectLst>
                <a:outerShdw blurRad="38100" dist="38100" dir="2700000" algn="tl">
                  <a:srgbClr val="000000"/>
                </a:outerShdw>
              </a:effectLst>
            </a:endParaRPr>
          </a:p>
        </p:txBody>
      </p:sp>
      <p:grpSp>
        <p:nvGrpSpPr>
          <p:cNvPr id="49161" name="Group 19"/>
          <p:cNvGrpSpPr>
            <a:grpSpLocks/>
          </p:cNvGrpSpPr>
          <p:nvPr/>
        </p:nvGrpSpPr>
        <p:grpSpPr bwMode="auto">
          <a:xfrm>
            <a:off x="7931150" y="3429000"/>
            <a:ext cx="984250" cy="550863"/>
            <a:chOff x="7931150" y="3429000"/>
            <a:chExt cx="984250" cy="550863"/>
          </a:xfrm>
        </p:grpSpPr>
        <p:sp>
          <p:nvSpPr>
            <p:cNvPr id="49162"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9163"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9164"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9165"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6"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7"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49168"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49169" name="Rectangle 27"/>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p:cNvPicPr>
            <a:picLocks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94918" name="Rectangle 6"/>
          <p:cNvSpPr>
            <a:spLocks noChangeArrowheads="1"/>
          </p:cNvSpPr>
          <p:nvPr/>
        </p:nvSpPr>
        <p:spPr bwMode="auto">
          <a:xfrm>
            <a:off x="328613" y="5762625"/>
            <a:ext cx="8574087" cy="69850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4000">
                <a:solidFill>
                  <a:srgbClr val="FFFF00"/>
                </a:solidFill>
                <a:effectLst>
                  <a:outerShdw blurRad="38100" dist="38100" dir="2700000" algn="tl">
                    <a:srgbClr val="000000"/>
                  </a:outerShdw>
                </a:effectLst>
              </a:rPr>
              <a:t>กรุงโรม</a:t>
            </a:r>
            <a:r>
              <a:rPr lang="en-US" sz="4000">
                <a:solidFill>
                  <a:srgbClr val="FFFF00"/>
                </a:solidFill>
                <a:effectLst>
                  <a:outerShdw blurRad="38100" dist="38100" dir="2700000" algn="tl">
                    <a:srgbClr val="000000"/>
                  </a:outerShdw>
                </a:effectLst>
              </a:rPr>
              <a:t>: </a:t>
            </a:r>
            <a:r>
              <a:rPr lang="th-TH" sz="4000">
                <a:solidFill>
                  <a:srgbClr val="FFFF00"/>
                </a:solidFill>
                <a:effectLst>
                  <a:outerShdw blurRad="38100" dist="38100" dir="2700000" algn="tl">
                    <a:srgbClr val="000000"/>
                  </a:outerShdw>
                </a:effectLst>
              </a:rPr>
              <a:t>การออกแบบของโรมันที่หรูหรา</a:t>
            </a:r>
            <a:endParaRPr lang="en-US" sz="4000">
              <a:solidFill>
                <a:srgbClr val="FFFF00"/>
              </a:solidFill>
              <a:effectLst>
                <a:outerShdw blurRad="38100" dist="38100" dir="2700000" algn="tl">
                  <a:srgbClr val="000000"/>
                </a:outerShdw>
              </a:effectLst>
            </a:endParaRPr>
          </a:p>
        </p:txBody>
      </p:sp>
      <p:sp>
        <p:nvSpPr>
          <p:cNvPr id="5120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sp>
        <p:nvSpPr>
          <p:cNvPr id="51204"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4943"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24</a:t>
            </a:r>
          </a:p>
        </p:txBody>
      </p:sp>
      <p:sp>
        <p:nvSpPr>
          <p:cNvPr id="51206"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51207" name="Group 33"/>
          <p:cNvGrpSpPr>
            <a:grpSpLocks/>
          </p:cNvGrpSpPr>
          <p:nvPr/>
        </p:nvGrpSpPr>
        <p:grpSpPr bwMode="auto">
          <a:xfrm>
            <a:off x="519113" y="312738"/>
            <a:ext cx="854075" cy="1704975"/>
            <a:chOff x="327" y="161"/>
            <a:chExt cx="538" cy="1074"/>
          </a:xfrm>
        </p:grpSpPr>
        <p:sp>
          <p:nvSpPr>
            <p:cNvPr id="29494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29494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51208" name="Group 18"/>
          <p:cNvGrpSpPr>
            <a:grpSpLocks/>
          </p:cNvGrpSpPr>
          <p:nvPr/>
        </p:nvGrpSpPr>
        <p:grpSpPr bwMode="auto">
          <a:xfrm>
            <a:off x="7931150" y="3429000"/>
            <a:ext cx="984250" cy="550863"/>
            <a:chOff x="7931150" y="3429000"/>
            <a:chExt cx="984250" cy="550863"/>
          </a:xfrm>
        </p:grpSpPr>
        <p:sp>
          <p:nvSpPr>
            <p:cNvPr id="51209"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51210"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51211"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51212"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3"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4"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51215"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51216" name="Rectangle 26"/>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6" descr="Pools of Bethesda excavations from east, tb n051401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4872" name="Rectangle 8"/>
          <p:cNvSpPr>
            <a:spLocks noChangeArrowheads="1"/>
          </p:cNvSpPr>
          <p:nvPr/>
        </p:nvSpPr>
        <p:spPr bwMode="auto">
          <a:xfrm>
            <a:off x="950913" y="5737225"/>
            <a:ext cx="70754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600">
                <a:solidFill>
                  <a:srgbClr val="FFFF00"/>
                </a:solidFill>
                <a:effectLst>
                  <a:outerShdw blurRad="38100" dist="38100" dir="2700000" algn="tl">
                    <a:srgbClr val="000000"/>
                  </a:outerShdw>
                </a:effectLst>
              </a:rPr>
              <a:t>กรุงเยรูซาเล็ม</a:t>
            </a:r>
            <a:r>
              <a:rPr lang="en-US" sz="3600">
                <a:solidFill>
                  <a:srgbClr val="FFFF00"/>
                </a:solidFill>
                <a:effectLst>
                  <a:outerShdw blurRad="38100" dist="38100" dir="2700000" algn="tl">
                    <a:srgbClr val="000000"/>
                  </a:outerShdw>
                </a:effectLst>
              </a:rPr>
              <a:t>: </a:t>
            </a:r>
            <a:r>
              <a:rPr lang="th-TH" sz="3600">
                <a:solidFill>
                  <a:srgbClr val="FFFF00"/>
                </a:solidFill>
                <a:effectLst>
                  <a:outerShdw blurRad="38100" dist="38100" dir="2700000" algn="tl">
                    <a:srgbClr val="000000"/>
                  </a:outerShdw>
                </a:effectLst>
              </a:rPr>
              <a:t> สระน้ำแห่งเบธ​ซา​ธา</a:t>
            </a:r>
            <a:endParaRPr lang="en-US" sz="3600">
              <a:solidFill>
                <a:srgbClr val="FFFF00"/>
              </a:solidFill>
              <a:effectLst>
                <a:outerShdw blurRad="38100" dist="38100" dir="2700000" algn="tl">
                  <a:srgbClr val="000000"/>
                </a:outerShdw>
              </a:effectLst>
            </a:endParaRPr>
          </a:p>
        </p:txBody>
      </p:sp>
      <p:sp>
        <p:nvSpPr>
          <p:cNvPr id="164884" name="Text Box 20"/>
          <p:cNvSpPr txBox="1">
            <a:spLocks noChangeArrowheads="1"/>
          </p:cNvSpPr>
          <p:nvPr/>
        </p:nvSpPr>
        <p:spPr bwMode="auto">
          <a:xfrm>
            <a:off x="17891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200">
                <a:solidFill>
                  <a:schemeClr val="tx1"/>
                </a:solidFill>
              </a:rPr>
              <a:t>ยอห์น</a:t>
            </a:r>
            <a:r>
              <a:rPr lang="en-US" sz="1200">
                <a:solidFill>
                  <a:schemeClr val="tx1"/>
                </a:solidFill>
              </a:rPr>
              <a:t> 5:2</a:t>
            </a:r>
          </a:p>
        </p:txBody>
      </p:sp>
      <p:sp>
        <p:nvSpPr>
          <p:cNvPr id="53253"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4898"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sp>
        <p:nvSpPr>
          <p:cNvPr id="53255" name="Text Box 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53256" name="Group 16"/>
          <p:cNvGrpSpPr>
            <a:grpSpLocks/>
          </p:cNvGrpSpPr>
          <p:nvPr/>
        </p:nvGrpSpPr>
        <p:grpSpPr bwMode="auto">
          <a:xfrm>
            <a:off x="7931150" y="3429000"/>
            <a:ext cx="984250" cy="550863"/>
            <a:chOff x="7931150" y="3429000"/>
            <a:chExt cx="984250" cy="550863"/>
          </a:xfrm>
        </p:grpSpPr>
        <p:sp>
          <p:nvSpPr>
            <p:cNvPr id="53257"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53258"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53259"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53260"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1"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2"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53263"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53264" name="Rectangle 24"/>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31750"/>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200">
                <a:solidFill>
                  <a:schemeClr val="tx1"/>
                </a:solidFill>
              </a:rPr>
              <a:t>กจ.</a:t>
            </a:r>
            <a:r>
              <a:rPr lang="en-US" sz="1200">
                <a:solidFill>
                  <a:schemeClr val="tx1"/>
                </a:solidFill>
              </a:rPr>
              <a:t> 19: 23-41</a:t>
            </a:r>
          </a:p>
        </p:txBody>
      </p:sp>
      <p:sp>
        <p:nvSpPr>
          <p:cNvPr id="55298"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444500" y="5673725"/>
            <a:ext cx="8207375"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600" dirty="0">
                <a:solidFill>
                  <a:srgbClr val="FFFF00"/>
                </a:solidFill>
                <a:effectLst>
                  <a:outerShdw blurRad="38100" dist="38100" dir="2700000" algn="tl">
                    <a:srgbClr val="000000"/>
                  </a:outerShdw>
                </a:effectLst>
              </a:rPr>
              <a:t>เมือง​เอ​เฟ​ซัส</a:t>
            </a:r>
            <a:r>
              <a:rPr lang="en-US" sz="3600" dirty="0">
                <a:solidFill>
                  <a:srgbClr val="FFFF00"/>
                </a:solidFill>
                <a:effectLst>
                  <a:outerShdw blurRad="38100" dist="38100" dir="2700000" algn="tl">
                    <a:srgbClr val="000000"/>
                  </a:outerShdw>
                </a:effectLst>
              </a:rPr>
              <a:t>: </a:t>
            </a:r>
            <a:r>
              <a:rPr lang="th-TH" sz="3600" dirty="0">
                <a:solidFill>
                  <a:srgbClr val="FFFF00"/>
                </a:solidFill>
                <a:effectLst>
                  <a:outerShdw blurRad="38100" dist="38100" dir="2700000" algn="tl">
                    <a:srgbClr val="000000"/>
                  </a:outerShdw>
                </a:effectLst>
              </a:rPr>
              <a:t>เวทีมหรสพที่เปาโลเขียนถึง</a:t>
            </a:r>
            <a:endParaRPr lang="en-US" sz="3600" dirty="0">
              <a:solidFill>
                <a:srgbClr val="FFFF00"/>
              </a:solidFill>
              <a:effectLst>
                <a:outerShdw blurRad="38100" dist="38100" dir="2700000" algn="tl">
                  <a:srgbClr val="000000"/>
                </a:outerShdw>
              </a:effectLst>
            </a:endParaRPr>
          </a:p>
        </p:txBody>
      </p:sp>
      <p:sp>
        <p:nvSpPr>
          <p:cNvPr id="165922"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5530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5304" name="Text Box 39"/>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grpSp>
        <p:nvGrpSpPr>
          <p:cNvPr id="55305" name="Group 17"/>
          <p:cNvGrpSpPr>
            <a:grpSpLocks/>
          </p:cNvGrpSpPr>
          <p:nvPr/>
        </p:nvGrpSpPr>
        <p:grpSpPr bwMode="auto">
          <a:xfrm>
            <a:off x="7931150" y="3429000"/>
            <a:ext cx="984250" cy="550863"/>
            <a:chOff x="7931150" y="3429000"/>
            <a:chExt cx="984250" cy="550863"/>
          </a:xfrm>
        </p:grpSpPr>
        <p:sp>
          <p:nvSpPr>
            <p:cNvPr id="55306"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55307"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55308"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55309"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10"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11"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55312"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55313" name="Rectangle 25"/>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49539" name="Rectangle 3"/>
          <p:cNvSpPr>
            <a:spLocks noChangeArrowheads="1"/>
          </p:cNvSpPr>
          <p:nvPr/>
        </p:nvSpPr>
        <p:spPr bwMode="auto">
          <a:xfrm>
            <a:off x="673100" y="6046788"/>
            <a:ext cx="9144000" cy="412750"/>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nSpc>
                <a:spcPct val="75000"/>
              </a:lnSpc>
              <a:spcBef>
                <a:spcPct val="50000"/>
              </a:spcBef>
              <a:defRPr/>
            </a:pPr>
            <a:r>
              <a:rPr lang="th-TH" sz="2800">
                <a:solidFill>
                  <a:srgbClr val="FFFF00"/>
                </a:solidFill>
                <a:effectLst>
                  <a:outerShdw blurRad="38100" dist="38100" dir="2700000" algn="tl">
                    <a:srgbClr val="000000"/>
                  </a:outerShdw>
                </a:effectLst>
              </a:rPr>
              <a:t>เมือง​ซี​ซา​รี​ยา </a:t>
            </a:r>
            <a:r>
              <a:rPr lang="en-US" sz="2800">
                <a:solidFill>
                  <a:srgbClr val="FFFF00"/>
                </a:solidFill>
                <a:effectLst>
                  <a:outerShdw blurRad="38100" dist="38100" dir="2700000" algn="tl">
                    <a:srgbClr val="000000"/>
                  </a:outerShdw>
                </a:effectLst>
              </a:rPr>
              <a:t> </a:t>
            </a:r>
            <a:r>
              <a:rPr lang="th-TH" sz="2800">
                <a:solidFill>
                  <a:srgbClr val="FFFF00"/>
                </a:solidFill>
                <a:effectLst>
                  <a:outerShdw blurRad="38100" dist="38100" dir="2700000" algn="tl">
                    <a:srgbClr val="000000"/>
                  </a:outerShdw>
                </a:effectLst>
              </a:rPr>
              <a:t>มาริทิมา</a:t>
            </a:r>
            <a:r>
              <a:rPr lang="en-US" sz="2800">
                <a:solidFill>
                  <a:srgbClr val="FFFF00"/>
                </a:solidFill>
                <a:effectLst>
                  <a:outerShdw blurRad="38100" dist="38100" dir="2700000" algn="tl">
                    <a:srgbClr val="000000"/>
                  </a:outerShdw>
                </a:effectLst>
              </a:rPr>
              <a:t>, </a:t>
            </a:r>
            <a:r>
              <a:rPr lang="th-TH" sz="2800">
                <a:solidFill>
                  <a:srgbClr val="FFFF00"/>
                </a:solidFill>
                <a:effectLst>
                  <a:outerShdw blurRad="38100" dist="38100" dir="2700000" algn="tl">
                    <a:srgbClr val="000000"/>
                  </a:outerShdw>
                </a:effectLst>
              </a:rPr>
              <a:t>อิสราเอล</a:t>
            </a:r>
            <a:r>
              <a:rPr lang="en-US" sz="2800">
                <a:solidFill>
                  <a:srgbClr val="FFFF00"/>
                </a:solidFill>
                <a:effectLst>
                  <a:outerShdw blurRad="38100" dist="38100" dir="2700000" algn="tl">
                    <a:srgbClr val="000000"/>
                  </a:outerShdw>
                </a:effectLst>
              </a:rPr>
              <a:t>: </a:t>
            </a:r>
            <a:r>
              <a:rPr lang="th-TH" sz="2800">
                <a:solidFill>
                  <a:srgbClr val="FFFF00"/>
                </a:solidFill>
                <a:effectLst>
                  <a:outerShdw blurRad="38100" dist="38100" dir="2700000" algn="tl">
                    <a:srgbClr val="000000"/>
                  </a:outerShdw>
                </a:effectLst>
              </a:rPr>
              <a:t>ระบบส่งน้ำโรมัน</a:t>
            </a:r>
            <a:endParaRPr lang="en-US" sz="2800">
              <a:solidFill>
                <a:srgbClr val="FFFF00"/>
              </a:solidFill>
              <a:effectLst>
                <a:outerShdw blurRad="38100" dist="38100" dir="2700000" algn="tl">
                  <a:srgbClr val="000000"/>
                </a:outerShdw>
              </a:effectLst>
            </a:endParaRPr>
          </a:p>
        </p:txBody>
      </p:sp>
      <p:sp>
        <p:nvSpPr>
          <p:cNvPr id="449540" name="Text Box 4"/>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200">
                <a:solidFill>
                  <a:schemeClr val="tx1"/>
                </a:solidFill>
              </a:rPr>
              <a:t>กจ.</a:t>
            </a:r>
            <a:r>
              <a:rPr lang="en-US" sz="1200">
                <a:solidFill>
                  <a:schemeClr val="tx1"/>
                </a:solidFill>
              </a:rPr>
              <a:t> 18:22</a:t>
            </a:r>
          </a:p>
        </p:txBody>
      </p:sp>
      <p:pic>
        <p:nvPicPr>
          <p:cNvPr id="57348" name="Picture 7"/>
          <p:cNvPicPr>
            <a:picLocks noChangeAspect="1" noChangeArrowheads="1"/>
          </p:cNvPicPr>
          <p:nvPr/>
        </p:nvPicPr>
        <p:blipFill>
          <a:blip r:embed="rId3">
            <a:lum bright="-24000" contrast="24000"/>
            <a:extLst>
              <a:ext uri="{28A0092B-C50C-407E-A947-70E740481C1C}">
                <a14:useLocalDpi xmlns:a14="http://schemas.microsoft.com/office/drawing/2010/main"/>
              </a:ext>
            </a:extLst>
          </a:blip>
          <a:srcRect/>
          <a:stretch>
            <a:fillRect/>
          </a:stretch>
        </p:blipFill>
        <p:spPr bwMode="auto">
          <a:xfrm>
            <a:off x="593725" y="573088"/>
            <a:ext cx="7951788" cy="531018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49555"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sp>
        <p:nvSpPr>
          <p:cNvPr id="57350" name="Text Box 2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57351" name="Group 15"/>
          <p:cNvGrpSpPr>
            <a:grpSpLocks/>
          </p:cNvGrpSpPr>
          <p:nvPr/>
        </p:nvGrpSpPr>
        <p:grpSpPr bwMode="auto">
          <a:xfrm>
            <a:off x="7931150" y="3429000"/>
            <a:ext cx="984250" cy="550863"/>
            <a:chOff x="7931150" y="3429000"/>
            <a:chExt cx="984250" cy="550863"/>
          </a:xfrm>
        </p:grpSpPr>
        <p:sp>
          <p:nvSpPr>
            <p:cNvPr id="57352"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57353"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57354"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57355"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56"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57"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57358"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57359" name="Rectangle 23"/>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grpSp>
        <p:nvGrpSpPr>
          <p:cNvPr id="4098" name="Group 2"/>
          <p:cNvGrpSpPr>
            <a:grpSpLocks/>
          </p:cNvGrpSpPr>
          <p:nvPr/>
        </p:nvGrpSpPr>
        <p:grpSpPr bwMode="auto">
          <a:xfrm>
            <a:off x="4105275" y="519113"/>
            <a:ext cx="3948113" cy="5789612"/>
            <a:chOff x="2586" y="327"/>
            <a:chExt cx="2487" cy="3647"/>
          </a:xfrm>
        </p:grpSpPr>
        <p:grpSp>
          <p:nvGrpSpPr>
            <p:cNvPr id="4256" name="Group 3"/>
            <p:cNvGrpSpPr>
              <a:grpSpLocks/>
            </p:cNvGrpSpPr>
            <p:nvPr/>
          </p:nvGrpSpPr>
          <p:grpSpPr bwMode="auto">
            <a:xfrm>
              <a:off x="2586" y="327"/>
              <a:ext cx="1242" cy="3647"/>
              <a:chOff x="2586" y="327"/>
              <a:chExt cx="1242" cy="3647"/>
            </a:xfrm>
          </p:grpSpPr>
          <p:sp>
            <p:nvSpPr>
              <p:cNvPr id="4312"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37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4314"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315"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16"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317"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318"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19"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320" name="Freeform 12"/>
              <p:cNvSpPr>
                <a:spLocks/>
              </p:cNvSpPr>
              <p:nvPr/>
            </p:nvSpPr>
            <p:spPr bwMode="auto">
              <a:xfrm>
                <a:off x="3036" y="2223"/>
                <a:ext cx="148" cy="76"/>
              </a:xfrm>
              <a:custGeom>
                <a:avLst/>
                <a:gdLst>
                  <a:gd name="T0" fmla="*/ 769 w 129"/>
                  <a:gd name="T1" fmla="*/ 14347 h 49"/>
                  <a:gd name="T2" fmla="*/ 0 w 129"/>
                  <a:gd name="T3" fmla="*/ 14347 h 49"/>
                  <a:gd name="T4" fmla="*/ 0 w 129"/>
                  <a:gd name="T5" fmla="*/ 0 h 49"/>
                  <a:gd name="T6" fmla="*/ 769 w 129"/>
                  <a:gd name="T7" fmla="*/ 143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21"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322"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323"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th-TH"/>
              </a:p>
            </p:txBody>
          </p:sp>
          <p:sp>
            <p:nvSpPr>
              <p:cNvPr id="4324"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325"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326"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327"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328"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329"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330"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331"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332"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333"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334"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35"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336" name="Freeform 28"/>
              <p:cNvSpPr>
                <a:spLocks/>
              </p:cNvSpPr>
              <p:nvPr/>
            </p:nvSpPr>
            <p:spPr bwMode="auto">
              <a:xfrm>
                <a:off x="3038" y="3621"/>
                <a:ext cx="148" cy="76"/>
              </a:xfrm>
              <a:custGeom>
                <a:avLst/>
                <a:gdLst>
                  <a:gd name="T0" fmla="*/ 769 w 129"/>
                  <a:gd name="T1" fmla="*/ 14347 h 49"/>
                  <a:gd name="T2" fmla="*/ 0 w 129"/>
                  <a:gd name="T3" fmla="*/ 14347 h 49"/>
                  <a:gd name="T4" fmla="*/ 0 w 129"/>
                  <a:gd name="T5" fmla="*/ 0 h 49"/>
                  <a:gd name="T6" fmla="*/ 769 w 129"/>
                  <a:gd name="T7" fmla="*/ 143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37"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338"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339"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th-TH"/>
              </a:p>
            </p:txBody>
          </p:sp>
          <p:sp>
            <p:nvSpPr>
              <p:cNvPr id="4340"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399"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4342"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3"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4"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5"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6"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7"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8" name="Rectangle 40"/>
              <p:cNvSpPr>
                <a:spLocks noChangeArrowheads="1"/>
              </p:cNvSpPr>
              <p:nvPr/>
            </p:nvSpPr>
            <p:spPr bwMode="auto">
              <a:xfrm>
                <a:off x="2637" y="538"/>
                <a:ext cx="4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ความบาปครั้งแรก</a:t>
                </a:r>
                <a:endParaRPr lang="en-US" sz="900">
                  <a:solidFill>
                    <a:srgbClr val="000000"/>
                  </a:solidFill>
                  <a:latin typeface="Helvetica" charset="0"/>
                </a:endParaRPr>
              </a:p>
            </p:txBody>
          </p:sp>
          <p:sp>
            <p:nvSpPr>
              <p:cNvPr id="4349" name="Rectangle 41"/>
              <p:cNvSpPr>
                <a:spLocks noChangeArrowheads="1"/>
              </p:cNvSpPr>
              <p:nvPr/>
            </p:nvSpPr>
            <p:spPr bwMode="auto">
              <a:xfrm>
                <a:off x="2586" y="634"/>
                <a:ext cx="5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ข่วงประเสริฐครั้งแรก</a:t>
                </a:r>
                <a:endParaRPr lang="en-US" sz="900">
                  <a:solidFill>
                    <a:srgbClr val="000000"/>
                  </a:solidFill>
                  <a:latin typeface="Helvetica" charset="0"/>
                </a:endParaRPr>
              </a:p>
            </p:txBody>
          </p:sp>
          <p:sp>
            <p:nvSpPr>
              <p:cNvPr id="4350" name="Rectangle 42"/>
              <p:cNvSpPr>
                <a:spLocks noChangeArrowheads="1"/>
              </p:cNvSpPr>
              <p:nvPr/>
            </p:nvSpPr>
            <p:spPr bwMode="auto">
              <a:xfrm>
                <a:off x="2695" y="738"/>
                <a:ext cx="3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ครอบครัวแรก</a:t>
                </a:r>
                <a:endParaRPr lang="en-US" sz="900">
                  <a:solidFill>
                    <a:srgbClr val="000000"/>
                  </a:solidFill>
                  <a:latin typeface="Helvetica" charset="0"/>
                </a:endParaRPr>
              </a:p>
            </p:txBody>
          </p:sp>
          <p:sp>
            <p:nvSpPr>
              <p:cNvPr id="4351" name="Rectangle 43"/>
              <p:cNvSpPr>
                <a:spLocks noChangeArrowheads="1"/>
              </p:cNvSpPr>
              <p:nvPr/>
            </p:nvSpPr>
            <p:spPr bwMode="auto">
              <a:xfrm>
                <a:off x="2690" y="842"/>
                <a:ext cx="39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มาตกรคนแรก</a:t>
                </a:r>
                <a:endParaRPr lang="en-US" sz="900">
                  <a:solidFill>
                    <a:srgbClr val="000000"/>
                  </a:solidFill>
                  <a:latin typeface="Helvetica" charset="0"/>
                </a:endParaRPr>
              </a:p>
            </p:txBody>
          </p:sp>
          <p:sp>
            <p:nvSpPr>
              <p:cNvPr id="4352" name="Rectangle 44"/>
              <p:cNvSpPr>
                <a:spLocks noChangeArrowheads="1"/>
              </p:cNvSpPr>
              <p:nvPr/>
            </p:nvSpPr>
            <p:spPr bwMode="auto">
              <a:xfrm>
                <a:off x="2627" y="938"/>
                <a:ext cx="3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น้ำท่วม</a:t>
                </a:r>
                <a:r>
                  <a:rPr lang="en-US" sz="900">
                    <a:solidFill>
                      <a:srgbClr val="000000"/>
                    </a:solidFill>
                    <a:latin typeface="Helvetica" charset="0"/>
                  </a:rPr>
                  <a:t>/</a:t>
                </a:r>
                <a:r>
                  <a:rPr lang="th-TH" sz="900">
                    <a:solidFill>
                      <a:srgbClr val="000000"/>
                    </a:solidFill>
                    <a:latin typeface="Helvetica" charset="0"/>
                  </a:rPr>
                  <a:t>รุ้ง</a:t>
                </a:r>
                <a:endParaRPr lang="en-US" sz="900">
                  <a:solidFill>
                    <a:srgbClr val="000000"/>
                  </a:solidFill>
                  <a:latin typeface="Helvetica" charset="0"/>
                </a:endParaRPr>
              </a:p>
            </p:txBody>
          </p:sp>
          <p:sp>
            <p:nvSpPr>
              <p:cNvPr id="4353" name="Rectangle 45"/>
              <p:cNvSpPr>
                <a:spLocks noChangeArrowheads="1"/>
              </p:cNvSpPr>
              <p:nvPr/>
            </p:nvSpPr>
            <p:spPr bwMode="auto">
              <a:xfrm>
                <a:off x="2781" y="1042"/>
                <a:ext cx="26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หอคอย</a:t>
                </a:r>
                <a:endParaRPr lang="en-US" sz="900">
                  <a:solidFill>
                    <a:srgbClr val="000000"/>
                  </a:solidFill>
                  <a:latin typeface="Helvetica" charset="0"/>
                </a:endParaRPr>
              </a:p>
            </p:txBody>
          </p:sp>
          <p:sp>
            <p:nvSpPr>
              <p:cNvPr id="4354" name="Rectangle 46"/>
              <p:cNvSpPr>
                <a:spLocks noChangeArrowheads="1"/>
              </p:cNvSpPr>
              <p:nvPr/>
            </p:nvSpPr>
            <p:spPr bwMode="auto">
              <a:xfrm>
                <a:off x="2607" y="344"/>
                <a:ext cx="3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การทรงสร้าง</a:t>
                </a:r>
                <a:endParaRPr lang="en-US" sz="900">
                  <a:solidFill>
                    <a:srgbClr val="000000"/>
                  </a:solidFill>
                  <a:latin typeface="Chicago" charset="0"/>
                </a:endParaRPr>
              </a:p>
            </p:txBody>
          </p:sp>
          <p:sp>
            <p:nvSpPr>
              <p:cNvPr id="4355" name="Rectangle 47"/>
              <p:cNvSpPr>
                <a:spLocks noChangeArrowheads="1"/>
              </p:cNvSpPr>
              <p:nvPr/>
            </p:nvSpPr>
            <p:spPr bwMode="auto">
              <a:xfrm>
                <a:off x="2602" y="458"/>
                <a:ext cx="32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มนุษย์คู่แรก</a:t>
                </a:r>
                <a:endParaRPr lang="en-US" sz="800">
                  <a:solidFill>
                    <a:srgbClr val="000000"/>
                  </a:solidFill>
                  <a:latin typeface="Helvetica" charset="0"/>
                </a:endParaRPr>
              </a:p>
            </p:txBody>
          </p:sp>
          <p:sp>
            <p:nvSpPr>
              <p:cNvPr id="4356"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7"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8"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359"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4360"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4361"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4362" name="Rectangle 54"/>
              <p:cNvSpPr>
                <a:spLocks noChangeArrowheads="1"/>
              </p:cNvSpPr>
              <p:nvPr/>
            </p:nvSpPr>
            <p:spPr bwMode="auto">
              <a:xfrm>
                <a:off x="2742" y="1414"/>
                <a:ext cx="3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การทรงเรียก</a:t>
                </a:r>
                <a:endParaRPr lang="en-US" sz="900">
                  <a:solidFill>
                    <a:srgbClr val="000000"/>
                  </a:solidFill>
                  <a:latin typeface="Helvetica" charset="0"/>
                </a:endParaRPr>
              </a:p>
            </p:txBody>
          </p:sp>
          <p:sp>
            <p:nvSpPr>
              <p:cNvPr id="4363" name="Rectangle 55"/>
              <p:cNvSpPr>
                <a:spLocks noChangeArrowheads="1"/>
              </p:cNvSpPr>
              <p:nvPr/>
            </p:nvSpPr>
            <p:spPr bwMode="auto">
              <a:xfrm>
                <a:off x="2634" y="1274"/>
                <a:ext cx="2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อับราฮัม</a:t>
                </a:r>
                <a:endParaRPr lang="en-US" sz="900">
                  <a:solidFill>
                    <a:srgbClr val="000000"/>
                  </a:solidFill>
                  <a:latin typeface="Chicago" charset="0"/>
                </a:endParaRPr>
              </a:p>
            </p:txBody>
          </p:sp>
          <p:sp>
            <p:nvSpPr>
              <p:cNvPr id="4364"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4365"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6"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7" name="Rectangle 59"/>
              <p:cNvSpPr>
                <a:spLocks noChangeArrowheads="1"/>
              </p:cNvSpPr>
              <p:nvPr/>
            </p:nvSpPr>
            <p:spPr bwMode="auto">
              <a:xfrm>
                <a:off x="2694" y="2152"/>
                <a:ext cx="24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โยเซฟ</a:t>
                </a:r>
                <a:endParaRPr lang="en-US" sz="900">
                  <a:solidFill>
                    <a:srgbClr val="000000"/>
                  </a:solidFill>
                  <a:latin typeface="Chicago" charset="0"/>
                </a:endParaRPr>
              </a:p>
            </p:txBody>
          </p:sp>
          <p:sp>
            <p:nvSpPr>
              <p:cNvPr id="4368" name="Rectangle 60"/>
              <p:cNvSpPr>
                <a:spLocks noChangeArrowheads="1"/>
              </p:cNvSpPr>
              <p:nvPr/>
            </p:nvSpPr>
            <p:spPr bwMode="auto">
              <a:xfrm>
                <a:off x="2724" y="2301"/>
                <a:ext cx="41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a:t>
                </a:r>
                <a:r>
                  <a:rPr lang="th-TH" sz="900">
                    <a:solidFill>
                      <a:srgbClr val="000000"/>
                    </a:solidFill>
                    <a:latin typeface="Helvetica" charset="0"/>
                  </a:rPr>
                  <a:t>การเป็นทาส</a:t>
                </a:r>
                <a:endParaRPr lang="en-US" sz="900">
                  <a:solidFill>
                    <a:srgbClr val="000000"/>
                  </a:solidFill>
                  <a:latin typeface="Helvetica" charset="0"/>
                </a:endParaRPr>
              </a:p>
            </p:txBody>
          </p:sp>
          <p:sp>
            <p:nvSpPr>
              <p:cNvPr id="4369"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4370"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1"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2"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3"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4"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5"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6"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7"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8" name="Rectangle 70"/>
              <p:cNvSpPr>
                <a:spLocks noChangeArrowheads="1"/>
              </p:cNvSpPr>
              <p:nvPr/>
            </p:nvSpPr>
            <p:spPr bwMode="auto">
              <a:xfrm>
                <a:off x="2708" y="2674"/>
                <a:ext cx="2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โมเสส</a:t>
                </a:r>
                <a:endParaRPr lang="en-US" sz="900">
                  <a:solidFill>
                    <a:srgbClr val="000000"/>
                  </a:solidFill>
                  <a:latin typeface="Chicago" charset="0"/>
                </a:endParaRPr>
              </a:p>
            </p:txBody>
          </p:sp>
          <p:sp>
            <p:nvSpPr>
              <p:cNvPr id="4379" name="Rectangle 71"/>
              <p:cNvSpPr>
                <a:spLocks noChangeArrowheads="1"/>
              </p:cNvSpPr>
              <p:nvPr/>
            </p:nvSpPr>
            <p:spPr bwMode="auto">
              <a:xfrm>
                <a:off x="2802" y="2934"/>
                <a:ext cx="23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ซีนาย</a:t>
                </a:r>
                <a:endParaRPr lang="en-US" sz="900">
                  <a:solidFill>
                    <a:srgbClr val="000000"/>
                  </a:solidFill>
                  <a:latin typeface="Helvetica" charset="0"/>
                </a:endParaRPr>
              </a:p>
            </p:txBody>
          </p:sp>
          <p:sp>
            <p:nvSpPr>
              <p:cNvPr id="4380"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4381" name="Rectangle 73"/>
              <p:cNvSpPr>
                <a:spLocks noChangeArrowheads="1"/>
              </p:cNvSpPr>
              <p:nvPr/>
            </p:nvSpPr>
            <p:spPr bwMode="auto">
              <a:xfrm>
                <a:off x="2648" y="3158"/>
                <a:ext cx="3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คาเดชบารเนีย</a:t>
                </a:r>
                <a:endParaRPr lang="en-US" sz="900">
                  <a:solidFill>
                    <a:srgbClr val="000000"/>
                  </a:solidFill>
                  <a:latin typeface="Helvetica" charset="0"/>
                </a:endParaRPr>
              </a:p>
            </p:txBody>
          </p:sp>
          <p:sp>
            <p:nvSpPr>
              <p:cNvPr id="4382"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4383" name="Rectangle 75"/>
              <p:cNvSpPr>
                <a:spLocks noChangeArrowheads="1"/>
              </p:cNvSpPr>
              <p:nvPr/>
            </p:nvSpPr>
            <p:spPr bwMode="auto">
              <a:xfrm>
                <a:off x="2724" y="3382"/>
                <a:ext cx="40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คำเทศนาทั้งห้า</a:t>
                </a:r>
                <a:endParaRPr lang="en-US" sz="900">
                  <a:solidFill>
                    <a:srgbClr val="000000"/>
                  </a:solidFill>
                  <a:latin typeface="Helvetica" charset="0"/>
                </a:endParaRPr>
              </a:p>
            </p:txBody>
          </p:sp>
          <p:sp>
            <p:nvSpPr>
              <p:cNvPr id="4384"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5" name="Rectangle 77"/>
              <p:cNvSpPr>
                <a:spLocks noChangeArrowheads="1"/>
              </p:cNvSpPr>
              <p:nvPr/>
            </p:nvSpPr>
            <p:spPr bwMode="auto">
              <a:xfrm>
                <a:off x="2779" y="2826"/>
                <a:ext cx="24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อพยพ</a:t>
                </a:r>
                <a:endParaRPr lang="en-US" sz="900">
                  <a:solidFill>
                    <a:srgbClr val="000000"/>
                  </a:solidFill>
                  <a:latin typeface="Helvetica" charset="0"/>
                </a:endParaRPr>
              </a:p>
            </p:txBody>
          </p:sp>
          <p:sp>
            <p:nvSpPr>
              <p:cNvPr id="4386"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7"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8"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9" name="Rectangle 81"/>
              <p:cNvSpPr>
                <a:spLocks noChangeArrowheads="1"/>
              </p:cNvSpPr>
              <p:nvPr/>
            </p:nvSpPr>
            <p:spPr bwMode="auto">
              <a:xfrm>
                <a:off x="2697" y="3550"/>
                <a:ext cx="23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โยชูวา</a:t>
                </a:r>
                <a:endParaRPr lang="en-US" sz="900">
                  <a:solidFill>
                    <a:srgbClr val="000000"/>
                  </a:solidFill>
                  <a:latin typeface="Chicago" charset="0"/>
                </a:endParaRPr>
              </a:p>
            </p:txBody>
          </p:sp>
          <p:sp>
            <p:nvSpPr>
              <p:cNvPr id="4390" name="Rectangle 82"/>
              <p:cNvSpPr>
                <a:spLocks noChangeArrowheads="1"/>
              </p:cNvSpPr>
              <p:nvPr/>
            </p:nvSpPr>
            <p:spPr bwMode="auto">
              <a:xfrm>
                <a:off x="2626" y="3686"/>
                <a:ext cx="49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เมืองเยรีโค</a:t>
                </a:r>
                <a:r>
                  <a:rPr lang="en-US" sz="900">
                    <a:solidFill>
                      <a:srgbClr val="000000"/>
                    </a:solidFill>
                    <a:latin typeface="Helvetica" charset="0"/>
                  </a:rPr>
                  <a:t>/</a:t>
                </a:r>
                <a:r>
                  <a:rPr lang="th-TH" sz="900">
                    <a:solidFill>
                      <a:srgbClr val="000000"/>
                    </a:solidFill>
                    <a:latin typeface="Helvetica" charset="0"/>
                  </a:rPr>
                  <a:t>เมืองอัย</a:t>
                </a:r>
                <a:endParaRPr lang="en-US" sz="900">
                  <a:solidFill>
                    <a:srgbClr val="000000"/>
                  </a:solidFill>
                  <a:latin typeface="Helvetica" charset="0"/>
                </a:endParaRPr>
              </a:p>
            </p:txBody>
          </p:sp>
          <p:sp>
            <p:nvSpPr>
              <p:cNvPr id="4391" name="Rectangle 83"/>
              <p:cNvSpPr>
                <a:spLocks noChangeArrowheads="1"/>
              </p:cNvSpPr>
              <p:nvPr/>
            </p:nvSpPr>
            <p:spPr bwMode="auto">
              <a:xfrm>
                <a:off x="2630" y="3806"/>
                <a:ext cx="50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การแบ่งแยกดินแดน</a:t>
                </a:r>
                <a:endParaRPr lang="en-US" sz="900">
                  <a:solidFill>
                    <a:srgbClr val="000000"/>
                  </a:solidFill>
                  <a:latin typeface="Helvetica" charset="0"/>
                </a:endParaRPr>
              </a:p>
            </p:txBody>
          </p:sp>
        </p:grpSp>
        <p:grpSp>
          <p:nvGrpSpPr>
            <p:cNvPr id="4257" name="Group 84"/>
            <p:cNvGrpSpPr>
              <a:grpSpLocks/>
            </p:cNvGrpSpPr>
            <p:nvPr/>
          </p:nvGrpSpPr>
          <p:grpSpPr bwMode="auto">
            <a:xfrm>
              <a:off x="4072" y="352"/>
              <a:ext cx="1001" cy="2370"/>
              <a:chOff x="4072" y="352"/>
              <a:chExt cx="1001" cy="2370"/>
            </a:xfrm>
          </p:grpSpPr>
          <p:sp>
            <p:nvSpPr>
              <p:cNvPr id="4258"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59"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60"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61"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262"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63"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64"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4265"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66"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267"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268" name="AutoShape 95"/>
              <p:cNvSpPr>
                <a:spLocks noChangeArrowheads="1"/>
              </p:cNvSpPr>
              <p:nvPr/>
            </p:nvSpPr>
            <p:spPr bwMode="auto">
              <a:xfrm>
                <a:off x="4165" y="402"/>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269"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270"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271"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272"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273"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332"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4275"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76"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77"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4278" name="Rectangle 105"/>
              <p:cNvSpPr>
                <a:spLocks noChangeArrowheads="1"/>
              </p:cNvSpPr>
              <p:nvPr/>
            </p:nvSpPr>
            <p:spPr bwMode="auto">
              <a:xfrm>
                <a:off x="4248" y="480"/>
                <a:ext cx="31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1000">
                    <a:solidFill>
                      <a:srgbClr val="000000"/>
                    </a:solidFill>
                    <a:latin typeface="Helvetica" charset="0"/>
                  </a:rPr>
                  <a:t>ผู้วินิจฉัย</a:t>
                </a:r>
                <a:endParaRPr lang="en-US" sz="1000">
                  <a:solidFill>
                    <a:srgbClr val="000000"/>
                  </a:solidFill>
                  <a:latin typeface="Helvetica" charset="0"/>
                </a:endParaRPr>
              </a:p>
            </p:txBody>
          </p:sp>
          <p:sp>
            <p:nvSpPr>
              <p:cNvPr id="4279" name="Rectangle 106"/>
              <p:cNvSpPr>
                <a:spLocks noChangeArrowheads="1"/>
              </p:cNvSpPr>
              <p:nvPr/>
            </p:nvSpPr>
            <p:spPr bwMode="auto">
              <a:xfrm>
                <a:off x="4141" y="352"/>
                <a:ext cx="33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อนาธิปไตย</a:t>
                </a:r>
                <a:endParaRPr lang="en-US" sz="900">
                  <a:solidFill>
                    <a:srgbClr val="000000"/>
                  </a:solidFill>
                  <a:latin typeface="Chicago" charset="0"/>
                </a:endParaRPr>
              </a:p>
            </p:txBody>
          </p:sp>
          <p:sp>
            <p:nvSpPr>
              <p:cNvPr id="4280"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81"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82"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1" name="Rectangle 110"/>
              <p:cNvSpPr>
                <a:spLocks noChangeArrowheads="1"/>
              </p:cNvSpPr>
              <p:nvPr/>
            </p:nvSpPr>
            <p:spPr bwMode="auto">
              <a:xfrm>
                <a:off x="4191" y="1008"/>
                <a:ext cx="511"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rPr>
                  <a:t> ••• </a:t>
                </a:r>
                <a:r>
                  <a:rPr lang="th-TH" sz="900">
                    <a:solidFill>
                      <a:srgbClr val="000000"/>
                    </a:solidFill>
                    <a:effectLst>
                      <a:outerShdw blurRad="38100" dist="38100" dir="2700000" algn="tl">
                        <a:srgbClr val="FFFFFF"/>
                      </a:outerShdw>
                    </a:effectLst>
                    <a:latin typeface="Helvetica" charset="0"/>
                  </a:rPr>
                  <a:t>แบ่งแยก</a:t>
                </a:r>
                <a:r>
                  <a:rPr lang="en-US" sz="900">
                    <a:solidFill>
                      <a:srgbClr val="000000"/>
                    </a:solidFill>
                    <a:effectLst>
                      <a:outerShdw blurRad="38100" dist="38100" dir="2700000" algn="tl">
                        <a:srgbClr val="FFFFFF"/>
                      </a:outerShdw>
                    </a:effectLst>
                    <a:latin typeface="Helvetica" charset="0"/>
                  </a:rPr>
                  <a:t> ••• </a:t>
                </a:r>
              </a:p>
            </p:txBody>
          </p:sp>
          <p:sp>
            <p:nvSpPr>
              <p:cNvPr id="4284"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th-TH" sz="800">
                    <a:solidFill>
                      <a:srgbClr val="000000"/>
                    </a:solidFill>
                    <a:latin typeface="Helvetica" charset="0"/>
                  </a:rPr>
                  <a:t>อิสราเอล</a:t>
                </a:r>
                <a:endParaRPr lang="en-US" sz="800">
                  <a:solidFill>
                    <a:srgbClr val="000000"/>
                  </a:solidFill>
                  <a:latin typeface="Helvetica" charset="0"/>
                </a:endParaRPr>
              </a:p>
            </p:txBody>
          </p:sp>
          <p:sp>
            <p:nvSpPr>
              <p:cNvPr id="4285"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4286"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4287"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4288" name="Rectangle 115"/>
              <p:cNvSpPr>
                <a:spLocks noChangeArrowheads="1"/>
              </p:cNvSpPr>
              <p:nvPr/>
            </p:nvSpPr>
            <p:spPr bwMode="auto">
              <a:xfrm>
                <a:off x="4119" y="1798"/>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อัสซีเรีย</a:t>
                </a:r>
                <a:r>
                  <a:rPr lang="en-US" sz="800">
                    <a:solidFill>
                      <a:srgbClr val="000000"/>
                    </a:solidFill>
                    <a:latin typeface="Helvetica" charset="0"/>
                  </a:rPr>
                  <a:t>          </a:t>
                </a:r>
                <a:r>
                  <a:rPr lang="th-TH" sz="800">
                    <a:solidFill>
                      <a:srgbClr val="000000"/>
                    </a:solidFill>
                    <a:latin typeface="Helvetica" charset="0"/>
                  </a:rPr>
                  <a:t>บาบิโลน</a:t>
                </a:r>
                <a:endParaRPr lang="en-US" sz="800">
                  <a:solidFill>
                    <a:srgbClr val="000000"/>
                  </a:solidFill>
                  <a:latin typeface="Helvetica" charset="0"/>
                </a:endParaRPr>
              </a:p>
            </p:txBody>
          </p:sp>
          <p:sp>
            <p:nvSpPr>
              <p:cNvPr id="4289"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0" name="Rectangle 117"/>
              <p:cNvSpPr>
                <a:spLocks noChangeArrowheads="1"/>
              </p:cNvSpPr>
              <p:nvPr/>
            </p:nvSpPr>
            <p:spPr bwMode="auto">
              <a:xfrm>
                <a:off x="4169" y="1134"/>
                <a:ext cx="49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เหนือ</a:t>
                </a:r>
                <a:r>
                  <a:rPr lang="en-US" sz="800">
                    <a:solidFill>
                      <a:srgbClr val="000000"/>
                    </a:solidFill>
                    <a:latin typeface="Helvetica" charset="0"/>
                  </a:rPr>
                  <a:t>             </a:t>
                </a:r>
                <a:r>
                  <a:rPr lang="th-TH" sz="800">
                    <a:solidFill>
                      <a:srgbClr val="000000"/>
                    </a:solidFill>
                    <a:latin typeface="Helvetica" charset="0"/>
                  </a:rPr>
                  <a:t>ใต้</a:t>
                </a:r>
                <a:endParaRPr lang="en-US" sz="800">
                  <a:solidFill>
                    <a:srgbClr val="000000"/>
                  </a:solidFill>
                  <a:latin typeface="Helvetica" charset="0"/>
                </a:endParaRPr>
              </a:p>
            </p:txBody>
          </p:sp>
          <p:sp>
            <p:nvSpPr>
              <p:cNvPr id="4291"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2"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 name="Rectangle 120"/>
              <p:cNvSpPr>
                <a:spLocks noChangeArrowheads="1"/>
              </p:cNvSpPr>
              <p:nvPr/>
            </p:nvSpPr>
            <p:spPr bwMode="auto">
              <a:xfrm>
                <a:off x="4150" y="1454"/>
                <a:ext cx="565" cy="134"/>
              </a:xfrm>
              <a:prstGeom prst="rect">
                <a:avLst/>
              </a:prstGeom>
              <a:noFill/>
              <a:ln w="12700">
                <a:noFill/>
                <a:miter lim="800000"/>
                <a:headEnd/>
                <a:tailEnd/>
              </a:ln>
              <a:effectLst/>
            </p:spPr>
            <p:txBody>
              <a:bodyPr lIns="90487" tIns="44450" rIns="90487" bIns="44450">
                <a:spAutoFit/>
              </a:bodyPr>
              <a:lstStyle/>
              <a:p>
                <a:pPr>
                  <a:defRPr/>
                </a:pPr>
                <a:r>
                  <a:rPr lang="th-TH" sz="800">
                    <a:solidFill>
                      <a:srgbClr val="000000"/>
                    </a:solidFill>
                    <a:effectLst>
                      <a:outerShdw blurRad="38100" dist="38100" dir="2700000" algn="tl">
                        <a:srgbClr val="FFFFFF"/>
                      </a:outerShdw>
                    </a:effectLst>
                    <a:latin typeface="Helvetica" charset="0"/>
                  </a:rPr>
                  <a:t>     ผู้เผยพระวจนะ</a:t>
                </a:r>
                <a:endParaRPr lang="en-US" sz="800">
                  <a:solidFill>
                    <a:srgbClr val="000000"/>
                  </a:solidFill>
                  <a:effectLst>
                    <a:outerShdw blurRad="38100" dist="38100" dir="2700000" algn="tl">
                      <a:srgbClr val="FFFFFF"/>
                    </a:outerShdw>
                  </a:effectLst>
                  <a:latin typeface="Helvetica" charset="0"/>
                </a:endParaRPr>
              </a:p>
            </p:txBody>
          </p:sp>
          <p:sp>
            <p:nvSpPr>
              <p:cNvPr id="4294"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5"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4296"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7"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8"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9" name="Rectangle 126"/>
              <p:cNvSpPr>
                <a:spLocks noChangeArrowheads="1"/>
              </p:cNvSpPr>
              <p:nvPr/>
            </p:nvSpPr>
            <p:spPr bwMode="auto">
              <a:xfrm>
                <a:off x="4119" y="796"/>
                <a:ext cx="55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สมบูรณาญาสิทธิราชย์</a:t>
                </a:r>
                <a:endParaRPr lang="en-US" sz="900">
                  <a:solidFill>
                    <a:srgbClr val="000000"/>
                  </a:solidFill>
                  <a:latin typeface="Chicago" charset="0"/>
                </a:endParaRPr>
              </a:p>
            </p:txBody>
          </p:sp>
          <p:sp>
            <p:nvSpPr>
              <p:cNvPr id="4300"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a:t>
                </a:r>
                <a:r>
                  <a:rPr lang="th-TH" sz="800">
                    <a:solidFill>
                      <a:srgbClr val="000000"/>
                    </a:solidFill>
                    <a:latin typeface="Helvetica" charset="0"/>
                  </a:rPr>
                  <a:t>ยูดาห์</a:t>
                </a:r>
                <a:endParaRPr lang="en-US" sz="800">
                  <a:solidFill>
                    <a:srgbClr val="000000"/>
                  </a:solidFill>
                  <a:latin typeface="Helvetica" charset="0"/>
                </a:endParaRPr>
              </a:p>
            </p:txBody>
          </p:sp>
          <p:sp>
            <p:nvSpPr>
              <p:cNvPr id="4301"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4" name="Rectangle 131"/>
              <p:cNvSpPr>
                <a:spLocks noChangeArrowheads="1"/>
              </p:cNvSpPr>
              <p:nvPr/>
            </p:nvSpPr>
            <p:spPr bwMode="auto">
              <a:xfrm>
                <a:off x="4241" y="2302"/>
                <a:ext cx="43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th-TH" sz="1000">
                    <a:solidFill>
                      <a:srgbClr val="000000"/>
                    </a:solidFill>
                    <a:latin typeface="Helvetica" charset="0"/>
                  </a:rPr>
                  <a:t>การเดินทาง</a:t>
                </a:r>
                <a:endParaRPr lang="en-US" sz="1000">
                  <a:solidFill>
                    <a:srgbClr val="000000"/>
                  </a:solidFill>
                  <a:latin typeface="Helvetica" charset="0"/>
                </a:endParaRPr>
              </a:p>
            </p:txBody>
          </p:sp>
          <p:sp>
            <p:nvSpPr>
              <p:cNvPr id="4305" name="Rectangle 132"/>
              <p:cNvSpPr>
                <a:spLocks noChangeArrowheads="1"/>
              </p:cNvSpPr>
              <p:nvPr/>
            </p:nvSpPr>
            <p:spPr bwMode="auto">
              <a:xfrm>
                <a:off x="4072" y="2424"/>
                <a:ext cx="76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100 </a:t>
                </a:r>
                <a:r>
                  <a:rPr lang="th-TH" sz="800">
                    <a:solidFill>
                      <a:srgbClr val="000000"/>
                    </a:solidFill>
                    <a:latin typeface="Helvetica" charset="0"/>
                  </a:rPr>
                  <a:t>ปี</a:t>
                </a:r>
                <a:r>
                  <a:rPr lang="en-US" sz="800">
                    <a:solidFill>
                      <a:srgbClr val="000000"/>
                    </a:solidFill>
                    <a:latin typeface="Helvetica" charset="0"/>
                  </a:rPr>
                  <a:t> / 50,000</a:t>
                </a:r>
              </a:p>
            </p:txBody>
          </p:sp>
          <p:sp>
            <p:nvSpPr>
              <p:cNvPr id="4306"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4307" name="Rectangle 134"/>
              <p:cNvSpPr>
                <a:spLocks noChangeArrowheads="1"/>
              </p:cNvSpPr>
              <p:nvPr/>
            </p:nvSpPr>
            <p:spPr bwMode="auto">
              <a:xfrm>
                <a:off x="4169" y="2030"/>
                <a:ext cx="50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4308" name="Rectangle 135"/>
              <p:cNvSpPr>
                <a:spLocks noChangeArrowheads="1"/>
              </p:cNvSpPr>
              <p:nvPr/>
            </p:nvSpPr>
            <p:spPr bwMode="auto">
              <a:xfrm>
                <a:off x="4214" y="2190"/>
                <a:ext cx="26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th-TH" sz="1000">
                    <a:solidFill>
                      <a:srgbClr val="000000"/>
                    </a:solidFill>
                    <a:latin typeface="Helvetica" charset="0"/>
                  </a:rPr>
                  <a:t>ปี</a:t>
                </a:r>
                <a:endParaRPr lang="en-US" sz="1000">
                  <a:solidFill>
                    <a:srgbClr val="000000"/>
                  </a:solidFill>
                  <a:latin typeface="Helvetica" charset="0"/>
                </a:endParaRPr>
              </a:p>
            </p:txBody>
          </p:sp>
          <p:sp>
            <p:nvSpPr>
              <p:cNvPr id="4309"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0"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1"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4099"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0"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1"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2"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3"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4"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5"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6"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7"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8"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9"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0"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1"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2"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3"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4"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5"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6"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7"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8"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9"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0"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1"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2"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3"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4"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5"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6"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7"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8"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9"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0"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1"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2"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3"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4"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5"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6"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7"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8"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9"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0"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1"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2"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3"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4"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5"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6"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4147"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148"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4149"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4150"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151"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152"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153"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154"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155"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59977" name="Rectangle 201"/>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45998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mn-ea"/>
                <a:cs typeface="+mn-cs"/>
              </a:rPr>
              <a:t>7 = 4 + 3 </a:t>
            </a: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5998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160"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59985" name="Text Box 209"/>
          <p:cNvSpPr txBox="1">
            <a:spLocks noChangeArrowheads="1"/>
          </p:cNvSpPr>
          <p:nvPr/>
        </p:nvSpPr>
        <p:spPr bwMode="auto">
          <a:xfrm rot="-5400000">
            <a:off x="4560094" y="2158206"/>
            <a:ext cx="3235325"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a:solidFill>
                  <a:srgbClr val="EEFF4B"/>
                </a:solidFill>
                <a:latin typeface="Times" charset="0"/>
              </a:rPr>
              <a:t>3 </a:t>
            </a:r>
            <a:r>
              <a:rPr lang="th-TH" sz="2800">
                <a:solidFill>
                  <a:srgbClr val="EEFF4B"/>
                </a:solidFill>
                <a:latin typeface="Times" charset="0"/>
              </a:rPr>
              <a:t>สังคม</a:t>
            </a:r>
            <a:endParaRPr lang="en-US" sz="2800">
              <a:solidFill>
                <a:srgbClr val="EEFF4B"/>
              </a:solidFill>
              <a:latin typeface="Times" charset="0"/>
            </a:endParaRPr>
          </a:p>
        </p:txBody>
      </p:sp>
      <p:sp>
        <p:nvSpPr>
          <p:cNvPr id="4162"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163"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164"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59991" name="Text Box 215"/>
          <p:cNvSpPr txBox="1">
            <a:spLocks noChangeArrowheads="1"/>
          </p:cNvSpPr>
          <p:nvPr/>
        </p:nvSpPr>
        <p:spPr bwMode="auto">
          <a:xfrm rot="-5388536">
            <a:off x="2768601"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dirty="0">
                <a:solidFill>
                  <a:srgbClr val="EEFF4B"/>
                </a:solidFill>
                <a:latin typeface="Times" charset="0"/>
              </a:rPr>
              <a:t>4 </a:t>
            </a:r>
            <a:r>
              <a:rPr lang="th-TH" sz="2800" dirty="0">
                <a:solidFill>
                  <a:srgbClr val="EEFF4B"/>
                </a:solidFill>
                <a:latin typeface="Times" charset="0"/>
              </a:rPr>
              <a:t>คน</a:t>
            </a:r>
            <a:endParaRPr lang="en-US" sz="2800" dirty="0">
              <a:solidFill>
                <a:srgbClr val="EEFF4B"/>
              </a:solidFill>
              <a:latin typeface="Times" charset="0"/>
            </a:endParaRPr>
          </a:p>
        </p:txBody>
      </p:sp>
      <p:sp>
        <p:nvSpPr>
          <p:cNvPr id="4166"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167"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168"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169"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59996" name="Text Box 220"/>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a:solidFill>
                  <a:srgbClr val="EEFF4B"/>
                </a:solidFill>
                <a:latin typeface="Times" charset="0"/>
              </a:rPr>
              <a:t>C</a:t>
            </a:r>
          </a:p>
        </p:txBody>
      </p:sp>
      <p:sp>
        <p:nvSpPr>
          <p:cNvPr id="4171"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59998" name="Rectangle 22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459999" name="Rectangle 22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(500 B.C.)</a:t>
            </a:r>
          </a:p>
        </p:txBody>
      </p:sp>
      <p:sp>
        <p:nvSpPr>
          <p:cNvPr id="460000" name="Rectangle 22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4175"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176"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nvGrpSpPr>
          <p:cNvPr id="4177" name="Group 227"/>
          <p:cNvGrpSpPr>
            <a:grpSpLocks/>
          </p:cNvGrpSpPr>
          <p:nvPr/>
        </p:nvGrpSpPr>
        <p:grpSpPr bwMode="auto">
          <a:xfrm>
            <a:off x="6591300" y="4418013"/>
            <a:ext cx="952500" cy="527050"/>
            <a:chOff x="4152" y="2783"/>
            <a:chExt cx="600" cy="332"/>
          </a:xfrm>
        </p:grpSpPr>
        <p:sp>
          <p:nvSpPr>
            <p:cNvPr id="4253"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254"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255"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grpSp>
      <p:sp>
        <p:nvSpPr>
          <p:cNvPr id="4178"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79"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0" name="Rectangle 233"/>
          <p:cNvSpPr>
            <a:spLocks noChangeArrowheads="1"/>
          </p:cNvSpPr>
          <p:nvPr/>
        </p:nvSpPr>
        <p:spPr bwMode="auto">
          <a:xfrm>
            <a:off x="6599238" y="4394200"/>
            <a:ext cx="4603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ช่วงเงียบ</a:t>
            </a:r>
            <a:endParaRPr lang="en-US" sz="900">
              <a:solidFill>
                <a:srgbClr val="000000"/>
              </a:solidFill>
              <a:latin typeface="Chicago" charset="0"/>
            </a:endParaRPr>
          </a:p>
        </p:txBody>
      </p:sp>
      <p:sp>
        <p:nvSpPr>
          <p:cNvPr id="4181"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182"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4183" name="Rectangle 236"/>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1200">
                <a:solidFill>
                  <a:srgbClr val="000000"/>
                </a:solidFill>
                <a:latin typeface="Chicago" charset="0"/>
              </a:rPr>
              <a:t>พระเยซู</a:t>
            </a:r>
            <a:endParaRPr lang="en-US" sz="1200">
              <a:solidFill>
                <a:srgbClr val="000000"/>
              </a:solidFill>
              <a:latin typeface="Chicago" charset="0"/>
            </a:endParaRPr>
          </a:p>
        </p:txBody>
      </p:sp>
      <p:sp>
        <p:nvSpPr>
          <p:cNvPr id="4184"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5"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6"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7"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8"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9"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0"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200">
                <a:solidFill>
                  <a:schemeClr val="tx1"/>
                </a:solidFill>
              </a:rPr>
              <a:t>ปฐมกาล ถึง เอสเธอร์</a:t>
            </a:r>
            <a:endParaRPr lang="en-US" sz="1200">
              <a:solidFill>
                <a:schemeClr val="tx1"/>
              </a:solidFill>
            </a:endParaRPr>
          </a:p>
        </p:txBody>
      </p:sp>
      <p:sp>
        <p:nvSpPr>
          <p:cNvPr id="4195" name="Text Box 24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60035" name="Rectangle 259"/>
          <p:cNvSpPr>
            <a:spLocks noChangeArrowheads="1"/>
          </p:cNvSpPr>
          <p:nvPr/>
        </p:nvSpPr>
        <p:spPr bwMode="auto">
          <a:xfrm>
            <a:off x="8107363"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grpSp>
        <p:nvGrpSpPr>
          <p:cNvPr id="4201" name="Group 260"/>
          <p:cNvGrpSpPr>
            <a:grpSpLocks/>
          </p:cNvGrpSpPr>
          <p:nvPr/>
        </p:nvGrpSpPr>
        <p:grpSpPr bwMode="auto">
          <a:xfrm>
            <a:off x="5268913" y="1423988"/>
            <a:ext cx="2743200" cy="4311650"/>
            <a:chOff x="3300" y="879"/>
            <a:chExt cx="1728" cy="2716"/>
          </a:xfrm>
        </p:grpSpPr>
        <p:grpSp>
          <p:nvGrpSpPr>
            <p:cNvPr id="4213" name="Group 262"/>
            <p:cNvGrpSpPr>
              <a:grpSpLocks/>
            </p:cNvGrpSpPr>
            <p:nvPr/>
          </p:nvGrpSpPr>
          <p:grpSpPr bwMode="auto">
            <a:xfrm>
              <a:off x="3300" y="1430"/>
              <a:ext cx="236" cy="260"/>
              <a:chOff x="1557" y="1007"/>
              <a:chExt cx="2105" cy="1949"/>
            </a:xfrm>
          </p:grpSpPr>
          <p:grpSp>
            <p:nvGrpSpPr>
              <p:cNvPr id="4245" name="Group 264"/>
              <p:cNvGrpSpPr>
                <a:grpSpLocks/>
              </p:cNvGrpSpPr>
              <p:nvPr/>
            </p:nvGrpSpPr>
            <p:grpSpPr bwMode="auto">
              <a:xfrm>
                <a:off x="1557" y="1209"/>
                <a:ext cx="2105" cy="1421"/>
                <a:chOff x="578" y="2316"/>
                <a:chExt cx="2105" cy="1421"/>
              </a:xfrm>
            </p:grpSpPr>
            <p:sp>
              <p:nvSpPr>
                <p:cNvPr id="4251" name="Freeform 265" descr="Cork"/>
                <p:cNvSpPr>
                  <a:spLocks/>
                </p:cNvSpPr>
                <p:nvPr/>
              </p:nvSpPr>
              <p:spPr bwMode="auto">
                <a:xfrm>
                  <a:off x="633" y="2316"/>
                  <a:ext cx="2050" cy="256"/>
                </a:xfrm>
                <a:custGeom>
                  <a:avLst/>
                  <a:gdLst>
                    <a:gd name="T0" fmla="*/ 83345562 w 592"/>
                    <a:gd name="T1" fmla="*/ 71808185 h 90"/>
                    <a:gd name="T2" fmla="*/ 225882827 w 592"/>
                    <a:gd name="T3" fmla="*/ 35117588 h 90"/>
                    <a:gd name="T4" fmla="*/ 351028758 w 592"/>
                    <a:gd name="T5" fmla="*/ 28609408 h 90"/>
                    <a:gd name="T6" fmla="*/ 473034432 w 592"/>
                    <a:gd name="T7" fmla="*/ 25549517 h 90"/>
                    <a:gd name="T8" fmla="*/ 1153842947 w 592"/>
                    <a:gd name="T9" fmla="*/ 27220127 h 90"/>
                    <a:gd name="T10" fmla="*/ 1563442573 w 592"/>
                    <a:gd name="T11" fmla="*/ 31972014 h 90"/>
                    <a:gd name="T12" fmla="*/ 1751298558 w 592"/>
                    <a:gd name="T13" fmla="*/ 36789695 h 90"/>
                    <a:gd name="T14" fmla="*/ 2147483647 w 592"/>
                    <a:gd name="T15" fmla="*/ 41541581 h 90"/>
                    <a:gd name="T16" fmla="*/ 2147483647 w 592"/>
                    <a:gd name="T17" fmla="*/ 35117588 h 90"/>
                    <a:gd name="T18" fmla="*/ 2147483647 w 592"/>
                    <a:gd name="T19" fmla="*/ 12933877 h 90"/>
                    <a:gd name="T20" fmla="*/ 2147483647 w 592"/>
                    <a:gd name="T21" fmla="*/ 0 h 90"/>
                    <a:gd name="T22" fmla="*/ 2147483647 w 592"/>
                    <a:gd name="T23" fmla="*/ 1670471 h 90"/>
                    <a:gd name="T24" fmla="*/ 2147483647 w 592"/>
                    <a:gd name="T25" fmla="*/ 23856139 h 90"/>
                    <a:gd name="T26" fmla="*/ 2147483647 w 592"/>
                    <a:gd name="T27" fmla="*/ 28609408 h 90"/>
                    <a:gd name="T28" fmla="*/ 2147483647 w 592"/>
                    <a:gd name="T29" fmla="*/ 47918441 h 90"/>
                    <a:gd name="T30" fmla="*/ 2147483647 w 592"/>
                    <a:gd name="T31" fmla="*/ 5276851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52" name="Freeform 266" descr="Cork"/>
                <p:cNvSpPr>
                  <a:spLocks/>
                </p:cNvSpPr>
                <p:nvPr/>
              </p:nvSpPr>
              <p:spPr bwMode="auto">
                <a:xfrm>
                  <a:off x="578" y="2506"/>
                  <a:ext cx="2074" cy="1231"/>
                </a:xfrm>
                <a:custGeom>
                  <a:avLst/>
                  <a:gdLst>
                    <a:gd name="T0" fmla="*/ 2147483647 w 599"/>
                    <a:gd name="T1" fmla="*/ 0 h 432"/>
                    <a:gd name="T2" fmla="*/ 2147483647 w 599"/>
                    <a:gd name="T3" fmla="*/ 4830116 h 432"/>
                    <a:gd name="T4" fmla="*/ 2147483647 w 599"/>
                    <a:gd name="T5" fmla="*/ 8050119 h 432"/>
                    <a:gd name="T6" fmla="*/ 2147483647 w 599"/>
                    <a:gd name="T7" fmla="*/ 19522372 h 432"/>
                    <a:gd name="T8" fmla="*/ 2147483647 w 599"/>
                    <a:gd name="T9" fmla="*/ 75152279 h 432"/>
                    <a:gd name="T10" fmla="*/ 2147483647 w 599"/>
                    <a:gd name="T11" fmla="*/ 169986251 h 432"/>
                    <a:gd name="T12" fmla="*/ 2147483647 w 599"/>
                    <a:gd name="T13" fmla="*/ 217256625 h 432"/>
                    <a:gd name="T14" fmla="*/ 2147483647 w 599"/>
                    <a:gd name="T15" fmla="*/ 285770732 h 432"/>
                    <a:gd name="T16" fmla="*/ 2147483647 w 599"/>
                    <a:gd name="T17" fmla="*/ 328519278 h 432"/>
                    <a:gd name="T18" fmla="*/ 2147483647 w 599"/>
                    <a:gd name="T19" fmla="*/ 344781290 h 432"/>
                    <a:gd name="T20" fmla="*/ 2147483647 w 599"/>
                    <a:gd name="T21" fmla="*/ 338156090 h 432"/>
                    <a:gd name="T22" fmla="*/ 2147483647 w 599"/>
                    <a:gd name="T23" fmla="*/ 334721885 h 432"/>
                    <a:gd name="T24" fmla="*/ 2147483647 w 599"/>
                    <a:gd name="T25" fmla="*/ 287465713 h 432"/>
                    <a:gd name="T26" fmla="*/ 2147483647 w 599"/>
                    <a:gd name="T27" fmla="*/ 275998415 h 432"/>
                    <a:gd name="T28" fmla="*/ 2147483647 w 599"/>
                    <a:gd name="T29" fmla="*/ 267943674 h 432"/>
                    <a:gd name="T30" fmla="*/ 2147483647 w 599"/>
                    <a:gd name="T31" fmla="*/ 257983480 h 432"/>
                    <a:gd name="T32" fmla="*/ 1160931652 w 599"/>
                    <a:gd name="T33" fmla="*/ 294095540 h 432"/>
                    <a:gd name="T34" fmla="*/ 1059883360 w 599"/>
                    <a:gd name="T35" fmla="*/ 300632814 h 432"/>
                    <a:gd name="T36" fmla="*/ 893452892 w 599"/>
                    <a:gd name="T37" fmla="*/ 320142454 h 432"/>
                    <a:gd name="T38" fmla="*/ 546281410 w 599"/>
                    <a:gd name="T39" fmla="*/ 352832887 h 432"/>
                    <a:gd name="T40" fmla="*/ 296670174 w 599"/>
                    <a:gd name="T41" fmla="*/ 344781290 h 432"/>
                    <a:gd name="T42" fmla="*/ 174793670 w 599"/>
                    <a:gd name="T43" fmla="*/ 338156090 h 432"/>
                    <a:gd name="T44" fmla="*/ 71100418 w 599"/>
                    <a:gd name="T45" fmla="*/ 324984741 h 432"/>
                    <a:gd name="T46" fmla="*/ 113154279 w 599"/>
                    <a:gd name="T47" fmla="*/ 303840826 h 432"/>
                    <a:gd name="T48" fmla="*/ 174793670 w 599"/>
                    <a:gd name="T49" fmla="*/ 272886282 h 432"/>
                    <a:gd name="T50" fmla="*/ 276135178 w 599"/>
                    <a:gd name="T51" fmla="*/ 214149123 h 432"/>
                    <a:gd name="T52" fmla="*/ 296670174 w 599"/>
                    <a:gd name="T53" fmla="*/ 153576434 h 432"/>
                    <a:gd name="T54" fmla="*/ 317198529 w 599"/>
                    <a:gd name="T55" fmla="*/ 102886057 h 432"/>
                    <a:gd name="T56" fmla="*/ 296670174 w 599"/>
                    <a:gd name="T57" fmla="*/ 67100308 h 432"/>
                    <a:gd name="T58" fmla="*/ 216937253 w 599"/>
                    <a:gd name="T59" fmla="*/ 24351918 h 432"/>
                    <a:gd name="T60" fmla="*/ 196402426 w 599"/>
                    <a:gd name="T61" fmla="*/ 1147225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246" name="Freeform 268"/>
              <p:cNvSpPr>
                <a:spLocks/>
              </p:cNvSpPr>
              <p:nvPr/>
            </p:nvSpPr>
            <p:spPr bwMode="auto">
              <a:xfrm>
                <a:off x="1616" y="2649"/>
                <a:ext cx="88" cy="277"/>
              </a:xfrm>
              <a:custGeom>
                <a:avLst/>
                <a:gdLst>
                  <a:gd name="T0" fmla="*/ 114 w 85"/>
                  <a:gd name="T1" fmla="*/ 25 h 318"/>
                  <a:gd name="T2" fmla="*/ 99 w 85"/>
                  <a:gd name="T3" fmla="*/ 11 h 318"/>
                  <a:gd name="T4" fmla="*/ 74 w 85"/>
                  <a:gd name="T5" fmla="*/ 7 h 318"/>
                  <a:gd name="T6" fmla="*/ 86 w 85"/>
                  <a:gd name="T7" fmla="*/ 11 h 318"/>
                  <a:gd name="T8" fmla="*/ 99 w 85"/>
                  <a:gd name="T9" fmla="*/ 4 h 318"/>
                  <a:gd name="T10" fmla="*/ 59 w 85"/>
                  <a:gd name="T11" fmla="*/ 3 h 318"/>
                  <a:gd name="T12" fmla="*/ 59 w 85"/>
                  <a:gd name="T13" fmla="*/ 7 h 318"/>
                  <a:gd name="T14" fmla="*/ 74 w 85"/>
                  <a:gd name="T15" fmla="*/ 31 h 318"/>
                  <a:gd name="T16" fmla="*/ 43 w 85"/>
                  <a:gd name="T17" fmla="*/ 26 h 318"/>
                  <a:gd name="T18" fmla="*/ 59 w 85"/>
                  <a:gd name="T19" fmla="*/ 21 h 318"/>
                  <a:gd name="T20" fmla="*/ 74 w 85"/>
                  <a:gd name="T21" fmla="*/ 26 h 318"/>
                  <a:gd name="T22" fmla="*/ 59 w 85"/>
                  <a:gd name="T23" fmla="*/ 17 h 318"/>
                  <a:gd name="T24" fmla="*/ 74 w 85"/>
                  <a:gd name="T25" fmla="*/ 25 h 318"/>
                  <a:gd name="T26" fmla="*/ 59 w 85"/>
                  <a:gd name="T27" fmla="*/ 20 h 318"/>
                  <a:gd name="T28" fmla="*/ 74 w 85"/>
                  <a:gd name="T29" fmla="*/ 24 h 318"/>
                  <a:gd name="T30" fmla="*/ 86 w 85"/>
                  <a:gd name="T31" fmla="*/ 28 h 318"/>
                  <a:gd name="T32" fmla="*/ 114 w 85"/>
                  <a:gd name="T33" fmla="*/ 33 h 318"/>
                  <a:gd name="T34" fmla="*/ 125 w 85"/>
                  <a:gd name="T35" fmla="*/ 38 h 318"/>
                  <a:gd name="T36" fmla="*/ 114 w 85"/>
                  <a:gd name="T37" fmla="*/ 46 h 318"/>
                  <a:gd name="T38" fmla="*/ 99 w 85"/>
                  <a:gd name="T39" fmla="*/ 44 h 318"/>
                  <a:gd name="T40" fmla="*/ 86 w 85"/>
                  <a:gd name="T41" fmla="*/ 52 h 318"/>
                  <a:gd name="T42" fmla="*/ 59 w 85"/>
                  <a:gd name="T43" fmla="*/ 49 h 318"/>
                  <a:gd name="T44" fmla="*/ 43 w 85"/>
                  <a:gd name="T45" fmla="*/ 33 h 318"/>
                  <a:gd name="T46" fmla="*/ 35 w 85"/>
                  <a:gd name="T47" fmla="*/ 41 h 318"/>
                  <a:gd name="T48" fmla="*/ 5 w 85"/>
                  <a:gd name="T49" fmla="*/ 35 h 318"/>
                  <a:gd name="T50" fmla="*/ 59 w 85"/>
                  <a:gd name="T51" fmla="*/ 24 h 318"/>
                  <a:gd name="T52" fmla="*/ 99 w 85"/>
                  <a:gd name="T53" fmla="*/ 28 h 318"/>
                  <a:gd name="T54" fmla="*/ 114 w 85"/>
                  <a:gd name="T55" fmla="*/ 37 h 318"/>
                  <a:gd name="T56" fmla="*/ 99 w 85"/>
                  <a:gd name="T57" fmla="*/ 31 h 318"/>
                  <a:gd name="T58" fmla="*/ 99 w 85"/>
                  <a:gd name="T59" fmla="*/ 3 h 318"/>
                  <a:gd name="T60" fmla="*/ 74 w 85"/>
                  <a:gd name="T61" fmla="*/ 6 h 318"/>
                  <a:gd name="T62" fmla="*/ 35 w 85"/>
                  <a:gd name="T63" fmla="*/ 7 h 318"/>
                  <a:gd name="T64" fmla="*/ 59 w 85"/>
                  <a:gd name="T65" fmla="*/ 16 h 318"/>
                  <a:gd name="T66" fmla="*/ 86 w 85"/>
                  <a:gd name="T67" fmla="*/ 22 h 318"/>
                  <a:gd name="T68" fmla="*/ 114 w 85"/>
                  <a:gd name="T69" fmla="*/ 2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7" name="Freeform 269"/>
              <p:cNvSpPr>
                <a:spLocks/>
              </p:cNvSpPr>
              <p:nvPr/>
            </p:nvSpPr>
            <p:spPr bwMode="auto">
              <a:xfrm>
                <a:off x="1635" y="2647"/>
                <a:ext cx="109" cy="309"/>
              </a:xfrm>
              <a:custGeom>
                <a:avLst/>
                <a:gdLst>
                  <a:gd name="T0" fmla="*/ 1 w 105"/>
                  <a:gd name="T1" fmla="*/ 0 h 354"/>
                  <a:gd name="T2" fmla="*/ 151 w 105"/>
                  <a:gd name="T3" fmla="*/ 3 h 354"/>
                  <a:gd name="T4" fmla="*/ 118 w 105"/>
                  <a:gd name="T5" fmla="*/ 5 h 354"/>
                  <a:gd name="T6" fmla="*/ 136 w 105"/>
                  <a:gd name="T7" fmla="*/ 10 h 354"/>
                  <a:gd name="T8" fmla="*/ 136 w 105"/>
                  <a:gd name="T9" fmla="*/ 25 h 354"/>
                  <a:gd name="T10" fmla="*/ 158 w 105"/>
                  <a:gd name="T11" fmla="*/ 29 h 354"/>
                  <a:gd name="T12" fmla="*/ 158 w 105"/>
                  <a:gd name="T13" fmla="*/ 41 h 354"/>
                  <a:gd name="T14" fmla="*/ 136 w 105"/>
                  <a:gd name="T15" fmla="*/ 57 h 354"/>
                  <a:gd name="T16" fmla="*/ 112 w 105"/>
                  <a:gd name="T17" fmla="*/ 61 h 354"/>
                  <a:gd name="T18" fmla="*/ 27 w 105"/>
                  <a:gd name="T19" fmla="*/ 54 h 354"/>
                  <a:gd name="T20" fmla="*/ 12 w 105"/>
                  <a:gd name="T21" fmla="*/ 48 h 354"/>
                  <a:gd name="T22" fmla="*/ 27 w 105"/>
                  <a:gd name="T23" fmla="*/ 42 h 354"/>
                  <a:gd name="T24" fmla="*/ 9 w 105"/>
                  <a:gd name="T25" fmla="*/ 17 h 354"/>
                  <a:gd name="T26" fmla="*/ 33 w 105"/>
                  <a:gd name="T27" fmla="*/ 8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8" name="Freeform 270"/>
              <p:cNvSpPr>
                <a:spLocks/>
              </p:cNvSpPr>
              <p:nvPr/>
            </p:nvSpPr>
            <p:spPr bwMode="auto">
              <a:xfrm>
                <a:off x="3008" y="2583"/>
                <a:ext cx="155" cy="328"/>
              </a:xfrm>
              <a:custGeom>
                <a:avLst/>
                <a:gdLst>
                  <a:gd name="T0" fmla="*/ 235 w 149"/>
                  <a:gd name="T1" fmla="*/ 3 h 376"/>
                  <a:gd name="T2" fmla="*/ 223 w 149"/>
                  <a:gd name="T3" fmla="*/ 17 h 376"/>
                  <a:gd name="T4" fmla="*/ 208 w 149"/>
                  <a:gd name="T5" fmla="*/ 22 h 376"/>
                  <a:gd name="T6" fmla="*/ 204 w 149"/>
                  <a:gd name="T7" fmla="*/ 24 h 376"/>
                  <a:gd name="T8" fmla="*/ 174 w 149"/>
                  <a:gd name="T9" fmla="*/ 41 h 376"/>
                  <a:gd name="T10" fmla="*/ 137 w 149"/>
                  <a:gd name="T11" fmla="*/ 53 h 376"/>
                  <a:gd name="T12" fmla="*/ 111 w 149"/>
                  <a:gd name="T13" fmla="*/ 61 h 376"/>
                  <a:gd name="T14" fmla="*/ 92 w 149"/>
                  <a:gd name="T15" fmla="*/ 61 h 376"/>
                  <a:gd name="T16" fmla="*/ 31 w 149"/>
                  <a:gd name="T17" fmla="*/ 63 h 376"/>
                  <a:gd name="T18" fmla="*/ 2 w 149"/>
                  <a:gd name="T19" fmla="*/ 59 h 376"/>
                  <a:gd name="T20" fmla="*/ 5 w 149"/>
                  <a:gd name="T21" fmla="*/ 53 h 376"/>
                  <a:gd name="T22" fmla="*/ 8 w 149"/>
                  <a:gd name="T23" fmla="*/ 38 h 376"/>
                  <a:gd name="T24" fmla="*/ 34 w 149"/>
                  <a:gd name="T25" fmla="*/ 33 h 376"/>
                  <a:gd name="T26" fmla="*/ 56 w 149"/>
                  <a:gd name="T27" fmla="*/ 18 h 376"/>
                  <a:gd name="T28" fmla="*/ 70 w 149"/>
                  <a:gd name="T29" fmla="*/ 13 h 376"/>
                  <a:gd name="T30" fmla="*/ 133 w 149"/>
                  <a:gd name="T31" fmla="*/ 3 h 376"/>
                  <a:gd name="T32" fmla="*/ 204 w 149"/>
                  <a:gd name="T33" fmla="*/ 3 h 376"/>
                  <a:gd name="T34" fmla="*/ 23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9" name="Freeform 271"/>
              <p:cNvSpPr>
                <a:spLocks/>
              </p:cNvSpPr>
              <p:nvPr/>
            </p:nvSpPr>
            <p:spPr bwMode="auto">
              <a:xfrm>
                <a:off x="1714" y="1020"/>
                <a:ext cx="99" cy="440"/>
              </a:xfrm>
              <a:custGeom>
                <a:avLst/>
                <a:gdLst>
                  <a:gd name="T0" fmla="*/ 39 w 96"/>
                  <a:gd name="T1" fmla="*/ 83 h 504"/>
                  <a:gd name="T2" fmla="*/ 90 w 96"/>
                  <a:gd name="T3" fmla="*/ 85 h 504"/>
                  <a:gd name="T4" fmla="*/ 107 w 96"/>
                  <a:gd name="T5" fmla="*/ 78 h 504"/>
                  <a:gd name="T6" fmla="*/ 107 w 96"/>
                  <a:gd name="T7" fmla="*/ 55 h 504"/>
                  <a:gd name="T8" fmla="*/ 131 w 96"/>
                  <a:gd name="T9" fmla="*/ 37 h 504"/>
                  <a:gd name="T10" fmla="*/ 142 w 96"/>
                  <a:gd name="T11" fmla="*/ 30 h 504"/>
                  <a:gd name="T12" fmla="*/ 131 w 96"/>
                  <a:gd name="T13" fmla="*/ 9 h 504"/>
                  <a:gd name="T14" fmla="*/ 114 w 96"/>
                  <a:gd name="T15" fmla="*/ 3 h 504"/>
                  <a:gd name="T16" fmla="*/ 42 w 96"/>
                  <a:gd name="T17" fmla="*/ 4 h 504"/>
                  <a:gd name="T18" fmla="*/ 39 w 96"/>
                  <a:gd name="T19" fmla="*/ 21 h 504"/>
                  <a:gd name="T20" fmla="*/ 45 w 96"/>
                  <a:gd name="T21" fmla="*/ 62 h 504"/>
                  <a:gd name="T22" fmla="*/ 58 w 96"/>
                  <a:gd name="T23" fmla="*/ 70 h 504"/>
                  <a:gd name="T24" fmla="*/ 37 w 96"/>
                  <a:gd name="T25" fmla="*/ 81 h 504"/>
                  <a:gd name="T26" fmla="*/ 39 w 96"/>
                  <a:gd name="T27" fmla="*/ 8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50" name="Freeform 272"/>
              <p:cNvSpPr>
                <a:spLocks/>
              </p:cNvSpPr>
              <p:nvPr/>
            </p:nvSpPr>
            <p:spPr bwMode="auto">
              <a:xfrm>
                <a:off x="3431" y="1007"/>
                <a:ext cx="156" cy="358"/>
              </a:xfrm>
              <a:custGeom>
                <a:avLst/>
                <a:gdLst>
                  <a:gd name="T0" fmla="*/ 5 w 150"/>
                  <a:gd name="T1" fmla="*/ 65 h 410"/>
                  <a:gd name="T2" fmla="*/ 67 w 150"/>
                  <a:gd name="T3" fmla="*/ 71 h 410"/>
                  <a:gd name="T4" fmla="*/ 133 w 150"/>
                  <a:gd name="T5" fmla="*/ 69 h 410"/>
                  <a:gd name="T6" fmla="*/ 156 w 150"/>
                  <a:gd name="T7" fmla="*/ 62 h 410"/>
                  <a:gd name="T8" fmla="*/ 191 w 150"/>
                  <a:gd name="T9" fmla="*/ 47 h 410"/>
                  <a:gd name="T10" fmla="*/ 213 w 150"/>
                  <a:gd name="T11" fmla="*/ 38 h 410"/>
                  <a:gd name="T12" fmla="*/ 226 w 150"/>
                  <a:gd name="T13" fmla="*/ 33 h 410"/>
                  <a:gd name="T14" fmla="*/ 231 w 150"/>
                  <a:gd name="T15" fmla="*/ 20 h 410"/>
                  <a:gd name="T16" fmla="*/ 240 w 150"/>
                  <a:gd name="T17" fmla="*/ 17 h 410"/>
                  <a:gd name="T18" fmla="*/ 243 w 150"/>
                  <a:gd name="T19" fmla="*/ 8 h 410"/>
                  <a:gd name="T20" fmla="*/ 216 w 150"/>
                  <a:gd name="T21" fmla="*/ 0 h 410"/>
                  <a:gd name="T22" fmla="*/ 156 w 150"/>
                  <a:gd name="T23" fmla="*/ 3 h 410"/>
                  <a:gd name="T24" fmla="*/ 128 w 150"/>
                  <a:gd name="T25" fmla="*/ 9 h 410"/>
                  <a:gd name="T26" fmla="*/ 110 w 150"/>
                  <a:gd name="T27" fmla="*/ 24 h 410"/>
                  <a:gd name="T28" fmla="*/ 96 w 150"/>
                  <a:gd name="T29" fmla="*/ 27 h 410"/>
                  <a:gd name="T30" fmla="*/ 70 w 150"/>
                  <a:gd name="T31" fmla="*/ 38 h 410"/>
                  <a:gd name="T32" fmla="*/ 67 w 150"/>
                  <a:gd name="T33" fmla="*/ 39 h 410"/>
                  <a:gd name="T34" fmla="*/ 56 w 150"/>
                  <a:gd name="T35" fmla="*/ 39 h 410"/>
                  <a:gd name="T36" fmla="*/ 52 w 150"/>
                  <a:gd name="T37" fmla="*/ 44 h 410"/>
                  <a:gd name="T38" fmla="*/ 46 w 150"/>
                  <a:gd name="T39" fmla="*/ 45 h 410"/>
                  <a:gd name="T40" fmla="*/ 29 w 150"/>
                  <a:gd name="T41" fmla="*/ 60 h 410"/>
                  <a:gd name="T42" fmla="*/ 10 w 150"/>
                  <a:gd name="T43" fmla="*/ 65 h 410"/>
                  <a:gd name="T44" fmla="*/ 2 w 150"/>
                  <a:gd name="T45" fmla="*/ 66 h 410"/>
                  <a:gd name="T46" fmla="*/ 5 w 150"/>
                  <a:gd name="T47" fmla="*/ 6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214" name="Group 275"/>
            <p:cNvGrpSpPr>
              <a:grpSpLocks/>
            </p:cNvGrpSpPr>
            <p:nvPr/>
          </p:nvGrpSpPr>
          <p:grpSpPr bwMode="auto">
            <a:xfrm>
              <a:off x="3303" y="3335"/>
              <a:ext cx="236" cy="260"/>
              <a:chOff x="1557" y="1007"/>
              <a:chExt cx="2105" cy="1949"/>
            </a:xfrm>
          </p:grpSpPr>
          <p:grpSp>
            <p:nvGrpSpPr>
              <p:cNvPr id="4237" name="Group 277"/>
              <p:cNvGrpSpPr>
                <a:grpSpLocks/>
              </p:cNvGrpSpPr>
              <p:nvPr/>
            </p:nvGrpSpPr>
            <p:grpSpPr bwMode="auto">
              <a:xfrm>
                <a:off x="1557" y="1209"/>
                <a:ext cx="2105" cy="1421"/>
                <a:chOff x="578" y="2316"/>
                <a:chExt cx="2105" cy="1421"/>
              </a:xfrm>
            </p:grpSpPr>
            <p:sp>
              <p:nvSpPr>
                <p:cNvPr id="4243" name="Freeform 278" descr="Cork"/>
                <p:cNvSpPr>
                  <a:spLocks/>
                </p:cNvSpPr>
                <p:nvPr/>
              </p:nvSpPr>
              <p:spPr bwMode="auto">
                <a:xfrm>
                  <a:off x="633" y="2316"/>
                  <a:ext cx="2050" cy="256"/>
                </a:xfrm>
                <a:custGeom>
                  <a:avLst/>
                  <a:gdLst>
                    <a:gd name="T0" fmla="*/ 83345562 w 592"/>
                    <a:gd name="T1" fmla="*/ 71808185 h 90"/>
                    <a:gd name="T2" fmla="*/ 225882827 w 592"/>
                    <a:gd name="T3" fmla="*/ 35117588 h 90"/>
                    <a:gd name="T4" fmla="*/ 351028758 w 592"/>
                    <a:gd name="T5" fmla="*/ 28609408 h 90"/>
                    <a:gd name="T6" fmla="*/ 473034432 w 592"/>
                    <a:gd name="T7" fmla="*/ 25549517 h 90"/>
                    <a:gd name="T8" fmla="*/ 1153842947 w 592"/>
                    <a:gd name="T9" fmla="*/ 27220127 h 90"/>
                    <a:gd name="T10" fmla="*/ 1563442573 w 592"/>
                    <a:gd name="T11" fmla="*/ 31972014 h 90"/>
                    <a:gd name="T12" fmla="*/ 1751298558 w 592"/>
                    <a:gd name="T13" fmla="*/ 36789695 h 90"/>
                    <a:gd name="T14" fmla="*/ 2147483647 w 592"/>
                    <a:gd name="T15" fmla="*/ 41541581 h 90"/>
                    <a:gd name="T16" fmla="*/ 2147483647 w 592"/>
                    <a:gd name="T17" fmla="*/ 35117588 h 90"/>
                    <a:gd name="T18" fmla="*/ 2147483647 w 592"/>
                    <a:gd name="T19" fmla="*/ 12933877 h 90"/>
                    <a:gd name="T20" fmla="*/ 2147483647 w 592"/>
                    <a:gd name="T21" fmla="*/ 0 h 90"/>
                    <a:gd name="T22" fmla="*/ 2147483647 w 592"/>
                    <a:gd name="T23" fmla="*/ 1670471 h 90"/>
                    <a:gd name="T24" fmla="*/ 2147483647 w 592"/>
                    <a:gd name="T25" fmla="*/ 23856139 h 90"/>
                    <a:gd name="T26" fmla="*/ 2147483647 w 592"/>
                    <a:gd name="T27" fmla="*/ 28609408 h 90"/>
                    <a:gd name="T28" fmla="*/ 2147483647 w 592"/>
                    <a:gd name="T29" fmla="*/ 47918441 h 90"/>
                    <a:gd name="T30" fmla="*/ 2147483647 w 592"/>
                    <a:gd name="T31" fmla="*/ 5276851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44" name="Freeform 279" descr="Cork"/>
                <p:cNvSpPr>
                  <a:spLocks/>
                </p:cNvSpPr>
                <p:nvPr/>
              </p:nvSpPr>
              <p:spPr bwMode="auto">
                <a:xfrm>
                  <a:off x="578" y="2506"/>
                  <a:ext cx="2074" cy="1231"/>
                </a:xfrm>
                <a:custGeom>
                  <a:avLst/>
                  <a:gdLst>
                    <a:gd name="T0" fmla="*/ 2147483647 w 599"/>
                    <a:gd name="T1" fmla="*/ 0 h 432"/>
                    <a:gd name="T2" fmla="*/ 2147483647 w 599"/>
                    <a:gd name="T3" fmla="*/ 4830116 h 432"/>
                    <a:gd name="T4" fmla="*/ 2147483647 w 599"/>
                    <a:gd name="T5" fmla="*/ 8050119 h 432"/>
                    <a:gd name="T6" fmla="*/ 2147483647 w 599"/>
                    <a:gd name="T7" fmla="*/ 19522372 h 432"/>
                    <a:gd name="T8" fmla="*/ 2147483647 w 599"/>
                    <a:gd name="T9" fmla="*/ 75152279 h 432"/>
                    <a:gd name="T10" fmla="*/ 2147483647 w 599"/>
                    <a:gd name="T11" fmla="*/ 169986251 h 432"/>
                    <a:gd name="T12" fmla="*/ 2147483647 w 599"/>
                    <a:gd name="T13" fmla="*/ 217256625 h 432"/>
                    <a:gd name="T14" fmla="*/ 2147483647 w 599"/>
                    <a:gd name="T15" fmla="*/ 285770732 h 432"/>
                    <a:gd name="T16" fmla="*/ 2147483647 w 599"/>
                    <a:gd name="T17" fmla="*/ 328519278 h 432"/>
                    <a:gd name="T18" fmla="*/ 2147483647 w 599"/>
                    <a:gd name="T19" fmla="*/ 344781290 h 432"/>
                    <a:gd name="T20" fmla="*/ 2147483647 w 599"/>
                    <a:gd name="T21" fmla="*/ 338156090 h 432"/>
                    <a:gd name="T22" fmla="*/ 2147483647 w 599"/>
                    <a:gd name="T23" fmla="*/ 334721885 h 432"/>
                    <a:gd name="T24" fmla="*/ 2147483647 w 599"/>
                    <a:gd name="T25" fmla="*/ 287465713 h 432"/>
                    <a:gd name="T26" fmla="*/ 2147483647 w 599"/>
                    <a:gd name="T27" fmla="*/ 275998415 h 432"/>
                    <a:gd name="T28" fmla="*/ 2147483647 w 599"/>
                    <a:gd name="T29" fmla="*/ 267943674 h 432"/>
                    <a:gd name="T30" fmla="*/ 2147483647 w 599"/>
                    <a:gd name="T31" fmla="*/ 257983480 h 432"/>
                    <a:gd name="T32" fmla="*/ 1160931652 w 599"/>
                    <a:gd name="T33" fmla="*/ 294095540 h 432"/>
                    <a:gd name="T34" fmla="*/ 1059883360 w 599"/>
                    <a:gd name="T35" fmla="*/ 300632814 h 432"/>
                    <a:gd name="T36" fmla="*/ 893452892 w 599"/>
                    <a:gd name="T37" fmla="*/ 320142454 h 432"/>
                    <a:gd name="T38" fmla="*/ 546281410 w 599"/>
                    <a:gd name="T39" fmla="*/ 352832887 h 432"/>
                    <a:gd name="T40" fmla="*/ 296670174 w 599"/>
                    <a:gd name="T41" fmla="*/ 344781290 h 432"/>
                    <a:gd name="T42" fmla="*/ 174793670 w 599"/>
                    <a:gd name="T43" fmla="*/ 338156090 h 432"/>
                    <a:gd name="T44" fmla="*/ 71100418 w 599"/>
                    <a:gd name="T45" fmla="*/ 324984741 h 432"/>
                    <a:gd name="T46" fmla="*/ 113154279 w 599"/>
                    <a:gd name="T47" fmla="*/ 303840826 h 432"/>
                    <a:gd name="T48" fmla="*/ 174793670 w 599"/>
                    <a:gd name="T49" fmla="*/ 272886282 h 432"/>
                    <a:gd name="T50" fmla="*/ 276135178 w 599"/>
                    <a:gd name="T51" fmla="*/ 214149123 h 432"/>
                    <a:gd name="T52" fmla="*/ 296670174 w 599"/>
                    <a:gd name="T53" fmla="*/ 153576434 h 432"/>
                    <a:gd name="T54" fmla="*/ 317198529 w 599"/>
                    <a:gd name="T55" fmla="*/ 102886057 h 432"/>
                    <a:gd name="T56" fmla="*/ 296670174 w 599"/>
                    <a:gd name="T57" fmla="*/ 67100308 h 432"/>
                    <a:gd name="T58" fmla="*/ 216937253 w 599"/>
                    <a:gd name="T59" fmla="*/ 24351918 h 432"/>
                    <a:gd name="T60" fmla="*/ 196402426 w 599"/>
                    <a:gd name="T61" fmla="*/ 1147225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238" name="Freeform 281"/>
              <p:cNvSpPr>
                <a:spLocks/>
              </p:cNvSpPr>
              <p:nvPr/>
            </p:nvSpPr>
            <p:spPr bwMode="auto">
              <a:xfrm>
                <a:off x="1616" y="2649"/>
                <a:ext cx="88" cy="277"/>
              </a:xfrm>
              <a:custGeom>
                <a:avLst/>
                <a:gdLst>
                  <a:gd name="T0" fmla="*/ 114 w 85"/>
                  <a:gd name="T1" fmla="*/ 25 h 318"/>
                  <a:gd name="T2" fmla="*/ 99 w 85"/>
                  <a:gd name="T3" fmla="*/ 11 h 318"/>
                  <a:gd name="T4" fmla="*/ 74 w 85"/>
                  <a:gd name="T5" fmla="*/ 7 h 318"/>
                  <a:gd name="T6" fmla="*/ 86 w 85"/>
                  <a:gd name="T7" fmla="*/ 11 h 318"/>
                  <a:gd name="T8" fmla="*/ 99 w 85"/>
                  <a:gd name="T9" fmla="*/ 4 h 318"/>
                  <a:gd name="T10" fmla="*/ 59 w 85"/>
                  <a:gd name="T11" fmla="*/ 3 h 318"/>
                  <a:gd name="T12" fmla="*/ 59 w 85"/>
                  <a:gd name="T13" fmla="*/ 7 h 318"/>
                  <a:gd name="T14" fmla="*/ 74 w 85"/>
                  <a:gd name="T15" fmla="*/ 31 h 318"/>
                  <a:gd name="T16" fmla="*/ 43 w 85"/>
                  <a:gd name="T17" fmla="*/ 26 h 318"/>
                  <a:gd name="T18" fmla="*/ 59 w 85"/>
                  <a:gd name="T19" fmla="*/ 21 h 318"/>
                  <a:gd name="T20" fmla="*/ 74 w 85"/>
                  <a:gd name="T21" fmla="*/ 26 h 318"/>
                  <a:gd name="T22" fmla="*/ 59 w 85"/>
                  <a:gd name="T23" fmla="*/ 17 h 318"/>
                  <a:gd name="T24" fmla="*/ 74 w 85"/>
                  <a:gd name="T25" fmla="*/ 25 h 318"/>
                  <a:gd name="T26" fmla="*/ 59 w 85"/>
                  <a:gd name="T27" fmla="*/ 20 h 318"/>
                  <a:gd name="T28" fmla="*/ 74 w 85"/>
                  <a:gd name="T29" fmla="*/ 24 h 318"/>
                  <a:gd name="T30" fmla="*/ 86 w 85"/>
                  <a:gd name="T31" fmla="*/ 28 h 318"/>
                  <a:gd name="T32" fmla="*/ 114 w 85"/>
                  <a:gd name="T33" fmla="*/ 33 h 318"/>
                  <a:gd name="T34" fmla="*/ 125 w 85"/>
                  <a:gd name="T35" fmla="*/ 38 h 318"/>
                  <a:gd name="T36" fmla="*/ 114 w 85"/>
                  <a:gd name="T37" fmla="*/ 46 h 318"/>
                  <a:gd name="T38" fmla="*/ 99 w 85"/>
                  <a:gd name="T39" fmla="*/ 44 h 318"/>
                  <a:gd name="T40" fmla="*/ 86 w 85"/>
                  <a:gd name="T41" fmla="*/ 52 h 318"/>
                  <a:gd name="T42" fmla="*/ 59 w 85"/>
                  <a:gd name="T43" fmla="*/ 49 h 318"/>
                  <a:gd name="T44" fmla="*/ 43 w 85"/>
                  <a:gd name="T45" fmla="*/ 33 h 318"/>
                  <a:gd name="T46" fmla="*/ 35 w 85"/>
                  <a:gd name="T47" fmla="*/ 41 h 318"/>
                  <a:gd name="T48" fmla="*/ 5 w 85"/>
                  <a:gd name="T49" fmla="*/ 35 h 318"/>
                  <a:gd name="T50" fmla="*/ 59 w 85"/>
                  <a:gd name="T51" fmla="*/ 24 h 318"/>
                  <a:gd name="T52" fmla="*/ 99 w 85"/>
                  <a:gd name="T53" fmla="*/ 28 h 318"/>
                  <a:gd name="T54" fmla="*/ 114 w 85"/>
                  <a:gd name="T55" fmla="*/ 37 h 318"/>
                  <a:gd name="T56" fmla="*/ 99 w 85"/>
                  <a:gd name="T57" fmla="*/ 31 h 318"/>
                  <a:gd name="T58" fmla="*/ 99 w 85"/>
                  <a:gd name="T59" fmla="*/ 3 h 318"/>
                  <a:gd name="T60" fmla="*/ 74 w 85"/>
                  <a:gd name="T61" fmla="*/ 6 h 318"/>
                  <a:gd name="T62" fmla="*/ 35 w 85"/>
                  <a:gd name="T63" fmla="*/ 7 h 318"/>
                  <a:gd name="T64" fmla="*/ 59 w 85"/>
                  <a:gd name="T65" fmla="*/ 16 h 318"/>
                  <a:gd name="T66" fmla="*/ 86 w 85"/>
                  <a:gd name="T67" fmla="*/ 22 h 318"/>
                  <a:gd name="T68" fmla="*/ 114 w 85"/>
                  <a:gd name="T69" fmla="*/ 2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39" name="Freeform 282"/>
              <p:cNvSpPr>
                <a:spLocks/>
              </p:cNvSpPr>
              <p:nvPr/>
            </p:nvSpPr>
            <p:spPr bwMode="auto">
              <a:xfrm>
                <a:off x="1635" y="2647"/>
                <a:ext cx="109" cy="309"/>
              </a:xfrm>
              <a:custGeom>
                <a:avLst/>
                <a:gdLst>
                  <a:gd name="T0" fmla="*/ 1 w 105"/>
                  <a:gd name="T1" fmla="*/ 0 h 354"/>
                  <a:gd name="T2" fmla="*/ 151 w 105"/>
                  <a:gd name="T3" fmla="*/ 3 h 354"/>
                  <a:gd name="T4" fmla="*/ 118 w 105"/>
                  <a:gd name="T5" fmla="*/ 5 h 354"/>
                  <a:gd name="T6" fmla="*/ 136 w 105"/>
                  <a:gd name="T7" fmla="*/ 10 h 354"/>
                  <a:gd name="T8" fmla="*/ 136 w 105"/>
                  <a:gd name="T9" fmla="*/ 25 h 354"/>
                  <a:gd name="T10" fmla="*/ 158 w 105"/>
                  <a:gd name="T11" fmla="*/ 29 h 354"/>
                  <a:gd name="T12" fmla="*/ 158 w 105"/>
                  <a:gd name="T13" fmla="*/ 41 h 354"/>
                  <a:gd name="T14" fmla="*/ 136 w 105"/>
                  <a:gd name="T15" fmla="*/ 57 h 354"/>
                  <a:gd name="T16" fmla="*/ 112 w 105"/>
                  <a:gd name="T17" fmla="*/ 61 h 354"/>
                  <a:gd name="T18" fmla="*/ 27 w 105"/>
                  <a:gd name="T19" fmla="*/ 54 h 354"/>
                  <a:gd name="T20" fmla="*/ 12 w 105"/>
                  <a:gd name="T21" fmla="*/ 48 h 354"/>
                  <a:gd name="T22" fmla="*/ 27 w 105"/>
                  <a:gd name="T23" fmla="*/ 42 h 354"/>
                  <a:gd name="T24" fmla="*/ 9 w 105"/>
                  <a:gd name="T25" fmla="*/ 17 h 354"/>
                  <a:gd name="T26" fmla="*/ 33 w 105"/>
                  <a:gd name="T27" fmla="*/ 8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0" name="Freeform 283"/>
              <p:cNvSpPr>
                <a:spLocks/>
              </p:cNvSpPr>
              <p:nvPr/>
            </p:nvSpPr>
            <p:spPr bwMode="auto">
              <a:xfrm>
                <a:off x="3008" y="2583"/>
                <a:ext cx="155" cy="328"/>
              </a:xfrm>
              <a:custGeom>
                <a:avLst/>
                <a:gdLst>
                  <a:gd name="T0" fmla="*/ 235 w 149"/>
                  <a:gd name="T1" fmla="*/ 3 h 376"/>
                  <a:gd name="T2" fmla="*/ 223 w 149"/>
                  <a:gd name="T3" fmla="*/ 17 h 376"/>
                  <a:gd name="T4" fmla="*/ 208 w 149"/>
                  <a:gd name="T5" fmla="*/ 22 h 376"/>
                  <a:gd name="T6" fmla="*/ 204 w 149"/>
                  <a:gd name="T7" fmla="*/ 24 h 376"/>
                  <a:gd name="T8" fmla="*/ 174 w 149"/>
                  <a:gd name="T9" fmla="*/ 41 h 376"/>
                  <a:gd name="T10" fmla="*/ 137 w 149"/>
                  <a:gd name="T11" fmla="*/ 53 h 376"/>
                  <a:gd name="T12" fmla="*/ 111 w 149"/>
                  <a:gd name="T13" fmla="*/ 61 h 376"/>
                  <a:gd name="T14" fmla="*/ 92 w 149"/>
                  <a:gd name="T15" fmla="*/ 61 h 376"/>
                  <a:gd name="T16" fmla="*/ 31 w 149"/>
                  <a:gd name="T17" fmla="*/ 63 h 376"/>
                  <a:gd name="T18" fmla="*/ 2 w 149"/>
                  <a:gd name="T19" fmla="*/ 59 h 376"/>
                  <a:gd name="T20" fmla="*/ 5 w 149"/>
                  <a:gd name="T21" fmla="*/ 53 h 376"/>
                  <a:gd name="T22" fmla="*/ 8 w 149"/>
                  <a:gd name="T23" fmla="*/ 38 h 376"/>
                  <a:gd name="T24" fmla="*/ 34 w 149"/>
                  <a:gd name="T25" fmla="*/ 33 h 376"/>
                  <a:gd name="T26" fmla="*/ 56 w 149"/>
                  <a:gd name="T27" fmla="*/ 18 h 376"/>
                  <a:gd name="T28" fmla="*/ 70 w 149"/>
                  <a:gd name="T29" fmla="*/ 13 h 376"/>
                  <a:gd name="T30" fmla="*/ 133 w 149"/>
                  <a:gd name="T31" fmla="*/ 3 h 376"/>
                  <a:gd name="T32" fmla="*/ 204 w 149"/>
                  <a:gd name="T33" fmla="*/ 3 h 376"/>
                  <a:gd name="T34" fmla="*/ 23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1" name="Freeform 284"/>
              <p:cNvSpPr>
                <a:spLocks/>
              </p:cNvSpPr>
              <p:nvPr/>
            </p:nvSpPr>
            <p:spPr bwMode="auto">
              <a:xfrm>
                <a:off x="1714" y="1020"/>
                <a:ext cx="99" cy="440"/>
              </a:xfrm>
              <a:custGeom>
                <a:avLst/>
                <a:gdLst>
                  <a:gd name="T0" fmla="*/ 39 w 96"/>
                  <a:gd name="T1" fmla="*/ 83 h 504"/>
                  <a:gd name="T2" fmla="*/ 90 w 96"/>
                  <a:gd name="T3" fmla="*/ 85 h 504"/>
                  <a:gd name="T4" fmla="*/ 107 w 96"/>
                  <a:gd name="T5" fmla="*/ 78 h 504"/>
                  <a:gd name="T6" fmla="*/ 107 w 96"/>
                  <a:gd name="T7" fmla="*/ 55 h 504"/>
                  <a:gd name="T8" fmla="*/ 131 w 96"/>
                  <a:gd name="T9" fmla="*/ 37 h 504"/>
                  <a:gd name="T10" fmla="*/ 142 w 96"/>
                  <a:gd name="T11" fmla="*/ 30 h 504"/>
                  <a:gd name="T12" fmla="*/ 131 w 96"/>
                  <a:gd name="T13" fmla="*/ 9 h 504"/>
                  <a:gd name="T14" fmla="*/ 114 w 96"/>
                  <a:gd name="T15" fmla="*/ 3 h 504"/>
                  <a:gd name="T16" fmla="*/ 42 w 96"/>
                  <a:gd name="T17" fmla="*/ 4 h 504"/>
                  <a:gd name="T18" fmla="*/ 39 w 96"/>
                  <a:gd name="T19" fmla="*/ 21 h 504"/>
                  <a:gd name="T20" fmla="*/ 45 w 96"/>
                  <a:gd name="T21" fmla="*/ 62 h 504"/>
                  <a:gd name="T22" fmla="*/ 58 w 96"/>
                  <a:gd name="T23" fmla="*/ 70 h 504"/>
                  <a:gd name="T24" fmla="*/ 37 w 96"/>
                  <a:gd name="T25" fmla="*/ 81 h 504"/>
                  <a:gd name="T26" fmla="*/ 39 w 96"/>
                  <a:gd name="T27" fmla="*/ 8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2" name="Freeform 285"/>
              <p:cNvSpPr>
                <a:spLocks/>
              </p:cNvSpPr>
              <p:nvPr/>
            </p:nvSpPr>
            <p:spPr bwMode="auto">
              <a:xfrm>
                <a:off x="3431" y="1007"/>
                <a:ext cx="156" cy="358"/>
              </a:xfrm>
              <a:custGeom>
                <a:avLst/>
                <a:gdLst>
                  <a:gd name="T0" fmla="*/ 5 w 150"/>
                  <a:gd name="T1" fmla="*/ 65 h 410"/>
                  <a:gd name="T2" fmla="*/ 67 w 150"/>
                  <a:gd name="T3" fmla="*/ 71 h 410"/>
                  <a:gd name="T4" fmla="*/ 133 w 150"/>
                  <a:gd name="T5" fmla="*/ 69 h 410"/>
                  <a:gd name="T6" fmla="*/ 156 w 150"/>
                  <a:gd name="T7" fmla="*/ 62 h 410"/>
                  <a:gd name="T8" fmla="*/ 191 w 150"/>
                  <a:gd name="T9" fmla="*/ 47 h 410"/>
                  <a:gd name="T10" fmla="*/ 213 w 150"/>
                  <a:gd name="T11" fmla="*/ 38 h 410"/>
                  <a:gd name="T12" fmla="*/ 226 w 150"/>
                  <a:gd name="T13" fmla="*/ 33 h 410"/>
                  <a:gd name="T14" fmla="*/ 231 w 150"/>
                  <a:gd name="T15" fmla="*/ 20 h 410"/>
                  <a:gd name="T16" fmla="*/ 240 w 150"/>
                  <a:gd name="T17" fmla="*/ 17 h 410"/>
                  <a:gd name="T18" fmla="*/ 243 w 150"/>
                  <a:gd name="T19" fmla="*/ 8 h 410"/>
                  <a:gd name="T20" fmla="*/ 216 w 150"/>
                  <a:gd name="T21" fmla="*/ 0 h 410"/>
                  <a:gd name="T22" fmla="*/ 156 w 150"/>
                  <a:gd name="T23" fmla="*/ 3 h 410"/>
                  <a:gd name="T24" fmla="*/ 128 w 150"/>
                  <a:gd name="T25" fmla="*/ 9 h 410"/>
                  <a:gd name="T26" fmla="*/ 110 w 150"/>
                  <a:gd name="T27" fmla="*/ 24 h 410"/>
                  <a:gd name="T28" fmla="*/ 96 w 150"/>
                  <a:gd name="T29" fmla="*/ 27 h 410"/>
                  <a:gd name="T30" fmla="*/ 70 w 150"/>
                  <a:gd name="T31" fmla="*/ 38 h 410"/>
                  <a:gd name="T32" fmla="*/ 67 w 150"/>
                  <a:gd name="T33" fmla="*/ 39 h 410"/>
                  <a:gd name="T34" fmla="*/ 56 w 150"/>
                  <a:gd name="T35" fmla="*/ 39 h 410"/>
                  <a:gd name="T36" fmla="*/ 52 w 150"/>
                  <a:gd name="T37" fmla="*/ 44 h 410"/>
                  <a:gd name="T38" fmla="*/ 46 w 150"/>
                  <a:gd name="T39" fmla="*/ 45 h 410"/>
                  <a:gd name="T40" fmla="*/ 29 w 150"/>
                  <a:gd name="T41" fmla="*/ 60 h 410"/>
                  <a:gd name="T42" fmla="*/ 10 w 150"/>
                  <a:gd name="T43" fmla="*/ 65 h 410"/>
                  <a:gd name="T44" fmla="*/ 2 w 150"/>
                  <a:gd name="T45" fmla="*/ 66 h 410"/>
                  <a:gd name="T46" fmla="*/ 5 w 150"/>
                  <a:gd name="T47" fmla="*/ 6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215" name="Group 287"/>
            <p:cNvGrpSpPr>
              <a:grpSpLocks/>
            </p:cNvGrpSpPr>
            <p:nvPr/>
          </p:nvGrpSpPr>
          <p:grpSpPr bwMode="auto">
            <a:xfrm>
              <a:off x="4781" y="879"/>
              <a:ext cx="247" cy="260"/>
              <a:chOff x="1609" y="1232"/>
              <a:chExt cx="247" cy="260"/>
            </a:xfrm>
          </p:grpSpPr>
          <p:grpSp>
            <p:nvGrpSpPr>
              <p:cNvPr id="4227" name="Group 288"/>
              <p:cNvGrpSpPr>
                <a:grpSpLocks/>
              </p:cNvGrpSpPr>
              <p:nvPr/>
            </p:nvGrpSpPr>
            <p:grpSpPr bwMode="auto">
              <a:xfrm>
                <a:off x="1620" y="1232"/>
                <a:ext cx="236" cy="260"/>
                <a:chOff x="1557" y="1007"/>
                <a:chExt cx="2105" cy="1949"/>
              </a:xfrm>
            </p:grpSpPr>
            <p:grpSp>
              <p:nvGrpSpPr>
                <p:cNvPr id="4229" name="Group 290"/>
                <p:cNvGrpSpPr>
                  <a:grpSpLocks/>
                </p:cNvGrpSpPr>
                <p:nvPr/>
              </p:nvGrpSpPr>
              <p:grpSpPr bwMode="auto">
                <a:xfrm>
                  <a:off x="1557" y="1209"/>
                  <a:ext cx="2105" cy="1421"/>
                  <a:chOff x="578" y="2316"/>
                  <a:chExt cx="2105" cy="1421"/>
                </a:xfrm>
              </p:grpSpPr>
              <p:sp>
                <p:nvSpPr>
                  <p:cNvPr id="4235" name="Freeform 291" descr="Cork"/>
                  <p:cNvSpPr>
                    <a:spLocks/>
                  </p:cNvSpPr>
                  <p:nvPr/>
                </p:nvSpPr>
                <p:spPr bwMode="auto">
                  <a:xfrm>
                    <a:off x="633" y="2316"/>
                    <a:ext cx="2050" cy="256"/>
                  </a:xfrm>
                  <a:custGeom>
                    <a:avLst/>
                    <a:gdLst>
                      <a:gd name="T0" fmla="*/ 83345562 w 592"/>
                      <a:gd name="T1" fmla="*/ 71808185 h 90"/>
                      <a:gd name="T2" fmla="*/ 225882827 w 592"/>
                      <a:gd name="T3" fmla="*/ 35117588 h 90"/>
                      <a:gd name="T4" fmla="*/ 351028758 w 592"/>
                      <a:gd name="T5" fmla="*/ 28609408 h 90"/>
                      <a:gd name="T6" fmla="*/ 473034432 w 592"/>
                      <a:gd name="T7" fmla="*/ 25549517 h 90"/>
                      <a:gd name="T8" fmla="*/ 1153842947 w 592"/>
                      <a:gd name="T9" fmla="*/ 27220127 h 90"/>
                      <a:gd name="T10" fmla="*/ 1563442573 w 592"/>
                      <a:gd name="T11" fmla="*/ 31972014 h 90"/>
                      <a:gd name="T12" fmla="*/ 1751298558 w 592"/>
                      <a:gd name="T13" fmla="*/ 36789695 h 90"/>
                      <a:gd name="T14" fmla="*/ 2147483647 w 592"/>
                      <a:gd name="T15" fmla="*/ 41541581 h 90"/>
                      <a:gd name="T16" fmla="*/ 2147483647 w 592"/>
                      <a:gd name="T17" fmla="*/ 35117588 h 90"/>
                      <a:gd name="T18" fmla="*/ 2147483647 w 592"/>
                      <a:gd name="T19" fmla="*/ 12933877 h 90"/>
                      <a:gd name="T20" fmla="*/ 2147483647 w 592"/>
                      <a:gd name="T21" fmla="*/ 0 h 90"/>
                      <a:gd name="T22" fmla="*/ 2147483647 w 592"/>
                      <a:gd name="T23" fmla="*/ 1670471 h 90"/>
                      <a:gd name="T24" fmla="*/ 2147483647 w 592"/>
                      <a:gd name="T25" fmla="*/ 23856139 h 90"/>
                      <a:gd name="T26" fmla="*/ 2147483647 w 592"/>
                      <a:gd name="T27" fmla="*/ 28609408 h 90"/>
                      <a:gd name="T28" fmla="*/ 2147483647 w 592"/>
                      <a:gd name="T29" fmla="*/ 47918441 h 90"/>
                      <a:gd name="T30" fmla="*/ 2147483647 w 592"/>
                      <a:gd name="T31" fmla="*/ 5276851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36" name="Freeform 292" descr="Cork"/>
                  <p:cNvSpPr>
                    <a:spLocks/>
                  </p:cNvSpPr>
                  <p:nvPr/>
                </p:nvSpPr>
                <p:spPr bwMode="auto">
                  <a:xfrm>
                    <a:off x="578" y="2506"/>
                    <a:ext cx="2074" cy="1231"/>
                  </a:xfrm>
                  <a:custGeom>
                    <a:avLst/>
                    <a:gdLst>
                      <a:gd name="T0" fmla="*/ 2147483647 w 599"/>
                      <a:gd name="T1" fmla="*/ 0 h 432"/>
                      <a:gd name="T2" fmla="*/ 2147483647 w 599"/>
                      <a:gd name="T3" fmla="*/ 4830116 h 432"/>
                      <a:gd name="T4" fmla="*/ 2147483647 w 599"/>
                      <a:gd name="T5" fmla="*/ 8050119 h 432"/>
                      <a:gd name="T6" fmla="*/ 2147483647 w 599"/>
                      <a:gd name="T7" fmla="*/ 19522372 h 432"/>
                      <a:gd name="T8" fmla="*/ 2147483647 w 599"/>
                      <a:gd name="T9" fmla="*/ 75152279 h 432"/>
                      <a:gd name="T10" fmla="*/ 2147483647 w 599"/>
                      <a:gd name="T11" fmla="*/ 169986251 h 432"/>
                      <a:gd name="T12" fmla="*/ 2147483647 w 599"/>
                      <a:gd name="T13" fmla="*/ 217256625 h 432"/>
                      <a:gd name="T14" fmla="*/ 2147483647 w 599"/>
                      <a:gd name="T15" fmla="*/ 285770732 h 432"/>
                      <a:gd name="T16" fmla="*/ 2147483647 w 599"/>
                      <a:gd name="T17" fmla="*/ 328519278 h 432"/>
                      <a:gd name="T18" fmla="*/ 2147483647 w 599"/>
                      <a:gd name="T19" fmla="*/ 344781290 h 432"/>
                      <a:gd name="T20" fmla="*/ 2147483647 w 599"/>
                      <a:gd name="T21" fmla="*/ 338156090 h 432"/>
                      <a:gd name="T22" fmla="*/ 2147483647 w 599"/>
                      <a:gd name="T23" fmla="*/ 334721885 h 432"/>
                      <a:gd name="T24" fmla="*/ 2147483647 w 599"/>
                      <a:gd name="T25" fmla="*/ 287465713 h 432"/>
                      <a:gd name="T26" fmla="*/ 2147483647 w 599"/>
                      <a:gd name="T27" fmla="*/ 275998415 h 432"/>
                      <a:gd name="T28" fmla="*/ 2147483647 w 599"/>
                      <a:gd name="T29" fmla="*/ 267943674 h 432"/>
                      <a:gd name="T30" fmla="*/ 2147483647 w 599"/>
                      <a:gd name="T31" fmla="*/ 257983480 h 432"/>
                      <a:gd name="T32" fmla="*/ 1160931652 w 599"/>
                      <a:gd name="T33" fmla="*/ 294095540 h 432"/>
                      <a:gd name="T34" fmla="*/ 1059883360 w 599"/>
                      <a:gd name="T35" fmla="*/ 300632814 h 432"/>
                      <a:gd name="T36" fmla="*/ 893452892 w 599"/>
                      <a:gd name="T37" fmla="*/ 320142454 h 432"/>
                      <a:gd name="T38" fmla="*/ 546281410 w 599"/>
                      <a:gd name="T39" fmla="*/ 352832887 h 432"/>
                      <a:gd name="T40" fmla="*/ 296670174 w 599"/>
                      <a:gd name="T41" fmla="*/ 344781290 h 432"/>
                      <a:gd name="T42" fmla="*/ 174793670 w 599"/>
                      <a:gd name="T43" fmla="*/ 338156090 h 432"/>
                      <a:gd name="T44" fmla="*/ 71100418 w 599"/>
                      <a:gd name="T45" fmla="*/ 324984741 h 432"/>
                      <a:gd name="T46" fmla="*/ 113154279 w 599"/>
                      <a:gd name="T47" fmla="*/ 303840826 h 432"/>
                      <a:gd name="T48" fmla="*/ 174793670 w 599"/>
                      <a:gd name="T49" fmla="*/ 272886282 h 432"/>
                      <a:gd name="T50" fmla="*/ 276135178 w 599"/>
                      <a:gd name="T51" fmla="*/ 214149123 h 432"/>
                      <a:gd name="T52" fmla="*/ 296670174 w 599"/>
                      <a:gd name="T53" fmla="*/ 153576434 h 432"/>
                      <a:gd name="T54" fmla="*/ 317198529 w 599"/>
                      <a:gd name="T55" fmla="*/ 102886057 h 432"/>
                      <a:gd name="T56" fmla="*/ 296670174 w 599"/>
                      <a:gd name="T57" fmla="*/ 67100308 h 432"/>
                      <a:gd name="T58" fmla="*/ 216937253 w 599"/>
                      <a:gd name="T59" fmla="*/ 24351918 h 432"/>
                      <a:gd name="T60" fmla="*/ 196402426 w 599"/>
                      <a:gd name="T61" fmla="*/ 1147225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230" name="Freeform 294"/>
                <p:cNvSpPr>
                  <a:spLocks/>
                </p:cNvSpPr>
                <p:nvPr/>
              </p:nvSpPr>
              <p:spPr bwMode="auto">
                <a:xfrm>
                  <a:off x="1616" y="2649"/>
                  <a:ext cx="88" cy="277"/>
                </a:xfrm>
                <a:custGeom>
                  <a:avLst/>
                  <a:gdLst>
                    <a:gd name="T0" fmla="*/ 114 w 85"/>
                    <a:gd name="T1" fmla="*/ 25 h 318"/>
                    <a:gd name="T2" fmla="*/ 99 w 85"/>
                    <a:gd name="T3" fmla="*/ 11 h 318"/>
                    <a:gd name="T4" fmla="*/ 74 w 85"/>
                    <a:gd name="T5" fmla="*/ 7 h 318"/>
                    <a:gd name="T6" fmla="*/ 86 w 85"/>
                    <a:gd name="T7" fmla="*/ 11 h 318"/>
                    <a:gd name="T8" fmla="*/ 99 w 85"/>
                    <a:gd name="T9" fmla="*/ 4 h 318"/>
                    <a:gd name="T10" fmla="*/ 59 w 85"/>
                    <a:gd name="T11" fmla="*/ 3 h 318"/>
                    <a:gd name="T12" fmla="*/ 59 w 85"/>
                    <a:gd name="T13" fmla="*/ 7 h 318"/>
                    <a:gd name="T14" fmla="*/ 74 w 85"/>
                    <a:gd name="T15" fmla="*/ 31 h 318"/>
                    <a:gd name="T16" fmla="*/ 43 w 85"/>
                    <a:gd name="T17" fmla="*/ 26 h 318"/>
                    <a:gd name="T18" fmla="*/ 59 w 85"/>
                    <a:gd name="T19" fmla="*/ 21 h 318"/>
                    <a:gd name="T20" fmla="*/ 74 w 85"/>
                    <a:gd name="T21" fmla="*/ 26 h 318"/>
                    <a:gd name="T22" fmla="*/ 59 w 85"/>
                    <a:gd name="T23" fmla="*/ 17 h 318"/>
                    <a:gd name="T24" fmla="*/ 74 w 85"/>
                    <a:gd name="T25" fmla="*/ 25 h 318"/>
                    <a:gd name="T26" fmla="*/ 59 w 85"/>
                    <a:gd name="T27" fmla="*/ 20 h 318"/>
                    <a:gd name="T28" fmla="*/ 74 w 85"/>
                    <a:gd name="T29" fmla="*/ 24 h 318"/>
                    <a:gd name="T30" fmla="*/ 86 w 85"/>
                    <a:gd name="T31" fmla="*/ 28 h 318"/>
                    <a:gd name="T32" fmla="*/ 114 w 85"/>
                    <a:gd name="T33" fmla="*/ 33 h 318"/>
                    <a:gd name="T34" fmla="*/ 125 w 85"/>
                    <a:gd name="T35" fmla="*/ 38 h 318"/>
                    <a:gd name="T36" fmla="*/ 114 w 85"/>
                    <a:gd name="T37" fmla="*/ 46 h 318"/>
                    <a:gd name="T38" fmla="*/ 99 w 85"/>
                    <a:gd name="T39" fmla="*/ 44 h 318"/>
                    <a:gd name="T40" fmla="*/ 86 w 85"/>
                    <a:gd name="T41" fmla="*/ 52 h 318"/>
                    <a:gd name="T42" fmla="*/ 59 w 85"/>
                    <a:gd name="T43" fmla="*/ 49 h 318"/>
                    <a:gd name="T44" fmla="*/ 43 w 85"/>
                    <a:gd name="T45" fmla="*/ 33 h 318"/>
                    <a:gd name="T46" fmla="*/ 35 w 85"/>
                    <a:gd name="T47" fmla="*/ 41 h 318"/>
                    <a:gd name="T48" fmla="*/ 5 w 85"/>
                    <a:gd name="T49" fmla="*/ 35 h 318"/>
                    <a:gd name="T50" fmla="*/ 59 w 85"/>
                    <a:gd name="T51" fmla="*/ 24 h 318"/>
                    <a:gd name="T52" fmla="*/ 99 w 85"/>
                    <a:gd name="T53" fmla="*/ 28 h 318"/>
                    <a:gd name="T54" fmla="*/ 114 w 85"/>
                    <a:gd name="T55" fmla="*/ 37 h 318"/>
                    <a:gd name="T56" fmla="*/ 99 w 85"/>
                    <a:gd name="T57" fmla="*/ 31 h 318"/>
                    <a:gd name="T58" fmla="*/ 99 w 85"/>
                    <a:gd name="T59" fmla="*/ 3 h 318"/>
                    <a:gd name="T60" fmla="*/ 74 w 85"/>
                    <a:gd name="T61" fmla="*/ 6 h 318"/>
                    <a:gd name="T62" fmla="*/ 35 w 85"/>
                    <a:gd name="T63" fmla="*/ 7 h 318"/>
                    <a:gd name="T64" fmla="*/ 59 w 85"/>
                    <a:gd name="T65" fmla="*/ 16 h 318"/>
                    <a:gd name="T66" fmla="*/ 86 w 85"/>
                    <a:gd name="T67" fmla="*/ 22 h 318"/>
                    <a:gd name="T68" fmla="*/ 114 w 85"/>
                    <a:gd name="T69" fmla="*/ 2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31" name="Freeform 295"/>
                <p:cNvSpPr>
                  <a:spLocks/>
                </p:cNvSpPr>
                <p:nvPr/>
              </p:nvSpPr>
              <p:spPr bwMode="auto">
                <a:xfrm>
                  <a:off x="1635" y="2647"/>
                  <a:ext cx="109" cy="309"/>
                </a:xfrm>
                <a:custGeom>
                  <a:avLst/>
                  <a:gdLst>
                    <a:gd name="T0" fmla="*/ 1 w 105"/>
                    <a:gd name="T1" fmla="*/ 0 h 354"/>
                    <a:gd name="T2" fmla="*/ 151 w 105"/>
                    <a:gd name="T3" fmla="*/ 3 h 354"/>
                    <a:gd name="T4" fmla="*/ 118 w 105"/>
                    <a:gd name="T5" fmla="*/ 5 h 354"/>
                    <a:gd name="T6" fmla="*/ 136 w 105"/>
                    <a:gd name="T7" fmla="*/ 10 h 354"/>
                    <a:gd name="T8" fmla="*/ 136 w 105"/>
                    <a:gd name="T9" fmla="*/ 25 h 354"/>
                    <a:gd name="T10" fmla="*/ 158 w 105"/>
                    <a:gd name="T11" fmla="*/ 29 h 354"/>
                    <a:gd name="T12" fmla="*/ 158 w 105"/>
                    <a:gd name="T13" fmla="*/ 41 h 354"/>
                    <a:gd name="T14" fmla="*/ 136 w 105"/>
                    <a:gd name="T15" fmla="*/ 57 h 354"/>
                    <a:gd name="T16" fmla="*/ 112 w 105"/>
                    <a:gd name="T17" fmla="*/ 61 h 354"/>
                    <a:gd name="T18" fmla="*/ 27 w 105"/>
                    <a:gd name="T19" fmla="*/ 54 h 354"/>
                    <a:gd name="T20" fmla="*/ 12 w 105"/>
                    <a:gd name="T21" fmla="*/ 48 h 354"/>
                    <a:gd name="T22" fmla="*/ 27 w 105"/>
                    <a:gd name="T23" fmla="*/ 42 h 354"/>
                    <a:gd name="T24" fmla="*/ 9 w 105"/>
                    <a:gd name="T25" fmla="*/ 17 h 354"/>
                    <a:gd name="T26" fmla="*/ 33 w 105"/>
                    <a:gd name="T27" fmla="*/ 8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32" name="Freeform 296"/>
                <p:cNvSpPr>
                  <a:spLocks/>
                </p:cNvSpPr>
                <p:nvPr/>
              </p:nvSpPr>
              <p:spPr bwMode="auto">
                <a:xfrm>
                  <a:off x="3008" y="2583"/>
                  <a:ext cx="155" cy="328"/>
                </a:xfrm>
                <a:custGeom>
                  <a:avLst/>
                  <a:gdLst>
                    <a:gd name="T0" fmla="*/ 235 w 149"/>
                    <a:gd name="T1" fmla="*/ 3 h 376"/>
                    <a:gd name="T2" fmla="*/ 223 w 149"/>
                    <a:gd name="T3" fmla="*/ 17 h 376"/>
                    <a:gd name="T4" fmla="*/ 208 w 149"/>
                    <a:gd name="T5" fmla="*/ 22 h 376"/>
                    <a:gd name="T6" fmla="*/ 204 w 149"/>
                    <a:gd name="T7" fmla="*/ 24 h 376"/>
                    <a:gd name="T8" fmla="*/ 174 w 149"/>
                    <a:gd name="T9" fmla="*/ 41 h 376"/>
                    <a:gd name="T10" fmla="*/ 137 w 149"/>
                    <a:gd name="T11" fmla="*/ 53 h 376"/>
                    <a:gd name="T12" fmla="*/ 111 w 149"/>
                    <a:gd name="T13" fmla="*/ 61 h 376"/>
                    <a:gd name="T14" fmla="*/ 92 w 149"/>
                    <a:gd name="T15" fmla="*/ 61 h 376"/>
                    <a:gd name="T16" fmla="*/ 31 w 149"/>
                    <a:gd name="T17" fmla="*/ 63 h 376"/>
                    <a:gd name="T18" fmla="*/ 2 w 149"/>
                    <a:gd name="T19" fmla="*/ 59 h 376"/>
                    <a:gd name="T20" fmla="*/ 5 w 149"/>
                    <a:gd name="T21" fmla="*/ 53 h 376"/>
                    <a:gd name="T22" fmla="*/ 8 w 149"/>
                    <a:gd name="T23" fmla="*/ 38 h 376"/>
                    <a:gd name="T24" fmla="*/ 34 w 149"/>
                    <a:gd name="T25" fmla="*/ 33 h 376"/>
                    <a:gd name="T26" fmla="*/ 56 w 149"/>
                    <a:gd name="T27" fmla="*/ 18 h 376"/>
                    <a:gd name="T28" fmla="*/ 70 w 149"/>
                    <a:gd name="T29" fmla="*/ 13 h 376"/>
                    <a:gd name="T30" fmla="*/ 133 w 149"/>
                    <a:gd name="T31" fmla="*/ 3 h 376"/>
                    <a:gd name="T32" fmla="*/ 204 w 149"/>
                    <a:gd name="T33" fmla="*/ 3 h 376"/>
                    <a:gd name="T34" fmla="*/ 23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33" name="Freeform 297"/>
                <p:cNvSpPr>
                  <a:spLocks/>
                </p:cNvSpPr>
                <p:nvPr/>
              </p:nvSpPr>
              <p:spPr bwMode="auto">
                <a:xfrm>
                  <a:off x="1714" y="1020"/>
                  <a:ext cx="99" cy="440"/>
                </a:xfrm>
                <a:custGeom>
                  <a:avLst/>
                  <a:gdLst>
                    <a:gd name="T0" fmla="*/ 39 w 96"/>
                    <a:gd name="T1" fmla="*/ 83 h 504"/>
                    <a:gd name="T2" fmla="*/ 90 w 96"/>
                    <a:gd name="T3" fmla="*/ 85 h 504"/>
                    <a:gd name="T4" fmla="*/ 107 w 96"/>
                    <a:gd name="T5" fmla="*/ 78 h 504"/>
                    <a:gd name="T6" fmla="*/ 107 w 96"/>
                    <a:gd name="T7" fmla="*/ 55 h 504"/>
                    <a:gd name="T8" fmla="*/ 131 w 96"/>
                    <a:gd name="T9" fmla="*/ 37 h 504"/>
                    <a:gd name="T10" fmla="*/ 142 w 96"/>
                    <a:gd name="T11" fmla="*/ 30 h 504"/>
                    <a:gd name="T12" fmla="*/ 131 w 96"/>
                    <a:gd name="T13" fmla="*/ 9 h 504"/>
                    <a:gd name="T14" fmla="*/ 114 w 96"/>
                    <a:gd name="T15" fmla="*/ 3 h 504"/>
                    <a:gd name="T16" fmla="*/ 42 w 96"/>
                    <a:gd name="T17" fmla="*/ 4 h 504"/>
                    <a:gd name="T18" fmla="*/ 39 w 96"/>
                    <a:gd name="T19" fmla="*/ 21 h 504"/>
                    <a:gd name="T20" fmla="*/ 45 w 96"/>
                    <a:gd name="T21" fmla="*/ 62 h 504"/>
                    <a:gd name="T22" fmla="*/ 58 w 96"/>
                    <a:gd name="T23" fmla="*/ 70 h 504"/>
                    <a:gd name="T24" fmla="*/ 37 w 96"/>
                    <a:gd name="T25" fmla="*/ 81 h 504"/>
                    <a:gd name="T26" fmla="*/ 39 w 96"/>
                    <a:gd name="T27" fmla="*/ 8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34" name="Freeform 298"/>
                <p:cNvSpPr>
                  <a:spLocks/>
                </p:cNvSpPr>
                <p:nvPr/>
              </p:nvSpPr>
              <p:spPr bwMode="auto">
                <a:xfrm>
                  <a:off x="3431" y="1007"/>
                  <a:ext cx="156" cy="358"/>
                </a:xfrm>
                <a:custGeom>
                  <a:avLst/>
                  <a:gdLst>
                    <a:gd name="T0" fmla="*/ 5 w 150"/>
                    <a:gd name="T1" fmla="*/ 65 h 410"/>
                    <a:gd name="T2" fmla="*/ 67 w 150"/>
                    <a:gd name="T3" fmla="*/ 71 h 410"/>
                    <a:gd name="T4" fmla="*/ 133 w 150"/>
                    <a:gd name="T5" fmla="*/ 69 h 410"/>
                    <a:gd name="T6" fmla="*/ 156 w 150"/>
                    <a:gd name="T7" fmla="*/ 62 h 410"/>
                    <a:gd name="T8" fmla="*/ 191 w 150"/>
                    <a:gd name="T9" fmla="*/ 47 h 410"/>
                    <a:gd name="T10" fmla="*/ 213 w 150"/>
                    <a:gd name="T11" fmla="*/ 38 h 410"/>
                    <a:gd name="T12" fmla="*/ 226 w 150"/>
                    <a:gd name="T13" fmla="*/ 33 h 410"/>
                    <a:gd name="T14" fmla="*/ 231 w 150"/>
                    <a:gd name="T15" fmla="*/ 20 h 410"/>
                    <a:gd name="T16" fmla="*/ 240 w 150"/>
                    <a:gd name="T17" fmla="*/ 17 h 410"/>
                    <a:gd name="T18" fmla="*/ 243 w 150"/>
                    <a:gd name="T19" fmla="*/ 8 h 410"/>
                    <a:gd name="T20" fmla="*/ 216 w 150"/>
                    <a:gd name="T21" fmla="*/ 0 h 410"/>
                    <a:gd name="T22" fmla="*/ 156 w 150"/>
                    <a:gd name="T23" fmla="*/ 3 h 410"/>
                    <a:gd name="T24" fmla="*/ 128 w 150"/>
                    <a:gd name="T25" fmla="*/ 9 h 410"/>
                    <a:gd name="T26" fmla="*/ 110 w 150"/>
                    <a:gd name="T27" fmla="*/ 24 h 410"/>
                    <a:gd name="T28" fmla="*/ 96 w 150"/>
                    <a:gd name="T29" fmla="*/ 27 h 410"/>
                    <a:gd name="T30" fmla="*/ 70 w 150"/>
                    <a:gd name="T31" fmla="*/ 38 h 410"/>
                    <a:gd name="T32" fmla="*/ 67 w 150"/>
                    <a:gd name="T33" fmla="*/ 39 h 410"/>
                    <a:gd name="T34" fmla="*/ 56 w 150"/>
                    <a:gd name="T35" fmla="*/ 39 h 410"/>
                    <a:gd name="T36" fmla="*/ 52 w 150"/>
                    <a:gd name="T37" fmla="*/ 44 h 410"/>
                    <a:gd name="T38" fmla="*/ 46 w 150"/>
                    <a:gd name="T39" fmla="*/ 45 h 410"/>
                    <a:gd name="T40" fmla="*/ 29 w 150"/>
                    <a:gd name="T41" fmla="*/ 60 h 410"/>
                    <a:gd name="T42" fmla="*/ 10 w 150"/>
                    <a:gd name="T43" fmla="*/ 65 h 410"/>
                    <a:gd name="T44" fmla="*/ 2 w 150"/>
                    <a:gd name="T45" fmla="*/ 66 h 410"/>
                    <a:gd name="T46" fmla="*/ 5 w 150"/>
                    <a:gd name="T47" fmla="*/ 6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228"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6" name="Group 300"/>
            <p:cNvGrpSpPr>
              <a:grpSpLocks/>
            </p:cNvGrpSpPr>
            <p:nvPr/>
          </p:nvGrpSpPr>
          <p:grpSpPr bwMode="auto">
            <a:xfrm>
              <a:off x="4781" y="1391"/>
              <a:ext cx="247" cy="260"/>
              <a:chOff x="1609" y="1232"/>
              <a:chExt cx="247" cy="260"/>
            </a:xfrm>
          </p:grpSpPr>
          <p:grpSp>
            <p:nvGrpSpPr>
              <p:cNvPr id="4217" name="Group 301"/>
              <p:cNvGrpSpPr>
                <a:grpSpLocks/>
              </p:cNvGrpSpPr>
              <p:nvPr/>
            </p:nvGrpSpPr>
            <p:grpSpPr bwMode="auto">
              <a:xfrm>
                <a:off x="1620" y="1232"/>
                <a:ext cx="236" cy="260"/>
                <a:chOff x="1557" y="1007"/>
                <a:chExt cx="2105" cy="1949"/>
              </a:xfrm>
            </p:grpSpPr>
            <p:grpSp>
              <p:nvGrpSpPr>
                <p:cNvPr id="4219" name="Group 303"/>
                <p:cNvGrpSpPr>
                  <a:grpSpLocks/>
                </p:cNvGrpSpPr>
                <p:nvPr/>
              </p:nvGrpSpPr>
              <p:grpSpPr bwMode="auto">
                <a:xfrm>
                  <a:off x="1557" y="1209"/>
                  <a:ext cx="2105" cy="1421"/>
                  <a:chOff x="578" y="2316"/>
                  <a:chExt cx="2105" cy="1421"/>
                </a:xfrm>
              </p:grpSpPr>
              <p:sp>
                <p:nvSpPr>
                  <p:cNvPr id="4225" name="Freeform 304" descr="Cork"/>
                  <p:cNvSpPr>
                    <a:spLocks/>
                  </p:cNvSpPr>
                  <p:nvPr/>
                </p:nvSpPr>
                <p:spPr bwMode="auto">
                  <a:xfrm>
                    <a:off x="633" y="2316"/>
                    <a:ext cx="2050" cy="256"/>
                  </a:xfrm>
                  <a:custGeom>
                    <a:avLst/>
                    <a:gdLst>
                      <a:gd name="T0" fmla="*/ 83345562 w 592"/>
                      <a:gd name="T1" fmla="*/ 71808185 h 90"/>
                      <a:gd name="T2" fmla="*/ 225882827 w 592"/>
                      <a:gd name="T3" fmla="*/ 35117588 h 90"/>
                      <a:gd name="T4" fmla="*/ 351028758 w 592"/>
                      <a:gd name="T5" fmla="*/ 28609408 h 90"/>
                      <a:gd name="T6" fmla="*/ 473034432 w 592"/>
                      <a:gd name="T7" fmla="*/ 25549517 h 90"/>
                      <a:gd name="T8" fmla="*/ 1153842947 w 592"/>
                      <a:gd name="T9" fmla="*/ 27220127 h 90"/>
                      <a:gd name="T10" fmla="*/ 1563442573 w 592"/>
                      <a:gd name="T11" fmla="*/ 31972014 h 90"/>
                      <a:gd name="T12" fmla="*/ 1751298558 w 592"/>
                      <a:gd name="T13" fmla="*/ 36789695 h 90"/>
                      <a:gd name="T14" fmla="*/ 2147483647 w 592"/>
                      <a:gd name="T15" fmla="*/ 41541581 h 90"/>
                      <a:gd name="T16" fmla="*/ 2147483647 w 592"/>
                      <a:gd name="T17" fmla="*/ 35117588 h 90"/>
                      <a:gd name="T18" fmla="*/ 2147483647 w 592"/>
                      <a:gd name="T19" fmla="*/ 12933877 h 90"/>
                      <a:gd name="T20" fmla="*/ 2147483647 w 592"/>
                      <a:gd name="T21" fmla="*/ 0 h 90"/>
                      <a:gd name="T22" fmla="*/ 2147483647 w 592"/>
                      <a:gd name="T23" fmla="*/ 1670471 h 90"/>
                      <a:gd name="T24" fmla="*/ 2147483647 w 592"/>
                      <a:gd name="T25" fmla="*/ 23856139 h 90"/>
                      <a:gd name="T26" fmla="*/ 2147483647 w 592"/>
                      <a:gd name="T27" fmla="*/ 28609408 h 90"/>
                      <a:gd name="T28" fmla="*/ 2147483647 w 592"/>
                      <a:gd name="T29" fmla="*/ 47918441 h 90"/>
                      <a:gd name="T30" fmla="*/ 2147483647 w 592"/>
                      <a:gd name="T31" fmla="*/ 5276851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26" name="Freeform 305" descr="Cork"/>
                  <p:cNvSpPr>
                    <a:spLocks/>
                  </p:cNvSpPr>
                  <p:nvPr/>
                </p:nvSpPr>
                <p:spPr bwMode="auto">
                  <a:xfrm>
                    <a:off x="578" y="2506"/>
                    <a:ext cx="2074" cy="1231"/>
                  </a:xfrm>
                  <a:custGeom>
                    <a:avLst/>
                    <a:gdLst>
                      <a:gd name="T0" fmla="*/ 2147483647 w 599"/>
                      <a:gd name="T1" fmla="*/ 0 h 432"/>
                      <a:gd name="T2" fmla="*/ 2147483647 w 599"/>
                      <a:gd name="T3" fmla="*/ 4830116 h 432"/>
                      <a:gd name="T4" fmla="*/ 2147483647 w 599"/>
                      <a:gd name="T5" fmla="*/ 8050119 h 432"/>
                      <a:gd name="T6" fmla="*/ 2147483647 w 599"/>
                      <a:gd name="T7" fmla="*/ 19522372 h 432"/>
                      <a:gd name="T8" fmla="*/ 2147483647 w 599"/>
                      <a:gd name="T9" fmla="*/ 75152279 h 432"/>
                      <a:gd name="T10" fmla="*/ 2147483647 w 599"/>
                      <a:gd name="T11" fmla="*/ 169986251 h 432"/>
                      <a:gd name="T12" fmla="*/ 2147483647 w 599"/>
                      <a:gd name="T13" fmla="*/ 217256625 h 432"/>
                      <a:gd name="T14" fmla="*/ 2147483647 w 599"/>
                      <a:gd name="T15" fmla="*/ 285770732 h 432"/>
                      <a:gd name="T16" fmla="*/ 2147483647 w 599"/>
                      <a:gd name="T17" fmla="*/ 328519278 h 432"/>
                      <a:gd name="T18" fmla="*/ 2147483647 w 599"/>
                      <a:gd name="T19" fmla="*/ 344781290 h 432"/>
                      <a:gd name="T20" fmla="*/ 2147483647 w 599"/>
                      <a:gd name="T21" fmla="*/ 338156090 h 432"/>
                      <a:gd name="T22" fmla="*/ 2147483647 w 599"/>
                      <a:gd name="T23" fmla="*/ 334721885 h 432"/>
                      <a:gd name="T24" fmla="*/ 2147483647 w 599"/>
                      <a:gd name="T25" fmla="*/ 287465713 h 432"/>
                      <a:gd name="T26" fmla="*/ 2147483647 w 599"/>
                      <a:gd name="T27" fmla="*/ 275998415 h 432"/>
                      <a:gd name="T28" fmla="*/ 2147483647 w 599"/>
                      <a:gd name="T29" fmla="*/ 267943674 h 432"/>
                      <a:gd name="T30" fmla="*/ 2147483647 w 599"/>
                      <a:gd name="T31" fmla="*/ 257983480 h 432"/>
                      <a:gd name="T32" fmla="*/ 1160931652 w 599"/>
                      <a:gd name="T33" fmla="*/ 294095540 h 432"/>
                      <a:gd name="T34" fmla="*/ 1059883360 w 599"/>
                      <a:gd name="T35" fmla="*/ 300632814 h 432"/>
                      <a:gd name="T36" fmla="*/ 893452892 w 599"/>
                      <a:gd name="T37" fmla="*/ 320142454 h 432"/>
                      <a:gd name="T38" fmla="*/ 546281410 w 599"/>
                      <a:gd name="T39" fmla="*/ 352832887 h 432"/>
                      <a:gd name="T40" fmla="*/ 296670174 w 599"/>
                      <a:gd name="T41" fmla="*/ 344781290 h 432"/>
                      <a:gd name="T42" fmla="*/ 174793670 w 599"/>
                      <a:gd name="T43" fmla="*/ 338156090 h 432"/>
                      <a:gd name="T44" fmla="*/ 71100418 w 599"/>
                      <a:gd name="T45" fmla="*/ 324984741 h 432"/>
                      <a:gd name="T46" fmla="*/ 113154279 w 599"/>
                      <a:gd name="T47" fmla="*/ 303840826 h 432"/>
                      <a:gd name="T48" fmla="*/ 174793670 w 599"/>
                      <a:gd name="T49" fmla="*/ 272886282 h 432"/>
                      <a:gd name="T50" fmla="*/ 276135178 w 599"/>
                      <a:gd name="T51" fmla="*/ 214149123 h 432"/>
                      <a:gd name="T52" fmla="*/ 296670174 w 599"/>
                      <a:gd name="T53" fmla="*/ 153576434 h 432"/>
                      <a:gd name="T54" fmla="*/ 317198529 w 599"/>
                      <a:gd name="T55" fmla="*/ 102886057 h 432"/>
                      <a:gd name="T56" fmla="*/ 296670174 w 599"/>
                      <a:gd name="T57" fmla="*/ 67100308 h 432"/>
                      <a:gd name="T58" fmla="*/ 216937253 w 599"/>
                      <a:gd name="T59" fmla="*/ 24351918 h 432"/>
                      <a:gd name="T60" fmla="*/ 196402426 w 599"/>
                      <a:gd name="T61" fmla="*/ 1147225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220" name="Freeform 307"/>
                <p:cNvSpPr>
                  <a:spLocks/>
                </p:cNvSpPr>
                <p:nvPr/>
              </p:nvSpPr>
              <p:spPr bwMode="auto">
                <a:xfrm>
                  <a:off x="1616" y="2649"/>
                  <a:ext cx="88" cy="277"/>
                </a:xfrm>
                <a:custGeom>
                  <a:avLst/>
                  <a:gdLst>
                    <a:gd name="T0" fmla="*/ 114 w 85"/>
                    <a:gd name="T1" fmla="*/ 25 h 318"/>
                    <a:gd name="T2" fmla="*/ 99 w 85"/>
                    <a:gd name="T3" fmla="*/ 11 h 318"/>
                    <a:gd name="T4" fmla="*/ 74 w 85"/>
                    <a:gd name="T5" fmla="*/ 7 h 318"/>
                    <a:gd name="T6" fmla="*/ 86 w 85"/>
                    <a:gd name="T7" fmla="*/ 11 h 318"/>
                    <a:gd name="T8" fmla="*/ 99 w 85"/>
                    <a:gd name="T9" fmla="*/ 4 h 318"/>
                    <a:gd name="T10" fmla="*/ 59 w 85"/>
                    <a:gd name="T11" fmla="*/ 3 h 318"/>
                    <a:gd name="T12" fmla="*/ 59 w 85"/>
                    <a:gd name="T13" fmla="*/ 7 h 318"/>
                    <a:gd name="T14" fmla="*/ 74 w 85"/>
                    <a:gd name="T15" fmla="*/ 31 h 318"/>
                    <a:gd name="T16" fmla="*/ 43 w 85"/>
                    <a:gd name="T17" fmla="*/ 26 h 318"/>
                    <a:gd name="T18" fmla="*/ 59 w 85"/>
                    <a:gd name="T19" fmla="*/ 21 h 318"/>
                    <a:gd name="T20" fmla="*/ 74 w 85"/>
                    <a:gd name="T21" fmla="*/ 26 h 318"/>
                    <a:gd name="T22" fmla="*/ 59 w 85"/>
                    <a:gd name="T23" fmla="*/ 17 h 318"/>
                    <a:gd name="T24" fmla="*/ 74 w 85"/>
                    <a:gd name="T25" fmla="*/ 25 h 318"/>
                    <a:gd name="T26" fmla="*/ 59 w 85"/>
                    <a:gd name="T27" fmla="*/ 20 h 318"/>
                    <a:gd name="T28" fmla="*/ 74 w 85"/>
                    <a:gd name="T29" fmla="*/ 24 h 318"/>
                    <a:gd name="T30" fmla="*/ 86 w 85"/>
                    <a:gd name="T31" fmla="*/ 28 h 318"/>
                    <a:gd name="T32" fmla="*/ 114 w 85"/>
                    <a:gd name="T33" fmla="*/ 33 h 318"/>
                    <a:gd name="T34" fmla="*/ 125 w 85"/>
                    <a:gd name="T35" fmla="*/ 38 h 318"/>
                    <a:gd name="T36" fmla="*/ 114 w 85"/>
                    <a:gd name="T37" fmla="*/ 46 h 318"/>
                    <a:gd name="T38" fmla="*/ 99 w 85"/>
                    <a:gd name="T39" fmla="*/ 44 h 318"/>
                    <a:gd name="T40" fmla="*/ 86 w 85"/>
                    <a:gd name="T41" fmla="*/ 52 h 318"/>
                    <a:gd name="T42" fmla="*/ 59 w 85"/>
                    <a:gd name="T43" fmla="*/ 49 h 318"/>
                    <a:gd name="T44" fmla="*/ 43 w 85"/>
                    <a:gd name="T45" fmla="*/ 33 h 318"/>
                    <a:gd name="T46" fmla="*/ 35 w 85"/>
                    <a:gd name="T47" fmla="*/ 41 h 318"/>
                    <a:gd name="T48" fmla="*/ 5 w 85"/>
                    <a:gd name="T49" fmla="*/ 35 h 318"/>
                    <a:gd name="T50" fmla="*/ 59 w 85"/>
                    <a:gd name="T51" fmla="*/ 24 h 318"/>
                    <a:gd name="T52" fmla="*/ 99 w 85"/>
                    <a:gd name="T53" fmla="*/ 28 h 318"/>
                    <a:gd name="T54" fmla="*/ 114 w 85"/>
                    <a:gd name="T55" fmla="*/ 37 h 318"/>
                    <a:gd name="T56" fmla="*/ 99 w 85"/>
                    <a:gd name="T57" fmla="*/ 31 h 318"/>
                    <a:gd name="T58" fmla="*/ 99 w 85"/>
                    <a:gd name="T59" fmla="*/ 3 h 318"/>
                    <a:gd name="T60" fmla="*/ 74 w 85"/>
                    <a:gd name="T61" fmla="*/ 6 h 318"/>
                    <a:gd name="T62" fmla="*/ 35 w 85"/>
                    <a:gd name="T63" fmla="*/ 7 h 318"/>
                    <a:gd name="T64" fmla="*/ 59 w 85"/>
                    <a:gd name="T65" fmla="*/ 16 h 318"/>
                    <a:gd name="T66" fmla="*/ 86 w 85"/>
                    <a:gd name="T67" fmla="*/ 22 h 318"/>
                    <a:gd name="T68" fmla="*/ 114 w 85"/>
                    <a:gd name="T69" fmla="*/ 2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21" name="Freeform 308"/>
                <p:cNvSpPr>
                  <a:spLocks/>
                </p:cNvSpPr>
                <p:nvPr/>
              </p:nvSpPr>
              <p:spPr bwMode="auto">
                <a:xfrm>
                  <a:off x="1635" y="2647"/>
                  <a:ext cx="109" cy="309"/>
                </a:xfrm>
                <a:custGeom>
                  <a:avLst/>
                  <a:gdLst>
                    <a:gd name="T0" fmla="*/ 1 w 105"/>
                    <a:gd name="T1" fmla="*/ 0 h 354"/>
                    <a:gd name="T2" fmla="*/ 151 w 105"/>
                    <a:gd name="T3" fmla="*/ 3 h 354"/>
                    <a:gd name="T4" fmla="*/ 118 w 105"/>
                    <a:gd name="T5" fmla="*/ 5 h 354"/>
                    <a:gd name="T6" fmla="*/ 136 w 105"/>
                    <a:gd name="T7" fmla="*/ 10 h 354"/>
                    <a:gd name="T8" fmla="*/ 136 w 105"/>
                    <a:gd name="T9" fmla="*/ 25 h 354"/>
                    <a:gd name="T10" fmla="*/ 158 w 105"/>
                    <a:gd name="T11" fmla="*/ 29 h 354"/>
                    <a:gd name="T12" fmla="*/ 158 w 105"/>
                    <a:gd name="T13" fmla="*/ 41 h 354"/>
                    <a:gd name="T14" fmla="*/ 136 w 105"/>
                    <a:gd name="T15" fmla="*/ 57 h 354"/>
                    <a:gd name="T16" fmla="*/ 112 w 105"/>
                    <a:gd name="T17" fmla="*/ 61 h 354"/>
                    <a:gd name="T18" fmla="*/ 27 w 105"/>
                    <a:gd name="T19" fmla="*/ 54 h 354"/>
                    <a:gd name="T20" fmla="*/ 12 w 105"/>
                    <a:gd name="T21" fmla="*/ 48 h 354"/>
                    <a:gd name="T22" fmla="*/ 27 w 105"/>
                    <a:gd name="T23" fmla="*/ 42 h 354"/>
                    <a:gd name="T24" fmla="*/ 9 w 105"/>
                    <a:gd name="T25" fmla="*/ 17 h 354"/>
                    <a:gd name="T26" fmla="*/ 33 w 105"/>
                    <a:gd name="T27" fmla="*/ 8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22" name="Freeform 309"/>
                <p:cNvSpPr>
                  <a:spLocks/>
                </p:cNvSpPr>
                <p:nvPr/>
              </p:nvSpPr>
              <p:spPr bwMode="auto">
                <a:xfrm>
                  <a:off x="3008" y="2583"/>
                  <a:ext cx="155" cy="328"/>
                </a:xfrm>
                <a:custGeom>
                  <a:avLst/>
                  <a:gdLst>
                    <a:gd name="T0" fmla="*/ 235 w 149"/>
                    <a:gd name="T1" fmla="*/ 3 h 376"/>
                    <a:gd name="T2" fmla="*/ 223 w 149"/>
                    <a:gd name="T3" fmla="*/ 17 h 376"/>
                    <a:gd name="T4" fmla="*/ 208 w 149"/>
                    <a:gd name="T5" fmla="*/ 22 h 376"/>
                    <a:gd name="T6" fmla="*/ 204 w 149"/>
                    <a:gd name="T7" fmla="*/ 24 h 376"/>
                    <a:gd name="T8" fmla="*/ 174 w 149"/>
                    <a:gd name="T9" fmla="*/ 41 h 376"/>
                    <a:gd name="T10" fmla="*/ 137 w 149"/>
                    <a:gd name="T11" fmla="*/ 53 h 376"/>
                    <a:gd name="T12" fmla="*/ 111 w 149"/>
                    <a:gd name="T13" fmla="*/ 61 h 376"/>
                    <a:gd name="T14" fmla="*/ 92 w 149"/>
                    <a:gd name="T15" fmla="*/ 61 h 376"/>
                    <a:gd name="T16" fmla="*/ 31 w 149"/>
                    <a:gd name="T17" fmla="*/ 63 h 376"/>
                    <a:gd name="T18" fmla="*/ 2 w 149"/>
                    <a:gd name="T19" fmla="*/ 59 h 376"/>
                    <a:gd name="T20" fmla="*/ 5 w 149"/>
                    <a:gd name="T21" fmla="*/ 53 h 376"/>
                    <a:gd name="T22" fmla="*/ 8 w 149"/>
                    <a:gd name="T23" fmla="*/ 38 h 376"/>
                    <a:gd name="T24" fmla="*/ 34 w 149"/>
                    <a:gd name="T25" fmla="*/ 33 h 376"/>
                    <a:gd name="T26" fmla="*/ 56 w 149"/>
                    <a:gd name="T27" fmla="*/ 18 h 376"/>
                    <a:gd name="T28" fmla="*/ 70 w 149"/>
                    <a:gd name="T29" fmla="*/ 13 h 376"/>
                    <a:gd name="T30" fmla="*/ 133 w 149"/>
                    <a:gd name="T31" fmla="*/ 3 h 376"/>
                    <a:gd name="T32" fmla="*/ 204 w 149"/>
                    <a:gd name="T33" fmla="*/ 3 h 376"/>
                    <a:gd name="T34" fmla="*/ 23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23" name="Freeform 310"/>
                <p:cNvSpPr>
                  <a:spLocks/>
                </p:cNvSpPr>
                <p:nvPr/>
              </p:nvSpPr>
              <p:spPr bwMode="auto">
                <a:xfrm>
                  <a:off x="1714" y="1020"/>
                  <a:ext cx="99" cy="440"/>
                </a:xfrm>
                <a:custGeom>
                  <a:avLst/>
                  <a:gdLst>
                    <a:gd name="T0" fmla="*/ 39 w 96"/>
                    <a:gd name="T1" fmla="*/ 83 h 504"/>
                    <a:gd name="T2" fmla="*/ 90 w 96"/>
                    <a:gd name="T3" fmla="*/ 85 h 504"/>
                    <a:gd name="T4" fmla="*/ 107 w 96"/>
                    <a:gd name="T5" fmla="*/ 78 h 504"/>
                    <a:gd name="T6" fmla="*/ 107 w 96"/>
                    <a:gd name="T7" fmla="*/ 55 h 504"/>
                    <a:gd name="T8" fmla="*/ 131 w 96"/>
                    <a:gd name="T9" fmla="*/ 37 h 504"/>
                    <a:gd name="T10" fmla="*/ 142 w 96"/>
                    <a:gd name="T11" fmla="*/ 30 h 504"/>
                    <a:gd name="T12" fmla="*/ 131 w 96"/>
                    <a:gd name="T13" fmla="*/ 9 h 504"/>
                    <a:gd name="T14" fmla="*/ 114 w 96"/>
                    <a:gd name="T15" fmla="*/ 3 h 504"/>
                    <a:gd name="T16" fmla="*/ 42 w 96"/>
                    <a:gd name="T17" fmla="*/ 4 h 504"/>
                    <a:gd name="T18" fmla="*/ 39 w 96"/>
                    <a:gd name="T19" fmla="*/ 21 h 504"/>
                    <a:gd name="T20" fmla="*/ 45 w 96"/>
                    <a:gd name="T21" fmla="*/ 62 h 504"/>
                    <a:gd name="T22" fmla="*/ 58 w 96"/>
                    <a:gd name="T23" fmla="*/ 70 h 504"/>
                    <a:gd name="T24" fmla="*/ 37 w 96"/>
                    <a:gd name="T25" fmla="*/ 81 h 504"/>
                    <a:gd name="T26" fmla="*/ 39 w 96"/>
                    <a:gd name="T27" fmla="*/ 8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24" name="Freeform 311"/>
                <p:cNvSpPr>
                  <a:spLocks/>
                </p:cNvSpPr>
                <p:nvPr/>
              </p:nvSpPr>
              <p:spPr bwMode="auto">
                <a:xfrm>
                  <a:off x="3431" y="1007"/>
                  <a:ext cx="156" cy="358"/>
                </a:xfrm>
                <a:custGeom>
                  <a:avLst/>
                  <a:gdLst>
                    <a:gd name="T0" fmla="*/ 5 w 150"/>
                    <a:gd name="T1" fmla="*/ 65 h 410"/>
                    <a:gd name="T2" fmla="*/ 67 w 150"/>
                    <a:gd name="T3" fmla="*/ 71 h 410"/>
                    <a:gd name="T4" fmla="*/ 133 w 150"/>
                    <a:gd name="T5" fmla="*/ 69 h 410"/>
                    <a:gd name="T6" fmla="*/ 156 w 150"/>
                    <a:gd name="T7" fmla="*/ 62 h 410"/>
                    <a:gd name="T8" fmla="*/ 191 w 150"/>
                    <a:gd name="T9" fmla="*/ 47 h 410"/>
                    <a:gd name="T10" fmla="*/ 213 w 150"/>
                    <a:gd name="T11" fmla="*/ 38 h 410"/>
                    <a:gd name="T12" fmla="*/ 226 w 150"/>
                    <a:gd name="T13" fmla="*/ 33 h 410"/>
                    <a:gd name="T14" fmla="*/ 231 w 150"/>
                    <a:gd name="T15" fmla="*/ 20 h 410"/>
                    <a:gd name="T16" fmla="*/ 240 w 150"/>
                    <a:gd name="T17" fmla="*/ 17 h 410"/>
                    <a:gd name="T18" fmla="*/ 243 w 150"/>
                    <a:gd name="T19" fmla="*/ 8 h 410"/>
                    <a:gd name="T20" fmla="*/ 216 w 150"/>
                    <a:gd name="T21" fmla="*/ 0 h 410"/>
                    <a:gd name="T22" fmla="*/ 156 w 150"/>
                    <a:gd name="T23" fmla="*/ 3 h 410"/>
                    <a:gd name="T24" fmla="*/ 128 w 150"/>
                    <a:gd name="T25" fmla="*/ 9 h 410"/>
                    <a:gd name="T26" fmla="*/ 110 w 150"/>
                    <a:gd name="T27" fmla="*/ 24 h 410"/>
                    <a:gd name="T28" fmla="*/ 96 w 150"/>
                    <a:gd name="T29" fmla="*/ 27 h 410"/>
                    <a:gd name="T30" fmla="*/ 70 w 150"/>
                    <a:gd name="T31" fmla="*/ 38 h 410"/>
                    <a:gd name="T32" fmla="*/ 67 w 150"/>
                    <a:gd name="T33" fmla="*/ 39 h 410"/>
                    <a:gd name="T34" fmla="*/ 56 w 150"/>
                    <a:gd name="T35" fmla="*/ 39 h 410"/>
                    <a:gd name="T36" fmla="*/ 52 w 150"/>
                    <a:gd name="T37" fmla="*/ 44 h 410"/>
                    <a:gd name="T38" fmla="*/ 46 w 150"/>
                    <a:gd name="T39" fmla="*/ 45 h 410"/>
                    <a:gd name="T40" fmla="*/ 29 w 150"/>
                    <a:gd name="T41" fmla="*/ 60 h 410"/>
                    <a:gd name="T42" fmla="*/ 10 w 150"/>
                    <a:gd name="T43" fmla="*/ 65 h 410"/>
                    <a:gd name="T44" fmla="*/ 2 w 150"/>
                    <a:gd name="T45" fmla="*/ 66 h 410"/>
                    <a:gd name="T46" fmla="*/ 5 w 150"/>
                    <a:gd name="T47" fmla="*/ 6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218"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60033" name="Text Box 257"/>
          <p:cNvSpPr txBox="1">
            <a:spLocks noChangeArrowheads="1"/>
          </p:cNvSpPr>
          <p:nvPr/>
        </p:nvSpPr>
        <p:spPr bwMode="auto">
          <a:xfrm>
            <a:off x="7473950" y="141446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i="1">
                <a:solidFill>
                  <a:schemeClr val="tx1"/>
                </a:solidFill>
                <a:latin typeface="Kosher-Normal" charset="0"/>
              </a:rPr>
              <a:t>DC</a:t>
            </a:r>
            <a:endParaRPr lang="en-US" i="1"/>
          </a:p>
        </p:txBody>
      </p:sp>
      <p:sp>
        <p:nvSpPr>
          <p:cNvPr id="460034" name="Text Box 258"/>
          <p:cNvSpPr txBox="1">
            <a:spLocks noChangeArrowheads="1"/>
          </p:cNvSpPr>
          <p:nvPr/>
        </p:nvSpPr>
        <p:spPr bwMode="auto">
          <a:xfrm>
            <a:off x="7477125" y="22463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i="1" dirty="0">
                <a:solidFill>
                  <a:schemeClr val="tx1"/>
                </a:solidFill>
                <a:latin typeface="Kosher-Normal" charset="0"/>
              </a:rPr>
              <a:t>NC</a:t>
            </a:r>
            <a:endParaRPr lang="en-US" i="1" dirty="0"/>
          </a:p>
        </p:txBody>
      </p:sp>
      <p:sp>
        <p:nvSpPr>
          <p:cNvPr id="4204" name="Rectangle 313"/>
          <p:cNvSpPr>
            <a:spLocks noChangeArrowheads="1"/>
          </p:cNvSpPr>
          <p:nvPr/>
        </p:nvSpPr>
        <p:spPr bwMode="auto">
          <a:xfrm>
            <a:off x="8580438" y="647065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a:solidFill>
                  <a:schemeClr val="tx1"/>
                </a:solidFill>
              </a:rPr>
              <a:t>2</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th-TH"/>
          </a:p>
        </p:txBody>
      </p:sp>
      <p:grpSp>
        <p:nvGrpSpPr>
          <p:cNvPr id="4206" name="Group 319"/>
          <p:cNvGrpSpPr>
            <a:grpSpLocks/>
          </p:cNvGrpSpPr>
          <p:nvPr/>
        </p:nvGrpSpPr>
        <p:grpSpPr bwMode="auto">
          <a:xfrm>
            <a:off x="365125" y="185738"/>
            <a:ext cx="854075" cy="1704975"/>
            <a:chOff x="327" y="161"/>
            <a:chExt cx="538" cy="1074"/>
          </a:xfrm>
        </p:grpSpPr>
        <p:sp>
          <p:nvSpPr>
            <p:cNvPr id="460096" name="Rectangle 3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460097" name="Line 321"/>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309"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a:solidFill>
                  <a:srgbClr val="EEFF4B"/>
                </a:solidFill>
                <a:latin typeface="Times New Roman" charset="0"/>
              </a:rPr>
              <a:t>ง</a:t>
            </a:r>
          </a:p>
        </p:txBody>
      </p:sp>
      <p:sp>
        <p:nvSpPr>
          <p:cNvPr id="310"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dirty="0">
                <a:solidFill>
                  <a:srgbClr val="EEFF4B"/>
                </a:solidFill>
                <a:latin typeface="Times New Roman" charset="0"/>
              </a:rPr>
              <a:t>ย</a:t>
            </a:r>
          </a:p>
        </p:txBody>
      </p:sp>
      <p:sp>
        <p:nvSpPr>
          <p:cNvPr id="311" name="Rectangle 239"/>
          <p:cNvSpPr>
            <a:spLocks noChangeArrowheads="1"/>
          </p:cNvSpPr>
          <p:nvPr/>
        </p:nvSpPr>
        <p:spPr bwMode="auto">
          <a:xfrm>
            <a:off x="5199063" y="2266950"/>
            <a:ext cx="509587" cy="334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i="1" dirty="0">
                <a:solidFill>
                  <a:srgbClr val="FFFFFF"/>
                </a:solidFill>
                <a:effectLst>
                  <a:outerShdw blurRad="50800" dist="76200" dir="2700000" algn="tl" rotWithShape="0">
                    <a:srgbClr val="000000"/>
                  </a:outerShdw>
                </a:effectLst>
                <a:latin typeface="Kosher-Normal" charset="0"/>
              </a:rPr>
              <a:t>พอ</a:t>
            </a:r>
          </a:p>
        </p:txBody>
      </p:sp>
      <p:sp>
        <p:nvSpPr>
          <p:cNvPr id="312" name="Rectangle 249"/>
          <p:cNvSpPr>
            <a:spLocks noChangeArrowheads="1"/>
          </p:cNvSpPr>
          <p:nvPr/>
        </p:nvSpPr>
        <p:spPr bwMode="auto">
          <a:xfrm>
            <a:off x="5218113" y="5316538"/>
            <a:ext cx="512762" cy="334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i="1" dirty="0">
                <a:solidFill>
                  <a:schemeClr val="tx1"/>
                </a:solidFill>
                <a:effectLst>
                  <a:outerShdw blurRad="50800" dist="76200" dir="2700000" algn="tl" rotWithShape="0">
                    <a:srgbClr val="000000"/>
                  </a:outerShdw>
                </a:effectLst>
                <a:latin typeface="Kosher-Normal" charset="0"/>
              </a:rPr>
              <a:t>ผพ</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28"/>
                                        </p:tgtEl>
                                        <p:attrNameLst>
                                          <p:attrName>style.visibility</p:attrName>
                                        </p:attrNameLst>
                                      </p:cBhvr>
                                      <p:to>
                                        <p:strVal val="visible"/>
                                      </p:to>
                                    </p:set>
                                    <p:anim calcmode="lin" valueType="num">
                                      <p:cBhvr>
                                        <p:cTn id="35" dur="500" fill="hold"/>
                                        <p:tgtEl>
                                          <p:spTgt spid="460028"/>
                                        </p:tgtEl>
                                        <p:attrNameLst>
                                          <p:attrName>ppt_w</p:attrName>
                                        </p:attrNameLst>
                                      </p:cBhvr>
                                      <p:tavLst>
                                        <p:tav tm="0">
                                          <p:val>
                                            <p:fltVal val="0"/>
                                          </p:val>
                                        </p:tav>
                                        <p:tav tm="100000">
                                          <p:val>
                                            <p:strVal val="#ppt_w"/>
                                          </p:val>
                                        </p:tav>
                                      </p:tavLst>
                                    </p:anim>
                                    <p:anim calcmode="lin" valueType="num">
                                      <p:cBhvr>
                                        <p:cTn id="36" dur="500" fill="hold"/>
                                        <p:tgtEl>
                                          <p:spTgt spid="460028"/>
                                        </p:tgtEl>
                                        <p:attrNameLst>
                                          <p:attrName>ppt_h</p:attrName>
                                        </p:attrNameLst>
                                      </p:cBhvr>
                                      <p:tavLst>
                                        <p:tav tm="0">
                                          <p:val>
                                            <p:fltVal val="0"/>
                                          </p:val>
                                        </p:tav>
                                        <p:tav tm="100000">
                                          <p:val>
                                            <p:strVal val="#ppt_h"/>
                                          </p:val>
                                        </p:tav>
                                      </p:tavLst>
                                    </p:anim>
                                    <p:anim calcmode="lin" valueType="num">
                                      <p:cBhvr>
                                        <p:cTn id="37" dur="500" fill="hold"/>
                                        <p:tgtEl>
                                          <p:spTgt spid="460028"/>
                                        </p:tgtEl>
                                        <p:attrNameLst>
                                          <p:attrName>ppt_x</p:attrName>
                                        </p:attrNameLst>
                                      </p:cBhvr>
                                      <p:tavLst>
                                        <p:tav tm="0">
                                          <p:val>
                                            <p:fltVal val="0.5"/>
                                          </p:val>
                                        </p:tav>
                                        <p:tav tm="100000">
                                          <p:val>
                                            <p:strVal val="#ppt_x"/>
                                          </p:val>
                                        </p:tav>
                                      </p:tavLst>
                                    </p:anim>
                                    <p:anim calcmode="lin" valueType="num">
                                      <p:cBhvr>
                                        <p:cTn id="38" dur="500" fill="hold"/>
                                        <p:tgtEl>
                                          <p:spTgt spid="460028"/>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9"/>
                                        </p:tgtEl>
                                        <p:attrNameLst>
                                          <p:attrName>style.visibility</p:attrName>
                                        </p:attrNameLst>
                                      </p:cBhvr>
                                      <p:to>
                                        <p:strVal val="visible"/>
                                      </p:to>
                                    </p:set>
                                    <p:anim calcmode="lin" valueType="num">
                                      <p:cBhvr>
                                        <p:cTn id="42" dur="500" fill="hold"/>
                                        <p:tgtEl>
                                          <p:spTgt spid="460029"/>
                                        </p:tgtEl>
                                        <p:attrNameLst>
                                          <p:attrName>ppt_w</p:attrName>
                                        </p:attrNameLst>
                                      </p:cBhvr>
                                      <p:tavLst>
                                        <p:tav tm="0">
                                          <p:val>
                                            <p:fltVal val="0"/>
                                          </p:val>
                                        </p:tav>
                                        <p:tav tm="100000">
                                          <p:val>
                                            <p:strVal val="#ppt_w"/>
                                          </p:val>
                                        </p:tav>
                                      </p:tavLst>
                                    </p:anim>
                                    <p:anim calcmode="lin" valueType="num">
                                      <p:cBhvr>
                                        <p:cTn id="43" dur="500" fill="hold"/>
                                        <p:tgtEl>
                                          <p:spTgt spid="460029"/>
                                        </p:tgtEl>
                                        <p:attrNameLst>
                                          <p:attrName>ppt_h</p:attrName>
                                        </p:attrNameLst>
                                      </p:cBhvr>
                                      <p:tavLst>
                                        <p:tav tm="0">
                                          <p:val>
                                            <p:fltVal val="0"/>
                                          </p:val>
                                        </p:tav>
                                        <p:tav tm="100000">
                                          <p:val>
                                            <p:strVal val="#ppt_h"/>
                                          </p:val>
                                        </p:tav>
                                      </p:tavLst>
                                    </p:anim>
                                    <p:anim calcmode="lin" valueType="num">
                                      <p:cBhvr>
                                        <p:cTn id="44" dur="500" fill="hold"/>
                                        <p:tgtEl>
                                          <p:spTgt spid="460029"/>
                                        </p:tgtEl>
                                        <p:attrNameLst>
                                          <p:attrName>ppt_x</p:attrName>
                                        </p:attrNameLst>
                                      </p:cBhvr>
                                      <p:tavLst>
                                        <p:tav tm="0">
                                          <p:val>
                                            <p:fltVal val="0.5"/>
                                          </p:val>
                                        </p:tav>
                                        <p:tav tm="100000">
                                          <p:val>
                                            <p:strVal val="#ppt_x"/>
                                          </p:val>
                                        </p:tav>
                                      </p:tavLst>
                                    </p:anim>
                                    <p:anim calcmode="lin" valueType="num">
                                      <p:cBhvr>
                                        <p:cTn id="45" dur="500" fill="hold"/>
                                        <p:tgtEl>
                                          <p:spTgt spid="460029"/>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3"/>
                                        </p:tgtEl>
                                        <p:attrNameLst>
                                          <p:attrName>style.visibility</p:attrName>
                                        </p:attrNameLst>
                                      </p:cBhvr>
                                      <p:to>
                                        <p:strVal val="visible"/>
                                      </p:to>
                                    </p:set>
                                    <p:anim calcmode="lin" valueType="num">
                                      <p:cBhvr>
                                        <p:cTn id="49" dur="500" fill="hold"/>
                                        <p:tgtEl>
                                          <p:spTgt spid="460033"/>
                                        </p:tgtEl>
                                        <p:attrNameLst>
                                          <p:attrName>ppt_w</p:attrName>
                                        </p:attrNameLst>
                                      </p:cBhvr>
                                      <p:tavLst>
                                        <p:tav tm="0">
                                          <p:val>
                                            <p:fltVal val="0"/>
                                          </p:val>
                                        </p:tav>
                                        <p:tav tm="100000">
                                          <p:val>
                                            <p:strVal val="#ppt_w"/>
                                          </p:val>
                                        </p:tav>
                                      </p:tavLst>
                                    </p:anim>
                                    <p:anim calcmode="lin" valueType="num">
                                      <p:cBhvr>
                                        <p:cTn id="50" dur="500" fill="hold"/>
                                        <p:tgtEl>
                                          <p:spTgt spid="460033"/>
                                        </p:tgtEl>
                                        <p:attrNameLst>
                                          <p:attrName>ppt_h</p:attrName>
                                        </p:attrNameLst>
                                      </p:cBhvr>
                                      <p:tavLst>
                                        <p:tav tm="0">
                                          <p:val>
                                            <p:fltVal val="0"/>
                                          </p:val>
                                        </p:tav>
                                        <p:tav tm="100000">
                                          <p:val>
                                            <p:strVal val="#ppt_h"/>
                                          </p:val>
                                        </p:tav>
                                      </p:tavLst>
                                    </p:anim>
                                    <p:anim calcmode="lin" valueType="num">
                                      <p:cBhvr>
                                        <p:cTn id="51" dur="500" fill="hold"/>
                                        <p:tgtEl>
                                          <p:spTgt spid="460033"/>
                                        </p:tgtEl>
                                        <p:attrNameLst>
                                          <p:attrName>ppt_x</p:attrName>
                                        </p:attrNameLst>
                                      </p:cBhvr>
                                      <p:tavLst>
                                        <p:tav tm="0">
                                          <p:val>
                                            <p:fltVal val="0.5"/>
                                          </p:val>
                                        </p:tav>
                                        <p:tav tm="100000">
                                          <p:val>
                                            <p:strVal val="#ppt_x"/>
                                          </p:val>
                                        </p:tav>
                                      </p:tavLst>
                                    </p:anim>
                                    <p:anim calcmode="lin" valueType="num">
                                      <p:cBhvr>
                                        <p:cTn id="52" dur="500" fill="hold"/>
                                        <p:tgtEl>
                                          <p:spTgt spid="460033"/>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500"/>
                            </p:stCondLst>
                            <p:childTnLst>
                              <p:par>
                                <p:cTn id="54" presetID="23" presetClass="entr" presetSubtype="528" fill="hold" grpId="0" nodeType="afterEffect">
                                  <p:stCondLst>
                                    <p:cond delay="0"/>
                                  </p:stCondLst>
                                  <p:childTnLst>
                                    <p:set>
                                      <p:cBhvr>
                                        <p:cTn id="55" dur="1" fill="hold">
                                          <p:stCondLst>
                                            <p:cond delay="0"/>
                                          </p:stCondLst>
                                        </p:cTn>
                                        <p:tgtEl>
                                          <p:spTgt spid="460030"/>
                                        </p:tgtEl>
                                        <p:attrNameLst>
                                          <p:attrName>style.visibility</p:attrName>
                                        </p:attrNameLst>
                                      </p:cBhvr>
                                      <p:to>
                                        <p:strVal val="visible"/>
                                      </p:to>
                                    </p:set>
                                    <p:anim calcmode="lin" valueType="num">
                                      <p:cBhvr>
                                        <p:cTn id="56" dur="500" fill="hold"/>
                                        <p:tgtEl>
                                          <p:spTgt spid="460030"/>
                                        </p:tgtEl>
                                        <p:attrNameLst>
                                          <p:attrName>ppt_w</p:attrName>
                                        </p:attrNameLst>
                                      </p:cBhvr>
                                      <p:tavLst>
                                        <p:tav tm="0">
                                          <p:val>
                                            <p:fltVal val="0"/>
                                          </p:val>
                                        </p:tav>
                                        <p:tav tm="100000">
                                          <p:val>
                                            <p:strVal val="#ppt_w"/>
                                          </p:val>
                                        </p:tav>
                                      </p:tavLst>
                                    </p:anim>
                                    <p:anim calcmode="lin" valueType="num">
                                      <p:cBhvr>
                                        <p:cTn id="57" dur="500" fill="hold"/>
                                        <p:tgtEl>
                                          <p:spTgt spid="460030"/>
                                        </p:tgtEl>
                                        <p:attrNameLst>
                                          <p:attrName>ppt_h</p:attrName>
                                        </p:attrNameLst>
                                      </p:cBhvr>
                                      <p:tavLst>
                                        <p:tav tm="0">
                                          <p:val>
                                            <p:fltVal val="0"/>
                                          </p:val>
                                        </p:tav>
                                        <p:tav tm="100000">
                                          <p:val>
                                            <p:strVal val="#ppt_h"/>
                                          </p:val>
                                        </p:tav>
                                      </p:tavLst>
                                    </p:anim>
                                    <p:anim calcmode="lin" valueType="num">
                                      <p:cBhvr>
                                        <p:cTn id="58" dur="500" fill="hold"/>
                                        <p:tgtEl>
                                          <p:spTgt spid="460030"/>
                                        </p:tgtEl>
                                        <p:attrNameLst>
                                          <p:attrName>ppt_x</p:attrName>
                                        </p:attrNameLst>
                                      </p:cBhvr>
                                      <p:tavLst>
                                        <p:tav tm="0">
                                          <p:val>
                                            <p:fltVal val="0.5"/>
                                          </p:val>
                                        </p:tav>
                                        <p:tav tm="100000">
                                          <p:val>
                                            <p:strVal val="#ppt_x"/>
                                          </p:val>
                                        </p:tav>
                                      </p:tavLst>
                                    </p:anim>
                                    <p:anim calcmode="lin" valueType="num">
                                      <p:cBhvr>
                                        <p:cTn id="59" dur="500" fill="hold"/>
                                        <p:tgtEl>
                                          <p:spTgt spid="460030"/>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5000"/>
                            </p:stCondLst>
                            <p:childTnLst>
                              <p:par>
                                <p:cTn id="61" presetID="23" presetClass="entr" presetSubtype="528" fill="hold" grpId="0" nodeType="afterEffect">
                                  <p:stCondLst>
                                    <p:cond delay="0"/>
                                  </p:stCondLst>
                                  <p:childTnLst>
                                    <p:set>
                                      <p:cBhvr>
                                        <p:cTn id="62" dur="1" fill="hold">
                                          <p:stCondLst>
                                            <p:cond delay="0"/>
                                          </p:stCondLst>
                                        </p:cTn>
                                        <p:tgtEl>
                                          <p:spTgt spid="460034"/>
                                        </p:tgtEl>
                                        <p:attrNameLst>
                                          <p:attrName>style.visibility</p:attrName>
                                        </p:attrNameLst>
                                      </p:cBhvr>
                                      <p:to>
                                        <p:strVal val="visible"/>
                                      </p:to>
                                    </p:set>
                                    <p:anim calcmode="lin" valueType="num">
                                      <p:cBhvr>
                                        <p:cTn id="63" dur="500" fill="hold"/>
                                        <p:tgtEl>
                                          <p:spTgt spid="460034"/>
                                        </p:tgtEl>
                                        <p:attrNameLst>
                                          <p:attrName>ppt_w</p:attrName>
                                        </p:attrNameLst>
                                      </p:cBhvr>
                                      <p:tavLst>
                                        <p:tav tm="0">
                                          <p:val>
                                            <p:fltVal val="0"/>
                                          </p:val>
                                        </p:tav>
                                        <p:tav tm="100000">
                                          <p:val>
                                            <p:strVal val="#ppt_w"/>
                                          </p:val>
                                        </p:tav>
                                      </p:tavLst>
                                    </p:anim>
                                    <p:anim calcmode="lin" valueType="num">
                                      <p:cBhvr>
                                        <p:cTn id="64" dur="500" fill="hold"/>
                                        <p:tgtEl>
                                          <p:spTgt spid="460034"/>
                                        </p:tgtEl>
                                        <p:attrNameLst>
                                          <p:attrName>ppt_h</p:attrName>
                                        </p:attrNameLst>
                                      </p:cBhvr>
                                      <p:tavLst>
                                        <p:tav tm="0">
                                          <p:val>
                                            <p:fltVal val="0"/>
                                          </p:val>
                                        </p:tav>
                                        <p:tav tm="100000">
                                          <p:val>
                                            <p:strVal val="#ppt_h"/>
                                          </p:val>
                                        </p:tav>
                                      </p:tavLst>
                                    </p:anim>
                                    <p:anim calcmode="lin" valueType="num">
                                      <p:cBhvr>
                                        <p:cTn id="65" dur="500" fill="hold"/>
                                        <p:tgtEl>
                                          <p:spTgt spid="460034"/>
                                        </p:tgtEl>
                                        <p:attrNameLst>
                                          <p:attrName>ppt_x</p:attrName>
                                        </p:attrNameLst>
                                      </p:cBhvr>
                                      <p:tavLst>
                                        <p:tav tm="0">
                                          <p:val>
                                            <p:fltVal val="0.5"/>
                                          </p:val>
                                        </p:tav>
                                        <p:tav tm="100000">
                                          <p:val>
                                            <p:strVal val="#ppt_x"/>
                                          </p:val>
                                        </p:tav>
                                      </p:tavLst>
                                    </p:anim>
                                    <p:anim calcmode="lin" valueType="num">
                                      <p:cBhvr>
                                        <p:cTn id="66" dur="500" fill="hold"/>
                                        <p:tgtEl>
                                          <p:spTgt spid="460034"/>
                                        </p:tgtEl>
                                        <p:attrNameLst>
                                          <p:attrName>ppt_y</p:attrName>
                                        </p:attrNameLst>
                                      </p:cBhvr>
                                      <p:tavLst>
                                        <p:tav tm="0">
                                          <p:val>
                                            <p:fltVal val="0.5"/>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460091"/>
                                        </p:tgtEl>
                                        <p:attrNameLst>
                                          <p:attrName>style.visibility</p:attrName>
                                        </p:attrNameLst>
                                      </p:cBhvr>
                                      <p:to>
                                        <p:strVal val="visible"/>
                                      </p:to>
                                    </p:set>
                                    <p:anim calcmode="lin" valueType="num">
                                      <p:cBhvr additive="base">
                                        <p:cTn id="71" dur="1000" fill="hold"/>
                                        <p:tgtEl>
                                          <p:spTgt spid="460091"/>
                                        </p:tgtEl>
                                        <p:attrNameLst>
                                          <p:attrName>ppt_x</p:attrName>
                                        </p:attrNameLst>
                                      </p:cBhvr>
                                      <p:tavLst>
                                        <p:tav tm="0">
                                          <p:val>
                                            <p:strVal val="0-#ppt_w/2"/>
                                          </p:val>
                                        </p:tav>
                                        <p:tav tm="100000">
                                          <p:val>
                                            <p:strVal val="#ppt_x"/>
                                          </p:val>
                                        </p:tav>
                                      </p:tavLst>
                                    </p:anim>
                                    <p:anim calcmode="lin" valueType="num">
                                      <p:cBhvr additive="base">
                                        <p:cTn id="72"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0" grpId="0" animBg="1"/>
      <p:bldP spid="460021" grpId="0" animBg="1"/>
      <p:bldP spid="460022" grpId="0" animBg="1"/>
      <p:bldP spid="460027" grpId="0" animBg="1"/>
      <p:bldP spid="460028" grpId="0" animBg="1"/>
      <p:bldP spid="460029" grpId="0" animBg="1"/>
      <p:bldP spid="460030" grpId="0" animBg="1"/>
      <p:bldP spid="460033" grpId="0" autoUpdateAnimBg="0"/>
      <p:bldP spid="460034" grpId="0" autoUpdateAnimBg="0"/>
      <p:bldP spid="4600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2" descr="Masada siege ramp from west, 50-35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84200" y="520700"/>
            <a:ext cx="7999413" cy="576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394"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59395" name="Text Box 3"/>
          <p:cNvSpPr txBox="1">
            <a:spLocks noChangeArrowheads="1"/>
          </p:cNvSpPr>
          <p:nvPr/>
        </p:nvSpPr>
        <p:spPr bwMode="auto">
          <a:xfrm>
            <a:off x="4238625" y="1281113"/>
            <a:ext cx="18415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endParaRPr lang="en-US" b="0">
              <a:latin typeface="Times" charset="0"/>
            </a:endParaRPr>
          </a:p>
          <a:p>
            <a:endParaRPr lang="en-US" b="0">
              <a:latin typeface="Times" charset="0"/>
            </a:endParaRPr>
          </a:p>
        </p:txBody>
      </p:sp>
      <p:sp>
        <p:nvSpPr>
          <p:cNvPr id="448517" name="Text Box 5"/>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200">
                <a:solidFill>
                  <a:schemeClr val="tx1"/>
                </a:solidFill>
              </a:rPr>
              <a:t>มธ.</a:t>
            </a:r>
            <a:r>
              <a:rPr lang="en-US" sz="1200">
                <a:solidFill>
                  <a:schemeClr val="tx1"/>
                </a:solidFill>
              </a:rPr>
              <a:t> 2:1</a:t>
            </a:r>
          </a:p>
        </p:txBody>
      </p:sp>
      <p:sp>
        <p:nvSpPr>
          <p:cNvPr id="448520" name="Rectangle 8"/>
          <p:cNvSpPr>
            <a:spLocks noChangeArrowheads="1"/>
          </p:cNvSpPr>
          <p:nvPr/>
        </p:nvSpPr>
        <p:spPr bwMode="auto">
          <a:xfrm>
            <a:off x="1433513" y="5751513"/>
            <a:ext cx="6016625" cy="911225"/>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none">
            <a:spAutoFit/>
          </a:bodyPr>
          <a:lstStyle/>
          <a:p>
            <a:pPr algn="ctr">
              <a:lnSpc>
                <a:spcPct val="95000"/>
              </a:lnSpc>
              <a:defRPr/>
            </a:pPr>
            <a:r>
              <a:rPr lang="th-TH" sz="2800">
                <a:solidFill>
                  <a:srgbClr val="FFFF00"/>
                </a:solidFill>
                <a:effectLst>
                  <a:outerShdw blurRad="38100" dist="38100" dir="2700000" algn="tl">
                    <a:srgbClr val="000000"/>
                  </a:outerShdw>
                </a:effectLst>
              </a:rPr>
              <a:t>​กษัตริย์​เฮ​โรด</a:t>
            </a:r>
            <a:r>
              <a:rPr lang="en-US" sz="2800">
                <a:solidFill>
                  <a:srgbClr val="FFFF00"/>
                </a:solidFill>
                <a:effectLst>
                  <a:outerShdw blurRad="38100" dist="38100" dir="2700000" algn="tl">
                    <a:srgbClr val="000000"/>
                  </a:outerShdw>
                </a:effectLst>
              </a:rPr>
              <a:t>: </a:t>
            </a:r>
          </a:p>
          <a:p>
            <a:pPr algn="ctr">
              <a:lnSpc>
                <a:spcPct val="95000"/>
              </a:lnSpc>
              <a:defRPr/>
            </a:pPr>
            <a:r>
              <a:rPr lang="th-TH" sz="2800">
                <a:solidFill>
                  <a:srgbClr val="FFFF00"/>
                </a:solidFill>
                <a:effectLst>
                  <a:outerShdw blurRad="38100" dist="38100" dir="2700000" algn="tl">
                    <a:srgbClr val="000000"/>
                  </a:outerShdw>
                </a:effectLst>
              </a:rPr>
              <a:t>พระราชวังของกษัตริย์เฮโรด</a:t>
            </a:r>
            <a:r>
              <a:rPr lang="en-US" sz="2800">
                <a:solidFill>
                  <a:srgbClr val="FFFF00"/>
                </a:solidFill>
                <a:effectLst>
                  <a:outerShdw blurRad="38100" dist="38100" dir="2700000" algn="tl">
                    <a:srgbClr val="000000"/>
                  </a:outerShdw>
                </a:effectLst>
              </a:rPr>
              <a:t>-</a:t>
            </a:r>
            <a:r>
              <a:rPr lang="th-TH" sz="2800">
                <a:solidFill>
                  <a:srgbClr val="FFFF00"/>
                </a:solidFill>
                <a:effectLst>
                  <a:outerShdw blurRad="38100" dist="38100" dir="2700000" algn="tl">
                    <a:srgbClr val="000000"/>
                  </a:outerShdw>
                </a:effectLst>
              </a:rPr>
              <a:t>ป้อมปราการมาซาดา อิสราเอล</a:t>
            </a:r>
            <a:endParaRPr lang="en-US" sz="2800">
              <a:solidFill>
                <a:srgbClr val="FFFF00"/>
              </a:solidFill>
              <a:effectLst>
                <a:outerShdw blurRad="38100" dist="38100" dir="2700000" algn="tl">
                  <a:srgbClr val="000000"/>
                </a:outerShdw>
              </a:effectLst>
            </a:endParaRPr>
          </a:p>
        </p:txBody>
      </p:sp>
      <p:grpSp>
        <p:nvGrpSpPr>
          <p:cNvPr id="2" name="Group 23"/>
          <p:cNvGrpSpPr>
            <a:grpSpLocks/>
          </p:cNvGrpSpPr>
          <p:nvPr/>
        </p:nvGrpSpPr>
        <p:grpSpPr bwMode="auto">
          <a:xfrm>
            <a:off x="5300663" y="3302000"/>
            <a:ext cx="3232150" cy="2308225"/>
            <a:chOff x="3339" y="2080"/>
            <a:chExt cx="2036" cy="1454"/>
          </a:xfrm>
        </p:grpSpPr>
        <p:pic>
          <p:nvPicPr>
            <p:cNvPr id="448519" name="Picture 7"/>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3351" y="2080"/>
              <a:ext cx="2024" cy="145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9412" name="Text Box 9"/>
            <p:cNvSpPr txBox="1">
              <a:spLocks noChangeArrowheads="1"/>
            </p:cNvSpPr>
            <p:nvPr/>
          </p:nvSpPr>
          <p:spPr bwMode="auto">
            <a:xfrm>
              <a:off x="3339" y="3156"/>
              <a:ext cx="1648" cy="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1000">
                  <a:solidFill>
                    <a:schemeClr val="tx1"/>
                  </a:solidFill>
                </a:rPr>
                <a:t>Photo Credit:                                Massada Ltd. Publishers                    Givatayim, Israel</a:t>
              </a:r>
            </a:p>
          </p:txBody>
        </p:sp>
      </p:grpSp>
      <p:sp>
        <p:nvSpPr>
          <p:cNvPr id="448533" name="Rectangle 2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sp>
        <p:nvSpPr>
          <p:cNvPr id="448536" name="Text Box 24"/>
          <p:cNvSpPr txBox="1">
            <a:spLocks noChangeArrowheads="1"/>
          </p:cNvSpPr>
          <p:nvPr/>
        </p:nvSpPr>
        <p:spPr bwMode="auto">
          <a:xfrm>
            <a:off x="2397125" y="3717925"/>
            <a:ext cx="2574925" cy="8223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85000"/>
              </a:spcBef>
              <a:defRPr/>
            </a:pPr>
            <a:r>
              <a:rPr lang="en-US" sz="2400" dirty="0">
                <a:solidFill>
                  <a:srgbClr val="FFEA18"/>
                </a:solidFill>
                <a:latin typeface="Comic Sans MS" pitchFamily="-107" charset="0"/>
                <a:ea typeface="+mn-ea"/>
                <a:cs typeface="+mn-cs"/>
              </a:rPr>
              <a:t>The Roman Siege Ramp</a:t>
            </a:r>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th-TH"/>
          </a:p>
        </p:txBody>
      </p:sp>
      <p:grpSp>
        <p:nvGrpSpPr>
          <p:cNvPr id="59402" name="Group 20"/>
          <p:cNvGrpSpPr>
            <a:grpSpLocks/>
          </p:cNvGrpSpPr>
          <p:nvPr/>
        </p:nvGrpSpPr>
        <p:grpSpPr bwMode="auto">
          <a:xfrm>
            <a:off x="7931150" y="3429000"/>
            <a:ext cx="984250" cy="550863"/>
            <a:chOff x="7931150" y="3429000"/>
            <a:chExt cx="984250" cy="550863"/>
          </a:xfrm>
        </p:grpSpPr>
        <p:sp>
          <p:nvSpPr>
            <p:cNvPr id="59403"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59404"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59405"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59406"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7"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8"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59409"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59410" name="Rectangle 28"/>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448537"/>
                                        </p:tgtEl>
                                        <p:attrNameLst>
                                          <p:attrName>style.visibility</p:attrName>
                                        </p:attrNameLst>
                                      </p:cBhvr>
                                      <p:to>
                                        <p:strVal val="visible"/>
                                      </p:to>
                                    </p:set>
                                    <p:anim calcmode="lin" valueType="num">
                                      <p:cBhvr additive="base">
                                        <p:cTn id="14" dur="3000" fill="hold"/>
                                        <p:tgtEl>
                                          <p:spTgt spid="448537"/>
                                        </p:tgtEl>
                                        <p:attrNameLst>
                                          <p:attrName>ppt_x</p:attrName>
                                        </p:attrNameLst>
                                      </p:cBhvr>
                                      <p:tavLst>
                                        <p:tav tm="0">
                                          <p:val>
                                            <p:strVal val="0-#ppt_w/2"/>
                                          </p:val>
                                        </p:tav>
                                        <p:tav tm="100000">
                                          <p:val>
                                            <p:strVal val="#ppt_x"/>
                                          </p:val>
                                        </p:tav>
                                      </p:tavLst>
                                    </p:anim>
                                    <p:anim calcmode="lin" valueType="num">
                                      <p:cBhvr additive="base">
                                        <p:cTn id="15"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4485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0"/>
          <p:cNvSpPr>
            <a:spLocks noChangeArrowheads="1"/>
          </p:cNvSpPr>
          <p:nvPr/>
        </p:nvSpPr>
        <p:spPr bwMode="auto">
          <a:xfrm>
            <a:off x="230188" y="1998663"/>
            <a:ext cx="4419600" cy="405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120000"/>
              </a:lnSpc>
            </a:pPr>
            <a:r>
              <a:rPr lang="th-TH">
                <a:solidFill>
                  <a:schemeClr val="bg1"/>
                </a:solidFill>
                <a:latin typeface="Helvetica" charset="0"/>
              </a:rPr>
              <a:t>อริสโตเติล</a:t>
            </a:r>
            <a:r>
              <a:rPr lang="en-US">
                <a:solidFill>
                  <a:schemeClr val="bg1"/>
                </a:solidFill>
                <a:latin typeface="Helvetica" charset="0"/>
              </a:rPr>
              <a:t>: </a:t>
            </a:r>
            <a:r>
              <a:rPr lang="th-TH">
                <a:solidFill>
                  <a:schemeClr val="bg1"/>
                </a:solidFill>
                <a:latin typeface="Helvetica" charset="0"/>
              </a:rPr>
              <a:t>พระอาจารย์ของพระเจ้าอเล็กซานเดอร์</a:t>
            </a:r>
            <a:endParaRPr lang="en-US">
              <a:solidFill>
                <a:schemeClr val="bg1"/>
              </a:solidFill>
              <a:latin typeface="Helvetica" charset="0"/>
            </a:endParaRPr>
          </a:p>
          <a:p>
            <a:pPr algn="ctr">
              <a:lnSpc>
                <a:spcPct val="120000"/>
              </a:lnSpc>
            </a:pPr>
            <a:r>
              <a:rPr lang="th-TH">
                <a:solidFill>
                  <a:schemeClr val="bg1"/>
                </a:solidFill>
                <a:latin typeface="Helvetica" charset="0"/>
              </a:rPr>
              <a:t>อริสโตเติล </a:t>
            </a:r>
            <a:r>
              <a:rPr lang="en-US">
                <a:solidFill>
                  <a:schemeClr val="bg1"/>
                </a:solidFill>
                <a:latin typeface="Helvetica" charset="0"/>
              </a:rPr>
              <a:t>: </a:t>
            </a:r>
            <a:r>
              <a:rPr lang="th-TH">
                <a:solidFill>
                  <a:schemeClr val="bg1"/>
                </a:solidFill>
                <a:latin typeface="Helvetica" charset="0"/>
              </a:rPr>
              <a:t>หลักทฤษฎีดนตรี</a:t>
            </a:r>
            <a:endParaRPr lang="en-US">
              <a:solidFill>
                <a:schemeClr val="bg1"/>
              </a:solidFill>
              <a:latin typeface="Helvetica" charset="0"/>
            </a:endParaRPr>
          </a:p>
          <a:p>
            <a:pPr algn="ctr">
              <a:lnSpc>
                <a:spcPct val="120000"/>
              </a:lnSpc>
            </a:pPr>
            <a:r>
              <a:rPr lang="th-TH">
                <a:solidFill>
                  <a:schemeClr val="bg1"/>
                </a:solidFill>
                <a:latin typeface="Helvetica" charset="0"/>
              </a:rPr>
              <a:t>กำแพงเมืองจีน</a:t>
            </a:r>
            <a:endParaRPr lang="en-US">
              <a:solidFill>
                <a:schemeClr val="bg1"/>
              </a:solidFill>
              <a:latin typeface="Helvetica" charset="0"/>
            </a:endParaRPr>
          </a:p>
          <a:p>
            <a:pPr algn="ctr">
              <a:lnSpc>
                <a:spcPct val="120000"/>
              </a:lnSpc>
            </a:pPr>
            <a:r>
              <a:rPr lang="th-TH">
                <a:solidFill>
                  <a:schemeClr val="bg1"/>
                </a:solidFill>
                <a:latin typeface="Helvetica" charset="0"/>
              </a:rPr>
              <a:t>มีการใช้เหล็กที่ประเทศจีน</a:t>
            </a:r>
            <a:endParaRPr lang="en-US">
              <a:solidFill>
                <a:schemeClr val="bg1"/>
              </a:solidFill>
              <a:latin typeface="Helvetica" charset="0"/>
            </a:endParaRPr>
          </a:p>
          <a:p>
            <a:pPr algn="ctr">
              <a:lnSpc>
                <a:spcPct val="120000"/>
              </a:lnSpc>
            </a:pPr>
            <a:r>
              <a:rPr lang="th-TH">
                <a:solidFill>
                  <a:schemeClr val="bg1"/>
                </a:solidFill>
                <a:latin typeface="Helvetica" charset="0"/>
              </a:rPr>
              <a:t>อเล็ซานเดรีย</a:t>
            </a:r>
            <a:r>
              <a:rPr lang="en-US">
                <a:solidFill>
                  <a:schemeClr val="bg1"/>
                </a:solidFill>
                <a:latin typeface="Helvetica" charset="0"/>
              </a:rPr>
              <a:t>:                                             </a:t>
            </a:r>
          </a:p>
          <a:p>
            <a:pPr algn="ctr">
              <a:lnSpc>
                <a:spcPct val="120000"/>
              </a:lnSpc>
            </a:pPr>
            <a:r>
              <a:rPr lang="th-TH">
                <a:solidFill>
                  <a:schemeClr val="bg1"/>
                </a:solidFill>
                <a:latin typeface="Helvetica" charset="0"/>
              </a:rPr>
              <a:t>ศูนย์กลางการเรียนรู้กรีก</a:t>
            </a:r>
            <a:endParaRPr lang="en-US">
              <a:solidFill>
                <a:schemeClr val="bg1"/>
              </a:solidFill>
              <a:latin typeface="Helvetica" charset="0"/>
            </a:endParaRPr>
          </a:p>
          <a:p>
            <a:pPr algn="ctr">
              <a:lnSpc>
                <a:spcPct val="120000"/>
              </a:lnSpc>
            </a:pPr>
            <a:r>
              <a:rPr lang="th-TH">
                <a:solidFill>
                  <a:schemeClr val="bg1"/>
                </a:solidFill>
                <a:latin typeface="Helvetica" charset="0"/>
              </a:rPr>
              <a:t>ยูคลิด </a:t>
            </a:r>
            <a:r>
              <a:rPr lang="en-US">
                <a:solidFill>
                  <a:schemeClr val="bg1"/>
                </a:solidFill>
                <a:latin typeface="Helvetica" charset="0"/>
              </a:rPr>
              <a:t>: </a:t>
            </a:r>
            <a:r>
              <a:rPr lang="th-TH">
                <a:solidFill>
                  <a:schemeClr val="bg1"/>
                </a:solidFill>
                <a:latin typeface="Helvetica" charset="0"/>
              </a:rPr>
              <a:t>หลักมาตรฐานทางเรขาคณิตศาสตร์</a:t>
            </a:r>
            <a:endParaRPr lang="en-US">
              <a:solidFill>
                <a:schemeClr val="bg1"/>
              </a:solidFill>
              <a:latin typeface="Helvetica" charset="0"/>
            </a:endParaRPr>
          </a:p>
          <a:p>
            <a:pPr algn="ctr">
              <a:lnSpc>
                <a:spcPct val="120000"/>
              </a:lnSpc>
            </a:pPr>
            <a:r>
              <a:rPr lang="th-TH">
                <a:solidFill>
                  <a:schemeClr val="bg1"/>
                </a:solidFill>
                <a:latin typeface="Helvetica" charset="0"/>
              </a:rPr>
              <a:t>โรมันเริ่มใช้เหรียญกษาปณ์</a:t>
            </a:r>
            <a:endParaRPr lang="en-US">
              <a:solidFill>
                <a:schemeClr val="bg1"/>
              </a:solidFill>
              <a:latin typeface="Helvetica" charset="0"/>
            </a:endParaRPr>
          </a:p>
          <a:p>
            <a:pPr algn="ctr">
              <a:lnSpc>
                <a:spcPct val="120000"/>
              </a:lnSpc>
            </a:pPr>
            <a:r>
              <a:rPr lang="en-US">
                <a:solidFill>
                  <a:schemeClr val="bg1"/>
                </a:solidFill>
                <a:latin typeface="Helvetica" charset="0"/>
              </a:rPr>
              <a:t>     </a:t>
            </a:r>
            <a:r>
              <a:rPr lang="th-TH">
                <a:solidFill>
                  <a:schemeClr val="bg1"/>
                </a:solidFill>
                <a:latin typeface="Helvetica" charset="0"/>
              </a:rPr>
              <a:t>โครินธ์กลายเป็นศูนย์กลางการค้า</a:t>
            </a:r>
            <a:endParaRPr lang="en-US">
              <a:solidFill>
                <a:schemeClr val="bg1"/>
              </a:solidFill>
              <a:latin typeface="Helvetica" charset="0"/>
            </a:endParaRPr>
          </a:p>
          <a:p>
            <a:pPr algn="ctr">
              <a:lnSpc>
                <a:spcPct val="120000"/>
              </a:lnSpc>
            </a:pPr>
            <a:r>
              <a:rPr lang="th-TH">
                <a:solidFill>
                  <a:schemeClr val="bg1"/>
                </a:solidFill>
                <a:latin typeface="Helvetica" charset="0"/>
              </a:rPr>
              <a:t>ศูนย์กลางการค้าของชาวยิวในอียิปต์</a:t>
            </a:r>
            <a:endParaRPr lang="en-US">
              <a:solidFill>
                <a:schemeClr val="bg1"/>
              </a:solidFill>
              <a:latin typeface="Helvetica" charset="0"/>
            </a:endParaRPr>
          </a:p>
          <a:p>
            <a:pPr algn="ctr">
              <a:lnSpc>
                <a:spcPct val="120000"/>
              </a:lnSpc>
            </a:pPr>
            <a:r>
              <a:rPr lang="th-TH">
                <a:solidFill>
                  <a:schemeClr val="bg1"/>
                </a:solidFill>
                <a:latin typeface="Helvetica" charset="0"/>
              </a:rPr>
              <a:t>เมืองกรีซและเฮเลนนิส</a:t>
            </a:r>
            <a:endParaRPr lang="en-US">
              <a:solidFill>
                <a:schemeClr val="bg1"/>
              </a:solidFill>
              <a:latin typeface="Helvetica" charset="0"/>
            </a:endParaRPr>
          </a:p>
          <a:p>
            <a:pPr algn="ctr">
              <a:lnSpc>
                <a:spcPct val="120000"/>
              </a:lnSpc>
            </a:pPr>
            <a:r>
              <a:rPr lang="th-TH">
                <a:solidFill>
                  <a:schemeClr val="bg1"/>
                </a:solidFill>
                <a:latin typeface="Helvetica" charset="0"/>
              </a:rPr>
              <a:t>การใช้ชีวิตแบบกรีซ</a:t>
            </a:r>
            <a:endParaRPr lang="en-US">
              <a:solidFill>
                <a:schemeClr val="bg1"/>
              </a:solidFill>
              <a:latin typeface="Helvetica" charset="0"/>
            </a:endParaRPr>
          </a:p>
          <a:p>
            <a:pPr algn="ctr">
              <a:lnSpc>
                <a:spcPct val="120000"/>
              </a:lnSpc>
            </a:pPr>
            <a:r>
              <a:rPr lang="th-TH" sz="2400">
                <a:solidFill>
                  <a:schemeClr val="bg1"/>
                </a:solidFill>
                <a:latin typeface="Helvetica" charset="0"/>
              </a:rPr>
              <a:t>ภาษากรีซ</a:t>
            </a:r>
            <a:endParaRPr lang="en-US" sz="900" b="0">
              <a:solidFill>
                <a:schemeClr val="bg1"/>
              </a:solidFill>
              <a:latin typeface="Times" charset="0"/>
            </a:endParaRPr>
          </a:p>
        </p:txBody>
      </p:sp>
      <p:sp>
        <p:nvSpPr>
          <p:cNvPr id="19558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rPr>
              <a:t>7</a:t>
            </a:r>
          </a:p>
        </p:txBody>
      </p:sp>
      <p:sp>
        <p:nvSpPr>
          <p:cNvPr id="19558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5600" name="Text Box 16"/>
          <p:cNvSpPr txBox="1">
            <a:spLocks noChangeArrowheads="1"/>
          </p:cNvSpPr>
          <p:nvPr/>
        </p:nvSpPr>
        <p:spPr bwMode="auto">
          <a:xfrm>
            <a:off x="4826000" y="73025"/>
            <a:ext cx="3835400" cy="1006475"/>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defRPr/>
            </a:pPr>
            <a:r>
              <a:rPr lang="th-TH" sz="2000" i="1">
                <a:solidFill>
                  <a:schemeClr val="hlink"/>
                </a:solidFill>
                <a:latin typeface="Helvetica" charset="0"/>
              </a:rPr>
              <a:t>และหลังจากนั้น</a:t>
            </a:r>
            <a:r>
              <a:rPr lang="en-US" sz="2000" i="1">
                <a:solidFill>
                  <a:schemeClr val="hlink"/>
                </a:solidFill>
                <a:latin typeface="Helvetica" charset="0"/>
              </a:rPr>
              <a:t>…</a:t>
            </a:r>
          </a:p>
          <a:p>
            <a:pPr algn="ctr">
              <a:defRPr/>
            </a:pPr>
            <a:r>
              <a:rPr lang="th-TH" sz="2000" i="1">
                <a:solidFill>
                  <a:schemeClr val="hlink"/>
                </a:solidFill>
                <a:latin typeface="Helvetica" charset="0"/>
              </a:rPr>
              <a:t>ในช่วง</a:t>
            </a:r>
            <a:endParaRPr lang="en-US" sz="2000" i="1">
              <a:solidFill>
                <a:schemeClr val="hlink"/>
              </a:solidFill>
              <a:latin typeface="Helvetica" charset="0"/>
            </a:endParaRPr>
          </a:p>
          <a:p>
            <a:pPr algn="ctr">
              <a:defRPr/>
            </a:pPr>
            <a:r>
              <a:rPr lang="th-TH" sz="2000" i="1">
                <a:solidFill>
                  <a:schemeClr val="hlink"/>
                </a:solidFill>
                <a:latin typeface="Helvetica" charset="0"/>
              </a:rPr>
              <a:t>ยุคสมัยของโรมัน</a:t>
            </a:r>
            <a:r>
              <a:rPr lang="en-US" sz="2000" i="1">
                <a:solidFill>
                  <a:schemeClr val="hlink"/>
                </a:solidFill>
                <a:latin typeface="Helvetica" charset="0"/>
              </a:rPr>
              <a:t>:</a:t>
            </a:r>
          </a:p>
        </p:txBody>
      </p:sp>
      <p:sp>
        <p:nvSpPr>
          <p:cNvPr id="195605" name="Text Box 21"/>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endParaRPr lang="th-TH" sz="2000" b="0">
              <a:solidFill>
                <a:srgbClr val="FFA27C"/>
              </a:solidFill>
            </a:endParaRPr>
          </a:p>
        </p:txBody>
      </p:sp>
      <p:sp>
        <p:nvSpPr>
          <p:cNvPr id="195587" name="Rectangle 3"/>
          <p:cNvSpPr>
            <a:spLocks noChangeArrowheads="1"/>
          </p:cNvSpPr>
          <p:nvPr/>
        </p:nvSpPr>
        <p:spPr bwMode="auto">
          <a:xfrm>
            <a:off x="4359275" y="714375"/>
            <a:ext cx="4527550" cy="5629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120000"/>
              </a:lnSpc>
              <a:tabLst>
                <a:tab pos="457200" algn="l"/>
              </a:tabLst>
              <a:defRPr/>
            </a:pP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การบริหารงานของรัฐบาล</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การใช้เกียร์ </a:t>
            </a:r>
            <a:r>
              <a:rPr lang="en-US" dirty="0">
                <a:solidFill>
                  <a:srgbClr val="FAFD00"/>
                </a:solidFill>
                <a:effectLst>
                  <a:outerShdw blurRad="50800" dist="76200" dir="2700000" algn="tl" rotWithShape="0">
                    <a:srgbClr val="000000"/>
                  </a:outerShdw>
                </a:effectLst>
                <a:latin typeface="Helvetica" charset="0"/>
              </a:rPr>
              <a:t>&amp; </a:t>
            </a:r>
            <a:r>
              <a:rPr lang="th-TH" dirty="0">
                <a:solidFill>
                  <a:srgbClr val="FAFD00"/>
                </a:solidFill>
                <a:effectLst>
                  <a:outerShdw blurRad="50800" dist="76200" dir="2700000" algn="tl" rotWithShape="0">
                    <a:srgbClr val="000000"/>
                  </a:outerShdw>
                </a:effectLst>
                <a:latin typeface="Helvetica" charset="0"/>
              </a:rPr>
              <a:t>กังหันน้ำ</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พัฒนาตรีโกณมิติ</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นาฬิกาน้ำ</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การแกะสลักศิลาโรเซตตา</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76200" dir="2700000" algn="tl" rotWithShape="0">
                    <a:srgbClr val="000000"/>
                  </a:outerShdw>
                </a:effectLst>
                <a:latin typeface="Helvetica" charset="0"/>
              </a:rPr>
              <a:t> </a:t>
            </a:r>
            <a:r>
              <a:rPr lang="th-TH" dirty="0">
                <a:solidFill>
                  <a:srgbClr val="FAFD00"/>
                </a:solidFill>
                <a:effectLst>
                  <a:outerShdw blurRad="50800" dist="76200" dir="2700000" algn="tl" rotWithShape="0">
                    <a:srgbClr val="000000"/>
                  </a:outerShdw>
                </a:effectLst>
                <a:latin typeface="Helvetica" charset="0"/>
              </a:rPr>
              <a:t>อเล็กซานเดรีย</a:t>
            </a:r>
            <a:r>
              <a:rPr lang="en-US" dirty="0">
                <a:solidFill>
                  <a:srgbClr val="FAFD00"/>
                </a:solidFill>
                <a:effectLst>
                  <a:outerShdw blurRad="50800" dist="76200" dir="2700000" algn="tl" rotWithShape="0">
                    <a:srgbClr val="000000"/>
                  </a:outerShdw>
                </a:effectLst>
                <a:latin typeface="Helvetica" charset="0"/>
              </a:rPr>
              <a:t>: </a:t>
            </a:r>
            <a:r>
              <a:rPr lang="th-TH" dirty="0">
                <a:solidFill>
                  <a:srgbClr val="FAFD00"/>
                </a:solidFill>
                <a:effectLst>
                  <a:outerShdw blurRad="50800" dist="76200" dir="2700000" algn="tl" rotWithShape="0">
                    <a:srgbClr val="000000"/>
                  </a:outerShdw>
                </a:effectLst>
                <a:latin typeface="Helvetica" charset="0"/>
              </a:rPr>
              <a:t>สถาบันทางเทคโนโลยี</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ระบบการธนาคารแบบโรมัน</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วิธีการก่อสร้างแบบใหม่</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ระบบน้ำและท่อน้ำทิ้ง</a:t>
            </a:r>
            <a:r>
              <a:rPr lang="en-US" dirty="0">
                <a:solidFill>
                  <a:srgbClr val="FAFD00"/>
                </a:solidFill>
                <a:effectLst>
                  <a:outerShdw blurRad="50800" dist="76200" dir="2700000" algn="tl" rotWithShape="0">
                    <a:srgbClr val="000000"/>
                  </a:outerShdw>
                </a:effectLst>
                <a:latin typeface="Helvetica" charset="0"/>
              </a:rPr>
              <a:t>; </a:t>
            </a:r>
            <a:r>
              <a:rPr lang="th-TH" sz="2000" dirty="0">
                <a:solidFill>
                  <a:schemeClr val="tx1"/>
                </a:solidFill>
                <a:effectLst>
                  <a:outerShdw blurRad="50800" dist="76200" dir="2700000" algn="tl" rotWithShape="0">
                    <a:srgbClr val="000000"/>
                  </a:outerShdw>
                </a:effectLst>
                <a:latin typeface="Helvetica" charset="0"/>
              </a:rPr>
              <a:t>คอนกรีต</a:t>
            </a:r>
            <a:endParaRPr lang="en-US" sz="2000" dirty="0">
              <a:solidFill>
                <a:srgbClr val="62D6AC"/>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ตลาดหุ้น</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ระบบทางหลวงครอบคลุมทั่วอาณาจักร </a:t>
            </a:r>
            <a:r>
              <a:rPr lang="en-US" dirty="0">
                <a:solidFill>
                  <a:srgbClr val="FAFD00"/>
                </a:solidFill>
                <a:effectLst>
                  <a:outerShdw blurRad="50800" dist="76200" dir="2700000" algn="tl" rotWithShape="0">
                    <a:srgbClr val="000000"/>
                  </a:outerShdw>
                </a:effectLst>
                <a:latin typeface="Helvetica" charset="0"/>
              </a:rPr>
              <a:t>(53K MIS)</a:t>
            </a: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เริ่มใช้ปฏิทินแบบ </a:t>
            </a:r>
            <a:r>
              <a:rPr lang="en-US" dirty="0">
                <a:solidFill>
                  <a:srgbClr val="FAFD00"/>
                </a:solidFill>
                <a:effectLst>
                  <a:outerShdw blurRad="50800" dist="76200" dir="2700000" algn="tl" rotWithShape="0">
                    <a:srgbClr val="000000"/>
                  </a:outerShdw>
                </a:effectLst>
                <a:latin typeface="Helvetica" charset="0"/>
              </a:rPr>
              <a:t>365 </a:t>
            </a:r>
            <a:r>
              <a:rPr lang="th-TH" dirty="0">
                <a:solidFill>
                  <a:srgbClr val="FAFD00"/>
                </a:solidFill>
                <a:effectLst>
                  <a:outerShdw blurRad="50800" dist="76200" dir="2700000" algn="tl" rotWithShape="0">
                    <a:srgbClr val="000000"/>
                  </a:outerShdw>
                </a:effectLst>
                <a:latin typeface="Helvetica" charset="0"/>
              </a:rPr>
              <a:t>วัน</a:t>
            </a:r>
            <a:endParaRPr lang="en-US" sz="2000" dirty="0">
              <a:solidFill>
                <a:srgbClr val="62D6AC"/>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ภาษาละตินสากล</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จัดการกลยุทธ์ทางทหาร</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dirty="0">
                <a:solidFill>
                  <a:srgbClr val="FAFD00"/>
                </a:solidFill>
                <a:effectLst>
                  <a:outerShdw blurRad="50800" dist="76200" dir="2700000" algn="tl" rotWithShape="0">
                    <a:srgbClr val="000000"/>
                  </a:outerShdw>
                </a:effectLst>
                <a:latin typeface="Helvetica" charset="0"/>
              </a:rPr>
              <a:t>สันติภาพโรมัน</a:t>
            </a:r>
            <a:endParaRPr lang="en-US" dirty="0">
              <a:solidFill>
                <a:srgbClr val="FAFD00"/>
              </a:solidFill>
              <a:effectLst>
                <a:outerShdw blurRad="50800" dist="76200" dir="2700000" algn="tl" rotWithShape="0">
                  <a:srgbClr val="000000"/>
                </a:outerShdw>
              </a:effectLst>
              <a:latin typeface="Helvetica" charset="0"/>
            </a:endParaRPr>
          </a:p>
          <a:p>
            <a:pPr algn="ctr">
              <a:lnSpc>
                <a:spcPct val="120000"/>
              </a:lnSpc>
              <a:tabLst>
                <a:tab pos="457200" algn="l"/>
              </a:tabLst>
              <a:defRPr/>
            </a:pPr>
            <a:r>
              <a:rPr lang="th-TH" sz="2400" dirty="0">
                <a:solidFill>
                  <a:schemeClr val="tx1"/>
                </a:solidFill>
                <a:effectLst>
                  <a:outerShdw blurRad="50800" dist="76200" dir="2700000" algn="tl" rotWithShape="0">
                    <a:srgbClr val="000000"/>
                  </a:outerShdw>
                </a:effectLst>
                <a:latin typeface="Helvetica" charset="0"/>
              </a:rPr>
              <a:t>โรมันยึดครองปาเลสไตน์</a:t>
            </a:r>
            <a:endParaRPr lang="en-US" dirty="0">
              <a:solidFill>
                <a:schemeClr val="tx1"/>
              </a:solidFill>
              <a:effectLst>
                <a:outerShdw blurRad="50800" dist="76200" dir="2700000" algn="tl" rotWithShape="0">
                  <a:srgbClr val="000000"/>
                </a:outerShdw>
              </a:effectLst>
              <a:latin typeface="Helvetica" charset="0"/>
            </a:endParaRPr>
          </a:p>
          <a:p>
            <a:pPr algn="ctr">
              <a:lnSpc>
                <a:spcPct val="120000"/>
              </a:lnSpc>
              <a:tabLst>
                <a:tab pos="457200" algn="l"/>
              </a:tabLst>
              <a:defRPr/>
            </a:pPr>
            <a:endParaRPr lang="en-US" dirty="0">
              <a:solidFill>
                <a:schemeClr val="tx1"/>
              </a:solidFill>
              <a:effectLst>
                <a:outerShdw blurRad="50800" dist="76200" dir="2700000" algn="tl" rotWithShape="0">
                  <a:srgbClr val="000000"/>
                </a:outerShdw>
              </a:effectLst>
              <a:latin typeface="Helvetica" charset="0"/>
            </a:endParaRPr>
          </a:p>
        </p:txBody>
      </p:sp>
      <p:sp>
        <p:nvSpPr>
          <p:cNvPr id="61447" name="Text Box 27"/>
          <p:cNvSpPr txBox="1">
            <a:spLocks noChangeArrowheads="1"/>
          </p:cNvSpPr>
          <p:nvPr/>
        </p:nvSpPr>
        <p:spPr bwMode="auto">
          <a:xfrm>
            <a:off x="8472488" y="6469063"/>
            <a:ext cx="431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61448" name="Text Box 28"/>
          <p:cNvSpPr txBox="1">
            <a:spLocks noChangeArrowheads="1"/>
          </p:cNvSpPr>
          <p:nvPr/>
        </p:nvSpPr>
        <p:spPr bwMode="auto">
          <a:xfrm>
            <a:off x="1243013" y="936625"/>
            <a:ext cx="3048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2000" i="1">
                <a:solidFill>
                  <a:srgbClr val="3D3832"/>
                </a:solidFill>
                <a:latin typeface="Helvetica" charset="0"/>
              </a:rPr>
              <a:t>THE ERA OF          ALEXANDER                         THE GREAT:</a:t>
            </a:r>
          </a:p>
        </p:txBody>
      </p:sp>
      <p:sp>
        <p:nvSpPr>
          <p:cNvPr id="19561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sp>
        <p:nvSpPr>
          <p:cNvPr id="61450"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195618" name="Picture 34" descr="Ostia theater from top"/>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216150" y="4521200"/>
            <a:ext cx="2308225"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612775" y="933450"/>
            <a:ext cx="3686175"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95614" name="Text Box 30"/>
          <p:cNvSpPr txBox="1">
            <a:spLocks noChangeArrowheads="1"/>
          </p:cNvSpPr>
          <p:nvPr/>
        </p:nvSpPr>
        <p:spPr bwMode="auto">
          <a:xfrm>
            <a:off x="255588" y="260350"/>
            <a:ext cx="3989387" cy="5222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a:solidFill>
                  <a:srgbClr val="FFFF00"/>
                </a:solidFill>
              </a:rPr>
              <a:t> บทเรียนเสริม </a:t>
            </a:r>
            <a:r>
              <a:rPr lang="en-US" sz="2800">
                <a:solidFill>
                  <a:srgbClr val="FFFF00"/>
                </a:solidFill>
              </a:rPr>
              <a:t>#05</a:t>
            </a:r>
          </a:p>
        </p:txBody>
      </p:sp>
      <p:pic>
        <p:nvPicPr>
          <p:cNvPr id="195619" name="Picture 35" descr="Rome Arch of Titus at night, wk 030802"/>
          <p:cNvPicPr preferRelativeResize="0">
            <a:picLocks noChangeAspect="1" noChangeArrowheads="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04888" y="3354388"/>
            <a:ext cx="1489075"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fade">
                                      <p:cBhvr>
                                        <p:cTn id="7" dur="1000"/>
                                        <p:tgtEl>
                                          <p:spTgt spid="1956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fade">
                                      <p:cBhvr>
                                        <p:cTn id="11" dur="1000"/>
                                        <p:tgtEl>
                                          <p:spTgt spid="1956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fade">
                                      <p:cBhvr>
                                        <p:cTn id="15" dur="500"/>
                                        <p:tgtEl>
                                          <p:spTgt spid="195617"/>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fade">
                                      <p:cBhvr>
                                        <p:cTn id="19" dur="500"/>
                                        <p:tgtEl>
                                          <p:spTgt spid="195619"/>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fade">
                                      <p:cBhvr>
                                        <p:cTn id="23" dur="500"/>
                                        <p:tgtEl>
                                          <p:spTgt spid="1956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95587">
                                            <p:txEl>
                                              <p:pRg st="1" end="1"/>
                                            </p:txEl>
                                          </p:spTgt>
                                        </p:tgtEl>
                                        <p:attrNameLst>
                                          <p:attrName>style.visibility</p:attrName>
                                        </p:attrNameLst>
                                      </p:cBhvr>
                                      <p:to>
                                        <p:strVal val="visible"/>
                                      </p:to>
                                    </p:set>
                                    <p:animEffect transition="in" filter="box(out)">
                                      <p:cBhvr>
                                        <p:cTn id="28" dur="500"/>
                                        <p:tgtEl>
                                          <p:spTgt spid="19558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95587">
                                            <p:txEl>
                                              <p:pRg st="2" end="2"/>
                                            </p:txEl>
                                          </p:spTgt>
                                        </p:tgtEl>
                                        <p:attrNameLst>
                                          <p:attrName>style.visibility</p:attrName>
                                        </p:attrNameLst>
                                      </p:cBhvr>
                                      <p:to>
                                        <p:strVal val="visible"/>
                                      </p:to>
                                    </p:set>
                                    <p:animEffect transition="in" filter="box(out)">
                                      <p:cBhvr>
                                        <p:cTn id="33" dur="500"/>
                                        <p:tgtEl>
                                          <p:spTgt spid="19558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95587">
                                            <p:txEl>
                                              <p:pRg st="3" end="3"/>
                                            </p:txEl>
                                          </p:spTgt>
                                        </p:tgtEl>
                                        <p:attrNameLst>
                                          <p:attrName>style.visibility</p:attrName>
                                        </p:attrNameLst>
                                      </p:cBhvr>
                                      <p:to>
                                        <p:strVal val="visible"/>
                                      </p:to>
                                    </p:set>
                                    <p:animEffect transition="in" filter="box(out)">
                                      <p:cBhvr>
                                        <p:cTn id="38" dur="500"/>
                                        <p:tgtEl>
                                          <p:spTgt spid="19558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95587">
                                            <p:txEl>
                                              <p:pRg st="4" end="4"/>
                                            </p:txEl>
                                          </p:spTgt>
                                        </p:tgtEl>
                                        <p:attrNameLst>
                                          <p:attrName>style.visibility</p:attrName>
                                        </p:attrNameLst>
                                      </p:cBhvr>
                                      <p:to>
                                        <p:strVal val="visible"/>
                                      </p:to>
                                    </p:set>
                                    <p:animEffect transition="in" filter="box(out)">
                                      <p:cBhvr>
                                        <p:cTn id="43" dur="500"/>
                                        <p:tgtEl>
                                          <p:spTgt spid="19558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95587">
                                            <p:txEl>
                                              <p:pRg st="5" end="5"/>
                                            </p:txEl>
                                          </p:spTgt>
                                        </p:tgtEl>
                                        <p:attrNameLst>
                                          <p:attrName>style.visibility</p:attrName>
                                        </p:attrNameLst>
                                      </p:cBhvr>
                                      <p:to>
                                        <p:strVal val="visible"/>
                                      </p:to>
                                    </p:set>
                                    <p:animEffect transition="in" filter="box(out)">
                                      <p:cBhvr>
                                        <p:cTn id="48" dur="500"/>
                                        <p:tgtEl>
                                          <p:spTgt spid="195587">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195587">
                                            <p:txEl>
                                              <p:pRg st="6" end="6"/>
                                            </p:txEl>
                                          </p:spTgt>
                                        </p:tgtEl>
                                        <p:attrNameLst>
                                          <p:attrName>style.visibility</p:attrName>
                                        </p:attrNameLst>
                                      </p:cBhvr>
                                      <p:to>
                                        <p:strVal val="visible"/>
                                      </p:to>
                                    </p:set>
                                    <p:animEffect transition="in" filter="box(out)">
                                      <p:cBhvr>
                                        <p:cTn id="53" dur="500"/>
                                        <p:tgtEl>
                                          <p:spTgt spid="195587">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195587">
                                            <p:txEl>
                                              <p:pRg st="7" end="7"/>
                                            </p:txEl>
                                          </p:spTgt>
                                        </p:tgtEl>
                                        <p:attrNameLst>
                                          <p:attrName>style.visibility</p:attrName>
                                        </p:attrNameLst>
                                      </p:cBhvr>
                                      <p:to>
                                        <p:strVal val="visible"/>
                                      </p:to>
                                    </p:set>
                                    <p:animEffect transition="in" filter="box(out)">
                                      <p:cBhvr>
                                        <p:cTn id="58" dur="500"/>
                                        <p:tgtEl>
                                          <p:spTgt spid="195587">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195587">
                                            <p:txEl>
                                              <p:pRg st="8" end="8"/>
                                            </p:txEl>
                                          </p:spTgt>
                                        </p:tgtEl>
                                        <p:attrNameLst>
                                          <p:attrName>style.visibility</p:attrName>
                                        </p:attrNameLst>
                                      </p:cBhvr>
                                      <p:to>
                                        <p:strVal val="visible"/>
                                      </p:to>
                                    </p:set>
                                    <p:animEffect transition="in" filter="box(out)">
                                      <p:cBhvr>
                                        <p:cTn id="63" dur="500"/>
                                        <p:tgtEl>
                                          <p:spTgt spid="195587">
                                            <p:txEl>
                                              <p:pRg st="8" end="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195587">
                                            <p:txEl>
                                              <p:pRg st="9" end="9"/>
                                            </p:txEl>
                                          </p:spTgt>
                                        </p:tgtEl>
                                        <p:attrNameLst>
                                          <p:attrName>style.visibility</p:attrName>
                                        </p:attrNameLst>
                                      </p:cBhvr>
                                      <p:to>
                                        <p:strVal val="visible"/>
                                      </p:to>
                                    </p:set>
                                    <p:animEffect transition="in" filter="box(out)">
                                      <p:cBhvr>
                                        <p:cTn id="68" dur="500"/>
                                        <p:tgtEl>
                                          <p:spTgt spid="195587">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195587">
                                            <p:txEl>
                                              <p:pRg st="10" end="10"/>
                                            </p:txEl>
                                          </p:spTgt>
                                        </p:tgtEl>
                                        <p:attrNameLst>
                                          <p:attrName>style.visibility</p:attrName>
                                        </p:attrNameLst>
                                      </p:cBhvr>
                                      <p:to>
                                        <p:strVal val="visible"/>
                                      </p:to>
                                    </p:set>
                                    <p:animEffect transition="in" filter="box(out)">
                                      <p:cBhvr>
                                        <p:cTn id="73" dur="500"/>
                                        <p:tgtEl>
                                          <p:spTgt spid="195587">
                                            <p:txEl>
                                              <p:pRg st="10" end="1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195587">
                                            <p:txEl>
                                              <p:pRg st="11" end="11"/>
                                            </p:txEl>
                                          </p:spTgt>
                                        </p:tgtEl>
                                        <p:attrNameLst>
                                          <p:attrName>style.visibility</p:attrName>
                                        </p:attrNameLst>
                                      </p:cBhvr>
                                      <p:to>
                                        <p:strVal val="visible"/>
                                      </p:to>
                                    </p:set>
                                    <p:animEffect transition="in" filter="box(out)">
                                      <p:cBhvr>
                                        <p:cTn id="78" dur="500"/>
                                        <p:tgtEl>
                                          <p:spTgt spid="195587">
                                            <p:txEl>
                                              <p:pRg st="11" end="1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195587">
                                            <p:txEl>
                                              <p:pRg st="12" end="12"/>
                                            </p:txEl>
                                          </p:spTgt>
                                        </p:tgtEl>
                                        <p:attrNameLst>
                                          <p:attrName>style.visibility</p:attrName>
                                        </p:attrNameLst>
                                      </p:cBhvr>
                                      <p:to>
                                        <p:strVal val="visible"/>
                                      </p:to>
                                    </p:set>
                                    <p:animEffect transition="in" filter="box(out)">
                                      <p:cBhvr>
                                        <p:cTn id="83" dur="500"/>
                                        <p:tgtEl>
                                          <p:spTgt spid="195587">
                                            <p:txEl>
                                              <p:pRg st="12" end="1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195587">
                                            <p:txEl>
                                              <p:pRg st="13" end="13"/>
                                            </p:txEl>
                                          </p:spTgt>
                                        </p:tgtEl>
                                        <p:attrNameLst>
                                          <p:attrName>style.visibility</p:attrName>
                                        </p:attrNameLst>
                                      </p:cBhvr>
                                      <p:to>
                                        <p:strVal val="visible"/>
                                      </p:to>
                                    </p:set>
                                    <p:animEffect transition="in" filter="box(out)">
                                      <p:cBhvr>
                                        <p:cTn id="88" dur="500"/>
                                        <p:tgtEl>
                                          <p:spTgt spid="195587">
                                            <p:txEl>
                                              <p:pRg st="13" end="1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195587">
                                            <p:txEl>
                                              <p:pRg st="14" end="14"/>
                                            </p:txEl>
                                          </p:spTgt>
                                        </p:tgtEl>
                                        <p:attrNameLst>
                                          <p:attrName>style.visibility</p:attrName>
                                        </p:attrNameLst>
                                      </p:cBhvr>
                                      <p:to>
                                        <p:strVal val="visible"/>
                                      </p:to>
                                    </p:set>
                                    <p:animEffect transition="in" filter="box(out)">
                                      <p:cBhvr>
                                        <p:cTn id="93" dur="500"/>
                                        <p:tgtEl>
                                          <p:spTgt spid="195587">
                                            <p:txEl>
                                              <p:pRg st="14" end="14"/>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195587">
                                            <p:txEl>
                                              <p:pRg st="15" end="15"/>
                                            </p:txEl>
                                          </p:spTgt>
                                        </p:tgtEl>
                                        <p:attrNameLst>
                                          <p:attrName>style.visibility</p:attrName>
                                        </p:attrNameLst>
                                      </p:cBhvr>
                                      <p:to>
                                        <p:strVal val="visible"/>
                                      </p:to>
                                    </p:set>
                                    <p:animEffect transition="in" filter="box(out)">
                                      <p:cBhvr>
                                        <p:cTn id="98" dur="500"/>
                                        <p:tgtEl>
                                          <p:spTgt spid="195587">
                                            <p:txEl>
                                              <p:pRg st="15" end="15"/>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4" presetClass="entr" presetSubtype="32" fill="hold" grpId="0" nodeType="clickEffect">
                                  <p:stCondLst>
                                    <p:cond delay="0"/>
                                  </p:stCondLst>
                                  <p:childTnLst>
                                    <p:set>
                                      <p:cBhvr>
                                        <p:cTn id="102" dur="1" fill="hold">
                                          <p:stCondLst>
                                            <p:cond delay="0"/>
                                          </p:stCondLst>
                                        </p:cTn>
                                        <p:tgtEl>
                                          <p:spTgt spid="195587">
                                            <p:txEl>
                                              <p:pRg st="16" end="16"/>
                                            </p:txEl>
                                          </p:spTgt>
                                        </p:tgtEl>
                                        <p:attrNameLst>
                                          <p:attrName>style.visibility</p:attrName>
                                        </p:attrNameLst>
                                      </p:cBhvr>
                                      <p:to>
                                        <p:strVal val="visible"/>
                                      </p:to>
                                    </p:set>
                                    <p:animEffect transition="in" filter="box(out)">
                                      <p:cBhvr>
                                        <p:cTn id="103" dur="500"/>
                                        <p:tgtEl>
                                          <p:spTgt spid="19558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587" grpId="0" build="p" autoUpdateAnimBg="0"/>
      <p:bldP spid="195618" grpId="0" animBg="1"/>
      <p:bldP spid="195617" grpId="0" animBg="1"/>
      <p:bldP spid="195614"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19"/>
          <p:cNvGrpSpPr>
            <a:grpSpLocks/>
          </p:cNvGrpSpPr>
          <p:nvPr/>
        </p:nvGrpSpPr>
        <p:grpSpPr bwMode="auto">
          <a:xfrm>
            <a:off x="519113" y="312738"/>
            <a:ext cx="854075" cy="1704975"/>
            <a:chOff x="327" y="161"/>
            <a:chExt cx="538" cy="1074"/>
          </a:xfrm>
        </p:grpSpPr>
        <p:sp>
          <p:nvSpPr>
            <p:cNvPr id="499732" name="Rectangle 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499733" name="Line 21"/>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99716" name="Text Box 4"/>
          <p:cNvSpPr txBox="1">
            <a:spLocks noChangeArrowheads="1"/>
          </p:cNvSpPr>
          <p:nvPr/>
        </p:nvSpPr>
        <p:spPr bwMode="auto">
          <a:xfrm>
            <a:off x="4826000" y="73025"/>
            <a:ext cx="3835400" cy="1006475"/>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defRPr/>
            </a:pPr>
            <a:r>
              <a:rPr lang="th-TH" sz="2000" i="1">
                <a:solidFill>
                  <a:schemeClr val="hlink"/>
                </a:solidFill>
                <a:latin typeface="Helvetica" charset="0"/>
              </a:rPr>
              <a:t>และหลังจากนั้น</a:t>
            </a:r>
            <a:r>
              <a:rPr lang="en-US" sz="2000" i="1">
                <a:solidFill>
                  <a:schemeClr val="hlink"/>
                </a:solidFill>
                <a:latin typeface="Helvetica" charset="0"/>
              </a:rPr>
              <a:t>…</a:t>
            </a:r>
          </a:p>
          <a:p>
            <a:pPr algn="ctr">
              <a:defRPr/>
            </a:pPr>
            <a:r>
              <a:rPr lang="th-TH" sz="2000" i="1">
                <a:solidFill>
                  <a:schemeClr val="hlink"/>
                </a:solidFill>
                <a:latin typeface="Helvetica" charset="0"/>
              </a:rPr>
              <a:t>ในช่วง</a:t>
            </a:r>
            <a:endParaRPr lang="en-US" sz="2000" i="1">
              <a:solidFill>
                <a:schemeClr val="hlink"/>
              </a:solidFill>
              <a:latin typeface="Helvetica" charset="0"/>
            </a:endParaRPr>
          </a:p>
          <a:p>
            <a:pPr algn="ctr">
              <a:defRPr/>
            </a:pPr>
            <a:r>
              <a:rPr lang="th-TH" sz="2000" i="1">
                <a:solidFill>
                  <a:schemeClr val="hlink"/>
                </a:solidFill>
                <a:latin typeface="Helvetica" charset="0"/>
              </a:rPr>
              <a:t>ยุคสมัยของโรมัน </a:t>
            </a:r>
            <a:r>
              <a:rPr lang="en-US" sz="2000" i="1">
                <a:solidFill>
                  <a:schemeClr val="hlink"/>
                </a:solidFill>
                <a:latin typeface="Helvetica" charset="0"/>
              </a:rPr>
              <a:t>:</a:t>
            </a:r>
          </a:p>
        </p:txBody>
      </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endParaRPr lang="th-TH" sz="2000" b="0">
              <a:solidFill>
                <a:srgbClr val="FFA27C"/>
              </a:solidFill>
            </a:endParaRPr>
          </a:p>
        </p:txBody>
      </p:sp>
      <p:sp>
        <p:nvSpPr>
          <p:cNvPr id="499719" name="Rectangle 7"/>
          <p:cNvSpPr>
            <a:spLocks noChangeArrowheads="1"/>
          </p:cNvSpPr>
          <p:nvPr/>
        </p:nvSpPr>
        <p:spPr bwMode="auto">
          <a:xfrm>
            <a:off x="4359275" y="714375"/>
            <a:ext cx="4527550" cy="5316538"/>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120000"/>
              </a:lnSpc>
              <a:tabLst>
                <a:tab pos="457200" algn="l"/>
              </a:tabLst>
              <a:defRPr/>
            </a:pP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การบริหารงานของรัฐบาล</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การใช้เกียร์ </a:t>
            </a:r>
            <a:r>
              <a:rPr lang="en-US">
                <a:solidFill>
                  <a:srgbClr val="FAFD00"/>
                </a:solidFill>
                <a:latin typeface="Helvetica" charset="0"/>
              </a:rPr>
              <a:t>&amp; </a:t>
            </a:r>
            <a:r>
              <a:rPr lang="th-TH">
                <a:solidFill>
                  <a:srgbClr val="FAFD00"/>
                </a:solidFill>
                <a:latin typeface="Helvetica" charset="0"/>
              </a:rPr>
              <a:t>กังหันน้ำ</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พัฒนาตรีโกณมิติ</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นาฬิกาน้ำ</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การแกะสลักศิลาโรเซตตา</a:t>
            </a:r>
            <a:endParaRPr lang="en-US">
              <a:solidFill>
                <a:srgbClr val="FAFD00"/>
              </a:solidFill>
              <a:latin typeface="Helvetica" charset="0"/>
            </a:endParaRPr>
          </a:p>
          <a:p>
            <a:pPr algn="ctr">
              <a:lnSpc>
                <a:spcPct val="120000"/>
              </a:lnSpc>
              <a:tabLst>
                <a:tab pos="457200" algn="l"/>
              </a:tabLst>
              <a:defRPr/>
            </a:pPr>
            <a:r>
              <a:rPr lang="en-US">
                <a:solidFill>
                  <a:srgbClr val="FAFD00"/>
                </a:solidFill>
                <a:latin typeface="Helvetica" charset="0"/>
              </a:rPr>
              <a:t> </a:t>
            </a:r>
            <a:r>
              <a:rPr lang="th-TH">
                <a:solidFill>
                  <a:srgbClr val="FAFD00"/>
                </a:solidFill>
                <a:latin typeface="Helvetica" charset="0"/>
              </a:rPr>
              <a:t>อเล็กซานเดรีย</a:t>
            </a:r>
            <a:r>
              <a:rPr lang="en-US">
                <a:solidFill>
                  <a:srgbClr val="FAFD00"/>
                </a:solidFill>
                <a:latin typeface="Helvetica" charset="0"/>
              </a:rPr>
              <a:t>: </a:t>
            </a:r>
            <a:r>
              <a:rPr lang="th-TH">
                <a:solidFill>
                  <a:srgbClr val="FAFD00"/>
                </a:solidFill>
                <a:latin typeface="Helvetica" charset="0"/>
              </a:rPr>
              <a:t>สถาบันทางเทคโนโลยี</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ระบบการธนาคารแบบโรมัน</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วิธีการก่อสร้างแบบใหม่</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ระบบน้ำและท่อน้ำทิ้ง</a:t>
            </a:r>
            <a:r>
              <a:rPr lang="en-US">
                <a:solidFill>
                  <a:srgbClr val="FAFD00"/>
                </a:solidFill>
                <a:latin typeface="Helvetica" charset="0"/>
              </a:rPr>
              <a:t>; </a:t>
            </a:r>
            <a:r>
              <a:rPr lang="th-TH" sz="2000">
                <a:solidFill>
                  <a:schemeClr val="tx1"/>
                </a:solidFill>
                <a:latin typeface="Helvetica" charset="0"/>
              </a:rPr>
              <a:t>คอนกรีต</a:t>
            </a:r>
            <a:endParaRPr lang="en-US" sz="2000">
              <a:solidFill>
                <a:srgbClr val="62D6AC"/>
              </a:solidFill>
              <a:latin typeface="Helvetica" charset="0"/>
            </a:endParaRPr>
          </a:p>
          <a:p>
            <a:pPr algn="ctr">
              <a:lnSpc>
                <a:spcPct val="120000"/>
              </a:lnSpc>
              <a:tabLst>
                <a:tab pos="457200" algn="l"/>
              </a:tabLst>
              <a:defRPr/>
            </a:pPr>
            <a:r>
              <a:rPr lang="th-TH">
                <a:solidFill>
                  <a:srgbClr val="FAFD00"/>
                </a:solidFill>
                <a:latin typeface="Helvetica" charset="0"/>
              </a:rPr>
              <a:t>ตลาดหุ้น</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ระบบทางหลวงครอบคลุมทั่วอาณาจักร </a:t>
            </a:r>
            <a:r>
              <a:rPr lang="en-US">
                <a:solidFill>
                  <a:srgbClr val="FAFD00"/>
                </a:solidFill>
                <a:latin typeface="Helvetica" charset="0"/>
              </a:rPr>
              <a:t>(53K MIS)</a:t>
            </a:r>
          </a:p>
          <a:p>
            <a:pPr algn="ctr">
              <a:lnSpc>
                <a:spcPct val="120000"/>
              </a:lnSpc>
              <a:tabLst>
                <a:tab pos="457200" algn="l"/>
              </a:tabLst>
              <a:defRPr/>
            </a:pPr>
            <a:r>
              <a:rPr lang="th-TH">
                <a:solidFill>
                  <a:srgbClr val="FAFD00"/>
                </a:solidFill>
                <a:latin typeface="Helvetica" charset="0"/>
              </a:rPr>
              <a:t>เริ่มใช้ปฏิทินแบบ </a:t>
            </a:r>
            <a:r>
              <a:rPr lang="en-US">
                <a:solidFill>
                  <a:srgbClr val="FAFD00"/>
                </a:solidFill>
                <a:latin typeface="Helvetica" charset="0"/>
              </a:rPr>
              <a:t>365 </a:t>
            </a:r>
            <a:r>
              <a:rPr lang="th-TH">
                <a:solidFill>
                  <a:srgbClr val="FAFD00"/>
                </a:solidFill>
                <a:latin typeface="Helvetica" charset="0"/>
              </a:rPr>
              <a:t>วัน</a:t>
            </a:r>
            <a:endParaRPr lang="en-US" sz="2000">
              <a:solidFill>
                <a:srgbClr val="62D6AC"/>
              </a:solidFill>
              <a:latin typeface="Helvetica" charset="0"/>
            </a:endParaRPr>
          </a:p>
          <a:p>
            <a:pPr algn="ctr">
              <a:lnSpc>
                <a:spcPct val="120000"/>
              </a:lnSpc>
              <a:tabLst>
                <a:tab pos="457200" algn="l"/>
              </a:tabLst>
              <a:defRPr/>
            </a:pPr>
            <a:r>
              <a:rPr lang="th-TH">
                <a:solidFill>
                  <a:srgbClr val="FAFD00"/>
                </a:solidFill>
                <a:latin typeface="Helvetica" charset="0"/>
              </a:rPr>
              <a:t>ภาษาละตินสากล</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จัดการกลยุทธ์ทางทหาร</a:t>
            </a:r>
            <a:endParaRPr lang="en-US">
              <a:solidFill>
                <a:srgbClr val="FAFD00"/>
              </a:solidFill>
              <a:latin typeface="Helvetica" charset="0"/>
            </a:endParaRPr>
          </a:p>
          <a:p>
            <a:pPr algn="ctr">
              <a:lnSpc>
                <a:spcPct val="120000"/>
              </a:lnSpc>
              <a:tabLst>
                <a:tab pos="457200" algn="l"/>
              </a:tabLst>
              <a:defRPr/>
            </a:pPr>
            <a:r>
              <a:rPr lang="th-TH">
                <a:solidFill>
                  <a:srgbClr val="FAFD00"/>
                </a:solidFill>
                <a:latin typeface="Helvetica" charset="0"/>
              </a:rPr>
              <a:t>สันติภาพโรมัน</a:t>
            </a:r>
            <a:endParaRPr lang="en-US">
              <a:solidFill>
                <a:srgbClr val="FAFD00"/>
              </a:solidFill>
              <a:latin typeface="Helvetica" charset="0"/>
            </a:endParaRPr>
          </a:p>
          <a:p>
            <a:pPr algn="ctr">
              <a:lnSpc>
                <a:spcPct val="120000"/>
              </a:lnSpc>
              <a:tabLst>
                <a:tab pos="457200" algn="l"/>
              </a:tabLst>
              <a:defRPr/>
            </a:pPr>
            <a:r>
              <a:rPr lang="th-TH" sz="2400">
                <a:solidFill>
                  <a:schemeClr val="tx1"/>
                </a:solidFill>
                <a:latin typeface="Helvetica" charset="0"/>
              </a:rPr>
              <a:t>โรมันยึดครองปาเลสไตน์</a:t>
            </a:r>
            <a:endParaRPr lang="en-US">
              <a:solidFill>
                <a:schemeClr val="tx1"/>
              </a:solidFill>
              <a:latin typeface="Helvetica" charset="0"/>
            </a:endParaRPr>
          </a:p>
        </p:txBody>
      </p:sp>
      <p:sp>
        <p:nvSpPr>
          <p:cNvPr id="499721" name="Text Box 9"/>
          <p:cNvSpPr txBox="1">
            <a:spLocks noChangeArrowheads="1"/>
          </p:cNvSpPr>
          <p:nvPr/>
        </p:nvSpPr>
        <p:spPr bwMode="auto">
          <a:xfrm>
            <a:off x="1243013" y="936625"/>
            <a:ext cx="3048000" cy="4000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defRPr/>
            </a:pPr>
            <a:r>
              <a:rPr lang="th-TH" sz="2000" i="1">
                <a:solidFill>
                  <a:schemeClr val="hlink"/>
                </a:solidFill>
                <a:latin typeface="Helvetica" charset="0"/>
              </a:rPr>
              <a:t>ยุคสมัยของอเล็กซานเดอร์มหาราช </a:t>
            </a:r>
            <a:r>
              <a:rPr lang="en-US" sz="2000" i="1">
                <a:solidFill>
                  <a:schemeClr val="tx1"/>
                </a:solidFill>
                <a:latin typeface="Helvetica" charset="0"/>
              </a:rPr>
              <a:t>:</a:t>
            </a:r>
          </a:p>
        </p:txBody>
      </p:sp>
      <p:sp>
        <p:nvSpPr>
          <p:cNvPr id="499722" name="Rectangle 10"/>
          <p:cNvSpPr>
            <a:spLocks noChangeArrowheads="1"/>
          </p:cNvSpPr>
          <p:nvPr/>
        </p:nvSpPr>
        <p:spPr bwMode="auto">
          <a:xfrm>
            <a:off x="230188" y="1998663"/>
            <a:ext cx="4419600" cy="40513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120000"/>
              </a:lnSpc>
              <a:defRPr/>
            </a:pPr>
            <a:r>
              <a:rPr lang="th-TH" dirty="0">
                <a:solidFill>
                  <a:srgbClr val="FFFF00"/>
                </a:solidFill>
                <a:latin typeface="Helvetica" charset="0"/>
              </a:rPr>
              <a:t>อริสโตเติล</a:t>
            </a:r>
            <a:r>
              <a:rPr lang="en-US" dirty="0">
                <a:solidFill>
                  <a:srgbClr val="FFFF00"/>
                </a:solidFill>
                <a:latin typeface="Helvetica" charset="0"/>
              </a:rPr>
              <a:t>: </a:t>
            </a:r>
            <a:r>
              <a:rPr lang="th-TH" dirty="0">
                <a:solidFill>
                  <a:srgbClr val="FFFF00"/>
                </a:solidFill>
                <a:latin typeface="Helvetica" charset="0"/>
              </a:rPr>
              <a:t>พระอาจารย์ของพระเจ้าอเล็กซานเดอร์</a:t>
            </a:r>
            <a:endParaRPr lang="en-US" dirty="0">
              <a:solidFill>
                <a:srgbClr val="FFFF00"/>
              </a:solidFill>
              <a:latin typeface="Helvetica" charset="0"/>
            </a:endParaRPr>
          </a:p>
          <a:p>
            <a:pPr algn="ctr">
              <a:lnSpc>
                <a:spcPct val="120000"/>
              </a:lnSpc>
              <a:defRPr/>
            </a:pPr>
            <a:r>
              <a:rPr lang="th-TH" dirty="0">
                <a:solidFill>
                  <a:srgbClr val="FFFF00"/>
                </a:solidFill>
                <a:latin typeface="Helvetica" charset="0"/>
              </a:rPr>
              <a:t>อริสโตเติล </a:t>
            </a:r>
            <a:r>
              <a:rPr lang="en-US" dirty="0">
                <a:solidFill>
                  <a:srgbClr val="FFFF00"/>
                </a:solidFill>
                <a:latin typeface="Helvetica" charset="0"/>
              </a:rPr>
              <a:t>: </a:t>
            </a:r>
            <a:r>
              <a:rPr lang="th-TH" dirty="0">
                <a:solidFill>
                  <a:srgbClr val="FFFF00"/>
                </a:solidFill>
                <a:latin typeface="Helvetica" charset="0"/>
              </a:rPr>
              <a:t>หลักทฤษฎีดนตรี</a:t>
            </a:r>
            <a:endParaRPr lang="en-US" dirty="0">
              <a:solidFill>
                <a:srgbClr val="FFFF00"/>
              </a:solidFill>
              <a:latin typeface="Helvetica" charset="0"/>
            </a:endParaRPr>
          </a:p>
          <a:p>
            <a:pPr algn="ctr">
              <a:lnSpc>
                <a:spcPct val="120000"/>
              </a:lnSpc>
              <a:defRPr/>
            </a:pPr>
            <a:r>
              <a:rPr lang="th-TH" dirty="0">
                <a:solidFill>
                  <a:srgbClr val="FFFF00"/>
                </a:solidFill>
                <a:latin typeface="Helvetica" charset="0"/>
              </a:rPr>
              <a:t>กำแพงเมืองจีน</a:t>
            </a:r>
            <a:endParaRPr lang="en-US" dirty="0">
              <a:solidFill>
                <a:srgbClr val="FFFF00"/>
              </a:solidFill>
              <a:latin typeface="Helvetica" charset="0"/>
            </a:endParaRPr>
          </a:p>
          <a:p>
            <a:pPr algn="ctr">
              <a:lnSpc>
                <a:spcPct val="120000"/>
              </a:lnSpc>
              <a:defRPr/>
            </a:pPr>
            <a:r>
              <a:rPr lang="th-TH" dirty="0">
                <a:solidFill>
                  <a:srgbClr val="FFFF00"/>
                </a:solidFill>
                <a:latin typeface="Helvetica" charset="0"/>
              </a:rPr>
              <a:t>มีการใช้เหล็กที่ประเทศจีน</a:t>
            </a:r>
            <a:endParaRPr lang="en-US" dirty="0">
              <a:solidFill>
                <a:srgbClr val="FFFF00"/>
              </a:solidFill>
              <a:latin typeface="Helvetica" charset="0"/>
            </a:endParaRPr>
          </a:p>
          <a:p>
            <a:pPr algn="ctr">
              <a:lnSpc>
                <a:spcPct val="120000"/>
              </a:lnSpc>
              <a:defRPr/>
            </a:pPr>
            <a:r>
              <a:rPr lang="th-TH" dirty="0">
                <a:solidFill>
                  <a:srgbClr val="FFFF00"/>
                </a:solidFill>
                <a:latin typeface="Helvetica" charset="0"/>
              </a:rPr>
              <a:t>อเล็ซานเดรีย</a:t>
            </a:r>
            <a:r>
              <a:rPr lang="en-US" dirty="0">
                <a:solidFill>
                  <a:srgbClr val="FFFF00"/>
                </a:solidFill>
                <a:latin typeface="Helvetica" charset="0"/>
              </a:rPr>
              <a:t>:                                             </a:t>
            </a:r>
          </a:p>
          <a:p>
            <a:pPr algn="ctr">
              <a:lnSpc>
                <a:spcPct val="120000"/>
              </a:lnSpc>
              <a:defRPr/>
            </a:pPr>
            <a:r>
              <a:rPr lang="th-TH" dirty="0">
                <a:solidFill>
                  <a:srgbClr val="FFFF00"/>
                </a:solidFill>
                <a:latin typeface="Helvetica" charset="0"/>
              </a:rPr>
              <a:t>ศูนย์กลางการเรียนรู้กรีก</a:t>
            </a:r>
            <a:endParaRPr lang="en-US" dirty="0">
              <a:solidFill>
                <a:srgbClr val="FFFF00"/>
              </a:solidFill>
              <a:latin typeface="Helvetica" charset="0"/>
            </a:endParaRPr>
          </a:p>
          <a:p>
            <a:pPr algn="ctr">
              <a:lnSpc>
                <a:spcPct val="120000"/>
              </a:lnSpc>
              <a:defRPr/>
            </a:pPr>
            <a:r>
              <a:rPr lang="th-TH" dirty="0">
                <a:solidFill>
                  <a:srgbClr val="FFFF00"/>
                </a:solidFill>
                <a:latin typeface="Helvetica" charset="0"/>
              </a:rPr>
              <a:t>ยูคลิด </a:t>
            </a:r>
            <a:r>
              <a:rPr lang="en-US" dirty="0">
                <a:solidFill>
                  <a:srgbClr val="FFFF00"/>
                </a:solidFill>
                <a:latin typeface="Helvetica" charset="0"/>
              </a:rPr>
              <a:t>: </a:t>
            </a:r>
            <a:r>
              <a:rPr lang="th-TH" dirty="0">
                <a:solidFill>
                  <a:srgbClr val="FFFF00"/>
                </a:solidFill>
                <a:latin typeface="Helvetica" charset="0"/>
              </a:rPr>
              <a:t>หลักมาตรฐานทางเรขาคณิตศาสตร์</a:t>
            </a:r>
            <a:endParaRPr lang="en-US" dirty="0">
              <a:solidFill>
                <a:srgbClr val="FFFF00"/>
              </a:solidFill>
              <a:latin typeface="Helvetica" charset="0"/>
            </a:endParaRPr>
          </a:p>
          <a:p>
            <a:pPr algn="ctr">
              <a:lnSpc>
                <a:spcPct val="120000"/>
              </a:lnSpc>
              <a:defRPr/>
            </a:pPr>
            <a:r>
              <a:rPr lang="th-TH" dirty="0">
                <a:solidFill>
                  <a:srgbClr val="FFFF00"/>
                </a:solidFill>
                <a:latin typeface="Helvetica" charset="0"/>
              </a:rPr>
              <a:t>โรมันเริ่มใช้เหรียญกษาปณ์</a:t>
            </a:r>
            <a:endParaRPr lang="en-US" dirty="0">
              <a:solidFill>
                <a:srgbClr val="FFFF00"/>
              </a:solidFill>
              <a:latin typeface="Helvetica" charset="0"/>
            </a:endParaRPr>
          </a:p>
          <a:p>
            <a:pPr algn="ctr">
              <a:lnSpc>
                <a:spcPct val="120000"/>
              </a:lnSpc>
              <a:defRPr/>
            </a:pPr>
            <a:r>
              <a:rPr lang="en-US" dirty="0">
                <a:solidFill>
                  <a:srgbClr val="FFFF00"/>
                </a:solidFill>
                <a:latin typeface="Helvetica" charset="0"/>
              </a:rPr>
              <a:t>     </a:t>
            </a:r>
            <a:r>
              <a:rPr lang="th-TH" dirty="0">
                <a:solidFill>
                  <a:srgbClr val="FFFF00"/>
                </a:solidFill>
                <a:latin typeface="Helvetica" charset="0"/>
              </a:rPr>
              <a:t>โครินธ์กลายเป็นศูนย์กลางการค้า</a:t>
            </a:r>
            <a:endParaRPr lang="en-US" dirty="0">
              <a:solidFill>
                <a:srgbClr val="FFFF00"/>
              </a:solidFill>
              <a:latin typeface="Helvetica" charset="0"/>
            </a:endParaRPr>
          </a:p>
          <a:p>
            <a:pPr algn="ctr">
              <a:lnSpc>
                <a:spcPct val="120000"/>
              </a:lnSpc>
              <a:defRPr/>
            </a:pPr>
            <a:r>
              <a:rPr lang="th-TH" dirty="0">
                <a:solidFill>
                  <a:srgbClr val="FFFF00"/>
                </a:solidFill>
                <a:latin typeface="Helvetica" charset="0"/>
              </a:rPr>
              <a:t>ศูนย์กลางการค้าของชาวยิวในอียิปต์</a:t>
            </a:r>
            <a:endParaRPr lang="en-US" dirty="0">
              <a:solidFill>
                <a:srgbClr val="FFFF00"/>
              </a:solidFill>
              <a:latin typeface="Helvetica" charset="0"/>
            </a:endParaRPr>
          </a:p>
          <a:p>
            <a:pPr algn="ctr">
              <a:lnSpc>
                <a:spcPct val="120000"/>
              </a:lnSpc>
              <a:defRPr/>
            </a:pPr>
            <a:r>
              <a:rPr lang="th-TH" dirty="0">
                <a:solidFill>
                  <a:srgbClr val="FFFF00"/>
                </a:solidFill>
                <a:latin typeface="Helvetica" charset="0"/>
              </a:rPr>
              <a:t>เมืองกรีซและเฮเลนนิส</a:t>
            </a:r>
            <a:endParaRPr lang="en-US" dirty="0">
              <a:solidFill>
                <a:srgbClr val="FFFF00"/>
              </a:solidFill>
              <a:latin typeface="Helvetica" charset="0"/>
            </a:endParaRPr>
          </a:p>
          <a:p>
            <a:pPr algn="ctr">
              <a:lnSpc>
                <a:spcPct val="120000"/>
              </a:lnSpc>
              <a:defRPr/>
            </a:pPr>
            <a:r>
              <a:rPr lang="th-TH" dirty="0">
                <a:solidFill>
                  <a:srgbClr val="FFFF00"/>
                </a:solidFill>
                <a:latin typeface="Helvetica" charset="0"/>
              </a:rPr>
              <a:t>การใช้ชีวิตแบบกรีซ</a:t>
            </a:r>
            <a:endParaRPr lang="en-US" dirty="0">
              <a:solidFill>
                <a:srgbClr val="FFFF00"/>
              </a:solidFill>
              <a:latin typeface="Helvetica" charset="0"/>
            </a:endParaRPr>
          </a:p>
          <a:p>
            <a:pPr algn="ctr">
              <a:lnSpc>
                <a:spcPct val="120000"/>
              </a:lnSpc>
              <a:defRPr/>
            </a:pPr>
            <a:r>
              <a:rPr lang="th-TH" sz="2400" dirty="0">
                <a:solidFill>
                  <a:schemeClr val="hlink"/>
                </a:solidFill>
                <a:latin typeface="Helvetica" charset="0"/>
              </a:rPr>
              <a:t>ภาษากรีซ</a:t>
            </a:r>
            <a:endParaRPr lang="en-US" sz="900" b="0" dirty="0">
              <a:solidFill>
                <a:schemeClr val="tx1"/>
              </a:solidFill>
              <a:latin typeface="Times" charset="0"/>
            </a:endParaRPr>
          </a:p>
        </p:txBody>
      </p:sp>
      <p:sp>
        <p:nvSpPr>
          <p:cNvPr id="499723" name="Rectangle 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30</a:t>
            </a:r>
          </a:p>
        </p:txBody>
      </p:sp>
      <p:sp>
        <p:nvSpPr>
          <p:cNvPr id="63496" name="Text Box 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th-TH"/>
          </a:p>
        </p:txBody>
      </p:sp>
      <p:sp>
        <p:nvSpPr>
          <p:cNvPr id="499730" name="AutoShape 18"/>
          <p:cNvSpPr>
            <a:spLocks noChangeArrowheads="1"/>
          </p:cNvSpPr>
          <p:nvPr/>
        </p:nvSpPr>
        <p:spPr bwMode="auto">
          <a:xfrm>
            <a:off x="4576763" y="76200"/>
            <a:ext cx="4149725" cy="6324600"/>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th-TH"/>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endParaRPr lang="th-TH" sz="2000">
              <a:solidFill>
                <a:schemeClr val="hlink"/>
              </a:solidFill>
              <a:effectLst>
                <a:outerShdw blurRad="38100" dist="38100" dir="2700000" algn="tl">
                  <a:srgbClr val="000000"/>
                </a:outerShdw>
              </a:effectLst>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endParaRPr lang="th-TH" sz="2000">
              <a:solidFill>
                <a:schemeClr val="hlink"/>
              </a:solidFill>
              <a:effectLst>
                <a:outerShdw blurRad="38100" dist="38100" dir="2700000" algn="tl">
                  <a:srgbClr val="000000"/>
                </a:outerShdw>
              </a:effectLst>
            </a:endParaRPr>
          </a:p>
        </p:txBody>
      </p:sp>
      <p:sp>
        <p:nvSpPr>
          <p:cNvPr id="6553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th-TH" sz="2000" b="0">
              <a:solidFill>
                <a:srgbClr val="FFA27C"/>
              </a:solidFill>
            </a:endParaRPr>
          </a:p>
        </p:txBody>
      </p:sp>
      <p:sp>
        <p:nvSpPr>
          <p:cNvPr id="54579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sp>
        <p:nvSpPr>
          <p:cNvPr id="65541" name="Text Box 6"/>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FFFF"/>
                </a:solidFill>
                <a:latin typeface="Arial" charset="0"/>
              </a:rPr>
              <a:t>4</a:t>
            </a:r>
          </a:p>
        </p:txBody>
      </p:sp>
      <p:sp>
        <p:nvSpPr>
          <p:cNvPr id="65542"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5543" name="Rectangle 8"/>
          <p:cNvSpPr>
            <a:spLocks noChangeArrowheads="1"/>
          </p:cNvSpPr>
          <p:nvPr/>
        </p:nvSpPr>
        <p:spPr bwMode="auto">
          <a:xfrm>
            <a:off x="506413" y="415925"/>
            <a:ext cx="8361362" cy="6176963"/>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5544" name="Rectangle 9"/>
          <p:cNvSpPr>
            <a:spLocks noChangeArrowheads="1"/>
          </p:cNvSpPr>
          <p:nvPr/>
        </p:nvSpPr>
        <p:spPr bwMode="auto">
          <a:xfrm>
            <a:off x="466725" y="361950"/>
            <a:ext cx="8281988" cy="6111875"/>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5545" name="Freeform 11"/>
          <p:cNvSpPr>
            <a:spLocks/>
          </p:cNvSpPr>
          <p:nvPr/>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6" name="Freeform 12"/>
          <p:cNvSpPr>
            <a:spLocks/>
          </p:cNvSpPr>
          <p:nvPr/>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7" name="Freeform 13"/>
          <p:cNvSpPr>
            <a:spLocks/>
          </p:cNvSpPr>
          <p:nvPr/>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8" name="Freeform 14"/>
          <p:cNvSpPr>
            <a:spLocks/>
          </p:cNvSpPr>
          <p:nvPr/>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9" name="Freeform 15"/>
          <p:cNvSpPr>
            <a:spLocks/>
          </p:cNvSpPr>
          <p:nvPr/>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0" name="Freeform 17"/>
          <p:cNvSpPr>
            <a:spLocks/>
          </p:cNvSpPr>
          <p:nvPr/>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1" name="Freeform 22"/>
          <p:cNvSpPr>
            <a:spLocks/>
          </p:cNvSpPr>
          <p:nvPr/>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2" name="Freeform 23"/>
          <p:cNvSpPr>
            <a:spLocks/>
          </p:cNvSpPr>
          <p:nvPr/>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3" name="Freeform 24"/>
          <p:cNvSpPr>
            <a:spLocks/>
          </p:cNvSpPr>
          <p:nvPr/>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4" name="Freeform 27"/>
          <p:cNvSpPr>
            <a:spLocks/>
          </p:cNvSpPr>
          <p:nvPr/>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5" name="Freeform 28"/>
          <p:cNvSpPr>
            <a:spLocks/>
          </p:cNvSpPr>
          <p:nvPr/>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nvGrpSpPr>
          <p:cNvPr id="65556" name="Group 29"/>
          <p:cNvGrpSpPr>
            <a:grpSpLocks/>
          </p:cNvGrpSpPr>
          <p:nvPr/>
        </p:nvGrpSpPr>
        <p:grpSpPr bwMode="auto">
          <a:xfrm>
            <a:off x="0" y="0"/>
            <a:ext cx="1978025" cy="1955800"/>
            <a:chOff x="0" y="0"/>
            <a:chExt cx="1246" cy="1232"/>
          </a:xfrm>
        </p:grpSpPr>
        <p:sp>
          <p:nvSpPr>
            <p:cNvPr id="65566" name="Rectangle 30"/>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5567" name="Rectangle 31"/>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5568"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65558"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5559" name="Text Box 36"/>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000">
                <a:solidFill>
                  <a:srgbClr val="FFFFFF"/>
                </a:solidFill>
                <a:latin typeface="Arial" charset="0"/>
              </a:rPr>
              <a:t>© 2006 TBBMI</a:t>
            </a:r>
          </a:p>
        </p:txBody>
      </p:sp>
      <p:sp>
        <p:nvSpPr>
          <p:cNvPr id="545829" name="Rectangle 37"/>
          <p:cNvSpPr>
            <a:spLocks noChangeArrowheads="1"/>
          </p:cNvSpPr>
          <p:nvPr/>
        </p:nvSpPr>
        <p:spPr bwMode="auto">
          <a:xfrm>
            <a:off x="7556500" y="6527800"/>
            <a:ext cx="736600" cy="247650"/>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9.65.3e.</a:t>
            </a:r>
          </a:p>
        </p:txBody>
      </p:sp>
      <p:pic>
        <p:nvPicPr>
          <p:cNvPr id="65561" name="Picture 4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65562" name="Rectangle 48"/>
          <p:cNvSpPr>
            <a:spLocks noChangeArrowheads="1"/>
          </p:cNvSpPr>
          <p:nvPr/>
        </p:nvSpPr>
        <p:spPr bwMode="auto">
          <a:xfrm>
            <a:off x="1089025" y="2917825"/>
            <a:ext cx="393700" cy="301625"/>
          </a:xfrm>
          <a:prstGeom prst="rect">
            <a:avLst/>
          </a:prstGeom>
          <a:solidFill>
            <a:srgbClr val="3973D6"/>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545841" name="Text Box 49"/>
          <p:cNvSpPr txBox="1">
            <a:spLocks noChangeArrowheads="1"/>
          </p:cNvSpPr>
          <p:nvPr/>
        </p:nvSpPr>
        <p:spPr bwMode="auto">
          <a:xfrm>
            <a:off x="698500" y="1481138"/>
            <a:ext cx="7781925" cy="255428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8000">
                <a:solidFill>
                  <a:srgbClr val="FFFF00"/>
                </a:solidFill>
              </a:rPr>
              <a:t>โลกได้เปลี่ยนไปอย่างมหาศาล</a:t>
            </a:r>
            <a:r>
              <a:rPr lang="en-US" sz="8000">
                <a:solidFill>
                  <a:srgbClr val="FFFF00"/>
                </a:solidFill>
              </a:rPr>
              <a:t>!</a:t>
            </a:r>
          </a:p>
        </p:txBody>
      </p:sp>
      <p:sp>
        <p:nvSpPr>
          <p:cNvPr id="65564"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45844" name="Rectangle 52"/>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4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89"/>
          <p:cNvGrpSpPr>
            <a:grpSpLocks/>
          </p:cNvGrpSpPr>
          <p:nvPr/>
        </p:nvGrpSpPr>
        <p:grpSpPr bwMode="auto">
          <a:xfrm>
            <a:off x="519113" y="312738"/>
            <a:ext cx="854075" cy="1704975"/>
            <a:chOff x="327" y="161"/>
            <a:chExt cx="538" cy="1074"/>
          </a:xfrm>
        </p:grpSpPr>
        <p:sp>
          <p:nvSpPr>
            <p:cNvPr id="452698" name="Rectangle 9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452699" name="Line 9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endParaRPr lang="th-TH" sz="2000" b="0">
              <a:solidFill>
                <a:srgbClr val="FFA27C"/>
              </a:solidFill>
            </a:endParaRPr>
          </a:p>
        </p:txBody>
      </p:sp>
      <p:sp>
        <p:nvSpPr>
          <p:cNvPr id="67587" name="Text Box 17"/>
          <p:cNvSpPr txBox="1">
            <a:spLocks noChangeArrowheads="1"/>
          </p:cNvSpPr>
          <p:nvPr/>
        </p:nvSpPr>
        <p:spPr bwMode="auto">
          <a:xfrm>
            <a:off x="2397125" y="642938"/>
            <a:ext cx="4171950"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sz="800" b="0">
              <a:solidFill>
                <a:schemeClr val="tx1"/>
              </a:solidFill>
            </a:endParaRPr>
          </a:p>
        </p:txBody>
      </p:sp>
      <p:sp>
        <p:nvSpPr>
          <p:cNvPr id="67588" name="Text Box 18"/>
          <p:cNvSpPr txBox="1">
            <a:spLocks noChangeArrowheads="1"/>
          </p:cNvSpPr>
          <p:nvPr/>
        </p:nvSpPr>
        <p:spPr bwMode="auto">
          <a:xfrm>
            <a:off x="6221413" y="955675"/>
            <a:ext cx="222250"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700">
                <a:solidFill>
                  <a:schemeClr val="tx1"/>
                </a:solidFill>
              </a:rPr>
              <a:t> </a:t>
            </a:r>
          </a:p>
        </p:txBody>
      </p:sp>
      <p:sp>
        <p:nvSpPr>
          <p:cNvPr id="452627" name="Text Box 19"/>
          <p:cNvSpPr txBox="1">
            <a:spLocks noChangeArrowheads="1"/>
          </p:cNvSpPr>
          <p:nvPr/>
        </p:nvSpPr>
        <p:spPr bwMode="auto">
          <a:xfrm>
            <a:off x="1839913" y="1279525"/>
            <a:ext cx="6570662"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400" i="1">
                <a:solidFill>
                  <a:srgbClr val="21FF33"/>
                </a:solidFill>
              </a:rPr>
              <a:t>ระหว่างมาลาคีและมัทธิว</a:t>
            </a:r>
            <a:endParaRPr lang="en-US" sz="2400" i="1">
              <a:solidFill>
                <a:srgbClr val="21FF33"/>
              </a:solidFill>
            </a:endParaRPr>
          </a:p>
        </p:txBody>
      </p:sp>
      <p:sp>
        <p:nvSpPr>
          <p:cNvPr id="452628" name="Text Box 20"/>
          <p:cNvSpPr txBox="1">
            <a:spLocks noChangeArrowheads="1"/>
          </p:cNvSpPr>
          <p:nvPr/>
        </p:nvSpPr>
        <p:spPr bwMode="auto">
          <a:xfrm>
            <a:off x="2816225" y="650875"/>
            <a:ext cx="4511675"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3600" i="1">
                <a:solidFill>
                  <a:srgbClr val="FFEA18"/>
                </a:solidFill>
              </a:rPr>
              <a:t>ในช่วงเงียบ</a:t>
            </a:r>
            <a:endParaRPr lang="en-US" sz="3600" i="1">
              <a:solidFill>
                <a:srgbClr val="FFEA18"/>
              </a:solidFill>
            </a:endParaRPr>
          </a:p>
        </p:txBody>
      </p:sp>
      <p:sp>
        <p:nvSpPr>
          <p:cNvPr id="452629" name="Text Box 21"/>
          <p:cNvSpPr txBox="1">
            <a:spLocks noChangeArrowheads="1"/>
          </p:cNvSpPr>
          <p:nvPr/>
        </p:nvSpPr>
        <p:spPr bwMode="auto">
          <a:xfrm>
            <a:off x="1193800" y="1839913"/>
            <a:ext cx="6465888"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chemeClr val="hlink"/>
                </a:solidFill>
              </a:rPr>
              <a:t>การพัฒนาครั้งยิ่งใหญ่ที่สำคัญ </a:t>
            </a:r>
            <a:r>
              <a:rPr lang="en-US" sz="2000">
                <a:solidFill>
                  <a:schemeClr val="hlink"/>
                </a:solidFill>
              </a:rPr>
              <a:t>4 </a:t>
            </a:r>
            <a:r>
              <a:rPr lang="th-TH" sz="2000">
                <a:solidFill>
                  <a:schemeClr val="hlink"/>
                </a:solidFill>
              </a:rPr>
              <a:t>ด้าน</a:t>
            </a:r>
            <a:r>
              <a:rPr lang="en-US" sz="2000">
                <a:solidFill>
                  <a:schemeClr val="hlink"/>
                </a:solidFill>
              </a:rPr>
              <a:t>:</a:t>
            </a:r>
          </a:p>
        </p:txBody>
      </p:sp>
      <p:sp>
        <p:nvSpPr>
          <p:cNvPr id="452632" name="Text Box 24"/>
          <p:cNvSpPr txBox="1">
            <a:spLocks noChangeArrowheads="1"/>
          </p:cNvSpPr>
          <p:nvPr/>
        </p:nvSpPr>
        <p:spPr bwMode="auto">
          <a:xfrm>
            <a:off x="231775" y="5219700"/>
            <a:ext cx="8740775" cy="708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000">
                <a:solidFill>
                  <a:srgbClr val="FFEA18"/>
                </a:solidFill>
              </a:rPr>
              <a:t>…</a:t>
            </a:r>
            <a:r>
              <a:rPr lang="th-TH" sz="2000">
                <a:solidFill>
                  <a:srgbClr val="FFEA18"/>
                </a:solidFill>
              </a:rPr>
              <a:t>ดังนั้นจึงเป็นการเตรียมพร้อมสำหรับ </a:t>
            </a:r>
            <a:r>
              <a:rPr lang="th-TH" sz="2000">
                <a:solidFill>
                  <a:schemeClr val="tx1"/>
                </a:solidFill>
              </a:rPr>
              <a:t>พระสัญญาที่ยิ่งใหญ่ของพระเจ้าต่ออับราฮัม</a:t>
            </a:r>
            <a:r>
              <a:rPr lang="en-US" sz="2000">
                <a:solidFill>
                  <a:srgbClr val="FFEA18"/>
                </a:solidFill>
              </a:rPr>
              <a:t>…                                           </a:t>
            </a:r>
            <a:r>
              <a:rPr lang="th-TH" sz="2000">
                <a:solidFill>
                  <a:srgbClr val="FFEA18"/>
                </a:solidFill>
              </a:rPr>
              <a:t>คือการบังเกิดของพระเมสสิยาห์</a:t>
            </a:r>
            <a:r>
              <a:rPr lang="en-US" sz="2000">
                <a:solidFill>
                  <a:srgbClr val="FFEA18"/>
                </a:solidFill>
              </a:rPr>
              <a:t>, </a:t>
            </a:r>
            <a:r>
              <a:rPr lang="th-TH" sz="2000">
                <a:solidFill>
                  <a:schemeClr val="tx1"/>
                </a:solidFill>
              </a:rPr>
              <a:t>องค์พระเยซูคริสต์เจ้า</a:t>
            </a:r>
            <a:r>
              <a:rPr lang="en-US" sz="2000">
                <a:solidFill>
                  <a:schemeClr val="tx1"/>
                </a:solidFill>
              </a:rPr>
              <a:t>!</a:t>
            </a:r>
          </a:p>
        </p:txBody>
      </p:sp>
      <p:sp>
        <p:nvSpPr>
          <p:cNvPr id="452633" name="Text Box 25"/>
          <p:cNvSpPr txBox="1">
            <a:spLocks noChangeArrowheads="1"/>
          </p:cNvSpPr>
          <p:nvPr/>
        </p:nvSpPr>
        <p:spPr bwMode="auto">
          <a:xfrm>
            <a:off x="528638" y="65088"/>
            <a:ext cx="4546600" cy="5857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3200">
                <a:solidFill>
                  <a:srgbClr val="FFFF00"/>
                </a:solidFill>
              </a:rPr>
              <a:t>บทเรียนเสริม </a:t>
            </a:r>
            <a:r>
              <a:rPr lang="en-US" sz="3200">
                <a:solidFill>
                  <a:srgbClr val="FFFF00"/>
                </a:solidFill>
              </a:rPr>
              <a:t>#06</a:t>
            </a:r>
          </a:p>
        </p:txBody>
      </p:sp>
      <p:sp>
        <p:nvSpPr>
          <p:cNvPr id="452630" name="Text Box 22"/>
          <p:cNvSpPr txBox="1">
            <a:spLocks noChangeArrowheads="1"/>
          </p:cNvSpPr>
          <p:nvPr/>
        </p:nvSpPr>
        <p:spPr bwMode="auto">
          <a:xfrm>
            <a:off x="855663" y="2982913"/>
            <a:ext cx="3425825" cy="581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marL="457200" indent="-457200">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dirty="0">
                <a:solidFill>
                  <a:schemeClr val="tx1"/>
                </a:solidFill>
              </a:rPr>
              <a:t>1.   ______ ______ (</a:t>
            </a:r>
            <a:r>
              <a:rPr lang="th-TH" dirty="0">
                <a:solidFill>
                  <a:schemeClr val="tx1"/>
                </a:solidFill>
              </a:rPr>
              <a:t>ภาคพันธสัญญาเดิม</a:t>
            </a:r>
            <a:r>
              <a:rPr lang="en-US" dirty="0">
                <a:solidFill>
                  <a:schemeClr val="tx1"/>
                </a:solidFill>
              </a:rPr>
              <a:t>) </a:t>
            </a:r>
            <a:r>
              <a:rPr lang="th-TH" dirty="0">
                <a:solidFill>
                  <a:schemeClr val="tx1"/>
                </a:solidFill>
              </a:rPr>
              <a:t>เสร็จสมบูรณ์</a:t>
            </a:r>
            <a:endParaRPr lang="en-US" dirty="0">
              <a:solidFill>
                <a:schemeClr val="tx1"/>
              </a:solidFill>
            </a:endParaRPr>
          </a:p>
        </p:txBody>
      </p:sp>
      <p:grpSp>
        <p:nvGrpSpPr>
          <p:cNvPr id="3" name="Group 100"/>
          <p:cNvGrpSpPr>
            <a:grpSpLocks/>
          </p:cNvGrpSpPr>
          <p:nvPr/>
        </p:nvGrpSpPr>
        <p:grpSpPr bwMode="auto">
          <a:xfrm>
            <a:off x="479425" y="2889250"/>
            <a:ext cx="3006725" cy="368300"/>
            <a:chOff x="916" y="1842"/>
            <a:chExt cx="1163" cy="232"/>
          </a:xfrm>
        </p:grpSpPr>
        <p:sp>
          <p:nvSpPr>
            <p:cNvPr id="452637" name="Text Box 29"/>
            <p:cNvSpPr txBox="1">
              <a:spLocks noChangeArrowheads="1"/>
            </p:cNvSpPr>
            <p:nvPr/>
          </p:nvSpPr>
          <p:spPr bwMode="auto">
            <a:xfrm>
              <a:off x="1296" y="1843"/>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800"/>
                <a:t>สารบบภาษาฮิบรู</a:t>
              </a:r>
              <a:endParaRPr lang="en-US" sz="1800"/>
            </a:p>
          </p:txBody>
        </p:sp>
        <p:sp>
          <p:nvSpPr>
            <p:cNvPr id="452636" name="Text Box 28"/>
            <p:cNvSpPr txBox="1">
              <a:spLocks noChangeArrowheads="1"/>
            </p:cNvSpPr>
            <p:nvPr/>
          </p:nvSpPr>
          <p:spPr bwMode="auto">
            <a:xfrm>
              <a:off x="916" y="1842"/>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endParaRPr lang="en-US" sz="1800"/>
            </a:p>
          </p:txBody>
        </p:sp>
      </p:grpSp>
      <p:sp>
        <p:nvSpPr>
          <p:cNvPr id="452650" name="Text Box 42"/>
          <p:cNvSpPr txBox="1">
            <a:spLocks noChangeArrowheads="1"/>
          </p:cNvSpPr>
          <p:nvPr/>
        </p:nvSpPr>
        <p:spPr bwMode="auto">
          <a:xfrm>
            <a:off x="725488" y="2373313"/>
            <a:ext cx="3838575"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rgbClr val="FF9456"/>
                </a:solidFill>
              </a:rPr>
              <a:t>ด้านพระคัมภีร์</a:t>
            </a:r>
            <a:r>
              <a:rPr lang="en-US" sz="2000">
                <a:solidFill>
                  <a:srgbClr val="FF9456"/>
                </a:solidFill>
              </a:rPr>
              <a:t>:</a:t>
            </a:r>
          </a:p>
        </p:txBody>
      </p:sp>
      <p:sp>
        <p:nvSpPr>
          <p:cNvPr id="452651" name="Text Box 43"/>
          <p:cNvSpPr txBox="1">
            <a:spLocks noChangeArrowheads="1"/>
          </p:cNvSpPr>
          <p:nvPr/>
        </p:nvSpPr>
        <p:spPr bwMode="auto">
          <a:xfrm>
            <a:off x="4797425" y="2370138"/>
            <a:ext cx="3419475"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000">
                <a:solidFill>
                  <a:srgbClr val="FF9456"/>
                </a:solidFill>
              </a:rPr>
              <a:t>ด้านประวัติศาสตร์</a:t>
            </a:r>
            <a:r>
              <a:rPr lang="en-US" sz="2000">
                <a:solidFill>
                  <a:srgbClr val="FF9456"/>
                </a:solidFill>
              </a:rPr>
              <a:t>:</a:t>
            </a:r>
          </a:p>
        </p:txBody>
      </p:sp>
      <p:sp>
        <p:nvSpPr>
          <p:cNvPr id="452668" name="Text Box 60"/>
          <p:cNvSpPr txBox="1">
            <a:spLocks noChangeArrowheads="1"/>
          </p:cNvSpPr>
          <p:nvPr/>
        </p:nvSpPr>
        <p:spPr bwMode="auto">
          <a:xfrm>
            <a:off x="4270375" y="3998913"/>
            <a:ext cx="4535488" cy="8620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a:solidFill>
                  <a:schemeClr val="tx1"/>
                </a:solidFill>
              </a:rPr>
              <a:t>4. </a:t>
            </a:r>
            <a:r>
              <a:rPr lang="th-TH">
                <a:solidFill>
                  <a:schemeClr val="tx1"/>
                </a:solidFill>
              </a:rPr>
              <a:t>ปาเลสไตน์อยู่ใต้การปกครองของ</a:t>
            </a:r>
            <a:r>
              <a:rPr lang="en-US" sz="1800">
                <a:solidFill>
                  <a:schemeClr val="tx1"/>
                </a:solidFill>
              </a:rPr>
              <a:t>________:</a:t>
            </a:r>
            <a:r>
              <a:rPr lang="en-US">
                <a:solidFill>
                  <a:schemeClr val="tx1"/>
                </a:solidFill>
              </a:rPr>
              <a:t> </a:t>
            </a:r>
            <a:br>
              <a:rPr lang="en-US">
                <a:solidFill>
                  <a:schemeClr val="tx1"/>
                </a:solidFill>
              </a:rPr>
            </a:br>
            <a:r>
              <a:rPr lang="th-TH">
                <a:solidFill>
                  <a:schemeClr val="tx1"/>
                </a:solidFill>
              </a:rPr>
              <a:t>เป็นช่วงเวลาที่</a:t>
            </a:r>
            <a:r>
              <a:rPr lang="en-US">
                <a:solidFill>
                  <a:schemeClr val="tx1"/>
                </a:solidFill>
              </a:rPr>
              <a:t>_________ </a:t>
            </a:r>
            <a:r>
              <a:rPr lang="th-TH">
                <a:solidFill>
                  <a:schemeClr val="tx1"/>
                </a:solidFill>
              </a:rPr>
              <a:t>ก้าวหน้า  และ</a:t>
            </a:r>
            <a:r>
              <a:rPr lang="en-US">
                <a:solidFill>
                  <a:schemeClr val="tx1"/>
                </a:solidFill>
              </a:rPr>
              <a:t> _______ </a:t>
            </a:r>
            <a:r>
              <a:rPr lang="th-TH">
                <a:solidFill>
                  <a:schemeClr val="tx1"/>
                </a:solidFill>
              </a:rPr>
              <a:t>ที่โหดร้ายจนเป็นที่รู้จักกันทั่วโลก </a:t>
            </a:r>
            <a:r>
              <a:rPr lang="en-US">
                <a:solidFill>
                  <a:schemeClr val="tx1"/>
                </a:solidFill>
              </a:rPr>
              <a:t>(</a:t>
            </a:r>
            <a:r>
              <a:rPr lang="th-TH">
                <a:solidFill>
                  <a:schemeClr val="tx1"/>
                </a:solidFill>
              </a:rPr>
              <a:t>สันติภาพโรมัน</a:t>
            </a:r>
            <a:r>
              <a:rPr lang="en-US">
                <a:solidFill>
                  <a:schemeClr val="tx1"/>
                </a:solidFill>
              </a:rPr>
              <a:t>).</a:t>
            </a:r>
          </a:p>
        </p:txBody>
      </p:sp>
      <p:sp>
        <p:nvSpPr>
          <p:cNvPr id="452669" name="Text Box 61"/>
          <p:cNvSpPr txBox="1">
            <a:spLocks noChangeArrowheads="1"/>
          </p:cNvSpPr>
          <p:nvPr/>
        </p:nvSpPr>
        <p:spPr bwMode="auto">
          <a:xfrm>
            <a:off x="7283450" y="3954463"/>
            <a:ext cx="1243013" cy="3667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800" dirty="0"/>
              <a:t>โรมัน</a:t>
            </a:r>
            <a:endParaRPr lang="en-US" sz="1800" dirty="0"/>
          </a:p>
        </p:txBody>
      </p:sp>
      <p:sp>
        <p:nvSpPr>
          <p:cNvPr id="452670" name="Text Box 62"/>
          <p:cNvSpPr txBox="1">
            <a:spLocks noChangeArrowheads="1"/>
          </p:cNvSpPr>
          <p:nvPr/>
        </p:nvSpPr>
        <p:spPr bwMode="auto">
          <a:xfrm>
            <a:off x="5853113" y="4184650"/>
            <a:ext cx="1382712" cy="3667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800" dirty="0"/>
              <a:t>เทคโนดลยี</a:t>
            </a:r>
            <a:endParaRPr lang="en-US" sz="1800" dirty="0"/>
          </a:p>
        </p:txBody>
      </p:sp>
      <p:sp>
        <p:nvSpPr>
          <p:cNvPr id="452671" name="Text Box 63"/>
          <p:cNvSpPr txBox="1">
            <a:spLocks noChangeArrowheads="1"/>
          </p:cNvSpPr>
          <p:nvPr/>
        </p:nvSpPr>
        <p:spPr bwMode="auto">
          <a:xfrm>
            <a:off x="4652963" y="4460875"/>
            <a:ext cx="2635250" cy="3667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800" dirty="0"/>
              <a:t>สันติภาพ</a:t>
            </a:r>
            <a:endParaRPr lang="en-US" sz="1800" dirty="0"/>
          </a:p>
        </p:txBody>
      </p:sp>
      <p:sp>
        <p:nvSpPr>
          <p:cNvPr id="452679" name="Text Box 71"/>
          <p:cNvSpPr txBox="1">
            <a:spLocks noChangeArrowheads="1"/>
          </p:cNvSpPr>
          <p:nvPr/>
        </p:nvSpPr>
        <p:spPr bwMode="auto">
          <a:xfrm>
            <a:off x="4421188" y="2947988"/>
            <a:ext cx="3900487"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a:solidFill>
                  <a:schemeClr val="tx1"/>
                </a:solidFill>
              </a:rPr>
              <a:t>3. ___________ _____ ________ </a:t>
            </a:r>
            <a:r>
              <a:rPr lang="th-TH">
                <a:solidFill>
                  <a:schemeClr val="tx1"/>
                </a:solidFill>
              </a:rPr>
              <a:t>ขยายอารยธรรมเฮเลนนิสติกทั่วทุกเมืองขึ้น</a:t>
            </a:r>
            <a:endParaRPr lang="en-US">
              <a:solidFill>
                <a:schemeClr val="tx1"/>
              </a:solidFill>
            </a:endParaRPr>
          </a:p>
        </p:txBody>
      </p:sp>
      <p:grpSp>
        <p:nvGrpSpPr>
          <p:cNvPr id="4" name="Group 101"/>
          <p:cNvGrpSpPr>
            <a:grpSpLocks/>
          </p:cNvGrpSpPr>
          <p:nvPr/>
        </p:nvGrpSpPr>
        <p:grpSpPr bwMode="auto">
          <a:xfrm>
            <a:off x="4994275" y="2657475"/>
            <a:ext cx="3627438" cy="609600"/>
            <a:chOff x="3146" y="1674"/>
            <a:chExt cx="2285" cy="384"/>
          </a:xfrm>
        </p:grpSpPr>
        <p:grpSp>
          <p:nvGrpSpPr>
            <p:cNvPr id="67619" name="Group 66"/>
            <p:cNvGrpSpPr>
              <a:grpSpLocks/>
            </p:cNvGrpSpPr>
            <p:nvPr/>
          </p:nvGrpSpPr>
          <p:grpSpPr bwMode="auto">
            <a:xfrm>
              <a:off x="3311" y="1674"/>
              <a:ext cx="2039" cy="250"/>
              <a:chOff x="3377" y="1638"/>
              <a:chExt cx="2039" cy="250"/>
            </a:xfrm>
          </p:grpSpPr>
          <p:sp>
            <p:nvSpPr>
              <p:cNvPr id="452675" name="Text Box 67"/>
              <p:cNvSpPr txBox="1">
                <a:spLocks noChangeArrowheads="1"/>
              </p:cNvSpPr>
              <p:nvPr/>
            </p:nvSpPr>
            <p:spPr bwMode="auto">
              <a:xfrm>
                <a:off x="3377" y="1657"/>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endParaRPr lang="th-TH" sz="1800"/>
              </a:p>
            </p:txBody>
          </p:sp>
          <p:sp>
            <p:nvSpPr>
              <p:cNvPr id="452676" name="Text Box 68"/>
              <p:cNvSpPr txBox="1">
                <a:spLocks noChangeArrowheads="1"/>
              </p:cNvSpPr>
              <p:nvPr/>
            </p:nvSpPr>
            <p:spPr bwMode="auto">
              <a:xfrm>
                <a:off x="4108" y="163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endParaRPr lang="th-TH" sz="1800"/>
              </a:p>
            </p:txBody>
          </p:sp>
          <p:sp>
            <p:nvSpPr>
              <p:cNvPr id="452677" name="Text Box 69"/>
              <p:cNvSpPr txBox="1">
                <a:spLocks noChangeArrowheads="1"/>
              </p:cNvSpPr>
              <p:nvPr/>
            </p:nvSpPr>
            <p:spPr bwMode="auto">
              <a:xfrm>
                <a:off x="4633" y="164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endParaRPr lang="th-TH" sz="1800"/>
              </a:p>
            </p:txBody>
          </p:sp>
        </p:grpSp>
        <p:sp>
          <p:nvSpPr>
            <p:cNvPr id="452681" name="Text Box 73"/>
            <p:cNvSpPr txBox="1">
              <a:spLocks noChangeArrowheads="1"/>
            </p:cNvSpPr>
            <p:nvPr/>
          </p:nvSpPr>
          <p:spPr bwMode="auto">
            <a:xfrm>
              <a:off x="3146" y="1825"/>
              <a:ext cx="2285" cy="23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800" dirty="0"/>
                <a:t>พระเจ้าอเล็กซานเดอร์มหาราช</a:t>
              </a:r>
              <a:endParaRPr lang="en-US" sz="1800" dirty="0"/>
            </a:p>
          </p:txBody>
        </p:sp>
      </p:grpSp>
      <p:sp>
        <p:nvSpPr>
          <p:cNvPr id="67604"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452696" name="Rectangle 88"/>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32</a:t>
            </a:r>
          </a:p>
        </p:txBody>
      </p:sp>
      <p:sp>
        <p:nvSpPr>
          <p:cNvPr id="452638" name="Text Box 30"/>
          <p:cNvSpPr txBox="1">
            <a:spLocks noChangeArrowheads="1"/>
          </p:cNvSpPr>
          <p:nvPr/>
        </p:nvSpPr>
        <p:spPr bwMode="auto">
          <a:xfrm>
            <a:off x="1462088" y="4233863"/>
            <a:ext cx="1243012" cy="3667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800"/>
              <a:t>ภาษากรีซ</a:t>
            </a:r>
            <a:endParaRPr lang="en-US" sz="1800"/>
          </a:p>
        </p:txBody>
      </p:sp>
      <p:grpSp>
        <p:nvGrpSpPr>
          <p:cNvPr id="8" name="Group 102"/>
          <p:cNvGrpSpPr>
            <a:grpSpLocks/>
          </p:cNvGrpSpPr>
          <p:nvPr/>
        </p:nvGrpSpPr>
        <p:grpSpPr bwMode="auto">
          <a:xfrm>
            <a:off x="1096963" y="4041775"/>
            <a:ext cx="3589337" cy="1157288"/>
            <a:chOff x="592" y="2518"/>
            <a:chExt cx="2261" cy="729"/>
          </a:xfrm>
        </p:grpSpPr>
        <p:sp>
          <p:nvSpPr>
            <p:cNvPr id="452634" name="Text Box 26"/>
            <p:cNvSpPr txBox="1">
              <a:spLocks noChangeArrowheads="1"/>
            </p:cNvSpPr>
            <p:nvPr/>
          </p:nvSpPr>
          <p:spPr bwMode="auto">
            <a:xfrm>
              <a:off x="592" y="2518"/>
              <a:ext cx="2242"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a:solidFill>
                    <a:schemeClr val="tx1"/>
                  </a:solidFill>
                </a:rPr>
                <a:t>2. </a:t>
              </a:r>
              <a:r>
                <a:rPr lang="th-TH">
                  <a:solidFill>
                    <a:schemeClr val="tx1"/>
                  </a:solidFill>
                </a:rPr>
                <a:t>ภาคพันธสัญญาใหม่ได้รับการแปลเป็น</a:t>
              </a:r>
              <a:r>
                <a:rPr lang="en-US">
                  <a:solidFill>
                    <a:schemeClr val="tx1"/>
                  </a:solidFill>
                </a:rPr>
                <a:t>_________.            </a:t>
              </a:r>
            </a:p>
          </p:txBody>
        </p:sp>
        <p:sp>
          <p:nvSpPr>
            <p:cNvPr id="452702" name="Text Box 94"/>
            <p:cNvSpPr txBox="1">
              <a:spLocks noChangeArrowheads="1"/>
            </p:cNvSpPr>
            <p:nvPr/>
          </p:nvSpPr>
          <p:spPr bwMode="auto">
            <a:xfrm>
              <a:off x="690" y="2879"/>
              <a:ext cx="2163" cy="36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a:solidFill>
                    <a:schemeClr val="tx1"/>
                  </a:solidFill>
                </a:rPr>
                <a:t>(The Septuagint -- </a:t>
              </a:r>
              <a:r>
                <a:rPr lang="ja-JP" altLang="en-US">
                  <a:solidFill>
                    <a:schemeClr val="tx1"/>
                  </a:solidFill>
                </a:rPr>
                <a:t>“</a:t>
              </a:r>
              <a:r>
                <a:rPr lang="en-US">
                  <a:solidFill>
                    <a:schemeClr val="tx1"/>
                  </a:solidFill>
                </a:rPr>
                <a:t>LXX</a:t>
              </a:r>
              <a:r>
                <a:rPr lang="ja-JP" altLang="en-US">
                  <a:solidFill>
                    <a:schemeClr val="tx1"/>
                  </a:solidFill>
                </a:rPr>
                <a:t>”</a:t>
              </a:r>
              <a:r>
                <a:rPr lang="en-US">
                  <a:solidFill>
                    <a:schemeClr val="tx1"/>
                  </a:solidFill>
                </a:rPr>
                <a:t> </a:t>
              </a:r>
              <a:r>
                <a:rPr lang="th-TH">
                  <a:solidFill>
                    <a:schemeClr val="tx1"/>
                  </a:solidFill>
                </a:rPr>
                <a:t>ในหนังสืออ้างอิง</a:t>
              </a:r>
              <a:r>
                <a:rPr lang="en-US">
                  <a:solidFill>
                    <a:schemeClr val="tx1"/>
                  </a:solidFill>
                </a:rPr>
                <a:t>)</a:t>
              </a:r>
            </a:p>
          </p:txBody>
        </p:sp>
      </p:grpSp>
      <p:grpSp>
        <p:nvGrpSpPr>
          <p:cNvPr id="67608" name="Group 45"/>
          <p:cNvGrpSpPr>
            <a:grpSpLocks/>
          </p:cNvGrpSpPr>
          <p:nvPr/>
        </p:nvGrpSpPr>
        <p:grpSpPr bwMode="auto">
          <a:xfrm>
            <a:off x="7931150" y="3429000"/>
            <a:ext cx="984250" cy="550863"/>
            <a:chOff x="7931150" y="3429000"/>
            <a:chExt cx="984250" cy="550863"/>
          </a:xfrm>
        </p:grpSpPr>
        <p:sp>
          <p:nvSpPr>
            <p:cNvPr id="67609"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7610"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7611"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67612"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13"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14"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67615"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sp>
          <p:nvSpPr>
            <p:cNvPr id="67616" name="Rectangle 53"/>
            <p:cNvSpPr>
              <a:spLocks noChangeArrowheads="1"/>
            </p:cNvSpPr>
            <p:nvPr/>
          </p:nvSpPr>
          <p:spPr bwMode="auto">
            <a:xfrm>
              <a:off x="8063381" y="3699930"/>
              <a:ext cx="6957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ระบบโรมัน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2630"/>
                                        </p:tgtEl>
                                        <p:attrNameLst>
                                          <p:attrName>style.visibility</p:attrName>
                                        </p:attrNameLst>
                                      </p:cBhvr>
                                      <p:to>
                                        <p:strVal val="visible"/>
                                      </p:to>
                                    </p:set>
                                    <p:animEffect transition="in" filter="fade">
                                      <p:cBhvr>
                                        <p:cTn id="13" dur="2000"/>
                                        <p:tgtEl>
                                          <p:spTgt spid="452630"/>
                                        </p:tgtEl>
                                      </p:cBhvr>
                                    </p:animEffect>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par>
                          <p:cTn id="23" fill="hold" nodeType="afterGroup">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52638"/>
                                        </p:tgtEl>
                                        <p:attrNameLst>
                                          <p:attrName>style.visibility</p:attrName>
                                        </p:attrNameLst>
                                      </p:cBhvr>
                                      <p:to>
                                        <p:strVal val="visible"/>
                                      </p:to>
                                    </p:set>
                                    <p:animEffect transition="in" filter="wipe(left)">
                                      <p:cBhvr>
                                        <p:cTn id="26" dur="2000"/>
                                        <p:tgtEl>
                                          <p:spTgt spid="45263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2679"/>
                                        </p:tgtEl>
                                        <p:attrNameLst>
                                          <p:attrName>style.visibility</p:attrName>
                                        </p:attrNameLst>
                                      </p:cBhvr>
                                      <p:to>
                                        <p:strVal val="visible"/>
                                      </p:to>
                                    </p:set>
                                    <p:animEffect transition="in" filter="fade">
                                      <p:cBhvr>
                                        <p:cTn id="31" dur="2000"/>
                                        <p:tgtEl>
                                          <p:spTgt spid="452679"/>
                                        </p:tgtEl>
                                      </p:cBhvr>
                                    </p:animEffect>
                                  </p:childTnLst>
                                </p:cTn>
                              </p:par>
                            </p:childTnLst>
                          </p:cTn>
                        </p:par>
                        <p:par>
                          <p:cTn id="32" fill="hold" nodeType="afterGroup">
                            <p:stCondLst>
                              <p:cond delay="20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20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2668"/>
                                        </p:tgtEl>
                                        <p:attrNameLst>
                                          <p:attrName>style.visibility</p:attrName>
                                        </p:attrNameLst>
                                      </p:cBhvr>
                                      <p:to>
                                        <p:strVal val="visible"/>
                                      </p:to>
                                    </p:set>
                                    <p:animEffect transition="in" filter="fade">
                                      <p:cBhvr>
                                        <p:cTn id="40" dur="2000"/>
                                        <p:tgtEl>
                                          <p:spTgt spid="452668"/>
                                        </p:tgtEl>
                                      </p:cBhvr>
                                    </p:animEffect>
                                  </p:childTnLst>
                                </p:cTn>
                              </p:par>
                            </p:childTnLst>
                          </p:cTn>
                        </p:par>
                        <p:par>
                          <p:cTn id="41" fill="hold" nodeType="afterGroup">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452669"/>
                                        </p:tgtEl>
                                        <p:attrNameLst>
                                          <p:attrName>style.visibility</p:attrName>
                                        </p:attrNameLst>
                                      </p:cBhvr>
                                      <p:to>
                                        <p:strVal val="visible"/>
                                      </p:to>
                                    </p:set>
                                    <p:animEffect transition="in" filter="wipe(left)">
                                      <p:cBhvr>
                                        <p:cTn id="44" dur="1000"/>
                                        <p:tgtEl>
                                          <p:spTgt spid="452669"/>
                                        </p:tgtEl>
                                      </p:cBhvr>
                                    </p:animEffect>
                                  </p:childTnLst>
                                </p:cTn>
                              </p:par>
                            </p:childTnLst>
                          </p:cTn>
                        </p:par>
                        <p:par>
                          <p:cTn id="45" fill="hold" nodeType="afterGroup">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452670"/>
                                        </p:tgtEl>
                                        <p:attrNameLst>
                                          <p:attrName>style.visibility</p:attrName>
                                        </p:attrNameLst>
                                      </p:cBhvr>
                                      <p:to>
                                        <p:strVal val="visible"/>
                                      </p:to>
                                    </p:set>
                                    <p:animEffect transition="in" filter="wipe(left)">
                                      <p:cBhvr>
                                        <p:cTn id="48" dur="1000"/>
                                        <p:tgtEl>
                                          <p:spTgt spid="452670"/>
                                        </p:tgtEl>
                                      </p:cBhvr>
                                    </p:animEffect>
                                  </p:childTnLst>
                                </p:cTn>
                              </p:par>
                            </p:childTnLst>
                          </p:cTn>
                        </p:par>
                        <p:par>
                          <p:cTn id="49" fill="hold" nodeType="afterGroup">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452671"/>
                                        </p:tgtEl>
                                        <p:attrNameLst>
                                          <p:attrName>style.visibility</p:attrName>
                                        </p:attrNameLst>
                                      </p:cBhvr>
                                      <p:to>
                                        <p:strVal val="visible"/>
                                      </p:to>
                                    </p:set>
                                    <p:animEffect transition="in" filter="wipe(left)">
                                      <p:cBhvr>
                                        <p:cTn id="52" dur="1000"/>
                                        <p:tgtEl>
                                          <p:spTgt spid="45267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grpId="0" nodeType="clickEffect">
                                  <p:stCondLst>
                                    <p:cond delay="0"/>
                                  </p:stCondLst>
                                  <p:childTnLst>
                                    <p:set>
                                      <p:cBhvr>
                                        <p:cTn id="56" dur="1" fill="hold">
                                          <p:stCondLst>
                                            <p:cond delay="0"/>
                                          </p:stCondLst>
                                        </p:cTn>
                                        <p:tgtEl>
                                          <p:spTgt spid="452632"/>
                                        </p:tgtEl>
                                        <p:attrNameLst>
                                          <p:attrName>style.visibility</p:attrName>
                                        </p:attrNameLst>
                                      </p:cBhvr>
                                      <p:to>
                                        <p:strVal val="visible"/>
                                      </p:to>
                                    </p:set>
                                    <p:anim calcmode="lin" valueType="num">
                                      <p:cBhvr additive="base">
                                        <p:cTn id="57" dur="2000" fill="hold"/>
                                        <p:tgtEl>
                                          <p:spTgt spid="452632"/>
                                        </p:tgtEl>
                                        <p:attrNameLst>
                                          <p:attrName>ppt_x</p:attrName>
                                        </p:attrNameLst>
                                      </p:cBhvr>
                                      <p:tavLst>
                                        <p:tav tm="0">
                                          <p:val>
                                            <p:strVal val="#ppt_x"/>
                                          </p:val>
                                        </p:tav>
                                        <p:tav tm="100000">
                                          <p:val>
                                            <p:strVal val="#ppt_x"/>
                                          </p:val>
                                        </p:tav>
                                      </p:tavLst>
                                    </p:anim>
                                    <p:anim calcmode="lin" valueType="num">
                                      <p:cBhvr additive="base">
                                        <p:cTn id="58"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2" grpId="0"/>
      <p:bldP spid="452633" grpId="0" animBg="1"/>
      <p:bldP spid="452630" grpId="0"/>
      <p:bldP spid="452668" grpId="0"/>
      <p:bldP spid="452669" grpId="0"/>
      <p:bldP spid="452670" grpId="0"/>
      <p:bldP spid="452671" grpId="0"/>
      <p:bldP spid="452679" grpId="0"/>
      <p:bldP spid="4526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grpSp>
        <p:nvGrpSpPr>
          <p:cNvPr id="69634" name="Group 2"/>
          <p:cNvGrpSpPr>
            <a:grpSpLocks/>
          </p:cNvGrpSpPr>
          <p:nvPr/>
        </p:nvGrpSpPr>
        <p:grpSpPr bwMode="auto">
          <a:xfrm>
            <a:off x="4105275" y="519113"/>
            <a:ext cx="3948113" cy="5789612"/>
            <a:chOff x="2586" y="327"/>
            <a:chExt cx="2487" cy="3647"/>
          </a:xfrm>
        </p:grpSpPr>
        <p:grpSp>
          <p:nvGrpSpPr>
            <p:cNvPr id="69790" name="Group 3"/>
            <p:cNvGrpSpPr>
              <a:grpSpLocks/>
            </p:cNvGrpSpPr>
            <p:nvPr/>
          </p:nvGrpSpPr>
          <p:grpSpPr bwMode="auto">
            <a:xfrm>
              <a:off x="2586" y="327"/>
              <a:ext cx="1242" cy="3647"/>
              <a:chOff x="2586" y="327"/>
              <a:chExt cx="1242" cy="3647"/>
            </a:xfrm>
          </p:grpSpPr>
          <p:sp>
            <p:nvSpPr>
              <p:cNvPr id="69846"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37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69848"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849"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50"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9851"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9852"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53"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854" name="Freeform 12"/>
              <p:cNvSpPr>
                <a:spLocks/>
              </p:cNvSpPr>
              <p:nvPr/>
            </p:nvSpPr>
            <p:spPr bwMode="auto">
              <a:xfrm>
                <a:off x="3036" y="2223"/>
                <a:ext cx="148" cy="76"/>
              </a:xfrm>
              <a:custGeom>
                <a:avLst/>
                <a:gdLst>
                  <a:gd name="T0" fmla="*/ 769 w 129"/>
                  <a:gd name="T1" fmla="*/ 14347 h 49"/>
                  <a:gd name="T2" fmla="*/ 0 w 129"/>
                  <a:gd name="T3" fmla="*/ 14347 h 49"/>
                  <a:gd name="T4" fmla="*/ 0 w 129"/>
                  <a:gd name="T5" fmla="*/ 0 h 49"/>
                  <a:gd name="T6" fmla="*/ 769 w 129"/>
                  <a:gd name="T7" fmla="*/ 143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55"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9856"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9857"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th-TH"/>
              </a:p>
            </p:txBody>
          </p:sp>
          <p:sp>
            <p:nvSpPr>
              <p:cNvPr id="69858"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9859"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9860"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69861"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69862"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69863"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864"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9865"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9866"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9867"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69868"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69"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870" name="Freeform 28"/>
              <p:cNvSpPr>
                <a:spLocks/>
              </p:cNvSpPr>
              <p:nvPr/>
            </p:nvSpPr>
            <p:spPr bwMode="auto">
              <a:xfrm>
                <a:off x="3038" y="3621"/>
                <a:ext cx="148" cy="76"/>
              </a:xfrm>
              <a:custGeom>
                <a:avLst/>
                <a:gdLst>
                  <a:gd name="T0" fmla="*/ 769 w 129"/>
                  <a:gd name="T1" fmla="*/ 14347 h 49"/>
                  <a:gd name="T2" fmla="*/ 0 w 129"/>
                  <a:gd name="T3" fmla="*/ 14347 h 49"/>
                  <a:gd name="T4" fmla="*/ 0 w 129"/>
                  <a:gd name="T5" fmla="*/ 0 h 49"/>
                  <a:gd name="T6" fmla="*/ 769 w 129"/>
                  <a:gd name="T7" fmla="*/ 143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71"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9872"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9873"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th-TH"/>
              </a:p>
            </p:txBody>
          </p:sp>
          <p:sp>
            <p:nvSpPr>
              <p:cNvPr id="69874"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399"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69876"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77"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78"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79"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80"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81"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82" name="Rectangle 40"/>
              <p:cNvSpPr>
                <a:spLocks noChangeArrowheads="1"/>
              </p:cNvSpPr>
              <p:nvPr/>
            </p:nvSpPr>
            <p:spPr bwMode="auto">
              <a:xfrm>
                <a:off x="2637" y="538"/>
                <a:ext cx="4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ความบาปครั้งแรก</a:t>
                </a:r>
                <a:endParaRPr lang="en-US" sz="900">
                  <a:solidFill>
                    <a:srgbClr val="000000"/>
                  </a:solidFill>
                  <a:latin typeface="Helvetica" charset="0"/>
                </a:endParaRPr>
              </a:p>
            </p:txBody>
          </p:sp>
          <p:sp>
            <p:nvSpPr>
              <p:cNvPr id="69883" name="Rectangle 41"/>
              <p:cNvSpPr>
                <a:spLocks noChangeArrowheads="1"/>
              </p:cNvSpPr>
              <p:nvPr/>
            </p:nvSpPr>
            <p:spPr bwMode="auto">
              <a:xfrm>
                <a:off x="2586" y="634"/>
                <a:ext cx="5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ข่วงประเสริฐครั้งแรก</a:t>
                </a:r>
                <a:endParaRPr lang="en-US" sz="900">
                  <a:solidFill>
                    <a:srgbClr val="000000"/>
                  </a:solidFill>
                  <a:latin typeface="Helvetica" charset="0"/>
                </a:endParaRPr>
              </a:p>
            </p:txBody>
          </p:sp>
          <p:sp>
            <p:nvSpPr>
              <p:cNvPr id="69884" name="Rectangle 42"/>
              <p:cNvSpPr>
                <a:spLocks noChangeArrowheads="1"/>
              </p:cNvSpPr>
              <p:nvPr/>
            </p:nvSpPr>
            <p:spPr bwMode="auto">
              <a:xfrm>
                <a:off x="2695" y="738"/>
                <a:ext cx="3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ครอบครัวแรก</a:t>
                </a:r>
                <a:endParaRPr lang="en-US" sz="900">
                  <a:solidFill>
                    <a:srgbClr val="000000"/>
                  </a:solidFill>
                  <a:latin typeface="Helvetica" charset="0"/>
                </a:endParaRPr>
              </a:p>
            </p:txBody>
          </p:sp>
          <p:sp>
            <p:nvSpPr>
              <p:cNvPr id="69885" name="Rectangle 43"/>
              <p:cNvSpPr>
                <a:spLocks noChangeArrowheads="1"/>
              </p:cNvSpPr>
              <p:nvPr/>
            </p:nvSpPr>
            <p:spPr bwMode="auto">
              <a:xfrm>
                <a:off x="2690" y="842"/>
                <a:ext cx="39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มาตกรคนแรก</a:t>
                </a:r>
                <a:endParaRPr lang="en-US" sz="900">
                  <a:solidFill>
                    <a:srgbClr val="000000"/>
                  </a:solidFill>
                  <a:latin typeface="Helvetica" charset="0"/>
                </a:endParaRPr>
              </a:p>
            </p:txBody>
          </p:sp>
          <p:sp>
            <p:nvSpPr>
              <p:cNvPr id="69886" name="Rectangle 44"/>
              <p:cNvSpPr>
                <a:spLocks noChangeArrowheads="1"/>
              </p:cNvSpPr>
              <p:nvPr/>
            </p:nvSpPr>
            <p:spPr bwMode="auto">
              <a:xfrm>
                <a:off x="2627" y="938"/>
                <a:ext cx="3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น้ำท่วม</a:t>
                </a:r>
                <a:r>
                  <a:rPr lang="en-US" sz="900">
                    <a:solidFill>
                      <a:srgbClr val="000000"/>
                    </a:solidFill>
                    <a:latin typeface="Helvetica" charset="0"/>
                  </a:rPr>
                  <a:t>/</a:t>
                </a:r>
                <a:r>
                  <a:rPr lang="th-TH" sz="900">
                    <a:solidFill>
                      <a:srgbClr val="000000"/>
                    </a:solidFill>
                    <a:latin typeface="Helvetica" charset="0"/>
                  </a:rPr>
                  <a:t>รุ้ง</a:t>
                </a:r>
                <a:endParaRPr lang="en-US" sz="900">
                  <a:solidFill>
                    <a:srgbClr val="000000"/>
                  </a:solidFill>
                  <a:latin typeface="Helvetica" charset="0"/>
                </a:endParaRPr>
              </a:p>
            </p:txBody>
          </p:sp>
          <p:sp>
            <p:nvSpPr>
              <p:cNvPr id="69887" name="Rectangle 45"/>
              <p:cNvSpPr>
                <a:spLocks noChangeArrowheads="1"/>
              </p:cNvSpPr>
              <p:nvPr/>
            </p:nvSpPr>
            <p:spPr bwMode="auto">
              <a:xfrm>
                <a:off x="2781" y="1042"/>
                <a:ext cx="26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หอคอย</a:t>
                </a:r>
                <a:endParaRPr lang="en-US" sz="900">
                  <a:solidFill>
                    <a:srgbClr val="000000"/>
                  </a:solidFill>
                  <a:latin typeface="Helvetica" charset="0"/>
                </a:endParaRPr>
              </a:p>
            </p:txBody>
          </p:sp>
          <p:sp>
            <p:nvSpPr>
              <p:cNvPr id="69888" name="Rectangle 46"/>
              <p:cNvSpPr>
                <a:spLocks noChangeArrowheads="1"/>
              </p:cNvSpPr>
              <p:nvPr/>
            </p:nvSpPr>
            <p:spPr bwMode="auto">
              <a:xfrm>
                <a:off x="2607" y="344"/>
                <a:ext cx="3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การทรงสร้าง</a:t>
                </a:r>
                <a:endParaRPr lang="en-US" sz="900">
                  <a:solidFill>
                    <a:srgbClr val="000000"/>
                  </a:solidFill>
                  <a:latin typeface="Chicago" charset="0"/>
                </a:endParaRPr>
              </a:p>
            </p:txBody>
          </p:sp>
          <p:sp>
            <p:nvSpPr>
              <p:cNvPr id="69889" name="Rectangle 47"/>
              <p:cNvSpPr>
                <a:spLocks noChangeArrowheads="1"/>
              </p:cNvSpPr>
              <p:nvPr/>
            </p:nvSpPr>
            <p:spPr bwMode="auto">
              <a:xfrm>
                <a:off x="2602" y="458"/>
                <a:ext cx="32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มนุษย์คู่แรก</a:t>
                </a:r>
                <a:endParaRPr lang="en-US" sz="800">
                  <a:solidFill>
                    <a:srgbClr val="000000"/>
                  </a:solidFill>
                  <a:latin typeface="Helvetica" charset="0"/>
                </a:endParaRPr>
              </a:p>
            </p:txBody>
          </p:sp>
          <p:sp>
            <p:nvSpPr>
              <p:cNvPr id="69890"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91"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92"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893"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69894"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69895"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69896" name="Rectangle 54"/>
              <p:cNvSpPr>
                <a:spLocks noChangeArrowheads="1"/>
              </p:cNvSpPr>
              <p:nvPr/>
            </p:nvSpPr>
            <p:spPr bwMode="auto">
              <a:xfrm>
                <a:off x="2742" y="1414"/>
                <a:ext cx="3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การทรงเรียก</a:t>
                </a:r>
                <a:endParaRPr lang="en-US" sz="900">
                  <a:solidFill>
                    <a:srgbClr val="000000"/>
                  </a:solidFill>
                  <a:latin typeface="Helvetica" charset="0"/>
                </a:endParaRPr>
              </a:p>
            </p:txBody>
          </p:sp>
          <p:sp>
            <p:nvSpPr>
              <p:cNvPr id="69897" name="Rectangle 55"/>
              <p:cNvSpPr>
                <a:spLocks noChangeArrowheads="1"/>
              </p:cNvSpPr>
              <p:nvPr/>
            </p:nvSpPr>
            <p:spPr bwMode="auto">
              <a:xfrm>
                <a:off x="2634" y="1274"/>
                <a:ext cx="2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อับราฮัม</a:t>
                </a:r>
                <a:endParaRPr lang="en-US" sz="900">
                  <a:solidFill>
                    <a:srgbClr val="000000"/>
                  </a:solidFill>
                  <a:latin typeface="Chicago" charset="0"/>
                </a:endParaRPr>
              </a:p>
            </p:txBody>
          </p:sp>
          <p:sp>
            <p:nvSpPr>
              <p:cNvPr id="69898"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69899"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00"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01" name="Rectangle 59"/>
              <p:cNvSpPr>
                <a:spLocks noChangeArrowheads="1"/>
              </p:cNvSpPr>
              <p:nvPr/>
            </p:nvSpPr>
            <p:spPr bwMode="auto">
              <a:xfrm>
                <a:off x="2694" y="2152"/>
                <a:ext cx="24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โยเซฟ</a:t>
                </a:r>
                <a:endParaRPr lang="en-US" sz="900">
                  <a:solidFill>
                    <a:srgbClr val="000000"/>
                  </a:solidFill>
                  <a:latin typeface="Chicago" charset="0"/>
                </a:endParaRPr>
              </a:p>
            </p:txBody>
          </p:sp>
          <p:sp>
            <p:nvSpPr>
              <p:cNvPr id="69902" name="Rectangle 60"/>
              <p:cNvSpPr>
                <a:spLocks noChangeArrowheads="1"/>
              </p:cNvSpPr>
              <p:nvPr/>
            </p:nvSpPr>
            <p:spPr bwMode="auto">
              <a:xfrm>
                <a:off x="2724" y="2301"/>
                <a:ext cx="41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a:t>
                </a:r>
                <a:r>
                  <a:rPr lang="th-TH" sz="900">
                    <a:solidFill>
                      <a:srgbClr val="000000"/>
                    </a:solidFill>
                    <a:latin typeface="Helvetica" charset="0"/>
                  </a:rPr>
                  <a:t>การเป็นทาส</a:t>
                </a:r>
                <a:endParaRPr lang="en-US" sz="900">
                  <a:solidFill>
                    <a:srgbClr val="000000"/>
                  </a:solidFill>
                  <a:latin typeface="Helvetica" charset="0"/>
                </a:endParaRPr>
              </a:p>
            </p:txBody>
          </p:sp>
          <p:sp>
            <p:nvSpPr>
              <p:cNvPr id="69903"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69904"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05"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06"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07"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08"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09"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0"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1"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2" name="Rectangle 70"/>
              <p:cNvSpPr>
                <a:spLocks noChangeArrowheads="1"/>
              </p:cNvSpPr>
              <p:nvPr/>
            </p:nvSpPr>
            <p:spPr bwMode="auto">
              <a:xfrm>
                <a:off x="2708" y="2674"/>
                <a:ext cx="2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โมเสส</a:t>
                </a:r>
                <a:endParaRPr lang="en-US" sz="900">
                  <a:solidFill>
                    <a:srgbClr val="000000"/>
                  </a:solidFill>
                  <a:latin typeface="Chicago" charset="0"/>
                </a:endParaRPr>
              </a:p>
            </p:txBody>
          </p:sp>
          <p:sp>
            <p:nvSpPr>
              <p:cNvPr id="69913" name="Rectangle 71"/>
              <p:cNvSpPr>
                <a:spLocks noChangeArrowheads="1"/>
              </p:cNvSpPr>
              <p:nvPr/>
            </p:nvSpPr>
            <p:spPr bwMode="auto">
              <a:xfrm>
                <a:off x="2802" y="2934"/>
                <a:ext cx="23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ซีนาย</a:t>
                </a:r>
                <a:endParaRPr lang="en-US" sz="900">
                  <a:solidFill>
                    <a:srgbClr val="000000"/>
                  </a:solidFill>
                  <a:latin typeface="Helvetica" charset="0"/>
                </a:endParaRPr>
              </a:p>
            </p:txBody>
          </p:sp>
          <p:sp>
            <p:nvSpPr>
              <p:cNvPr id="69914"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69915" name="Rectangle 73"/>
              <p:cNvSpPr>
                <a:spLocks noChangeArrowheads="1"/>
              </p:cNvSpPr>
              <p:nvPr/>
            </p:nvSpPr>
            <p:spPr bwMode="auto">
              <a:xfrm>
                <a:off x="2648" y="3158"/>
                <a:ext cx="3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คาเดชบารเนีย</a:t>
                </a:r>
                <a:endParaRPr lang="en-US" sz="900">
                  <a:solidFill>
                    <a:srgbClr val="000000"/>
                  </a:solidFill>
                  <a:latin typeface="Helvetica" charset="0"/>
                </a:endParaRPr>
              </a:p>
            </p:txBody>
          </p:sp>
          <p:sp>
            <p:nvSpPr>
              <p:cNvPr id="69916"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69917" name="Rectangle 75"/>
              <p:cNvSpPr>
                <a:spLocks noChangeArrowheads="1"/>
              </p:cNvSpPr>
              <p:nvPr/>
            </p:nvSpPr>
            <p:spPr bwMode="auto">
              <a:xfrm>
                <a:off x="2724" y="3382"/>
                <a:ext cx="40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คำเทศนาทั้งห้า</a:t>
                </a:r>
                <a:endParaRPr lang="en-US" sz="900">
                  <a:solidFill>
                    <a:srgbClr val="000000"/>
                  </a:solidFill>
                  <a:latin typeface="Helvetica" charset="0"/>
                </a:endParaRPr>
              </a:p>
            </p:txBody>
          </p:sp>
          <p:sp>
            <p:nvSpPr>
              <p:cNvPr id="69918"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9" name="Rectangle 77"/>
              <p:cNvSpPr>
                <a:spLocks noChangeArrowheads="1"/>
              </p:cNvSpPr>
              <p:nvPr/>
            </p:nvSpPr>
            <p:spPr bwMode="auto">
              <a:xfrm>
                <a:off x="2779" y="2826"/>
                <a:ext cx="24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อพยพ</a:t>
                </a:r>
                <a:endParaRPr lang="en-US" sz="900">
                  <a:solidFill>
                    <a:srgbClr val="000000"/>
                  </a:solidFill>
                  <a:latin typeface="Helvetica" charset="0"/>
                </a:endParaRPr>
              </a:p>
            </p:txBody>
          </p:sp>
          <p:sp>
            <p:nvSpPr>
              <p:cNvPr id="69920"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21"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22"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23" name="Rectangle 81"/>
              <p:cNvSpPr>
                <a:spLocks noChangeArrowheads="1"/>
              </p:cNvSpPr>
              <p:nvPr/>
            </p:nvSpPr>
            <p:spPr bwMode="auto">
              <a:xfrm>
                <a:off x="2697" y="3550"/>
                <a:ext cx="23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โยชูวา</a:t>
                </a:r>
                <a:endParaRPr lang="en-US" sz="900">
                  <a:solidFill>
                    <a:srgbClr val="000000"/>
                  </a:solidFill>
                  <a:latin typeface="Chicago" charset="0"/>
                </a:endParaRPr>
              </a:p>
            </p:txBody>
          </p:sp>
          <p:sp>
            <p:nvSpPr>
              <p:cNvPr id="69924" name="Rectangle 82"/>
              <p:cNvSpPr>
                <a:spLocks noChangeArrowheads="1"/>
              </p:cNvSpPr>
              <p:nvPr/>
            </p:nvSpPr>
            <p:spPr bwMode="auto">
              <a:xfrm>
                <a:off x="2626" y="3686"/>
                <a:ext cx="49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เมืองเยรีโค</a:t>
                </a:r>
                <a:r>
                  <a:rPr lang="en-US" sz="900">
                    <a:solidFill>
                      <a:srgbClr val="000000"/>
                    </a:solidFill>
                    <a:latin typeface="Helvetica" charset="0"/>
                  </a:rPr>
                  <a:t>/</a:t>
                </a:r>
                <a:r>
                  <a:rPr lang="th-TH" sz="900">
                    <a:solidFill>
                      <a:srgbClr val="000000"/>
                    </a:solidFill>
                    <a:latin typeface="Helvetica" charset="0"/>
                  </a:rPr>
                  <a:t>เมืองอัย</a:t>
                </a:r>
                <a:endParaRPr lang="en-US" sz="900">
                  <a:solidFill>
                    <a:srgbClr val="000000"/>
                  </a:solidFill>
                  <a:latin typeface="Helvetica" charset="0"/>
                </a:endParaRPr>
              </a:p>
            </p:txBody>
          </p:sp>
          <p:sp>
            <p:nvSpPr>
              <p:cNvPr id="69925" name="Rectangle 83"/>
              <p:cNvSpPr>
                <a:spLocks noChangeArrowheads="1"/>
              </p:cNvSpPr>
              <p:nvPr/>
            </p:nvSpPr>
            <p:spPr bwMode="auto">
              <a:xfrm>
                <a:off x="2630" y="3806"/>
                <a:ext cx="50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การแบ่งแยกดินแดน</a:t>
                </a:r>
                <a:endParaRPr lang="en-US" sz="900">
                  <a:solidFill>
                    <a:srgbClr val="000000"/>
                  </a:solidFill>
                  <a:latin typeface="Helvetica" charset="0"/>
                </a:endParaRPr>
              </a:p>
            </p:txBody>
          </p:sp>
        </p:grpSp>
        <p:grpSp>
          <p:nvGrpSpPr>
            <p:cNvPr id="69791" name="Group 84"/>
            <p:cNvGrpSpPr>
              <a:grpSpLocks/>
            </p:cNvGrpSpPr>
            <p:nvPr/>
          </p:nvGrpSpPr>
          <p:grpSpPr bwMode="auto">
            <a:xfrm>
              <a:off x="4072" y="352"/>
              <a:ext cx="1001" cy="2370"/>
              <a:chOff x="4072" y="352"/>
              <a:chExt cx="1001" cy="2370"/>
            </a:xfrm>
          </p:grpSpPr>
          <p:sp>
            <p:nvSpPr>
              <p:cNvPr id="69792"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793"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794"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795"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9796"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797"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9798"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69799"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00"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9801"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9802" name="AutoShape 95"/>
              <p:cNvSpPr>
                <a:spLocks noChangeArrowheads="1"/>
              </p:cNvSpPr>
              <p:nvPr/>
            </p:nvSpPr>
            <p:spPr bwMode="auto">
              <a:xfrm>
                <a:off x="4165" y="402"/>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69803"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9804"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9805"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69806"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9807"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332"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69809"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10"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11"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69812" name="Rectangle 105"/>
              <p:cNvSpPr>
                <a:spLocks noChangeArrowheads="1"/>
              </p:cNvSpPr>
              <p:nvPr/>
            </p:nvSpPr>
            <p:spPr bwMode="auto">
              <a:xfrm>
                <a:off x="4248" y="480"/>
                <a:ext cx="31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1000">
                    <a:solidFill>
                      <a:srgbClr val="000000"/>
                    </a:solidFill>
                    <a:latin typeface="Helvetica" charset="0"/>
                  </a:rPr>
                  <a:t>ผู้วินิจฉัย</a:t>
                </a:r>
                <a:endParaRPr lang="en-US" sz="1000">
                  <a:solidFill>
                    <a:srgbClr val="000000"/>
                  </a:solidFill>
                  <a:latin typeface="Helvetica" charset="0"/>
                </a:endParaRPr>
              </a:p>
            </p:txBody>
          </p:sp>
          <p:sp>
            <p:nvSpPr>
              <p:cNvPr id="69813" name="Rectangle 106"/>
              <p:cNvSpPr>
                <a:spLocks noChangeArrowheads="1"/>
              </p:cNvSpPr>
              <p:nvPr/>
            </p:nvSpPr>
            <p:spPr bwMode="auto">
              <a:xfrm>
                <a:off x="4141" y="352"/>
                <a:ext cx="33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อนาธิปไตย</a:t>
                </a:r>
                <a:endParaRPr lang="en-US" sz="900">
                  <a:solidFill>
                    <a:srgbClr val="000000"/>
                  </a:solidFill>
                  <a:latin typeface="Chicago" charset="0"/>
                </a:endParaRPr>
              </a:p>
            </p:txBody>
          </p:sp>
          <p:sp>
            <p:nvSpPr>
              <p:cNvPr id="69814"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15"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16"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1" name="Rectangle 110"/>
              <p:cNvSpPr>
                <a:spLocks noChangeArrowheads="1"/>
              </p:cNvSpPr>
              <p:nvPr/>
            </p:nvSpPr>
            <p:spPr bwMode="auto">
              <a:xfrm>
                <a:off x="4191" y="1008"/>
                <a:ext cx="511"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rPr>
                  <a:t> ••• </a:t>
                </a:r>
                <a:r>
                  <a:rPr lang="th-TH" sz="900">
                    <a:solidFill>
                      <a:srgbClr val="000000"/>
                    </a:solidFill>
                    <a:effectLst>
                      <a:outerShdw blurRad="38100" dist="38100" dir="2700000" algn="tl">
                        <a:srgbClr val="FFFFFF"/>
                      </a:outerShdw>
                    </a:effectLst>
                    <a:latin typeface="Helvetica" charset="0"/>
                  </a:rPr>
                  <a:t>แบ่งแยก</a:t>
                </a:r>
                <a:r>
                  <a:rPr lang="en-US" sz="900">
                    <a:solidFill>
                      <a:srgbClr val="000000"/>
                    </a:solidFill>
                    <a:effectLst>
                      <a:outerShdw blurRad="38100" dist="38100" dir="2700000" algn="tl">
                        <a:srgbClr val="FFFFFF"/>
                      </a:outerShdw>
                    </a:effectLst>
                    <a:latin typeface="Helvetica" charset="0"/>
                  </a:rPr>
                  <a:t> ••• </a:t>
                </a:r>
              </a:p>
            </p:txBody>
          </p:sp>
          <p:sp>
            <p:nvSpPr>
              <p:cNvPr id="69818"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th-TH" sz="800">
                    <a:solidFill>
                      <a:srgbClr val="000000"/>
                    </a:solidFill>
                    <a:latin typeface="Helvetica" charset="0"/>
                  </a:rPr>
                  <a:t>อิสราเอล</a:t>
                </a:r>
                <a:endParaRPr lang="en-US" sz="800">
                  <a:solidFill>
                    <a:srgbClr val="000000"/>
                  </a:solidFill>
                  <a:latin typeface="Helvetica" charset="0"/>
                </a:endParaRPr>
              </a:p>
            </p:txBody>
          </p:sp>
          <p:sp>
            <p:nvSpPr>
              <p:cNvPr id="69819"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69820"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69821"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69822" name="Rectangle 115"/>
              <p:cNvSpPr>
                <a:spLocks noChangeArrowheads="1"/>
              </p:cNvSpPr>
              <p:nvPr/>
            </p:nvSpPr>
            <p:spPr bwMode="auto">
              <a:xfrm>
                <a:off x="4119" y="1798"/>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อัสซีเรีย</a:t>
                </a:r>
                <a:r>
                  <a:rPr lang="en-US" sz="800">
                    <a:solidFill>
                      <a:srgbClr val="000000"/>
                    </a:solidFill>
                    <a:latin typeface="Helvetica" charset="0"/>
                  </a:rPr>
                  <a:t>          </a:t>
                </a:r>
                <a:r>
                  <a:rPr lang="th-TH" sz="800">
                    <a:solidFill>
                      <a:srgbClr val="000000"/>
                    </a:solidFill>
                    <a:latin typeface="Helvetica" charset="0"/>
                  </a:rPr>
                  <a:t>บาบิโลน</a:t>
                </a:r>
                <a:endParaRPr lang="en-US" sz="800">
                  <a:solidFill>
                    <a:srgbClr val="000000"/>
                  </a:solidFill>
                  <a:latin typeface="Helvetica" charset="0"/>
                </a:endParaRPr>
              </a:p>
            </p:txBody>
          </p:sp>
          <p:sp>
            <p:nvSpPr>
              <p:cNvPr id="69823"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24" name="Rectangle 117"/>
              <p:cNvSpPr>
                <a:spLocks noChangeArrowheads="1"/>
              </p:cNvSpPr>
              <p:nvPr/>
            </p:nvSpPr>
            <p:spPr bwMode="auto">
              <a:xfrm>
                <a:off x="4169" y="1134"/>
                <a:ext cx="49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เหนือ</a:t>
                </a:r>
                <a:r>
                  <a:rPr lang="en-US" sz="800">
                    <a:solidFill>
                      <a:srgbClr val="000000"/>
                    </a:solidFill>
                    <a:latin typeface="Helvetica" charset="0"/>
                  </a:rPr>
                  <a:t>             </a:t>
                </a:r>
                <a:r>
                  <a:rPr lang="th-TH" sz="800">
                    <a:solidFill>
                      <a:srgbClr val="000000"/>
                    </a:solidFill>
                    <a:latin typeface="Helvetica" charset="0"/>
                  </a:rPr>
                  <a:t>ใต้</a:t>
                </a:r>
                <a:endParaRPr lang="en-US" sz="800">
                  <a:solidFill>
                    <a:srgbClr val="000000"/>
                  </a:solidFill>
                  <a:latin typeface="Helvetica" charset="0"/>
                </a:endParaRPr>
              </a:p>
            </p:txBody>
          </p:sp>
          <p:sp>
            <p:nvSpPr>
              <p:cNvPr id="69825"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26"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 name="Rectangle 120"/>
              <p:cNvSpPr>
                <a:spLocks noChangeArrowheads="1"/>
              </p:cNvSpPr>
              <p:nvPr/>
            </p:nvSpPr>
            <p:spPr bwMode="auto">
              <a:xfrm>
                <a:off x="4150" y="1454"/>
                <a:ext cx="565" cy="134"/>
              </a:xfrm>
              <a:prstGeom prst="rect">
                <a:avLst/>
              </a:prstGeom>
              <a:noFill/>
              <a:ln w="12700">
                <a:noFill/>
                <a:miter lim="800000"/>
                <a:headEnd/>
                <a:tailEnd/>
              </a:ln>
              <a:effectLst/>
            </p:spPr>
            <p:txBody>
              <a:bodyPr lIns="90487" tIns="44450" rIns="90487" bIns="44450">
                <a:spAutoFit/>
              </a:bodyPr>
              <a:lstStyle/>
              <a:p>
                <a:pPr>
                  <a:defRPr/>
                </a:pPr>
                <a:r>
                  <a:rPr lang="th-TH" sz="800">
                    <a:solidFill>
                      <a:srgbClr val="000000"/>
                    </a:solidFill>
                    <a:effectLst>
                      <a:outerShdw blurRad="38100" dist="38100" dir="2700000" algn="tl">
                        <a:srgbClr val="FFFFFF"/>
                      </a:outerShdw>
                    </a:effectLst>
                    <a:latin typeface="Helvetica" charset="0"/>
                  </a:rPr>
                  <a:t>     ผู้เผยพระวจนะ</a:t>
                </a:r>
                <a:endParaRPr lang="en-US" sz="800">
                  <a:solidFill>
                    <a:srgbClr val="000000"/>
                  </a:solidFill>
                  <a:effectLst>
                    <a:outerShdw blurRad="38100" dist="38100" dir="2700000" algn="tl">
                      <a:srgbClr val="FFFFFF"/>
                    </a:outerShdw>
                  </a:effectLst>
                  <a:latin typeface="Helvetica" charset="0"/>
                </a:endParaRPr>
              </a:p>
            </p:txBody>
          </p:sp>
          <p:sp>
            <p:nvSpPr>
              <p:cNvPr id="69828"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29"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69830"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1"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2"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3" name="Rectangle 126"/>
              <p:cNvSpPr>
                <a:spLocks noChangeArrowheads="1"/>
              </p:cNvSpPr>
              <p:nvPr/>
            </p:nvSpPr>
            <p:spPr bwMode="auto">
              <a:xfrm>
                <a:off x="4119" y="796"/>
                <a:ext cx="55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สมบูรณาญาสิทธิราชย์</a:t>
                </a:r>
                <a:endParaRPr lang="en-US" sz="900">
                  <a:solidFill>
                    <a:srgbClr val="000000"/>
                  </a:solidFill>
                  <a:latin typeface="Chicago" charset="0"/>
                </a:endParaRPr>
              </a:p>
            </p:txBody>
          </p:sp>
          <p:sp>
            <p:nvSpPr>
              <p:cNvPr id="69834"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a:t>
                </a:r>
                <a:r>
                  <a:rPr lang="th-TH" sz="800">
                    <a:solidFill>
                      <a:srgbClr val="000000"/>
                    </a:solidFill>
                    <a:latin typeface="Helvetica" charset="0"/>
                  </a:rPr>
                  <a:t>ยูดาห์</a:t>
                </a:r>
                <a:endParaRPr lang="en-US" sz="800">
                  <a:solidFill>
                    <a:srgbClr val="000000"/>
                  </a:solidFill>
                  <a:latin typeface="Helvetica" charset="0"/>
                </a:endParaRPr>
              </a:p>
            </p:txBody>
          </p:sp>
          <p:sp>
            <p:nvSpPr>
              <p:cNvPr id="69835"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6"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7"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8" name="Rectangle 131"/>
              <p:cNvSpPr>
                <a:spLocks noChangeArrowheads="1"/>
              </p:cNvSpPr>
              <p:nvPr/>
            </p:nvSpPr>
            <p:spPr bwMode="auto">
              <a:xfrm>
                <a:off x="4241" y="2302"/>
                <a:ext cx="43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th-TH" sz="1000">
                    <a:solidFill>
                      <a:srgbClr val="000000"/>
                    </a:solidFill>
                    <a:latin typeface="Helvetica" charset="0"/>
                  </a:rPr>
                  <a:t>การเดินทาง</a:t>
                </a:r>
                <a:endParaRPr lang="en-US" sz="1000">
                  <a:solidFill>
                    <a:srgbClr val="000000"/>
                  </a:solidFill>
                  <a:latin typeface="Helvetica" charset="0"/>
                </a:endParaRPr>
              </a:p>
            </p:txBody>
          </p:sp>
          <p:sp>
            <p:nvSpPr>
              <p:cNvPr id="69839" name="Rectangle 132"/>
              <p:cNvSpPr>
                <a:spLocks noChangeArrowheads="1"/>
              </p:cNvSpPr>
              <p:nvPr/>
            </p:nvSpPr>
            <p:spPr bwMode="auto">
              <a:xfrm>
                <a:off x="4072" y="2424"/>
                <a:ext cx="76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100 </a:t>
                </a:r>
                <a:r>
                  <a:rPr lang="th-TH" sz="800">
                    <a:solidFill>
                      <a:srgbClr val="000000"/>
                    </a:solidFill>
                    <a:latin typeface="Helvetica" charset="0"/>
                  </a:rPr>
                  <a:t>ปี</a:t>
                </a:r>
                <a:r>
                  <a:rPr lang="en-US" sz="800">
                    <a:solidFill>
                      <a:srgbClr val="000000"/>
                    </a:solidFill>
                    <a:latin typeface="Helvetica" charset="0"/>
                  </a:rPr>
                  <a:t> / 50,000</a:t>
                </a:r>
              </a:p>
            </p:txBody>
          </p:sp>
          <p:sp>
            <p:nvSpPr>
              <p:cNvPr id="69840"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69841" name="Rectangle 134"/>
              <p:cNvSpPr>
                <a:spLocks noChangeArrowheads="1"/>
              </p:cNvSpPr>
              <p:nvPr/>
            </p:nvSpPr>
            <p:spPr bwMode="auto">
              <a:xfrm>
                <a:off x="4169" y="2030"/>
                <a:ext cx="50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69842" name="Rectangle 135"/>
              <p:cNvSpPr>
                <a:spLocks noChangeArrowheads="1"/>
              </p:cNvSpPr>
              <p:nvPr/>
            </p:nvSpPr>
            <p:spPr bwMode="auto">
              <a:xfrm>
                <a:off x="4214" y="2190"/>
                <a:ext cx="26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th-TH" sz="1000">
                    <a:solidFill>
                      <a:srgbClr val="000000"/>
                    </a:solidFill>
                    <a:latin typeface="Helvetica" charset="0"/>
                  </a:rPr>
                  <a:t>ปี</a:t>
                </a:r>
                <a:endParaRPr lang="en-US" sz="1000">
                  <a:solidFill>
                    <a:srgbClr val="000000"/>
                  </a:solidFill>
                  <a:latin typeface="Helvetica" charset="0"/>
                </a:endParaRPr>
              </a:p>
            </p:txBody>
          </p:sp>
          <p:sp>
            <p:nvSpPr>
              <p:cNvPr id="69843"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44"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45"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69635"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36"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37"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38"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39"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0"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1"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2"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3"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4"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5"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6"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7"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8"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9"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0"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1"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2"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3"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4"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5"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6"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7"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8"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9"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0"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1"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2"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3"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4"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5"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6"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7"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8"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9"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0"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1"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2"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3"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4"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5"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6"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7"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8"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9"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80"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81"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82"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69683"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9684"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69685"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69686"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687"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688"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689"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690"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691"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59977" name="Rectangle 201"/>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45998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mn-ea"/>
                <a:cs typeface="+mn-cs"/>
              </a:rPr>
              <a:t>7 = 4 + 3 </a:t>
            </a: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5998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9696"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59985" name="Text Box 209"/>
          <p:cNvSpPr txBox="1">
            <a:spLocks noChangeArrowheads="1"/>
          </p:cNvSpPr>
          <p:nvPr/>
        </p:nvSpPr>
        <p:spPr bwMode="auto">
          <a:xfrm rot="-5400000">
            <a:off x="4560094" y="2158206"/>
            <a:ext cx="3235325"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a:solidFill>
                  <a:srgbClr val="EEFF4B"/>
                </a:solidFill>
                <a:latin typeface="Times" charset="0"/>
              </a:rPr>
              <a:t>3 </a:t>
            </a:r>
            <a:r>
              <a:rPr lang="th-TH" sz="2800">
                <a:solidFill>
                  <a:srgbClr val="EEFF4B"/>
                </a:solidFill>
                <a:latin typeface="Times" charset="0"/>
              </a:rPr>
              <a:t>สังคม</a:t>
            </a:r>
            <a:endParaRPr lang="en-US" sz="2800">
              <a:solidFill>
                <a:srgbClr val="EEFF4B"/>
              </a:solidFill>
              <a:latin typeface="Times" charset="0"/>
            </a:endParaRPr>
          </a:p>
        </p:txBody>
      </p:sp>
      <p:sp>
        <p:nvSpPr>
          <p:cNvPr id="69698"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69699"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69700"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59991" name="Text Box 215"/>
          <p:cNvSpPr txBox="1">
            <a:spLocks noChangeArrowheads="1"/>
          </p:cNvSpPr>
          <p:nvPr/>
        </p:nvSpPr>
        <p:spPr bwMode="auto">
          <a:xfrm rot="-5388536">
            <a:off x="2768601"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dirty="0">
                <a:solidFill>
                  <a:srgbClr val="EEFF4B"/>
                </a:solidFill>
                <a:latin typeface="Times" charset="0"/>
              </a:rPr>
              <a:t>4 </a:t>
            </a:r>
            <a:r>
              <a:rPr lang="th-TH" sz="2800" dirty="0">
                <a:solidFill>
                  <a:srgbClr val="EEFF4B"/>
                </a:solidFill>
                <a:latin typeface="Times" charset="0"/>
              </a:rPr>
              <a:t>คน</a:t>
            </a:r>
            <a:endParaRPr lang="en-US" sz="2800" dirty="0">
              <a:solidFill>
                <a:srgbClr val="EEFF4B"/>
              </a:solidFill>
              <a:latin typeface="Times" charset="0"/>
            </a:endParaRPr>
          </a:p>
        </p:txBody>
      </p:sp>
      <p:sp>
        <p:nvSpPr>
          <p:cNvPr id="69702"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703"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704"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69705"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59996" name="Text Box 220"/>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a:solidFill>
                  <a:srgbClr val="EEFF4B"/>
                </a:solidFill>
                <a:latin typeface="Times" charset="0"/>
              </a:rPr>
              <a:t>C</a:t>
            </a:r>
          </a:p>
        </p:txBody>
      </p:sp>
      <p:sp>
        <p:nvSpPr>
          <p:cNvPr id="69707"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59998" name="Rectangle 22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459999" name="Rectangle 22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(500 B.C.)</a:t>
            </a:r>
          </a:p>
        </p:txBody>
      </p:sp>
      <p:sp>
        <p:nvSpPr>
          <p:cNvPr id="460000" name="Rectangle 22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69711"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69712"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nvGrpSpPr>
          <p:cNvPr id="4177" name="Group 227"/>
          <p:cNvGrpSpPr>
            <a:grpSpLocks/>
          </p:cNvGrpSpPr>
          <p:nvPr/>
        </p:nvGrpSpPr>
        <p:grpSpPr bwMode="auto">
          <a:xfrm>
            <a:off x="6591300" y="4418013"/>
            <a:ext cx="952500" cy="527050"/>
            <a:chOff x="4152" y="2783"/>
            <a:chExt cx="600" cy="332"/>
          </a:xfrm>
          <a:solidFill>
            <a:srgbClr val="FFFF00"/>
          </a:solidFill>
        </p:grpSpPr>
        <p:sp>
          <p:nvSpPr>
            <p:cNvPr id="4253" name="AutoShape 228"/>
            <p:cNvSpPr>
              <a:spLocks noChangeArrowheads="1"/>
            </p:cNvSpPr>
            <p:nvPr/>
          </p:nvSpPr>
          <p:spPr bwMode="auto">
            <a:xfrm>
              <a:off x="4153" y="2783"/>
              <a:ext cx="460" cy="226"/>
            </a:xfrm>
            <a:prstGeom prst="roundRect">
              <a:avLst>
                <a:gd name="adj" fmla="val 16667"/>
              </a:avLst>
            </a:prstGeom>
            <a:grpFill/>
            <a:ln w="38100">
              <a:solidFill>
                <a:schemeClr val="bg2"/>
              </a:solidFill>
              <a:round/>
              <a:headEnd/>
              <a:tailEnd/>
            </a:ln>
          </p:spPr>
          <p:txBody>
            <a:bodyPr wrap="none" anchor="ctr"/>
            <a:lstStyle/>
            <a:p>
              <a:pPr>
                <a:defRPr/>
              </a:pPr>
              <a:endParaRPr lang="th-TH"/>
            </a:p>
          </p:txBody>
        </p:sp>
        <p:sp>
          <p:nvSpPr>
            <p:cNvPr id="4254" name="Rectangle 229"/>
            <p:cNvSpPr>
              <a:spLocks noChangeArrowheads="1"/>
            </p:cNvSpPr>
            <p:nvPr/>
          </p:nvSpPr>
          <p:spPr bwMode="auto">
            <a:xfrm>
              <a:off x="4152" y="2866"/>
              <a:ext cx="600" cy="249"/>
            </a:xfrm>
            <a:prstGeom prst="rect">
              <a:avLst/>
            </a:prstGeom>
            <a:grpFill/>
            <a:ln w="38100">
              <a:solidFill>
                <a:srgbClr val="000000"/>
              </a:solidFill>
              <a:miter lim="800000"/>
              <a:headEnd/>
              <a:tailEnd/>
            </a:ln>
          </p:spPr>
          <p:txBody>
            <a:bodyPr wrap="none" anchor="ctr"/>
            <a:lstStyle/>
            <a:p>
              <a:pPr>
                <a:defRPr/>
              </a:pPr>
              <a:endParaRPr lang="th-TH"/>
            </a:p>
          </p:txBody>
        </p:sp>
        <p:sp>
          <p:nvSpPr>
            <p:cNvPr id="4255" name="AutoShape 230"/>
            <p:cNvSpPr>
              <a:spLocks noChangeArrowheads="1"/>
            </p:cNvSpPr>
            <p:nvPr/>
          </p:nvSpPr>
          <p:spPr bwMode="auto">
            <a:xfrm>
              <a:off x="4165" y="2799"/>
              <a:ext cx="436" cy="226"/>
            </a:xfrm>
            <a:prstGeom prst="roundRect">
              <a:avLst>
                <a:gd name="adj" fmla="val 16667"/>
              </a:avLst>
            </a:prstGeom>
            <a:gr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th-TH"/>
            </a:p>
          </p:txBody>
        </p:sp>
      </p:grpSp>
      <p:sp>
        <p:nvSpPr>
          <p:cNvPr id="69714"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15"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16" name="Rectangle 233"/>
          <p:cNvSpPr>
            <a:spLocks noChangeArrowheads="1"/>
          </p:cNvSpPr>
          <p:nvPr/>
        </p:nvSpPr>
        <p:spPr bwMode="auto">
          <a:xfrm>
            <a:off x="6599238" y="4394200"/>
            <a:ext cx="4603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ช่วงเงียบ</a:t>
            </a:r>
            <a:endParaRPr lang="en-US" sz="900">
              <a:solidFill>
                <a:srgbClr val="000000"/>
              </a:solidFill>
              <a:latin typeface="Chicago" charset="0"/>
            </a:endParaRPr>
          </a:p>
        </p:txBody>
      </p:sp>
      <p:sp>
        <p:nvSpPr>
          <p:cNvPr id="69717"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69718"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69719" name="Rectangle 236"/>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1200">
                <a:solidFill>
                  <a:srgbClr val="000000"/>
                </a:solidFill>
                <a:latin typeface="Chicago" charset="0"/>
              </a:rPr>
              <a:t>พระเยซู</a:t>
            </a:r>
            <a:endParaRPr lang="en-US" sz="1200">
              <a:solidFill>
                <a:srgbClr val="000000"/>
              </a:solidFill>
              <a:latin typeface="Chicago" charset="0"/>
            </a:endParaRPr>
          </a:p>
        </p:txBody>
      </p:sp>
      <p:sp>
        <p:nvSpPr>
          <p:cNvPr id="69720"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1"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2"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3"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4"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5"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6"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sz="1200">
                <a:solidFill>
                  <a:schemeClr val="tx1"/>
                </a:solidFill>
              </a:rPr>
              <a:t>ปฐมกาล ถึง เอสเธอร์</a:t>
            </a:r>
            <a:endParaRPr lang="en-US" sz="1200">
              <a:solidFill>
                <a:schemeClr val="tx1"/>
              </a:solidFill>
            </a:endParaRPr>
          </a:p>
        </p:txBody>
      </p:sp>
      <p:sp>
        <p:nvSpPr>
          <p:cNvPr id="69731" name="Text Box 24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60035" name="Rectangle 259"/>
          <p:cNvSpPr>
            <a:spLocks noChangeArrowheads="1"/>
          </p:cNvSpPr>
          <p:nvPr/>
        </p:nvSpPr>
        <p:spPr bwMode="auto">
          <a:xfrm>
            <a:off x="8107363"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rPr>
              <a:t>33</a:t>
            </a:r>
          </a:p>
        </p:txBody>
      </p:sp>
      <p:grpSp>
        <p:nvGrpSpPr>
          <p:cNvPr id="69737" name="Group 260"/>
          <p:cNvGrpSpPr>
            <a:grpSpLocks/>
          </p:cNvGrpSpPr>
          <p:nvPr/>
        </p:nvGrpSpPr>
        <p:grpSpPr bwMode="auto">
          <a:xfrm>
            <a:off x="5268913" y="1423988"/>
            <a:ext cx="2743200" cy="4311650"/>
            <a:chOff x="3300" y="879"/>
            <a:chExt cx="1728" cy="2716"/>
          </a:xfrm>
        </p:grpSpPr>
        <p:grpSp>
          <p:nvGrpSpPr>
            <p:cNvPr id="69750" name="Group 262"/>
            <p:cNvGrpSpPr>
              <a:grpSpLocks/>
            </p:cNvGrpSpPr>
            <p:nvPr/>
          </p:nvGrpSpPr>
          <p:grpSpPr bwMode="auto">
            <a:xfrm>
              <a:off x="3300" y="1430"/>
              <a:ext cx="236" cy="260"/>
              <a:chOff x="1557" y="1007"/>
              <a:chExt cx="2105" cy="1949"/>
            </a:xfrm>
          </p:grpSpPr>
          <p:grpSp>
            <p:nvGrpSpPr>
              <p:cNvPr id="69782" name="Group 264"/>
              <p:cNvGrpSpPr>
                <a:grpSpLocks/>
              </p:cNvGrpSpPr>
              <p:nvPr/>
            </p:nvGrpSpPr>
            <p:grpSpPr bwMode="auto">
              <a:xfrm>
                <a:off x="1557" y="1209"/>
                <a:ext cx="2105" cy="1421"/>
                <a:chOff x="578" y="2316"/>
                <a:chExt cx="2105" cy="1421"/>
              </a:xfrm>
            </p:grpSpPr>
            <p:sp>
              <p:nvSpPr>
                <p:cNvPr id="69788" name="Freeform 265" descr="Cork"/>
                <p:cNvSpPr>
                  <a:spLocks/>
                </p:cNvSpPr>
                <p:nvPr/>
              </p:nvSpPr>
              <p:spPr bwMode="auto">
                <a:xfrm>
                  <a:off x="633" y="2316"/>
                  <a:ext cx="2050" cy="256"/>
                </a:xfrm>
                <a:custGeom>
                  <a:avLst/>
                  <a:gdLst>
                    <a:gd name="T0" fmla="*/ 83345562 w 592"/>
                    <a:gd name="T1" fmla="*/ 71808185 h 90"/>
                    <a:gd name="T2" fmla="*/ 225882827 w 592"/>
                    <a:gd name="T3" fmla="*/ 35117588 h 90"/>
                    <a:gd name="T4" fmla="*/ 351028758 w 592"/>
                    <a:gd name="T5" fmla="*/ 28609408 h 90"/>
                    <a:gd name="T6" fmla="*/ 473034432 w 592"/>
                    <a:gd name="T7" fmla="*/ 25549517 h 90"/>
                    <a:gd name="T8" fmla="*/ 1153842947 w 592"/>
                    <a:gd name="T9" fmla="*/ 27220127 h 90"/>
                    <a:gd name="T10" fmla="*/ 1563442573 w 592"/>
                    <a:gd name="T11" fmla="*/ 31972014 h 90"/>
                    <a:gd name="T12" fmla="*/ 1751298558 w 592"/>
                    <a:gd name="T13" fmla="*/ 36789695 h 90"/>
                    <a:gd name="T14" fmla="*/ 2147483647 w 592"/>
                    <a:gd name="T15" fmla="*/ 41541581 h 90"/>
                    <a:gd name="T16" fmla="*/ 2147483647 w 592"/>
                    <a:gd name="T17" fmla="*/ 35117588 h 90"/>
                    <a:gd name="T18" fmla="*/ 2147483647 w 592"/>
                    <a:gd name="T19" fmla="*/ 12933877 h 90"/>
                    <a:gd name="T20" fmla="*/ 2147483647 w 592"/>
                    <a:gd name="T21" fmla="*/ 0 h 90"/>
                    <a:gd name="T22" fmla="*/ 2147483647 w 592"/>
                    <a:gd name="T23" fmla="*/ 1670471 h 90"/>
                    <a:gd name="T24" fmla="*/ 2147483647 w 592"/>
                    <a:gd name="T25" fmla="*/ 23856139 h 90"/>
                    <a:gd name="T26" fmla="*/ 2147483647 w 592"/>
                    <a:gd name="T27" fmla="*/ 28609408 h 90"/>
                    <a:gd name="T28" fmla="*/ 2147483647 w 592"/>
                    <a:gd name="T29" fmla="*/ 47918441 h 90"/>
                    <a:gd name="T30" fmla="*/ 2147483647 w 592"/>
                    <a:gd name="T31" fmla="*/ 5276851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789" name="Freeform 266" descr="Cork"/>
                <p:cNvSpPr>
                  <a:spLocks/>
                </p:cNvSpPr>
                <p:nvPr/>
              </p:nvSpPr>
              <p:spPr bwMode="auto">
                <a:xfrm>
                  <a:off x="578" y="2506"/>
                  <a:ext cx="2074" cy="1231"/>
                </a:xfrm>
                <a:custGeom>
                  <a:avLst/>
                  <a:gdLst>
                    <a:gd name="T0" fmla="*/ 2147483647 w 599"/>
                    <a:gd name="T1" fmla="*/ 0 h 432"/>
                    <a:gd name="T2" fmla="*/ 2147483647 w 599"/>
                    <a:gd name="T3" fmla="*/ 4830116 h 432"/>
                    <a:gd name="T4" fmla="*/ 2147483647 w 599"/>
                    <a:gd name="T5" fmla="*/ 8050119 h 432"/>
                    <a:gd name="T6" fmla="*/ 2147483647 w 599"/>
                    <a:gd name="T7" fmla="*/ 19522372 h 432"/>
                    <a:gd name="T8" fmla="*/ 2147483647 w 599"/>
                    <a:gd name="T9" fmla="*/ 75152279 h 432"/>
                    <a:gd name="T10" fmla="*/ 2147483647 w 599"/>
                    <a:gd name="T11" fmla="*/ 169986251 h 432"/>
                    <a:gd name="T12" fmla="*/ 2147483647 w 599"/>
                    <a:gd name="T13" fmla="*/ 217256625 h 432"/>
                    <a:gd name="T14" fmla="*/ 2147483647 w 599"/>
                    <a:gd name="T15" fmla="*/ 285770732 h 432"/>
                    <a:gd name="T16" fmla="*/ 2147483647 w 599"/>
                    <a:gd name="T17" fmla="*/ 328519278 h 432"/>
                    <a:gd name="T18" fmla="*/ 2147483647 w 599"/>
                    <a:gd name="T19" fmla="*/ 344781290 h 432"/>
                    <a:gd name="T20" fmla="*/ 2147483647 w 599"/>
                    <a:gd name="T21" fmla="*/ 338156090 h 432"/>
                    <a:gd name="T22" fmla="*/ 2147483647 w 599"/>
                    <a:gd name="T23" fmla="*/ 334721885 h 432"/>
                    <a:gd name="T24" fmla="*/ 2147483647 w 599"/>
                    <a:gd name="T25" fmla="*/ 287465713 h 432"/>
                    <a:gd name="T26" fmla="*/ 2147483647 w 599"/>
                    <a:gd name="T27" fmla="*/ 275998415 h 432"/>
                    <a:gd name="T28" fmla="*/ 2147483647 w 599"/>
                    <a:gd name="T29" fmla="*/ 267943674 h 432"/>
                    <a:gd name="T30" fmla="*/ 2147483647 w 599"/>
                    <a:gd name="T31" fmla="*/ 257983480 h 432"/>
                    <a:gd name="T32" fmla="*/ 1160931652 w 599"/>
                    <a:gd name="T33" fmla="*/ 294095540 h 432"/>
                    <a:gd name="T34" fmla="*/ 1059883360 w 599"/>
                    <a:gd name="T35" fmla="*/ 300632814 h 432"/>
                    <a:gd name="T36" fmla="*/ 893452892 w 599"/>
                    <a:gd name="T37" fmla="*/ 320142454 h 432"/>
                    <a:gd name="T38" fmla="*/ 546281410 w 599"/>
                    <a:gd name="T39" fmla="*/ 352832887 h 432"/>
                    <a:gd name="T40" fmla="*/ 296670174 w 599"/>
                    <a:gd name="T41" fmla="*/ 344781290 h 432"/>
                    <a:gd name="T42" fmla="*/ 174793670 w 599"/>
                    <a:gd name="T43" fmla="*/ 338156090 h 432"/>
                    <a:gd name="T44" fmla="*/ 71100418 w 599"/>
                    <a:gd name="T45" fmla="*/ 324984741 h 432"/>
                    <a:gd name="T46" fmla="*/ 113154279 w 599"/>
                    <a:gd name="T47" fmla="*/ 303840826 h 432"/>
                    <a:gd name="T48" fmla="*/ 174793670 w 599"/>
                    <a:gd name="T49" fmla="*/ 272886282 h 432"/>
                    <a:gd name="T50" fmla="*/ 276135178 w 599"/>
                    <a:gd name="T51" fmla="*/ 214149123 h 432"/>
                    <a:gd name="T52" fmla="*/ 296670174 w 599"/>
                    <a:gd name="T53" fmla="*/ 153576434 h 432"/>
                    <a:gd name="T54" fmla="*/ 317198529 w 599"/>
                    <a:gd name="T55" fmla="*/ 102886057 h 432"/>
                    <a:gd name="T56" fmla="*/ 296670174 w 599"/>
                    <a:gd name="T57" fmla="*/ 67100308 h 432"/>
                    <a:gd name="T58" fmla="*/ 216937253 w 599"/>
                    <a:gd name="T59" fmla="*/ 24351918 h 432"/>
                    <a:gd name="T60" fmla="*/ 196402426 w 599"/>
                    <a:gd name="T61" fmla="*/ 1147225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9783" name="Freeform 268"/>
              <p:cNvSpPr>
                <a:spLocks/>
              </p:cNvSpPr>
              <p:nvPr/>
            </p:nvSpPr>
            <p:spPr bwMode="auto">
              <a:xfrm>
                <a:off x="1616" y="2649"/>
                <a:ext cx="88" cy="277"/>
              </a:xfrm>
              <a:custGeom>
                <a:avLst/>
                <a:gdLst>
                  <a:gd name="T0" fmla="*/ 114 w 85"/>
                  <a:gd name="T1" fmla="*/ 25 h 318"/>
                  <a:gd name="T2" fmla="*/ 99 w 85"/>
                  <a:gd name="T3" fmla="*/ 11 h 318"/>
                  <a:gd name="T4" fmla="*/ 74 w 85"/>
                  <a:gd name="T5" fmla="*/ 7 h 318"/>
                  <a:gd name="T6" fmla="*/ 86 w 85"/>
                  <a:gd name="T7" fmla="*/ 11 h 318"/>
                  <a:gd name="T8" fmla="*/ 99 w 85"/>
                  <a:gd name="T9" fmla="*/ 4 h 318"/>
                  <a:gd name="T10" fmla="*/ 59 w 85"/>
                  <a:gd name="T11" fmla="*/ 3 h 318"/>
                  <a:gd name="T12" fmla="*/ 59 w 85"/>
                  <a:gd name="T13" fmla="*/ 7 h 318"/>
                  <a:gd name="T14" fmla="*/ 74 w 85"/>
                  <a:gd name="T15" fmla="*/ 31 h 318"/>
                  <a:gd name="T16" fmla="*/ 43 w 85"/>
                  <a:gd name="T17" fmla="*/ 26 h 318"/>
                  <a:gd name="T18" fmla="*/ 59 w 85"/>
                  <a:gd name="T19" fmla="*/ 21 h 318"/>
                  <a:gd name="T20" fmla="*/ 74 w 85"/>
                  <a:gd name="T21" fmla="*/ 26 h 318"/>
                  <a:gd name="T22" fmla="*/ 59 w 85"/>
                  <a:gd name="T23" fmla="*/ 17 h 318"/>
                  <a:gd name="T24" fmla="*/ 74 w 85"/>
                  <a:gd name="T25" fmla="*/ 25 h 318"/>
                  <a:gd name="T26" fmla="*/ 59 w 85"/>
                  <a:gd name="T27" fmla="*/ 20 h 318"/>
                  <a:gd name="T28" fmla="*/ 74 w 85"/>
                  <a:gd name="T29" fmla="*/ 24 h 318"/>
                  <a:gd name="T30" fmla="*/ 86 w 85"/>
                  <a:gd name="T31" fmla="*/ 28 h 318"/>
                  <a:gd name="T32" fmla="*/ 114 w 85"/>
                  <a:gd name="T33" fmla="*/ 33 h 318"/>
                  <a:gd name="T34" fmla="*/ 125 w 85"/>
                  <a:gd name="T35" fmla="*/ 38 h 318"/>
                  <a:gd name="T36" fmla="*/ 114 w 85"/>
                  <a:gd name="T37" fmla="*/ 46 h 318"/>
                  <a:gd name="T38" fmla="*/ 99 w 85"/>
                  <a:gd name="T39" fmla="*/ 44 h 318"/>
                  <a:gd name="T40" fmla="*/ 86 w 85"/>
                  <a:gd name="T41" fmla="*/ 52 h 318"/>
                  <a:gd name="T42" fmla="*/ 59 w 85"/>
                  <a:gd name="T43" fmla="*/ 49 h 318"/>
                  <a:gd name="T44" fmla="*/ 43 w 85"/>
                  <a:gd name="T45" fmla="*/ 33 h 318"/>
                  <a:gd name="T46" fmla="*/ 35 w 85"/>
                  <a:gd name="T47" fmla="*/ 41 h 318"/>
                  <a:gd name="T48" fmla="*/ 5 w 85"/>
                  <a:gd name="T49" fmla="*/ 35 h 318"/>
                  <a:gd name="T50" fmla="*/ 59 w 85"/>
                  <a:gd name="T51" fmla="*/ 24 h 318"/>
                  <a:gd name="T52" fmla="*/ 99 w 85"/>
                  <a:gd name="T53" fmla="*/ 28 h 318"/>
                  <a:gd name="T54" fmla="*/ 114 w 85"/>
                  <a:gd name="T55" fmla="*/ 37 h 318"/>
                  <a:gd name="T56" fmla="*/ 99 w 85"/>
                  <a:gd name="T57" fmla="*/ 31 h 318"/>
                  <a:gd name="T58" fmla="*/ 99 w 85"/>
                  <a:gd name="T59" fmla="*/ 3 h 318"/>
                  <a:gd name="T60" fmla="*/ 74 w 85"/>
                  <a:gd name="T61" fmla="*/ 6 h 318"/>
                  <a:gd name="T62" fmla="*/ 35 w 85"/>
                  <a:gd name="T63" fmla="*/ 7 h 318"/>
                  <a:gd name="T64" fmla="*/ 59 w 85"/>
                  <a:gd name="T65" fmla="*/ 16 h 318"/>
                  <a:gd name="T66" fmla="*/ 86 w 85"/>
                  <a:gd name="T67" fmla="*/ 22 h 318"/>
                  <a:gd name="T68" fmla="*/ 114 w 85"/>
                  <a:gd name="T69" fmla="*/ 2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84" name="Freeform 269"/>
              <p:cNvSpPr>
                <a:spLocks/>
              </p:cNvSpPr>
              <p:nvPr/>
            </p:nvSpPr>
            <p:spPr bwMode="auto">
              <a:xfrm>
                <a:off x="1635" y="2647"/>
                <a:ext cx="109" cy="309"/>
              </a:xfrm>
              <a:custGeom>
                <a:avLst/>
                <a:gdLst>
                  <a:gd name="T0" fmla="*/ 1 w 105"/>
                  <a:gd name="T1" fmla="*/ 0 h 354"/>
                  <a:gd name="T2" fmla="*/ 151 w 105"/>
                  <a:gd name="T3" fmla="*/ 3 h 354"/>
                  <a:gd name="T4" fmla="*/ 118 w 105"/>
                  <a:gd name="T5" fmla="*/ 5 h 354"/>
                  <a:gd name="T6" fmla="*/ 136 w 105"/>
                  <a:gd name="T7" fmla="*/ 10 h 354"/>
                  <a:gd name="T8" fmla="*/ 136 w 105"/>
                  <a:gd name="T9" fmla="*/ 25 h 354"/>
                  <a:gd name="T10" fmla="*/ 158 w 105"/>
                  <a:gd name="T11" fmla="*/ 29 h 354"/>
                  <a:gd name="T12" fmla="*/ 158 w 105"/>
                  <a:gd name="T13" fmla="*/ 41 h 354"/>
                  <a:gd name="T14" fmla="*/ 136 w 105"/>
                  <a:gd name="T15" fmla="*/ 57 h 354"/>
                  <a:gd name="T16" fmla="*/ 112 w 105"/>
                  <a:gd name="T17" fmla="*/ 61 h 354"/>
                  <a:gd name="T18" fmla="*/ 27 w 105"/>
                  <a:gd name="T19" fmla="*/ 54 h 354"/>
                  <a:gd name="T20" fmla="*/ 12 w 105"/>
                  <a:gd name="T21" fmla="*/ 48 h 354"/>
                  <a:gd name="T22" fmla="*/ 27 w 105"/>
                  <a:gd name="T23" fmla="*/ 42 h 354"/>
                  <a:gd name="T24" fmla="*/ 9 w 105"/>
                  <a:gd name="T25" fmla="*/ 17 h 354"/>
                  <a:gd name="T26" fmla="*/ 33 w 105"/>
                  <a:gd name="T27" fmla="*/ 8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85" name="Freeform 270"/>
              <p:cNvSpPr>
                <a:spLocks/>
              </p:cNvSpPr>
              <p:nvPr/>
            </p:nvSpPr>
            <p:spPr bwMode="auto">
              <a:xfrm>
                <a:off x="3008" y="2583"/>
                <a:ext cx="155" cy="328"/>
              </a:xfrm>
              <a:custGeom>
                <a:avLst/>
                <a:gdLst>
                  <a:gd name="T0" fmla="*/ 235 w 149"/>
                  <a:gd name="T1" fmla="*/ 3 h 376"/>
                  <a:gd name="T2" fmla="*/ 223 w 149"/>
                  <a:gd name="T3" fmla="*/ 17 h 376"/>
                  <a:gd name="T4" fmla="*/ 208 w 149"/>
                  <a:gd name="T5" fmla="*/ 22 h 376"/>
                  <a:gd name="T6" fmla="*/ 204 w 149"/>
                  <a:gd name="T7" fmla="*/ 24 h 376"/>
                  <a:gd name="T8" fmla="*/ 174 w 149"/>
                  <a:gd name="T9" fmla="*/ 41 h 376"/>
                  <a:gd name="T10" fmla="*/ 137 w 149"/>
                  <a:gd name="T11" fmla="*/ 53 h 376"/>
                  <a:gd name="T12" fmla="*/ 111 w 149"/>
                  <a:gd name="T13" fmla="*/ 61 h 376"/>
                  <a:gd name="T14" fmla="*/ 92 w 149"/>
                  <a:gd name="T15" fmla="*/ 61 h 376"/>
                  <a:gd name="T16" fmla="*/ 31 w 149"/>
                  <a:gd name="T17" fmla="*/ 63 h 376"/>
                  <a:gd name="T18" fmla="*/ 2 w 149"/>
                  <a:gd name="T19" fmla="*/ 59 h 376"/>
                  <a:gd name="T20" fmla="*/ 5 w 149"/>
                  <a:gd name="T21" fmla="*/ 53 h 376"/>
                  <a:gd name="T22" fmla="*/ 8 w 149"/>
                  <a:gd name="T23" fmla="*/ 38 h 376"/>
                  <a:gd name="T24" fmla="*/ 34 w 149"/>
                  <a:gd name="T25" fmla="*/ 33 h 376"/>
                  <a:gd name="T26" fmla="*/ 56 w 149"/>
                  <a:gd name="T27" fmla="*/ 18 h 376"/>
                  <a:gd name="T28" fmla="*/ 70 w 149"/>
                  <a:gd name="T29" fmla="*/ 13 h 376"/>
                  <a:gd name="T30" fmla="*/ 133 w 149"/>
                  <a:gd name="T31" fmla="*/ 3 h 376"/>
                  <a:gd name="T32" fmla="*/ 204 w 149"/>
                  <a:gd name="T33" fmla="*/ 3 h 376"/>
                  <a:gd name="T34" fmla="*/ 23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86" name="Freeform 271"/>
              <p:cNvSpPr>
                <a:spLocks/>
              </p:cNvSpPr>
              <p:nvPr/>
            </p:nvSpPr>
            <p:spPr bwMode="auto">
              <a:xfrm>
                <a:off x="1714" y="1020"/>
                <a:ext cx="99" cy="440"/>
              </a:xfrm>
              <a:custGeom>
                <a:avLst/>
                <a:gdLst>
                  <a:gd name="T0" fmla="*/ 39 w 96"/>
                  <a:gd name="T1" fmla="*/ 83 h 504"/>
                  <a:gd name="T2" fmla="*/ 90 w 96"/>
                  <a:gd name="T3" fmla="*/ 85 h 504"/>
                  <a:gd name="T4" fmla="*/ 107 w 96"/>
                  <a:gd name="T5" fmla="*/ 78 h 504"/>
                  <a:gd name="T6" fmla="*/ 107 w 96"/>
                  <a:gd name="T7" fmla="*/ 55 h 504"/>
                  <a:gd name="T8" fmla="*/ 131 w 96"/>
                  <a:gd name="T9" fmla="*/ 37 h 504"/>
                  <a:gd name="T10" fmla="*/ 142 w 96"/>
                  <a:gd name="T11" fmla="*/ 30 h 504"/>
                  <a:gd name="T12" fmla="*/ 131 w 96"/>
                  <a:gd name="T13" fmla="*/ 9 h 504"/>
                  <a:gd name="T14" fmla="*/ 114 w 96"/>
                  <a:gd name="T15" fmla="*/ 3 h 504"/>
                  <a:gd name="T16" fmla="*/ 42 w 96"/>
                  <a:gd name="T17" fmla="*/ 4 h 504"/>
                  <a:gd name="T18" fmla="*/ 39 w 96"/>
                  <a:gd name="T19" fmla="*/ 21 h 504"/>
                  <a:gd name="T20" fmla="*/ 45 w 96"/>
                  <a:gd name="T21" fmla="*/ 62 h 504"/>
                  <a:gd name="T22" fmla="*/ 58 w 96"/>
                  <a:gd name="T23" fmla="*/ 70 h 504"/>
                  <a:gd name="T24" fmla="*/ 37 w 96"/>
                  <a:gd name="T25" fmla="*/ 81 h 504"/>
                  <a:gd name="T26" fmla="*/ 39 w 96"/>
                  <a:gd name="T27" fmla="*/ 8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87" name="Freeform 272"/>
              <p:cNvSpPr>
                <a:spLocks/>
              </p:cNvSpPr>
              <p:nvPr/>
            </p:nvSpPr>
            <p:spPr bwMode="auto">
              <a:xfrm>
                <a:off x="3431" y="1007"/>
                <a:ext cx="156" cy="358"/>
              </a:xfrm>
              <a:custGeom>
                <a:avLst/>
                <a:gdLst>
                  <a:gd name="T0" fmla="*/ 5 w 150"/>
                  <a:gd name="T1" fmla="*/ 65 h 410"/>
                  <a:gd name="T2" fmla="*/ 67 w 150"/>
                  <a:gd name="T3" fmla="*/ 71 h 410"/>
                  <a:gd name="T4" fmla="*/ 133 w 150"/>
                  <a:gd name="T5" fmla="*/ 69 h 410"/>
                  <a:gd name="T6" fmla="*/ 156 w 150"/>
                  <a:gd name="T7" fmla="*/ 62 h 410"/>
                  <a:gd name="T8" fmla="*/ 191 w 150"/>
                  <a:gd name="T9" fmla="*/ 47 h 410"/>
                  <a:gd name="T10" fmla="*/ 213 w 150"/>
                  <a:gd name="T11" fmla="*/ 38 h 410"/>
                  <a:gd name="T12" fmla="*/ 226 w 150"/>
                  <a:gd name="T13" fmla="*/ 33 h 410"/>
                  <a:gd name="T14" fmla="*/ 231 w 150"/>
                  <a:gd name="T15" fmla="*/ 20 h 410"/>
                  <a:gd name="T16" fmla="*/ 240 w 150"/>
                  <a:gd name="T17" fmla="*/ 17 h 410"/>
                  <a:gd name="T18" fmla="*/ 243 w 150"/>
                  <a:gd name="T19" fmla="*/ 8 h 410"/>
                  <a:gd name="T20" fmla="*/ 216 w 150"/>
                  <a:gd name="T21" fmla="*/ 0 h 410"/>
                  <a:gd name="T22" fmla="*/ 156 w 150"/>
                  <a:gd name="T23" fmla="*/ 3 h 410"/>
                  <a:gd name="T24" fmla="*/ 128 w 150"/>
                  <a:gd name="T25" fmla="*/ 9 h 410"/>
                  <a:gd name="T26" fmla="*/ 110 w 150"/>
                  <a:gd name="T27" fmla="*/ 24 h 410"/>
                  <a:gd name="T28" fmla="*/ 96 w 150"/>
                  <a:gd name="T29" fmla="*/ 27 h 410"/>
                  <a:gd name="T30" fmla="*/ 70 w 150"/>
                  <a:gd name="T31" fmla="*/ 38 h 410"/>
                  <a:gd name="T32" fmla="*/ 67 w 150"/>
                  <a:gd name="T33" fmla="*/ 39 h 410"/>
                  <a:gd name="T34" fmla="*/ 56 w 150"/>
                  <a:gd name="T35" fmla="*/ 39 h 410"/>
                  <a:gd name="T36" fmla="*/ 52 w 150"/>
                  <a:gd name="T37" fmla="*/ 44 h 410"/>
                  <a:gd name="T38" fmla="*/ 46 w 150"/>
                  <a:gd name="T39" fmla="*/ 45 h 410"/>
                  <a:gd name="T40" fmla="*/ 29 w 150"/>
                  <a:gd name="T41" fmla="*/ 60 h 410"/>
                  <a:gd name="T42" fmla="*/ 10 w 150"/>
                  <a:gd name="T43" fmla="*/ 65 h 410"/>
                  <a:gd name="T44" fmla="*/ 2 w 150"/>
                  <a:gd name="T45" fmla="*/ 66 h 410"/>
                  <a:gd name="T46" fmla="*/ 5 w 150"/>
                  <a:gd name="T47" fmla="*/ 6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69751" name="Group 275"/>
            <p:cNvGrpSpPr>
              <a:grpSpLocks/>
            </p:cNvGrpSpPr>
            <p:nvPr/>
          </p:nvGrpSpPr>
          <p:grpSpPr bwMode="auto">
            <a:xfrm>
              <a:off x="3303" y="3335"/>
              <a:ext cx="236" cy="260"/>
              <a:chOff x="1557" y="1007"/>
              <a:chExt cx="2105" cy="1949"/>
            </a:xfrm>
          </p:grpSpPr>
          <p:grpSp>
            <p:nvGrpSpPr>
              <p:cNvPr id="69774" name="Group 277"/>
              <p:cNvGrpSpPr>
                <a:grpSpLocks/>
              </p:cNvGrpSpPr>
              <p:nvPr/>
            </p:nvGrpSpPr>
            <p:grpSpPr bwMode="auto">
              <a:xfrm>
                <a:off x="1557" y="1209"/>
                <a:ext cx="2105" cy="1421"/>
                <a:chOff x="578" y="2316"/>
                <a:chExt cx="2105" cy="1421"/>
              </a:xfrm>
            </p:grpSpPr>
            <p:sp>
              <p:nvSpPr>
                <p:cNvPr id="69780" name="Freeform 278" descr="Cork"/>
                <p:cNvSpPr>
                  <a:spLocks/>
                </p:cNvSpPr>
                <p:nvPr/>
              </p:nvSpPr>
              <p:spPr bwMode="auto">
                <a:xfrm>
                  <a:off x="633" y="2316"/>
                  <a:ext cx="2050" cy="256"/>
                </a:xfrm>
                <a:custGeom>
                  <a:avLst/>
                  <a:gdLst>
                    <a:gd name="T0" fmla="*/ 83345562 w 592"/>
                    <a:gd name="T1" fmla="*/ 71808185 h 90"/>
                    <a:gd name="T2" fmla="*/ 225882827 w 592"/>
                    <a:gd name="T3" fmla="*/ 35117588 h 90"/>
                    <a:gd name="T4" fmla="*/ 351028758 w 592"/>
                    <a:gd name="T5" fmla="*/ 28609408 h 90"/>
                    <a:gd name="T6" fmla="*/ 473034432 w 592"/>
                    <a:gd name="T7" fmla="*/ 25549517 h 90"/>
                    <a:gd name="T8" fmla="*/ 1153842947 w 592"/>
                    <a:gd name="T9" fmla="*/ 27220127 h 90"/>
                    <a:gd name="T10" fmla="*/ 1563442573 w 592"/>
                    <a:gd name="T11" fmla="*/ 31972014 h 90"/>
                    <a:gd name="T12" fmla="*/ 1751298558 w 592"/>
                    <a:gd name="T13" fmla="*/ 36789695 h 90"/>
                    <a:gd name="T14" fmla="*/ 2147483647 w 592"/>
                    <a:gd name="T15" fmla="*/ 41541581 h 90"/>
                    <a:gd name="T16" fmla="*/ 2147483647 w 592"/>
                    <a:gd name="T17" fmla="*/ 35117588 h 90"/>
                    <a:gd name="T18" fmla="*/ 2147483647 w 592"/>
                    <a:gd name="T19" fmla="*/ 12933877 h 90"/>
                    <a:gd name="T20" fmla="*/ 2147483647 w 592"/>
                    <a:gd name="T21" fmla="*/ 0 h 90"/>
                    <a:gd name="T22" fmla="*/ 2147483647 w 592"/>
                    <a:gd name="T23" fmla="*/ 1670471 h 90"/>
                    <a:gd name="T24" fmla="*/ 2147483647 w 592"/>
                    <a:gd name="T25" fmla="*/ 23856139 h 90"/>
                    <a:gd name="T26" fmla="*/ 2147483647 w 592"/>
                    <a:gd name="T27" fmla="*/ 28609408 h 90"/>
                    <a:gd name="T28" fmla="*/ 2147483647 w 592"/>
                    <a:gd name="T29" fmla="*/ 47918441 h 90"/>
                    <a:gd name="T30" fmla="*/ 2147483647 w 592"/>
                    <a:gd name="T31" fmla="*/ 5276851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781" name="Freeform 279" descr="Cork"/>
                <p:cNvSpPr>
                  <a:spLocks/>
                </p:cNvSpPr>
                <p:nvPr/>
              </p:nvSpPr>
              <p:spPr bwMode="auto">
                <a:xfrm>
                  <a:off x="578" y="2506"/>
                  <a:ext cx="2074" cy="1231"/>
                </a:xfrm>
                <a:custGeom>
                  <a:avLst/>
                  <a:gdLst>
                    <a:gd name="T0" fmla="*/ 2147483647 w 599"/>
                    <a:gd name="T1" fmla="*/ 0 h 432"/>
                    <a:gd name="T2" fmla="*/ 2147483647 w 599"/>
                    <a:gd name="T3" fmla="*/ 4830116 h 432"/>
                    <a:gd name="T4" fmla="*/ 2147483647 w 599"/>
                    <a:gd name="T5" fmla="*/ 8050119 h 432"/>
                    <a:gd name="T6" fmla="*/ 2147483647 w 599"/>
                    <a:gd name="T7" fmla="*/ 19522372 h 432"/>
                    <a:gd name="T8" fmla="*/ 2147483647 w 599"/>
                    <a:gd name="T9" fmla="*/ 75152279 h 432"/>
                    <a:gd name="T10" fmla="*/ 2147483647 w 599"/>
                    <a:gd name="T11" fmla="*/ 169986251 h 432"/>
                    <a:gd name="T12" fmla="*/ 2147483647 w 599"/>
                    <a:gd name="T13" fmla="*/ 217256625 h 432"/>
                    <a:gd name="T14" fmla="*/ 2147483647 w 599"/>
                    <a:gd name="T15" fmla="*/ 285770732 h 432"/>
                    <a:gd name="T16" fmla="*/ 2147483647 w 599"/>
                    <a:gd name="T17" fmla="*/ 328519278 h 432"/>
                    <a:gd name="T18" fmla="*/ 2147483647 w 599"/>
                    <a:gd name="T19" fmla="*/ 344781290 h 432"/>
                    <a:gd name="T20" fmla="*/ 2147483647 w 599"/>
                    <a:gd name="T21" fmla="*/ 338156090 h 432"/>
                    <a:gd name="T22" fmla="*/ 2147483647 w 599"/>
                    <a:gd name="T23" fmla="*/ 334721885 h 432"/>
                    <a:gd name="T24" fmla="*/ 2147483647 w 599"/>
                    <a:gd name="T25" fmla="*/ 287465713 h 432"/>
                    <a:gd name="T26" fmla="*/ 2147483647 w 599"/>
                    <a:gd name="T27" fmla="*/ 275998415 h 432"/>
                    <a:gd name="T28" fmla="*/ 2147483647 w 599"/>
                    <a:gd name="T29" fmla="*/ 267943674 h 432"/>
                    <a:gd name="T30" fmla="*/ 2147483647 w 599"/>
                    <a:gd name="T31" fmla="*/ 257983480 h 432"/>
                    <a:gd name="T32" fmla="*/ 1160931652 w 599"/>
                    <a:gd name="T33" fmla="*/ 294095540 h 432"/>
                    <a:gd name="T34" fmla="*/ 1059883360 w 599"/>
                    <a:gd name="T35" fmla="*/ 300632814 h 432"/>
                    <a:gd name="T36" fmla="*/ 893452892 w 599"/>
                    <a:gd name="T37" fmla="*/ 320142454 h 432"/>
                    <a:gd name="T38" fmla="*/ 546281410 w 599"/>
                    <a:gd name="T39" fmla="*/ 352832887 h 432"/>
                    <a:gd name="T40" fmla="*/ 296670174 w 599"/>
                    <a:gd name="T41" fmla="*/ 344781290 h 432"/>
                    <a:gd name="T42" fmla="*/ 174793670 w 599"/>
                    <a:gd name="T43" fmla="*/ 338156090 h 432"/>
                    <a:gd name="T44" fmla="*/ 71100418 w 599"/>
                    <a:gd name="T45" fmla="*/ 324984741 h 432"/>
                    <a:gd name="T46" fmla="*/ 113154279 w 599"/>
                    <a:gd name="T47" fmla="*/ 303840826 h 432"/>
                    <a:gd name="T48" fmla="*/ 174793670 w 599"/>
                    <a:gd name="T49" fmla="*/ 272886282 h 432"/>
                    <a:gd name="T50" fmla="*/ 276135178 w 599"/>
                    <a:gd name="T51" fmla="*/ 214149123 h 432"/>
                    <a:gd name="T52" fmla="*/ 296670174 w 599"/>
                    <a:gd name="T53" fmla="*/ 153576434 h 432"/>
                    <a:gd name="T54" fmla="*/ 317198529 w 599"/>
                    <a:gd name="T55" fmla="*/ 102886057 h 432"/>
                    <a:gd name="T56" fmla="*/ 296670174 w 599"/>
                    <a:gd name="T57" fmla="*/ 67100308 h 432"/>
                    <a:gd name="T58" fmla="*/ 216937253 w 599"/>
                    <a:gd name="T59" fmla="*/ 24351918 h 432"/>
                    <a:gd name="T60" fmla="*/ 196402426 w 599"/>
                    <a:gd name="T61" fmla="*/ 1147225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9775" name="Freeform 281"/>
              <p:cNvSpPr>
                <a:spLocks/>
              </p:cNvSpPr>
              <p:nvPr/>
            </p:nvSpPr>
            <p:spPr bwMode="auto">
              <a:xfrm>
                <a:off x="1616" y="2649"/>
                <a:ext cx="88" cy="277"/>
              </a:xfrm>
              <a:custGeom>
                <a:avLst/>
                <a:gdLst>
                  <a:gd name="T0" fmla="*/ 114 w 85"/>
                  <a:gd name="T1" fmla="*/ 25 h 318"/>
                  <a:gd name="T2" fmla="*/ 99 w 85"/>
                  <a:gd name="T3" fmla="*/ 11 h 318"/>
                  <a:gd name="T4" fmla="*/ 74 w 85"/>
                  <a:gd name="T5" fmla="*/ 7 h 318"/>
                  <a:gd name="T6" fmla="*/ 86 w 85"/>
                  <a:gd name="T7" fmla="*/ 11 h 318"/>
                  <a:gd name="T8" fmla="*/ 99 w 85"/>
                  <a:gd name="T9" fmla="*/ 4 h 318"/>
                  <a:gd name="T10" fmla="*/ 59 w 85"/>
                  <a:gd name="T11" fmla="*/ 3 h 318"/>
                  <a:gd name="T12" fmla="*/ 59 w 85"/>
                  <a:gd name="T13" fmla="*/ 7 h 318"/>
                  <a:gd name="T14" fmla="*/ 74 w 85"/>
                  <a:gd name="T15" fmla="*/ 31 h 318"/>
                  <a:gd name="T16" fmla="*/ 43 w 85"/>
                  <a:gd name="T17" fmla="*/ 26 h 318"/>
                  <a:gd name="T18" fmla="*/ 59 w 85"/>
                  <a:gd name="T19" fmla="*/ 21 h 318"/>
                  <a:gd name="T20" fmla="*/ 74 w 85"/>
                  <a:gd name="T21" fmla="*/ 26 h 318"/>
                  <a:gd name="T22" fmla="*/ 59 w 85"/>
                  <a:gd name="T23" fmla="*/ 17 h 318"/>
                  <a:gd name="T24" fmla="*/ 74 w 85"/>
                  <a:gd name="T25" fmla="*/ 25 h 318"/>
                  <a:gd name="T26" fmla="*/ 59 w 85"/>
                  <a:gd name="T27" fmla="*/ 20 h 318"/>
                  <a:gd name="T28" fmla="*/ 74 w 85"/>
                  <a:gd name="T29" fmla="*/ 24 h 318"/>
                  <a:gd name="T30" fmla="*/ 86 w 85"/>
                  <a:gd name="T31" fmla="*/ 28 h 318"/>
                  <a:gd name="T32" fmla="*/ 114 w 85"/>
                  <a:gd name="T33" fmla="*/ 33 h 318"/>
                  <a:gd name="T34" fmla="*/ 125 w 85"/>
                  <a:gd name="T35" fmla="*/ 38 h 318"/>
                  <a:gd name="T36" fmla="*/ 114 w 85"/>
                  <a:gd name="T37" fmla="*/ 46 h 318"/>
                  <a:gd name="T38" fmla="*/ 99 w 85"/>
                  <a:gd name="T39" fmla="*/ 44 h 318"/>
                  <a:gd name="T40" fmla="*/ 86 w 85"/>
                  <a:gd name="T41" fmla="*/ 52 h 318"/>
                  <a:gd name="T42" fmla="*/ 59 w 85"/>
                  <a:gd name="T43" fmla="*/ 49 h 318"/>
                  <a:gd name="T44" fmla="*/ 43 w 85"/>
                  <a:gd name="T45" fmla="*/ 33 h 318"/>
                  <a:gd name="T46" fmla="*/ 35 w 85"/>
                  <a:gd name="T47" fmla="*/ 41 h 318"/>
                  <a:gd name="T48" fmla="*/ 5 w 85"/>
                  <a:gd name="T49" fmla="*/ 35 h 318"/>
                  <a:gd name="T50" fmla="*/ 59 w 85"/>
                  <a:gd name="T51" fmla="*/ 24 h 318"/>
                  <a:gd name="T52" fmla="*/ 99 w 85"/>
                  <a:gd name="T53" fmla="*/ 28 h 318"/>
                  <a:gd name="T54" fmla="*/ 114 w 85"/>
                  <a:gd name="T55" fmla="*/ 37 h 318"/>
                  <a:gd name="T56" fmla="*/ 99 w 85"/>
                  <a:gd name="T57" fmla="*/ 31 h 318"/>
                  <a:gd name="T58" fmla="*/ 99 w 85"/>
                  <a:gd name="T59" fmla="*/ 3 h 318"/>
                  <a:gd name="T60" fmla="*/ 74 w 85"/>
                  <a:gd name="T61" fmla="*/ 6 h 318"/>
                  <a:gd name="T62" fmla="*/ 35 w 85"/>
                  <a:gd name="T63" fmla="*/ 7 h 318"/>
                  <a:gd name="T64" fmla="*/ 59 w 85"/>
                  <a:gd name="T65" fmla="*/ 16 h 318"/>
                  <a:gd name="T66" fmla="*/ 86 w 85"/>
                  <a:gd name="T67" fmla="*/ 22 h 318"/>
                  <a:gd name="T68" fmla="*/ 114 w 85"/>
                  <a:gd name="T69" fmla="*/ 2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6" name="Freeform 282"/>
              <p:cNvSpPr>
                <a:spLocks/>
              </p:cNvSpPr>
              <p:nvPr/>
            </p:nvSpPr>
            <p:spPr bwMode="auto">
              <a:xfrm>
                <a:off x="1635" y="2647"/>
                <a:ext cx="109" cy="309"/>
              </a:xfrm>
              <a:custGeom>
                <a:avLst/>
                <a:gdLst>
                  <a:gd name="T0" fmla="*/ 1 w 105"/>
                  <a:gd name="T1" fmla="*/ 0 h 354"/>
                  <a:gd name="T2" fmla="*/ 151 w 105"/>
                  <a:gd name="T3" fmla="*/ 3 h 354"/>
                  <a:gd name="T4" fmla="*/ 118 w 105"/>
                  <a:gd name="T5" fmla="*/ 5 h 354"/>
                  <a:gd name="T6" fmla="*/ 136 w 105"/>
                  <a:gd name="T7" fmla="*/ 10 h 354"/>
                  <a:gd name="T8" fmla="*/ 136 w 105"/>
                  <a:gd name="T9" fmla="*/ 25 h 354"/>
                  <a:gd name="T10" fmla="*/ 158 w 105"/>
                  <a:gd name="T11" fmla="*/ 29 h 354"/>
                  <a:gd name="T12" fmla="*/ 158 w 105"/>
                  <a:gd name="T13" fmla="*/ 41 h 354"/>
                  <a:gd name="T14" fmla="*/ 136 w 105"/>
                  <a:gd name="T15" fmla="*/ 57 h 354"/>
                  <a:gd name="T16" fmla="*/ 112 w 105"/>
                  <a:gd name="T17" fmla="*/ 61 h 354"/>
                  <a:gd name="T18" fmla="*/ 27 w 105"/>
                  <a:gd name="T19" fmla="*/ 54 h 354"/>
                  <a:gd name="T20" fmla="*/ 12 w 105"/>
                  <a:gd name="T21" fmla="*/ 48 h 354"/>
                  <a:gd name="T22" fmla="*/ 27 w 105"/>
                  <a:gd name="T23" fmla="*/ 42 h 354"/>
                  <a:gd name="T24" fmla="*/ 9 w 105"/>
                  <a:gd name="T25" fmla="*/ 17 h 354"/>
                  <a:gd name="T26" fmla="*/ 33 w 105"/>
                  <a:gd name="T27" fmla="*/ 8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7" name="Freeform 283"/>
              <p:cNvSpPr>
                <a:spLocks/>
              </p:cNvSpPr>
              <p:nvPr/>
            </p:nvSpPr>
            <p:spPr bwMode="auto">
              <a:xfrm>
                <a:off x="3008" y="2583"/>
                <a:ext cx="155" cy="328"/>
              </a:xfrm>
              <a:custGeom>
                <a:avLst/>
                <a:gdLst>
                  <a:gd name="T0" fmla="*/ 235 w 149"/>
                  <a:gd name="T1" fmla="*/ 3 h 376"/>
                  <a:gd name="T2" fmla="*/ 223 w 149"/>
                  <a:gd name="T3" fmla="*/ 17 h 376"/>
                  <a:gd name="T4" fmla="*/ 208 w 149"/>
                  <a:gd name="T5" fmla="*/ 22 h 376"/>
                  <a:gd name="T6" fmla="*/ 204 w 149"/>
                  <a:gd name="T7" fmla="*/ 24 h 376"/>
                  <a:gd name="T8" fmla="*/ 174 w 149"/>
                  <a:gd name="T9" fmla="*/ 41 h 376"/>
                  <a:gd name="T10" fmla="*/ 137 w 149"/>
                  <a:gd name="T11" fmla="*/ 53 h 376"/>
                  <a:gd name="T12" fmla="*/ 111 w 149"/>
                  <a:gd name="T13" fmla="*/ 61 h 376"/>
                  <a:gd name="T14" fmla="*/ 92 w 149"/>
                  <a:gd name="T15" fmla="*/ 61 h 376"/>
                  <a:gd name="T16" fmla="*/ 31 w 149"/>
                  <a:gd name="T17" fmla="*/ 63 h 376"/>
                  <a:gd name="T18" fmla="*/ 2 w 149"/>
                  <a:gd name="T19" fmla="*/ 59 h 376"/>
                  <a:gd name="T20" fmla="*/ 5 w 149"/>
                  <a:gd name="T21" fmla="*/ 53 h 376"/>
                  <a:gd name="T22" fmla="*/ 8 w 149"/>
                  <a:gd name="T23" fmla="*/ 38 h 376"/>
                  <a:gd name="T24" fmla="*/ 34 w 149"/>
                  <a:gd name="T25" fmla="*/ 33 h 376"/>
                  <a:gd name="T26" fmla="*/ 56 w 149"/>
                  <a:gd name="T27" fmla="*/ 18 h 376"/>
                  <a:gd name="T28" fmla="*/ 70 w 149"/>
                  <a:gd name="T29" fmla="*/ 13 h 376"/>
                  <a:gd name="T30" fmla="*/ 133 w 149"/>
                  <a:gd name="T31" fmla="*/ 3 h 376"/>
                  <a:gd name="T32" fmla="*/ 204 w 149"/>
                  <a:gd name="T33" fmla="*/ 3 h 376"/>
                  <a:gd name="T34" fmla="*/ 23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8" name="Freeform 284"/>
              <p:cNvSpPr>
                <a:spLocks/>
              </p:cNvSpPr>
              <p:nvPr/>
            </p:nvSpPr>
            <p:spPr bwMode="auto">
              <a:xfrm>
                <a:off x="1714" y="1020"/>
                <a:ext cx="99" cy="440"/>
              </a:xfrm>
              <a:custGeom>
                <a:avLst/>
                <a:gdLst>
                  <a:gd name="T0" fmla="*/ 39 w 96"/>
                  <a:gd name="T1" fmla="*/ 83 h 504"/>
                  <a:gd name="T2" fmla="*/ 90 w 96"/>
                  <a:gd name="T3" fmla="*/ 85 h 504"/>
                  <a:gd name="T4" fmla="*/ 107 w 96"/>
                  <a:gd name="T5" fmla="*/ 78 h 504"/>
                  <a:gd name="T6" fmla="*/ 107 w 96"/>
                  <a:gd name="T7" fmla="*/ 55 h 504"/>
                  <a:gd name="T8" fmla="*/ 131 w 96"/>
                  <a:gd name="T9" fmla="*/ 37 h 504"/>
                  <a:gd name="T10" fmla="*/ 142 w 96"/>
                  <a:gd name="T11" fmla="*/ 30 h 504"/>
                  <a:gd name="T12" fmla="*/ 131 w 96"/>
                  <a:gd name="T13" fmla="*/ 9 h 504"/>
                  <a:gd name="T14" fmla="*/ 114 w 96"/>
                  <a:gd name="T15" fmla="*/ 3 h 504"/>
                  <a:gd name="T16" fmla="*/ 42 w 96"/>
                  <a:gd name="T17" fmla="*/ 4 h 504"/>
                  <a:gd name="T18" fmla="*/ 39 w 96"/>
                  <a:gd name="T19" fmla="*/ 21 h 504"/>
                  <a:gd name="T20" fmla="*/ 45 w 96"/>
                  <a:gd name="T21" fmla="*/ 62 h 504"/>
                  <a:gd name="T22" fmla="*/ 58 w 96"/>
                  <a:gd name="T23" fmla="*/ 70 h 504"/>
                  <a:gd name="T24" fmla="*/ 37 w 96"/>
                  <a:gd name="T25" fmla="*/ 81 h 504"/>
                  <a:gd name="T26" fmla="*/ 39 w 96"/>
                  <a:gd name="T27" fmla="*/ 8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9" name="Freeform 285"/>
              <p:cNvSpPr>
                <a:spLocks/>
              </p:cNvSpPr>
              <p:nvPr/>
            </p:nvSpPr>
            <p:spPr bwMode="auto">
              <a:xfrm>
                <a:off x="3431" y="1007"/>
                <a:ext cx="156" cy="358"/>
              </a:xfrm>
              <a:custGeom>
                <a:avLst/>
                <a:gdLst>
                  <a:gd name="T0" fmla="*/ 5 w 150"/>
                  <a:gd name="T1" fmla="*/ 65 h 410"/>
                  <a:gd name="T2" fmla="*/ 67 w 150"/>
                  <a:gd name="T3" fmla="*/ 71 h 410"/>
                  <a:gd name="T4" fmla="*/ 133 w 150"/>
                  <a:gd name="T5" fmla="*/ 69 h 410"/>
                  <a:gd name="T6" fmla="*/ 156 w 150"/>
                  <a:gd name="T7" fmla="*/ 62 h 410"/>
                  <a:gd name="T8" fmla="*/ 191 w 150"/>
                  <a:gd name="T9" fmla="*/ 47 h 410"/>
                  <a:gd name="T10" fmla="*/ 213 w 150"/>
                  <a:gd name="T11" fmla="*/ 38 h 410"/>
                  <a:gd name="T12" fmla="*/ 226 w 150"/>
                  <a:gd name="T13" fmla="*/ 33 h 410"/>
                  <a:gd name="T14" fmla="*/ 231 w 150"/>
                  <a:gd name="T15" fmla="*/ 20 h 410"/>
                  <a:gd name="T16" fmla="*/ 240 w 150"/>
                  <a:gd name="T17" fmla="*/ 17 h 410"/>
                  <a:gd name="T18" fmla="*/ 243 w 150"/>
                  <a:gd name="T19" fmla="*/ 8 h 410"/>
                  <a:gd name="T20" fmla="*/ 216 w 150"/>
                  <a:gd name="T21" fmla="*/ 0 h 410"/>
                  <a:gd name="T22" fmla="*/ 156 w 150"/>
                  <a:gd name="T23" fmla="*/ 3 h 410"/>
                  <a:gd name="T24" fmla="*/ 128 w 150"/>
                  <a:gd name="T25" fmla="*/ 9 h 410"/>
                  <a:gd name="T26" fmla="*/ 110 w 150"/>
                  <a:gd name="T27" fmla="*/ 24 h 410"/>
                  <a:gd name="T28" fmla="*/ 96 w 150"/>
                  <a:gd name="T29" fmla="*/ 27 h 410"/>
                  <a:gd name="T30" fmla="*/ 70 w 150"/>
                  <a:gd name="T31" fmla="*/ 38 h 410"/>
                  <a:gd name="T32" fmla="*/ 67 w 150"/>
                  <a:gd name="T33" fmla="*/ 39 h 410"/>
                  <a:gd name="T34" fmla="*/ 56 w 150"/>
                  <a:gd name="T35" fmla="*/ 39 h 410"/>
                  <a:gd name="T36" fmla="*/ 52 w 150"/>
                  <a:gd name="T37" fmla="*/ 44 h 410"/>
                  <a:gd name="T38" fmla="*/ 46 w 150"/>
                  <a:gd name="T39" fmla="*/ 45 h 410"/>
                  <a:gd name="T40" fmla="*/ 29 w 150"/>
                  <a:gd name="T41" fmla="*/ 60 h 410"/>
                  <a:gd name="T42" fmla="*/ 10 w 150"/>
                  <a:gd name="T43" fmla="*/ 65 h 410"/>
                  <a:gd name="T44" fmla="*/ 2 w 150"/>
                  <a:gd name="T45" fmla="*/ 66 h 410"/>
                  <a:gd name="T46" fmla="*/ 5 w 150"/>
                  <a:gd name="T47" fmla="*/ 6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69752" name="Group 287"/>
            <p:cNvGrpSpPr>
              <a:grpSpLocks/>
            </p:cNvGrpSpPr>
            <p:nvPr/>
          </p:nvGrpSpPr>
          <p:grpSpPr bwMode="auto">
            <a:xfrm>
              <a:off x="4781" y="879"/>
              <a:ext cx="247" cy="260"/>
              <a:chOff x="1609" y="1232"/>
              <a:chExt cx="247" cy="260"/>
            </a:xfrm>
          </p:grpSpPr>
          <p:grpSp>
            <p:nvGrpSpPr>
              <p:cNvPr id="69764" name="Group 288"/>
              <p:cNvGrpSpPr>
                <a:grpSpLocks/>
              </p:cNvGrpSpPr>
              <p:nvPr/>
            </p:nvGrpSpPr>
            <p:grpSpPr bwMode="auto">
              <a:xfrm>
                <a:off x="1620" y="1232"/>
                <a:ext cx="236" cy="260"/>
                <a:chOff x="1557" y="1007"/>
                <a:chExt cx="2105" cy="1949"/>
              </a:xfrm>
            </p:grpSpPr>
            <p:grpSp>
              <p:nvGrpSpPr>
                <p:cNvPr id="69766" name="Group 290"/>
                <p:cNvGrpSpPr>
                  <a:grpSpLocks/>
                </p:cNvGrpSpPr>
                <p:nvPr/>
              </p:nvGrpSpPr>
              <p:grpSpPr bwMode="auto">
                <a:xfrm>
                  <a:off x="1557" y="1209"/>
                  <a:ext cx="2105" cy="1421"/>
                  <a:chOff x="578" y="2316"/>
                  <a:chExt cx="2105" cy="1421"/>
                </a:xfrm>
              </p:grpSpPr>
              <p:sp>
                <p:nvSpPr>
                  <p:cNvPr id="69772" name="Freeform 291" descr="Cork"/>
                  <p:cNvSpPr>
                    <a:spLocks/>
                  </p:cNvSpPr>
                  <p:nvPr/>
                </p:nvSpPr>
                <p:spPr bwMode="auto">
                  <a:xfrm>
                    <a:off x="633" y="2316"/>
                    <a:ext cx="2050" cy="256"/>
                  </a:xfrm>
                  <a:custGeom>
                    <a:avLst/>
                    <a:gdLst>
                      <a:gd name="T0" fmla="*/ 83345562 w 592"/>
                      <a:gd name="T1" fmla="*/ 71808185 h 90"/>
                      <a:gd name="T2" fmla="*/ 225882827 w 592"/>
                      <a:gd name="T3" fmla="*/ 35117588 h 90"/>
                      <a:gd name="T4" fmla="*/ 351028758 w 592"/>
                      <a:gd name="T5" fmla="*/ 28609408 h 90"/>
                      <a:gd name="T6" fmla="*/ 473034432 w 592"/>
                      <a:gd name="T7" fmla="*/ 25549517 h 90"/>
                      <a:gd name="T8" fmla="*/ 1153842947 w 592"/>
                      <a:gd name="T9" fmla="*/ 27220127 h 90"/>
                      <a:gd name="T10" fmla="*/ 1563442573 w 592"/>
                      <a:gd name="T11" fmla="*/ 31972014 h 90"/>
                      <a:gd name="T12" fmla="*/ 1751298558 w 592"/>
                      <a:gd name="T13" fmla="*/ 36789695 h 90"/>
                      <a:gd name="T14" fmla="*/ 2147483647 w 592"/>
                      <a:gd name="T15" fmla="*/ 41541581 h 90"/>
                      <a:gd name="T16" fmla="*/ 2147483647 w 592"/>
                      <a:gd name="T17" fmla="*/ 35117588 h 90"/>
                      <a:gd name="T18" fmla="*/ 2147483647 w 592"/>
                      <a:gd name="T19" fmla="*/ 12933877 h 90"/>
                      <a:gd name="T20" fmla="*/ 2147483647 w 592"/>
                      <a:gd name="T21" fmla="*/ 0 h 90"/>
                      <a:gd name="T22" fmla="*/ 2147483647 w 592"/>
                      <a:gd name="T23" fmla="*/ 1670471 h 90"/>
                      <a:gd name="T24" fmla="*/ 2147483647 w 592"/>
                      <a:gd name="T25" fmla="*/ 23856139 h 90"/>
                      <a:gd name="T26" fmla="*/ 2147483647 w 592"/>
                      <a:gd name="T27" fmla="*/ 28609408 h 90"/>
                      <a:gd name="T28" fmla="*/ 2147483647 w 592"/>
                      <a:gd name="T29" fmla="*/ 47918441 h 90"/>
                      <a:gd name="T30" fmla="*/ 2147483647 w 592"/>
                      <a:gd name="T31" fmla="*/ 5276851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773" name="Freeform 292" descr="Cork"/>
                  <p:cNvSpPr>
                    <a:spLocks/>
                  </p:cNvSpPr>
                  <p:nvPr/>
                </p:nvSpPr>
                <p:spPr bwMode="auto">
                  <a:xfrm>
                    <a:off x="578" y="2506"/>
                    <a:ext cx="2074" cy="1231"/>
                  </a:xfrm>
                  <a:custGeom>
                    <a:avLst/>
                    <a:gdLst>
                      <a:gd name="T0" fmla="*/ 2147483647 w 599"/>
                      <a:gd name="T1" fmla="*/ 0 h 432"/>
                      <a:gd name="T2" fmla="*/ 2147483647 w 599"/>
                      <a:gd name="T3" fmla="*/ 4830116 h 432"/>
                      <a:gd name="T4" fmla="*/ 2147483647 w 599"/>
                      <a:gd name="T5" fmla="*/ 8050119 h 432"/>
                      <a:gd name="T6" fmla="*/ 2147483647 w 599"/>
                      <a:gd name="T7" fmla="*/ 19522372 h 432"/>
                      <a:gd name="T8" fmla="*/ 2147483647 w 599"/>
                      <a:gd name="T9" fmla="*/ 75152279 h 432"/>
                      <a:gd name="T10" fmla="*/ 2147483647 w 599"/>
                      <a:gd name="T11" fmla="*/ 169986251 h 432"/>
                      <a:gd name="T12" fmla="*/ 2147483647 w 599"/>
                      <a:gd name="T13" fmla="*/ 217256625 h 432"/>
                      <a:gd name="T14" fmla="*/ 2147483647 w 599"/>
                      <a:gd name="T15" fmla="*/ 285770732 h 432"/>
                      <a:gd name="T16" fmla="*/ 2147483647 w 599"/>
                      <a:gd name="T17" fmla="*/ 328519278 h 432"/>
                      <a:gd name="T18" fmla="*/ 2147483647 w 599"/>
                      <a:gd name="T19" fmla="*/ 344781290 h 432"/>
                      <a:gd name="T20" fmla="*/ 2147483647 w 599"/>
                      <a:gd name="T21" fmla="*/ 338156090 h 432"/>
                      <a:gd name="T22" fmla="*/ 2147483647 w 599"/>
                      <a:gd name="T23" fmla="*/ 334721885 h 432"/>
                      <a:gd name="T24" fmla="*/ 2147483647 w 599"/>
                      <a:gd name="T25" fmla="*/ 287465713 h 432"/>
                      <a:gd name="T26" fmla="*/ 2147483647 w 599"/>
                      <a:gd name="T27" fmla="*/ 275998415 h 432"/>
                      <a:gd name="T28" fmla="*/ 2147483647 w 599"/>
                      <a:gd name="T29" fmla="*/ 267943674 h 432"/>
                      <a:gd name="T30" fmla="*/ 2147483647 w 599"/>
                      <a:gd name="T31" fmla="*/ 257983480 h 432"/>
                      <a:gd name="T32" fmla="*/ 1160931652 w 599"/>
                      <a:gd name="T33" fmla="*/ 294095540 h 432"/>
                      <a:gd name="T34" fmla="*/ 1059883360 w 599"/>
                      <a:gd name="T35" fmla="*/ 300632814 h 432"/>
                      <a:gd name="T36" fmla="*/ 893452892 w 599"/>
                      <a:gd name="T37" fmla="*/ 320142454 h 432"/>
                      <a:gd name="T38" fmla="*/ 546281410 w 599"/>
                      <a:gd name="T39" fmla="*/ 352832887 h 432"/>
                      <a:gd name="T40" fmla="*/ 296670174 w 599"/>
                      <a:gd name="T41" fmla="*/ 344781290 h 432"/>
                      <a:gd name="T42" fmla="*/ 174793670 w 599"/>
                      <a:gd name="T43" fmla="*/ 338156090 h 432"/>
                      <a:gd name="T44" fmla="*/ 71100418 w 599"/>
                      <a:gd name="T45" fmla="*/ 324984741 h 432"/>
                      <a:gd name="T46" fmla="*/ 113154279 w 599"/>
                      <a:gd name="T47" fmla="*/ 303840826 h 432"/>
                      <a:gd name="T48" fmla="*/ 174793670 w 599"/>
                      <a:gd name="T49" fmla="*/ 272886282 h 432"/>
                      <a:gd name="T50" fmla="*/ 276135178 w 599"/>
                      <a:gd name="T51" fmla="*/ 214149123 h 432"/>
                      <a:gd name="T52" fmla="*/ 296670174 w 599"/>
                      <a:gd name="T53" fmla="*/ 153576434 h 432"/>
                      <a:gd name="T54" fmla="*/ 317198529 w 599"/>
                      <a:gd name="T55" fmla="*/ 102886057 h 432"/>
                      <a:gd name="T56" fmla="*/ 296670174 w 599"/>
                      <a:gd name="T57" fmla="*/ 67100308 h 432"/>
                      <a:gd name="T58" fmla="*/ 216937253 w 599"/>
                      <a:gd name="T59" fmla="*/ 24351918 h 432"/>
                      <a:gd name="T60" fmla="*/ 196402426 w 599"/>
                      <a:gd name="T61" fmla="*/ 1147225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9767" name="Freeform 294"/>
                <p:cNvSpPr>
                  <a:spLocks/>
                </p:cNvSpPr>
                <p:nvPr/>
              </p:nvSpPr>
              <p:spPr bwMode="auto">
                <a:xfrm>
                  <a:off x="1616" y="2649"/>
                  <a:ext cx="88" cy="277"/>
                </a:xfrm>
                <a:custGeom>
                  <a:avLst/>
                  <a:gdLst>
                    <a:gd name="T0" fmla="*/ 114 w 85"/>
                    <a:gd name="T1" fmla="*/ 25 h 318"/>
                    <a:gd name="T2" fmla="*/ 99 w 85"/>
                    <a:gd name="T3" fmla="*/ 11 h 318"/>
                    <a:gd name="T4" fmla="*/ 74 w 85"/>
                    <a:gd name="T5" fmla="*/ 7 h 318"/>
                    <a:gd name="T6" fmla="*/ 86 w 85"/>
                    <a:gd name="T7" fmla="*/ 11 h 318"/>
                    <a:gd name="T8" fmla="*/ 99 w 85"/>
                    <a:gd name="T9" fmla="*/ 4 h 318"/>
                    <a:gd name="T10" fmla="*/ 59 w 85"/>
                    <a:gd name="T11" fmla="*/ 3 h 318"/>
                    <a:gd name="T12" fmla="*/ 59 w 85"/>
                    <a:gd name="T13" fmla="*/ 7 h 318"/>
                    <a:gd name="T14" fmla="*/ 74 w 85"/>
                    <a:gd name="T15" fmla="*/ 31 h 318"/>
                    <a:gd name="T16" fmla="*/ 43 w 85"/>
                    <a:gd name="T17" fmla="*/ 26 h 318"/>
                    <a:gd name="T18" fmla="*/ 59 w 85"/>
                    <a:gd name="T19" fmla="*/ 21 h 318"/>
                    <a:gd name="T20" fmla="*/ 74 w 85"/>
                    <a:gd name="T21" fmla="*/ 26 h 318"/>
                    <a:gd name="T22" fmla="*/ 59 w 85"/>
                    <a:gd name="T23" fmla="*/ 17 h 318"/>
                    <a:gd name="T24" fmla="*/ 74 w 85"/>
                    <a:gd name="T25" fmla="*/ 25 h 318"/>
                    <a:gd name="T26" fmla="*/ 59 w 85"/>
                    <a:gd name="T27" fmla="*/ 20 h 318"/>
                    <a:gd name="T28" fmla="*/ 74 w 85"/>
                    <a:gd name="T29" fmla="*/ 24 h 318"/>
                    <a:gd name="T30" fmla="*/ 86 w 85"/>
                    <a:gd name="T31" fmla="*/ 28 h 318"/>
                    <a:gd name="T32" fmla="*/ 114 w 85"/>
                    <a:gd name="T33" fmla="*/ 33 h 318"/>
                    <a:gd name="T34" fmla="*/ 125 w 85"/>
                    <a:gd name="T35" fmla="*/ 38 h 318"/>
                    <a:gd name="T36" fmla="*/ 114 w 85"/>
                    <a:gd name="T37" fmla="*/ 46 h 318"/>
                    <a:gd name="T38" fmla="*/ 99 w 85"/>
                    <a:gd name="T39" fmla="*/ 44 h 318"/>
                    <a:gd name="T40" fmla="*/ 86 w 85"/>
                    <a:gd name="T41" fmla="*/ 52 h 318"/>
                    <a:gd name="T42" fmla="*/ 59 w 85"/>
                    <a:gd name="T43" fmla="*/ 49 h 318"/>
                    <a:gd name="T44" fmla="*/ 43 w 85"/>
                    <a:gd name="T45" fmla="*/ 33 h 318"/>
                    <a:gd name="T46" fmla="*/ 35 w 85"/>
                    <a:gd name="T47" fmla="*/ 41 h 318"/>
                    <a:gd name="T48" fmla="*/ 5 w 85"/>
                    <a:gd name="T49" fmla="*/ 35 h 318"/>
                    <a:gd name="T50" fmla="*/ 59 w 85"/>
                    <a:gd name="T51" fmla="*/ 24 h 318"/>
                    <a:gd name="T52" fmla="*/ 99 w 85"/>
                    <a:gd name="T53" fmla="*/ 28 h 318"/>
                    <a:gd name="T54" fmla="*/ 114 w 85"/>
                    <a:gd name="T55" fmla="*/ 37 h 318"/>
                    <a:gd name="T56" fmla="*/ 99 w 85"/>
                    <a:gd name="T57" fmla="*/ 31 h 318"/>
                    <a:gd name="T58" fmla="*/ 99 w 85"/>
                    <a:gd name="T59" fmla="*/ 3 h 318"/>
                    <a:gd name="T60" fmla="*/ 74 w 85"/>
                    <a:gd name="T61" fmla="*/ 6 h 318"/>
                    <a:gd name="T62" fmla="*/ 35 w 85"/>
                    <a:gd name="T63" fmla="*/ 7 h 318"/>
                    <a:gd name="T64" fmla="*/ 59 w 85"/>
                    <a:gd name="T65" fmla="*/ 16 h 318"/>
                    <a:gd name="T66" fmla="*/ 86 w 85"/>
                    <a:gd name="T67" fmla="*/ 22 h 318"/>
                    <a:gd name="T68" fmla="*/ 114 w 85"/>
                    <a:gd name="T69" fmla="*/ 2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68" name="Freeform 295"/>
                <p:cNvSpPr>
                  <a:spLocks/>
                </p:cNvSpPr>
                <p:nvPr/>
              </p:nvSpPr>
              <p:spPr bwMode="auto">
                <a:xfrm>
                  <a:off x="1635" y="2647"/>
                  <a:ext cx="109" cy="309"/>
                </a:xfrm>
                <a:custGeom>
                  <a:avLst/>
                  <a:gdLst>
                    <a:gd name="T0" fmla="*/ 1 w 105"/>
                    <a:gd name="T1" fmla="*/ 0 h 354"/>
                    <a:gd name="T2" fmla="*/ 151 w 105"/>
                    <a:gd name="T3" fmla="*/ 3 h 354"/>
                    <a:gd name="T4" fmla="*/ 118 w 105"/>
                    <a:gd name="T5" fmla="*/ 5 h 354"/>
                    <a:gd name="T6" fmla="*/ 136 w 105"/>
                    <a:gd name="T7" fmla="*/ 10 h 354"/>
                    <a:gd name="T8" fmla="*/ 136 w 105"/>
                    <a:gd name="T9" fmla="*/ 25 h 354"/>
                    <a:gd name="T10" fmla="*/ 158 w 105"/>
                    <a:gd name="T11" fmla="*/ 29 h 354"/>
                    <a:gd name="T12" fmla="*/ 158 w 105"/>
                    <a:gd name="T13" fmla="*/ 41 h 354"/>
                    <a:gd name="T14" fmla="*/ 136 w 105"/>
                    <a:gd name="T15" fmla="*/ 57 h 354"/>
                    <a:gd name="T16" fmla="*/ 112 w 105"/>
                    <a:gd name="T17" fmla="*/ 61 h 354"/>
                    <a:gd name="T18" fmla="*/ 27 w 105"/>
                    <a:gd name="T19" fmla="*/ 54 h 354"/>
                    <a:gd name="T20" fmla="*/ 12 w 105"/>
                    <a:gd name="T21" fmla="*/ 48 h 354"/>
                    <a:gd name="T22" fmla="*/ 27 w 105"/>
                    <a:gd name="T23" fmla="*/ 42 h 354"/>
                    <a:gd name="T24" fmla="*/ 9 w 105"/>
                    <a:gd name="T25" fmla="*/ 17 h 354"/>
                    <a:gd name="T26" fmla="*/ 33 w 105"/>
                    <a:gd name="T27" fmla="*/ 8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69" name="Freeform 296"/>
                <p:cNvSpPr>
                  <a:spLocks/>
                </p:cNvSpPr>
                <p:nvPr/>
              </p:nvSpPr>
              <p:spPr bwMode="auto">
                <a:xfrm>
                  <a:off x="3008" y="2583"/>
                  <a:ext cx="155" cy="328"/>
                </a:xfrm>
                <a:custGeom>
                  <a:avLst/>
                  <a:gdLst>
                    <a:gd name="T0" fmla="*/ 235 w 149"/>
                    <a:gd name="T1" fmla="*/ 3 h 376"/>
                    <a:gd name="T2" fmla="*/ 223 w 149"/>
                    <a:gd name="T3" fmla="*/ 17 h 376"/>
                    <a:gd name="T4" fmla="*/ 208 w 149"/>
                    <a:gd name="T5" fmla="*/ 22 h 376"/>
                    <a:gd name="T6" fmla="*/ 204 w 149"/>
                    <a:gd name="T7" fmla="*/ 24 h 376"/>
                    <a:gd name="T8" fmla="*/ 174 w 149"/>
                    <a:gd name="T9" fmla="*/ 41 h 376"/>
                    <a:gd name="T10" fmla="*/ 137 w 149"/>
                    <a:gd name="T11" fmla="*/ 53 h 376"/>
                    <a:gd name="T12" fmla="*/ 111 w 149"/>
                    <a:gd name="T13" fmla="*/ 61 h 376"/>
                    <a:gd name="T14" fmla="*/ 92 w 149"/>
                    <a:gd name="T15" fmla="*/ 61 h 376"/>
                    <a:gd name="T16" fmla="*/ 31 w 149"/>
                    <a:gd name="T17" fmla="*/ 63 h 376"/>
                    <a:gd name="T18" fmla="*/ 2 w 149"/>
                    <a:gd name="T19" fmla="*/ 59 h 376"/>
                    <a:gd name="T20" fmla="*/ 5 w 149"/>
                    <a:gd name="T21" fmla="*/ 53 h 376"/>
                    <a:gd name="T22" fmla="*/ 8 w 149"/>
                    <a:gd name="T23" fmla="*/ 38 h 376"/>
                    <a:gd name="T24" fmla="*/ 34 w 149"/>
                    <a:gd name="T25" fmla="*/ 33 h 376"/>
                    <a:gd name="T26" fmla="*/ 56 w 149"/>
                    <a:gd name="T27" fmla="*/ 18 h 376"/>
                    <a:gd name="T28" fmla="*/ 70 w 149"/>
                    <a:gd name="T29" fmla="*/ 13 h 376"/>
                    <a:gd name="T30" fmla="*/ 133 w 149"/>
                    <a:gd name="T31" fmla="*/ 3 h 376"/>
                    <a:gd name="T32" fmla="*/ 204 w 149"/>
                    <a:gd name="T33" fmla="*/ 3 h 376"/>
                    <a:gd name="T34" fmla="*/ 23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0" name="Freeform 297"/>
                <p:cNvSpPr>
                  <a:spLocks/>
                </p:cNvSpPr>
                <p:nvPr/>
              </p:nvSpPr>
              <p:spPr bwMode="auto">
                <a:xfrm>
                  <a:off x="1714" y="1020"/>
                  <a:ext cx="99" cy="440"/>
                </a:xfrm>
                <a:custGeom>
                  <a:avLst/>
                  <a:gdLst>
                    <a:gd name="T0" fmla="*/ 39 w 96"/>
                    <a:gd name="T1" fmla="*/ 83 h 504"/>
                    <a:gd name="T2" fmla="*/ 90 w 96"/>
                    <a:gd name="T3" fmla="*/ 85 h 504"/>
                    <a:gd name="T4" fmla="*/ 107 w 96"/>
                    <a:gd name="T5" fmla="*/ 78 h 504"/>
                    <a:gd name="T6" fmla="*/ 107 w 96"/>
                    <a:gd name="T7" fmla="*/ 55 h 504"/>
                    <a:gd name="T8" fmla="*/ 131 w 96"/>
                    <a:gd name="T9" fmla="*/ 37 h 504"/>
                    <a:gd name="T10" fmla="*/ 142 w 96"/>
                    <a:gd name="T11" fmla="*/ 30 h 504"/>
                    <a:gd name="T12" fmla="*/ 131 w 96"/>
                    <a:gd name="T13" fmla="*/ 9 h 504"/>
                    <a:gd name="T14" fmla="*/ 114 w 96"/>
                    <a:gd name="T15" fmla="*/ 3 h 504"/>
                    <a:gd name="T16" fmla="*/ 42 w 96"/>
                    <a:gd name="T17" fmla="*/ 4 h 504"/>
                    <a:gd name="T18" fmla="*/ 39 w 96"/>
                    <a:gd name="T19" fmla="*/ 21 h 504"/>
                    <a:gd name="T20" fmla="*/ 45 w 96"/>
                    <a:gd name="T21" fmla="*/ 62 h 504"/>
                    <a:gd name="T22" fmla="*/ 58 w 96"/>
                    <a:gd name="T23" fmla="*/ 70 h 504"/>
                    <a:gd name="T24" fmla="*/ 37 w 96"/>
                    <a:gd name="T25" fmla="*/ 81 h 504"/>
                    <a:gd name="T26" fmla="*/ 39 w 96"/>
                    <a:gd name="T27" fmla="*/ 8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1" name="Freeform 298"/>
                <p:cNvSpPr>
                  <a:spLocks/>
                </p:cNvSpPr>
                <p:nvPr/>
              </p:nvSpPr>
              <p:spPr bwMode="auto">
                <a:xfrm>
                  <a:off x="3431" y="1007"/>
                  <a:ext cx="156" cy="358"/>
                </a:xfrm>
                <a:custGeom>
                  <a:avLst/>
                  <a:gdLst>
                    <a:gd name="T0" fmla="*/ 5 w 150"/>
                    <a:gd name="T1" fmla="*/ 65 h 410"/>
                    <a:gd name="T2" fmla="*/ 67 w 150"/>
                    <a:gd name="T3" fmla="*/ 71 h 410"/>
                    <a:gd name="T4" fmla="*/ 133 w 150"/>
                    <a:gd name="T5" fmla="*/ 69 h 410"/>
                    <a:gd name="T6" fmla="*/ 156 w 150"/>
                    <a:gd name="T7" fmla="*/ 62 h 410"/>
                    <a:gd name="T8" fmla="*/ 191 w 150"/>
                    <a:gd name="T9" fmla="*/ 47 h 410"/>
                    <a:gd name="T10" fmla="*/ 213 w 150"/>
                    <a:gd name="T11" fmla="*/ 38 h 410"/>
                    <a:gd name="T12" fmla="*/ 226 w 150"/>
                    <a:gd name="T13" fmla="*/ 33 h 410"/>
                    <a:gd name="T14" fmla="*/ 231 w 150"/>
                    <a:gd name="T15" fmla="*/ 20 h 410"/>
                    <a:gd name="T16" fmla="*/ 240 w 150"/>
                    <a:gd name="T17" fmla="*/ 17 h 410"/>
                    <a:gd name="T18" fmla="*/ 243 w 150"/>
                    <a:gd name="T19" fmla="*/ 8 h 410"/>
                    <a:gd name="T20" fmla="*/ 216 w 150"/>
                    <a:gd name="T21" fmla="*/ 0 h 410"/>
                    <a:gd name="T22" fmla="*/ 156 w 150"/>
                    <a:gd name="T23" fmla="*/ 3 h 410"/>
                    <a:gd name="T24" fmla="*/ 128 w 150"/>
                    <a:gd name="T25" fmla="*/ 9 h 410"/>
                    <a:gd name="T26" fmla="*/ 110 w 150"/>
                    <a:gd name="T27" fmla="*/ 24 h 410"/>
                    <a:gd name="T28" fmla="*/ 96 w 150"/>
                    <a:gd name="T29" fmla="*/ 27 h 410"/>
                    <a:gd name="T30" fmla="*/ 70 w 150"/>
                    <a:gd name="T31" fmla="*/ 38 h 410"/>
                    <a:gd name="T32" fmla="*/ 67 w 150"/>
                    <a:gd name="T33" fmla="*/ 39 h 410"/>
                    <a:gd name="T34" fmla="*/ 56 w 150"/>
                    <a:gd name="T35" fmla="*/ 39 h 410"/>
                    <a:gd name="T36" fmla="*/ 52 w 150"/>
                    <a:gd name="T37" fmla="*/ 44 h 410"/>
                    <a:gd name="T38" fmla="*/ 46 w 150"/>
                    <a:gd name="T39" fmla="*/ 45 h 410"/>
                    <a:gd name="T40" fmla="*/ 29 w 150"/>
                    <a:gd name="T41" fmla="*/ 60 h 410"/>
                    <a:gd name="T42" fmla="*/ 10 w 150"/>
                    <a:gd name="T43" fmla="*/ 65 h 410"/>
                    <a:gd name="T44" fmla="*/ 2 w 150"/>
                    <a:gd name="T45" fmla="*/ 66 h 410"/>
                    <a:gd name="T46" fmla="*/ 5 w 150"/>
                    <a:gd name="T47" fmla="*/ 6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9765"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9753" name="Group 300"/>
            <p:cNvGrpSpPr>
              <a:grpSpLocks/>
            </p:cNvGrpSpPr>
            <p:nvPr/>
          </p:nvGrpSpPr>
          <p:grpSpPr bwMode="auto">
            <a:xfrm>
              <a:off x="4781" y="1391"/>
              <a:ext cx="247" cy="260"/>
              <a:chOff x="1609" y="1232"/>
              <a:chExt cx="247" cy="260"/>
            </a:xfrm>
          </p:grpSpPr>
          <p:grpSp>
            <p:nvGrpSpPr>
              <p:cNvPr id="69754" name="Group 301"/>
              <p:cNvGrpSpPr>
                <a:grpSpLocks/>
              </p:cNvGrpSpPr>
              <p:nvPr/>
            </p:nvGrpSpPr>
            <p:grpSpPr bwMode="auto">
              <a:xfrm>
                <a:off x="1620" y="1232"/>
                <a:ext cx="236" cy="260"/>
                <a:chOff x="1557" y="1007"/>
                <a:chExt cx="2105" cy="1949"/>
              </a:xfrm>
            </p:grpSpPr>
            <p:grpSp>
              <p:nvGrpSpPr>
                <p:cNvPr id="69756" name="Group 303"/>
                <p:cNvGrpSpPr>
                  <a:grpSpLocks/>
                </p:cNvGrpSpPr>
                <p:nvPr/>
              </p:nvGrpSpPr>
              <p:grpSpPr bwMode="auto">
                <a:xfrm>
                  <a:off x="1557" y="1209"/>
                  <a:ext cx="2105" cy="1421"/>
                  <a:chOff x="578" y="2316"/>
                  <a:chExt cx="2105" cy="1421"/>
                </a:xfrm>
              </p:grpSpPr>
              <p:sp>
                <p:nvSpPr>
                  <p:cNvPr id="69762" name="Freeform 304" descr="Cork"/>
                  <p:cNvSpPr>
                    <a:spLocks/>
                  </p:cNvSpPr>
                  <p:nvPr/>
                </p:nvSpPr>
                <p:spPr bwMode="auto">
                  <a:xfrm>
                    <a:off x="633" y="2316"/>
                    <a:ext cx="2050" cy="256"/>
                  </a:xfrm>
                  <a:custGeom>
                    <a:avLst/>
                    <a:gdLst>
                      <a:gd name="T0" fmla="*/ 83345562 w 592"/>
                      <a:gd name="T1" fmla="*/ 71808185 h 90"/>
                      <a:gd name="T2" fmla="*/ 225882827 w 592"/>
                      <a:gd name="T3" fmla="*/ 35117588 h 90"/>
                      <a:gd name="T4" fmla="*/ 351028758 w 592"/>
                      <a:gd name="T5" fmla="*/ 28609408 h 90"/>
                      <a:gd name="T6" fmla="*/ 473034432 w 592"/>
                      <a:gd name="T7" fmla="*/ 25549517 h 90"/>
                      <a:gd name="T8" fmla="*/ 1153842947 w 592"/>
                      <a:gd name="T9" fmla="*/ 27220127 h 90"/>
                      <a:gd name="T10" fmla="*/ 1563442573 w 592"/>
                      <a:gd name="T11" fmla="*/ 31972014 h 90"/>
                      <a:gd name="T12" fmla="*/ 1751298558 w 592"/>
                      <a:gd name="T13" fmla="*/ 36789695 h 90"/>
                      <a:gd name="T14" fmla="*/ 2147483647 w 592"/>
                      <a:gd name="T15" fmla="*/ 41541581 h 90"/>
                      <a:gd name="T16" fmla="*/ 2147483647 w 592"/>
                      <a:gd name="T17" fmla="*/ 35117588 h 90"/>
                      <a:gd name="T18" fmla="*/ 2147483647 w 592"/>
                      <a:gd name="T19" fmla="*/ 12933877 h 90"/>
                      <a:gd name="T20" fmla="*/ 2147483647 w 592"/>
                      <a:gd name="T21" fmla="*/ 0 h 90"/>
                      <a:gd name="T22" fmla="*/ 2147483647 w 592"/>
                      <a:gd name="T23" fmla="*/ 1670471 h 90"/>
                      <a:gd name="T24" fmla="*/ 2147483647 w 592"/>
                      <a:gd name="T25" fmla="*/ 23856139 h 90"/>
                      <a:gd name="T26" fmla="*/ 2147483647 w 592"/>
                      <a:gd name="T27" fmla="*/ 28609408 h 90"/>
                      <a:gd name="T28" fmla="*/ 2147483647 w 592"/>
                      <a:gd name="T29" fmla="*/ 47918441 h 90"/>
                      <a:gd name="T30" fmla="*/ 2147483647 w 592"/>
                      <a:gd name="T31" fmla="*/ 5276851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763" name="Freeform 305" descr="Cork"/>
                  <p:cNvSpPr>
                    <a:spLocks/>
                  </p:cNvSpPr>
                  <p:nvPr/>
                </p:nvSpPr>
                <p:spPr bwMode="auto">
                  <a:xfrm>
                    <a:off x="578" y="2506"/>
                    <a:ext cx="2074" cy="1231"/>
                  </a:xfrm>
                  <a:custGeom>
                    <a:avLst/>
                    <a:gdLst>
                      <a:gd name="T0" fmla="*/ 2147483647 w 599"/>
                      <a:gd name="T1" fmla="*/ 0 h 432"/>
                      <a:gd name="T2" fmla="*/ 2147483647 w 599"/>
                      <a:gd name="T3" fmla="*/ 4830116 h 432"/>
                      <a:gd name="T4" fmla="*/ 2147483647 w 599"/>
                      <a:gd name="T5" fmla="*/ 8050119 h 432"/>
                      <a:gd name="T6" fmla="*/ 2147483647 w 599"/>
                      <a:gd name="T7" fmla="*/ 19522372 h 432"/>
                      <a:gd name="T8" fmla="*/ 2147483647 w 599"/>
                      <a:gd name="T9" fmla="*/ 75152279 h 432"/>
                      <a:gd name="T10" fmla="*/ 2147483647 w 599"/>
                      <a:gd name="T11" fmla="*/ 169986251 h 432"/>
                      <a:gd name="T12" fmla="*/ 2147483647 w 599"/>
                      <a:gd name="T13" fmla="*/ 217256625 h 432"/>
                      <a:gd name="T14" fmla="*/ 2147483647 w 599"/>
                      <a:gd name="T15" fmla="*/ 285770732 h 432"/>
                      <a:gd name="T16" fmla="*/ 2147483647 w 599"/>
                      <a:gd name="T17" fmla="*/ 328519278 h 432"/>
                      <a:gd name="T18" fmla="*/ 2147483647 w 599"/>
                      <a:gd name="T19" fmla="*/ 344781290 h 432"/>
                      <a:gd name="T20" fmla="*/ 2147483647 w 599"/>
                      <a:gd name="T21" fmla="*/ 338156090 h 432"/>
                      <a:gd name="T22" fmla="*/ 2147483647 w 599"/>
                      <a:gd name="T23" fmla="*/ 334721885 h 432"/>
                      <a:gd name="T24" fmla="*/ 2147483647 w 599"/>
                      <a:gd name="T25" fmla="*/ 287465713 h 432"/>
                      <a:gd name="T26" fmla="*/ 2147483647 w 599"/>
                      <a:gd name="T27" fmla="*/ 275998415 h 432"/>
                      <a:gd name="T28" fmla="*/ 2147483647 w 599"/>
                      <a:gd name="T29" fmla="*/ 267943674 h 432"/>
                      <a:gd name="T30" fmla="*/ 2147483647 w 599"/>
                      <a:gd name="T31" fmla="*/ 257983480 h 432"/>
                      <a:gd name="T32" fmla="*/ 1160931652 w 599"/>
                      <a:gd name="T33" fmla="*/ 294095540 h 432"/>
                      <a:gd name="T34" fmla="*/ 1059883360 w 599"/>
                      <a:gd name="T35" fmla="*/ 300632814 h 432"/>
                      <a:gd name="T36" fmla="*/ 893452892 w 599"/>
                      <a:gd name="T37" fmla="*/ 320142454 h 432"/>
                      <a:gd name="T38" fmla="*/ 546281410 w 599"/>
                      <a:gd name="T39" fmla="*/ 352832887 h 432"/>
                      <a:gd name="T40" fmla="*/ 296670174 w 599"/>
                      <a:gd name="T41" fmla="*/ 344781290 h 432"/>
                      <a:gd name="T42" fmla="*/ 174793670 w 599"/>
                      <a:gd name="T43" fmla="*/ 338156090 h 432"/>
                      <a:gd name="T44" fmla="*/ 71100418 w 599"/>
                      <a:gd name="T45" fmla="*/ 324984741 h 432"/>
                      <a:gd name="T46" fmla="*/ 113154279 w 599"/>
                      <a:gd name="T47" fmla="*/ 303840826 h 432"/>
                      <a:gd name="T48" fmla="*/ 174793670 w 599"/>
                      <a:gd name="T49" fmla="*/ 272886282 h 432"/>
                      <a:gd name="T50" fmla="*/ 276135178 w 599"/>
                      <a:gd name="T51" fmla="*/ 214149123 h 432"/>
                      <a:gd name="T52" fmla="*/ 296670174 w 599"/>
                      <a:gd name="T53" fmla="*/ 153576434 h 432"/>
                      <a:gd name="T54" fmla="*/ 317198529 w 599"/>
                      <a:gd name="T55" fmla="*/ 102886057 h 432"/>
                      <a:gd name="T56" fmla="*/ 296670174 w 599"/>
                      <a:gd name="T57" fmla="*/ 67100308 h 432"/>
                      <a:gd name="T58" fmla="*/ 216937253 w 599"/>
                      <a:gd name="T59" fmla="*/ 24351918 h 432"/>
                      <a:gd name="T60" fmla="*/ 196402426 w 599"/>
                      <a:gd name="T61" fmla="*/ 1147225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9757" name="Freeform 307"/>
                <p:cNvSpPr>
                  <a:spLocks/>
                </p:cNvSpPr>
                <p:nvPr/>
              </p:nvSpPr>
              <p:spPr bwMode="auto">
                <a:xfrm>
                  <a:off x="1616" y="2649"/>
                  <a:ext cx="88" cy="277"/>
                </a:xfrm>
                <a:custGeom>
                  <a:avLst/>
                  <a:gdLst>
                    <a:gd name="T0" fmla="*/ 114 w 85"/>
                    <a:gd name="T1" fmla="*/ 25 h 318"/>
                    <a:gd name="T2" fmla="*/ 99 w 85"/>
                    <a:gd name="T3" fmla="*/ 11 h 318"/>
                    <a:gd name="T4" fmla="*/ 74 w 85"/>
                    <a:gd name="T5" fmla="*/ 7 h 318"/>
                    <a:gd name="T6" fmla="*/ 86 w 85"/>
                    <a:gd name="T7" fmla="*/ 11 h 318"/>
                    <a:gd name="T8" fmla="*/ 99 w 85"/>
                    <a:gd name="T9" fmla="*/ 4 h 318"/>
                    <a:gd name="T10" fmla="*/ 59 w 85"/>
                    <a:gd name="T11" fmla="*/ 3 h 318"/>
                    <a:gd name="T12" fmla="*/ 59 w 85"/>
                    <a:gd name="T13" fmla="*/ 7 h 318"/>
                    <a:gd name="T14" fmla="*/ 74 w 85"/>
                    <a:gd name="T15" fmla="*/ 31 h 318"/>
                    <a:gd name="T16" fmla="*/ 43 w 85"/>
                    <a:gd name="T17" fmla="*/ 26 h 318"/>
                    <a:gd name="T18" fmla="*/ 59 w 85"/>
                    <a:gd name="T19" fmla="*/ 21 h 318"/>
                    <a:gd name="T20" fmla="*/ 74 w 85"/>
                    <a:gd name="T21" fmla="*/ 26 h 318"/>
                    <a:gd name="T22" fmla="*/ 59 w 85"/>
                    <a:gd name="T23" fmla="*/ 17 h 318"/>
                    <a:gd name="T24" fmla="*/ 74 w 85"/>
                    <a:gd name="T25" fmla="*/ 25 h 318"/>
                    <a:gd name="T26" fmla="*/ 59 w 85"/>
                    <a:gd name="T27" fmla="*/ 20 h 318"/>
                    <a:gd name="T28" fmla="*/ 74 w 85"/>
                    <a:gd name="T29" fmla="*/ 24 h 318"/>
                    <a:gd name="T30" fmla="*/ 86 w 85"/>
                    <a:gd name="T31" fmla="*/ 28 h 318"/>
                    <a:gd name="T32" fmla="*/ 114 w 85"/>
                    <a:gd name="T33" fmla="*/ 33 h 318"/>
                    <a:gd name="T34" fmla="*/ 125 w 85"/>
                    <a:gd name="T35" fmla="*/ 38 h 318"/>
                    <a:gd name="T36" fmla="*/ 114 w 85"/>
                    <a:gd name="T37" fmla="*/ 46 h 318"/>
                    <a:gd name="T38" fmla="*/ 99 w 85"/>
                    <a:gd name="T39" fmla="*/ 44 h 318"/>
                    <a:gd name="T40" fmla="*/ 86 w 85"/>
                    <a:gd name="T41" fmla="*/ 52 h 318"/>
                    <a:gd name="T42" fmla="*/ 59 w 85"/>
                    <a:gd name="T43" fmla="*/ 49 h 318"/>
                    <a:gd name="T44" fmla="*/ 43 w 85"/>
                    <a:gd name="T45" fmla="*/ 33 h 318"/>
                    <a:gd name="T46" fmla="*/ 35 w 85"/>
                    <a:gd name="T47" fmla="*/ 41 h 318"/>
                    <a:gd name="T48" fmla="*/ 5 w 85"/>
                    <a:gd name="T49" fmla="*/ 35 h 318"/>
                    <a:gd name="T50" fmla="*/ 59 w 85"/>
                    <a:gd name="T51" fmla="*/ 24 h 318"/>
                    <a:gd name="T52" fmla="*/ 99 w 85"/>
                    <a:gd name="T53" fmla="*/ 28 h 318"/>
                    <a:gd name="T54" fmla="*/ 114 w 85"/>
                    <a:gd name="T55" fmla="*/ 37 h 318"/>
                    <a:gd name="T56" fmla="*/ 99 w 85"/>
                    <a:gd name="T57" fmla="*/ 31 h 318"/>
                    <a:gd name="T58" fmla="*/ 99 w 85"/>
                    <a:gd name="T59" fmla="*/ 3 h 318"/>
                    <a:gd name="T60" fmla="*/ 74 w 85"/>
                    <a:gd name="T61" fmla="*/ 6 h 318"/>
                    <a:gd name="T62" fmla="*/ 35 w 85"/>
                    <a:gd name="T63" fmla="*/ 7 h 318"/>
                    <a:gd name="T64" fmla="*/ 59 w 85"/>
                    <a:gd name="T65" fmla="*/ 16 h 318"/>
                    <a:gd name="T66" fmla="*/ 86 w 85"/>
                    <a:gd name="T67" fmla="*/ 22 h 318"/>
                    <a:gd name="T68" fmla="*/ 114 w 85"/>
                    <a:gd name="T69" fmla="*/ 2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58" name="Freeform 308"/>
                <p:cNvSpPr>
                  <a:spLocks/>
                </p:cNvSpPr>
                <p:nvPr/>
              </p:nvSpPr>
              <p:spPr bwMode="auto">
                <a:xfrm>
                  <a:off x="1635" y="2647"/>
                  <a:ext cx="109" cy="309"/>
                </a:xfrm>
                <a:custGeom>
                  <a:avLst/>
                  <a:gdLst>
                    <a:gd name="T0" fmla="*/ 1 w 105"/>
                    <a:gd name="T1" fmla="*/ 0 h 354"/>
                    <a:gd name="T2" fmla="*/ 151 w 105"/>
                    <a:gd name="T3" fmla="*/ 3 h 354"/>
                    <a:gd name="T4" fmla="*/ 118 w 105"/>
                    <a:gd name="T5" fmla="*/ 5 h 354"/>
                    <a:gd name="T6" fmla="*/ 136 w 105"/>
                    <a:gd name="T7" fmla="*/ 10 h 354"/>
                    <a:gd name="T8" fmla="*/ 136 w 105"/>
                    <a:gd name="T9" fmla="*/ 25 h 354"/>
                    <a:gd name="T10" fmla="*/ 158 w 105"/>
                    <a:gd name="T11" fmla="*/ 29 h 354"/>
                    <a:gd name="T12" fmla="*/ 158 w 105"/>
                    <a:gd name="T13" fmla="*/ 41 h 354"/>
                    <a:gd name="T14" fmla="*/ 136 w 105"/>
                    <a:gd name="T15" fmla="*/ 57 h 354"/>
                    <a:gd name="T16" fmla="*/ 112 w 105"/>
                    <a:gd name="T17" fmla="*/ 61 h 354"/>
                    <a:gd name="T18" fmla="*/ 27 w 105"/>
                    <a:gd name="T19" fmla="*/ 54 h 354"/>
                    <a:gd name="T20" fmla="*/ 12 w 105"/>
                    <a:gd name="T21" fmla="*/ 48 h 354"/>
                    <a:gd name="T22" fmla="*/ 27 w 105"/>
                    <a:gd name="T23" fmla="*/ 42 h 354"/>
                    <a:gd name="T24" fmla="*/ 9 w 105"/>
                    <a:gd name="T25" fmla="*/ 17 h 354"/>
                    <a:gd name="T26" fmla="*/ 33 w 105"/>
                    <a:gd name="T27" fmla="*/ 8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59" name="Freeform 309"/>
                <p:cNvSpPr>
                  <a:spLocks/>
                </p:cNvSpPr>
                <p:nvPr/>
              </p:nvSpPr>
              <p:spPr bwMode="auto">
                <a:xfrm>
                  <a:off x="3008" y="2583"/>
                  <a:ext cx="155" cy="328"/>
                </a:xfrm>
                <a:custGeom>
                  <a:avLst/>
                  <a:gdLst>
                    <a:gd name="T0" fmla="*/ 235 w 149"/>
                    <a:gd name="T1" fmla="*/ 3 h 376"/>
                    <a:gd name="T2" fmla="*/ 223 w 149"/>
                    <a:gd name="T3" fmla="*/ 17 h 376"/>
                    <a:gd name="T4" fmla="*/ 208 w 149"/>
                    <a:gd name="T5" fmla="*/ 22 h 376"/>
                    <a:gd name="T6" fmla="*/ 204 w 149"/>
                    <a:gd name="T7" fmla="*/ 24 h 376"/>
                    <a:gd name="T8" fmla="*/ 174 w 149"/>
                    <a:gd name="T9" fmla="*/ 41 h 376"/>
                    <a:gd name="T10" fmla="*/ 137 w 149"/>
                    <a:gd name="T11" fmla="*/ 53 h 376"/>
                    <a:gd name="T12" fmla="*/ 111 w 149"/>
                    <a:gd name="T13" fmla="*/ 61 h 376"/>
                    <a:gd name="T14" fmla="*/ 92 w 149"/>
                    <a:gd name="T15" fmla="*/ 61 h 376"/>
                    <a:gd name="T16" fmla="*/ 31 w 149"/>
                    <a:gd name="T17" fmla="*/ 63 h 376"/>
                    <a:gd name="T18" fmla="*/ 2 w 149"/>
                    <a:gd name="T19" fmla="*/ 59 h 376"/>
                    <a:gd name="T20" fmla="*/ 5 w 149"/>
                    <a:gd name="T21" fmla="*/ 53 h 376"/>
                    <a:gd name="T22" fmla="*/ 8 w 149"/>
                    <a:gd name="T23" fmla="*/ 38 h 376"/>
                    <a:gd name="T24" fmla="*/ 34 w 149"/>
                    <a:gd name="T25" fmla="*/ 33 h 376"/>
                    <a:gd name="T26" fmla="*/ 56 w 149"/>
                    <a:gd name="T27" fmla="*/ 18 h 376"/>
                    <a:gd name="T28" fmla="*/ 70 w 149"/>
                    <a:gd name="T29" fmla="*/ 13 h 376"/>
                    <a:gd name="T30" fmla="*/ 133 w 149"/>
                    <a:gd name="T31" fmla="*/ 3 h 376"/>
                    <a:gd name="T32" fmla="*/ 204 w 149"/>
                    <a:gd name="T33" fmla="*/ 3 h 376"/>
                    <a:gd name="T34" fmla="*/ 23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60" name="Freeform 310"/>
                <p:cNvSpPr>
                  <a:spLocks/>
                </p:cNvSpPr>
                <p:nvPr/>
              </p:nvSpPr>
              <p:spPr bwMode="auto">
                <a:xfrm>
                  <a:off x="1714" y="1020"/>
                  <a:ext cx="99" cy="440"/>
                </a:xfrm>
                <a:custGeom>
                  <a:avLst/>
                  <a:gdLst>
                    <a:gd name="T0" fmla="*/ 39 w 96"/>
                    <a:gd name="T1" fmla="*/ 83 h 504"/>
                    <a:gd name="T2" fmla="*/ 90 w 96"/>
                    <a:gd name="T3" fmla="*/ 85 h 504"/>
                    <a:gd name="T4" fmla="*/ 107 w 96"/>
                    <a:gd name="T5" fmla="*/ 78 h 504"/>
                    <a:gd name="T6" fmla="*/ 107 w 96"/>
                    <a:gd name="T7" fmla="*/ 55 h 504"/>
                    <a:gd name="T8" fmla="*/ 131 w 96"/>
                    <a:gd name="T9" fmla="*/ 37 h 504"/>
                    <a:gd name="T10" fmla="*/ 142 w 96"/>
                    <a:gd name="T11" fmla="*/ 30 h 504"/>
                    <a:gd name="T12" fmla="*/ 131 w 96"/>
                    <a:gd name="T13" fmla="*/ 9 h 504"/>
                    <a:gd name="T14" fmla="*/ 114 w 96"/>
                    <a:gd name="T15" fmla="*/ 3 h 504"/>
                    <a:gd name="T16" fmla="*/ 42 w 96"/>
                    <a:gd name="T17" fmla="*/ 4 h 504"/>
                    <a:gd name="T18" fmla="*/ 39 w 96"/>
                    <a:gd name="T19" fmla="*/ 21 h 504"/>
                    <a:gd name="T20" fmla="*/ 45 w 96"/>
                    <a:gd name="T21" fmla="*/ 62 h 504"/>
                    <a:gd name="T22" fmla="*/ 58 w 96"/>
                    <a:gd name="T23" fmla="*/ 70 h 504"/>
                    <a:gd name="T24" fmla="*/ 37 w 96"/>
                    <a:gd name="T25" fmla="*/ 81 h 504"/>
                    <a:gd name="T26" fmla="*/ 39 w 96"/>
                    <a:gd name="T27" fmla="*/ 8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61" name="Freeform 311"/>
                <p:cNvSpPr>
                  <a:spLocks/>
                </p:cNvSpPr>
                <p:nvPr/>
              </p:nvSpPr>
              <p:spPr bwMode="auto">
                <a:xfrm>
                  <a:off x="3431" y="1007"/>
                  <a:ext cx="156" cy="358"/>
                </a:xfrm>
                <a:custGeom>
                  <a:avLst/>
                  <a:gdLst>
                    <a:gd name="T0" fmla="*/ 5 w 150"/>
                    <a:gd name="T1" fmla="*/ 65 h 410"/>
                    <a:gd name="T2" fmla="*/ 67 w 150"/>
                    <a:gd name="T3" fmla="*/ 71 h 410"/>
                    <a:gd name="T4" fmla="*/ 133 w 150"/>
                    <a:gd name="T5" fmla="*/ 69 h 410"/>
                    <a:gd name="T6" fmla="*/ 156 w 150"/>
                    <a:gd name="T7" fmla="*/ 62 h 410"/>
                    <a:gd name="T8" fmla="*/ 191 w 150"/>
                    <a:gd name="T9" fmla="*/ 47 h 410"/>
                    <a:gd name="T10" fmla="*/ 213 w 150"/>
                    <a:gd name="T11" fmla="*/ 38 h 410"/>
                    <a:gd name="T12" fmla="*/ 226 w 150"/>
                    <a:gd name="T13" fmla="*/ 33 h 410"/>
                    <a:gd name="T14" fmla="*/ 231 w 150"/>
                    <a:gd name="T15" fmla="*/ 20 h 410"/>
                    <a:gd name="T16" fmla="*/ 240 w 150"/>
                    <a:gd name="T17" fmla="*/ 17 h 410"/>
                    <a:gd name="T18" fmla="*/ 243 w 150"/>
                    <a:gd name="T19" fmla="*/ 8 h 410"/>
                    <a:gd name="T20" fmla="*/ 216 w 150"/>
                    <a:gd name="T21" fmla="*/ 0 h 410"/>
                    <a:gd name="T22" fmla="*/ 156 w 150"/>
                    <a:gd name="T23" fmla="*/ 3 h 410"/>
                    <a:gd name="T24" fmla="*/ 128 w 150"/>
                    <a:gd name="T25" fmla="*/ 9 h 410"/>
                    <a:gd name="T26" fmla="*/ 110 w 150"/>
                    <a:gd name="T27" fmla="*/ 24 h 410"/>
                    <a:gd name="T28" fmla="*/ 96 w 150"/>
                    <a:gd name="T29" fmla="*/ 27 h 410"/>
                    <a:gd name="T30" fmla="*/ 70 w 150"/>
                    <a:gd name="T31" fmla="*/ 38 h 410"/>
                    <a:gd name="T32" fmla="*/ 67 w 150"/>
                    <a:gd name="T33" fmla="*/ 39 h 410"/>
                    <a:gd name="T34" fmla="*/ 56 w 150"/>
                    <a:gd name="T35" fmla="*/ 39 h 410"/>
                    <a:gd name="T36" fmla="*/ 52 w 150"/>
                    <a:gd name="T37" fmla="*/ 44 h 410"/>
                    <a:gd name="T38" fmla="*/ 46 w 150"/>
                    <a:gd name="T39" fmla="*/ 45 h 410"/>
                    <a:gd name="T40" fmla="*/ 29 w 150"/>
                    <a:gd name="T41" fmla="*/ 60 h 410"/>
                    <a:gd name="T42" fmla="*/ 10 w 150"/>
                    <a:gd name="T43" fmla="*/ 65 h 410"/>
                    <a:gd name="T44" fmla="*/ 2 w 150"/>
                    <a:gd name="T45" fmla="*/ 66 h 410"/>
                    <a:gd name="T46" fmla="*/ 5 w 150"/>
                    <a:gd name="T47" fmla="*/ 6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9755"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60033" name="Text Box 257"/>
          <p:cNvSpPr txBox="1">
            <a:spLocks noChangeArrowheads="1"/>
          </p:cNvSpPr>
          <p:nvPr/>
        </p:nvSpPr>
        <p:spPr bwMode="auto">
          <a:xfrm>
            <a:off x="7454900" y="141446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i="1">
                <a:solidFill>
                  <a:schemeClr val="tx1"/>
                </a:solidFill>
                <a:latin typeface="Kosher-Normal" charset="0"/>
              </a:rPr>
              <a:t>DC</a:t>
            </a:r>
            <a:endParaRPr lang="en-US" i="1"/>
          </a:p>
        </p:txBody>
      </p:sp>
      <p:sp>
        <p:nvSpPr>
          <p:cNvPr id="460034" name="Text Box 258"/>
          <p:cNvSpPr txBox="1">
            <a:spLocks noChangeArrowheads="1"/>
          </p:cNvSpPr>
          <p:nvPr/>
        </p:nvSpPr>
        <p:spPr bwMode="auto">
          <a:xfrm>
            <a:off x="7458075" y="22463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i="1" dirty="0">
                <a:solidFill>
                  <a:schemeClr val="tx1"/>
                </a:solidFill>
                <a:latin typeface="Kosher-Normal" charset="0"/>
              </a:rPr>
              <a:t>NC</a:t>
            </a:r>
            <a:endParaRPr lang="en-US" i="1" dirty="0"/>
          </a:p>
        </p:txBody>
      </p:sp>
      <p:sp>
        <p:nvSpPr>
          <p:cNvPr id="69740" name="Rectangle 313"/>
          <p:cNvSpPr>
            <a:spLocks noChangeArrowheads="1"/>
          </p:cNvSpPr>
          <p:nvPr/>
        </p:nvSpPr>
        <p:spPr bwMode="auto">
          <a:xfrm>
            <a:off x="8580438" y="6470650"/>
            <a:ext cx="3095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a:solidFill>
                  <a:schemeClr val="tx1"/>
                </a:solidFill>
              </a:rPr>
              <a:t>3</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th-TH"/>
          </a:p>
        </p:txBody>
      </p:sp>
      <p:grpSp>
        <p:nvGrpSpPr>
          <p:cNvPr id="69742" name="Group 319"/>
          <p:cNvGrpSpPr>
            <a:grpSpLocks/>
          </p:cNvGrpSpPr>
          <p:nvPr/>
        </p:nvGrpSpPr>
        <p:grpSpPr bwMode="auto">
          <a:xfrm>
            <a:off x="365125" y="185738"/>
            <a:ext cx="854075" cy="1704975"/>
            <a:chOff x="327" y="161"/>
            <a:chExt cx="538" cy="1074"/>
          </a:xfrm>
        </p:grpSpPr>
        <p:sp>
          <p:nvSpPr>
            <p:cNvPr id="460096" name="Rectangle 3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460097" name="Line 321"/>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309"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a:solidFill>
                  <a:srgbClr val="EEFF4B"/>
                </a:solidFill>
                <a:latin typeface="Times New Roman" charset="0"/>
              </a:rPr>
              <a:t>ง</a:t>
            </a:r>
          </a:p>
        </p:txBody>
      </p:sp>
      <p:sp>
        <p:nvSpPr>
          <p:cNvPr id="310"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dirty="0">
                <a:solidFill>
                  <a:srgbClr val="EEFF4B"/>
                </a:solidFill>
                <a:latin typeface="Times New Roman" charset="0"/>
              </a:rPr>
              <a:t>ย</a:t>
            </a:r>
          </a:p>
        </p:txBody>
      </p:sp>
      <p:sp>
        <p:nvSpPr>
          <p:cNvPr id="311" name="Rectangle 239"/>
          <p:cNvSpPr>
            <a:spLocks noChangeArrowheads="1"/>
          </p:cNvSpPr>
          <p:nvPr/>
        </p:nvSpPr>
        <p:spPr bwMode="auto">
          <a:xfrm>
            <a:off x="5180013" y="2266950"/>
            <a:ext cx="509587" cy="334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i="1" dirty="0">
                <a:solidFill>
                  <a:srgbClr val="FFFFFF"/>
                </a:solidFill>
                <a:effectLst>
                  <a:outerShdw blurRad="50800" dist="76200" dir="2700000" algn="tl" rotWithShape="0">
                    <a:srgbClr val="000000"/>
                  </a:outerShdw>
                </a:effectLst>
                <a:latin typeface="Kosher-Normal" charset="0"/>
              </a:rPr>
              <a:t>พอ</a:t>
            </a:r>
          </a:p>
        </p:txBody>
      </p:sp>
      <p:sp>
        <p:nvSpPr>
          <p:cNvPr id="312" name="Rectangle 249"/>
          <p:cNvSpPr>
            <a:spLocks noChangeArrowheads="1"/>
          </p:cNvSpPr>
          <p:nvPr/>
        </p:nvSpPr>
        <p:spPr bwMode="auto">
          <a:xfrm>
            <a:off x="5199063" y="5316538"/>
            <a:ext cx="512762" cy="334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i="1" dirty="0">
                <a:solidFill>
                  <a:schemeClr val="tx1"/>
                </a:solidFill>
                <a:effectLst>
                  <a:outerShdw blurRad="50800" dist="76200" dir="2700000" algn="tl" rotWithShape="0">
                    <a:srgbClr val="000000"/>
                  </a:outerShdw>
                </a:effectLst>
                <a:latin typeface="Kosher-Normal" charset="0"/>
              </a:rPr>
              <a:t>ผพ</a:t>
            </a:r>
          </a:p>
        </p:txBody>
      </p:sp>
      <p:sp>
        <p:nvSpPr>
          <p:cNvPr id="297" name="Rectangle 1340"/>
          <p:cNvSpPr>
            <a:spLocks noChangeArrowheads="1"/>
          </p:cNvSpPr>
          <p:nvPr/>
        </p:nvSpPr>
        <p:spPr bwMode="auto">
          <a:xfrm>
            <a:off x="6518275" y="5067300"/>
            <a:ext cx="1625600" cy="1358900"/>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60027"/>
                                        </p:tgtEl>
                                        <p:attrNameLst>
                                          <p:attrName>style.visibility</p:attrName>
                                        </p:attrNameLst>
                                      </p:cBhvr>
                                      <p:to>
                                        <p:strVal val="visible"/>
                                      </p:to>
                                    </p:set>
                                    <p:anim calcmode="lin" valueType="num">
                                      <p:cBhvr>
                                        <p:cTn id="29" dur="500" fill="hold"/>
                                        <p:tgtEl>
                                          <p:spTgt spid="460027"/>
                                        </p:tgtEl>
                                        <p:attrNameLst>
                                          <p:attrName>ppt_w</p:attrName>
                                        </p:attrNameLst>
                                      </p:cBhvr>
                                      <p:tavLst>
                                        <p:tav tm="0">
                                          <p:val>
                                            <p:fltVal val="0"/>
                                          </p:val>
                                        </p:tav>
                                        <p:tav tm="100000">
                                          <p:val>
                                            <p:strVal val="#ppt_w"/>
                                          </p:val>
                                        </p:tav>
                                      </p:tavLst>
                                    </p:anim>
                                    <p:anim calcmode="lin" valueType="num">
                                      <p:cBhvr>
                                        <p:cTn id="30" dur="500" fill="hold"/>
                                        <p:tgtEl>
                                          <p:spTgt spid="460027"/>
                                        </p:tgtEl>
                                        <p:attrNameLst>
                                          <p:attrName>ppt_h</p:attrName>
                                        </p:attrNameLst>
                                      </p:cBhvr>
                                      <p:tavLst>
                                        <p:tav tm="0">
                                          <p:val>
                                            <p:fltVal val="0"/>
                                          </p:val>
                                        </p:tav>
                                        <p:tav tm="100000">
                                          <p:val>
                                            <p:strVal val="#ppt_h"/>
                                          </p:val>
                                        </p:tav>
                                      </p:tavLst>
                                    </p:anim>
                                    <p:anim calcmode="lin" valueType="num">
                                      <p:cBhvr>
                                        <p:cTn id="31" dur="500" fill="hold"/>
                                        <p:tgtEl>
                                          <p:spTgt spid="460027"/>
                                        </p:tgtEl>
                                        <p:attrNameLst>
                                          <p:attrName>ppt_x</p:attrName>
                                        </p:attrNameLst>
                                      </p:cBhvr>
                                      <p:tavLst>
                                        <p:tav tm="0">
                                          <p:val>
                                            <p:fltVal val="0.5"/>
                                          </p:val>
                                        </p:tav>
                                        <p:tav tm="100000">
                                          <p:val>
                                            <p:strVal val="#ppt_x"/>
                                          </p:val>
                                        </p:tav>
                                      </p:tavLst>
                                    </p:anim>
                                    <p:anim calcmode="lin" valueType="num">
                                      <p:cBhvr>
                                        <p:cTn id="32" dur="500" fill="hold"/>
                                        <p:tgtEl>
                                          <p:spTgt spid="460027"/>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500"/>
                            </p:stCondLst>
                            <p:childTnLst>
                              <p:par>
                                <p:cTn id="34" presetID="23" presetClass="entr" presetSubtype="528" fill="hold" grpId="0" nodeType="afterEffect">
                                  <p:stCondLst>
                                    <p:cond delay="0"/>
                                  </p:stCondLst>
                                  <p:childTnLst>
                                    <p:set>
                                      <p:cBhvr>
                                        <p:cTn id="35" dur="1" fill="hold">
                                          <p:stCondLst>
                                            <p:cond delay="0"/>
                                          </p:stCondLst>
                                        </p:cTn>
                                        <p:tgtEl>
                                          <p:spTgt spid="460028"/>
                                        </p:tgtEl>
                                        <p:attrNameLst>
                                          <p:attrName>style.visibility</p:attrName>
                                        </p:attrNameLst>
                                      </p:cBhvr>
                                      <p:to>
                                        <p:strVal val="visible"/>
                                      </p:to>
                                    </p:set>
                                    <p:anim calcmode="lin" valueType="num">
                                      <p:cBhvr>
                                        <p:cTn id="36" dur="500" fill="hold"/>
                                        <p:tgtEl>
                                          <p:spTgt spid="460028"/>
                                        </p:tgtEl>
                                        <p:attrNameLst>
                                          <p:attrName>ppt_w</p:attrName>
                                        </p:attrNameLst>
                                      </p:cBhvr>
                                      <p:tavLst>
                                        <p:tav tm="0">
                                          <p:val>
                                            <p:fltVal val="0"/>
                                          </p:val>
                                        </p:tav>
                                        <p:tav tm="100000">
                                          <p:val>
                                            <p:strVal val="#ppt_w"/>
                                          </p:val>
                                        </p:tav>
                                      </p:tavLst>
                                    </p:anim>
                                    <p:anim calcmode="lin" valueType="num">
                                      <p:cBhvr>
                                        <p:cTn id="37" dur="500" fill="hold"/>
                                        <p:tgtEl>
                                          <p:spTgt spid="460028"/>
                                        </p:tgtEl>
                                        <p:attrNameLst>
                                          <p:attrName>ppt_h</p:attrName>
                                        </p:attrNameLst>
                                      </p:cBhvr>
                                      <p:tavLst>
                                        <p:tav tm="0">
                                          <p:val>
                                            <p:fltVal val="0"/>
                                          </p:val>
                                        </p:tav>
                                        <p:tav tm="100000">
                                          <p:val>
                                            <p:strVal val="#ppt_h"/>
                                          </p:val>
                                        </p:tav>
                                      </p:tavLst>
                                    </p:anim>
                                    <p:anim calcmode="lin" valueType="num">
                                      <p:cBhvr>
                                        <p:cTn id="38" dur="500" fill="hold"/>
                                        <p:tgtEl>
                                          <p:spTgt spid="460028"/>
                                        </p:tgtEl>
                                        <p:attrNameLst>
                                          <p:attrName>ppt_x</p:attrName>
                                        </p:attrNameLst>
                                      </p:cBhvr>
                                      <p:tavLst>
                                        <p:tav tm="0">
                                          <p:val>
                                            <p:fltVal val="0.5"/>
                                          </p:val>
                                        </p:tav>
                                        <p:tav tm="100000">
                                          <p:val>
                                            <p:strVal val="#ppt_x"/>
                                          </p:val>
                                        </p:tav>
                                      </p:tavLst>
                                    </p:anim>
                                    <p:anim calcmode="lin" valueType="num">
                                      <p:cBhvr>
                                        <p:cTn id="39" dur="500" fill="hold"/>
                                        <p:tgtEl>
                                          <p:spTgt spid="460028"/>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1000"/>
                            </p:stCondLst>
                            <p:childTnLst>
                              <p:par>
                                <p:cTn id="41" presetID="23" presetClass="entr" presetSubtype="528" fill="hold" grpId="0" nodeType="afterEffect">
                                  <p:stCondLst>
                                    <p:cond delay="0"/>
                                  </p:stCondLst>
                                  <p:childTnLst>
                                    <p:set>
                                      <p:cBhvr>
                                        <p:cTn id="42" dur="1" fill="hold">
                                          <p:stCondLst>
                                            <p:cond delay="0"/>
                                          </p:stCondLst>
                                        </p:cTn>
                                        <p:tgtEl>
                                          <p:spTgt spid="460029"/>
                                        </p:tgtEl>
                                        <p:attrNameLst>
                                          <p:attrName>style.visibility</p:attrName>
                                        </p:attrNameLst>
                                      </p:cBhvr>
                                      <p:to>
                                        <p:strVal val="visible"/>
                                      </p:to>
                                    </p:set>
                                    <p:anim calcmode="lin" valueType="num">
                                      <p:cBhvr>
                                        <p:cTn id="43" dur="500" fill="hold"/>
                                        <p:tgtEl>
                                          <p:spTgt spid="460029"/>
                                        </p:tgtEl>
                                        <p:attrNameLst>
                                          <p:attrName>ppt_w</p:attrName>
                                        </p:attrNameLst>
                                      </p:cBhvr>
                                      <p:tavLst>
                                        <p:tav tm="0">
                                          <p:val>
                                            <p:fltVal val="0"/>
                                          </p:val>
                                        </p:tav>
                                        <p:tav tm="100000">
                                          <p:val>
                                            <p:strVal val="#ppt_w"/>
                                          </p:val>
                                        </p:tav>
                                      </p:tavLst>
                                    </p:anim>
                                    <p:anim calcmode="lin" valueType="num">
                                      <p:cBhvr>
                                        <p:cTn id="44" dur="500" fill="hold"/>
                                        <p:tgtEl>
                                          <p:spTgt spid="460029"/>
                                        </p:tgtEl>
                                        <p:attrNameLst>
                                          <p:attrName>ppt_h</p:attrName>
                                        </p:attrNameLst>
                                      </p:cBhvr>
                                      <p:tavLst>
                                        <p:tav tm="0">
                                          <p:val>
                                            <p:fltVal val="0"/>
                                          </p:val>
                                        </p:tav>
                                        <p:tav tm="100000">
                                          <p:val>
                                            <p:strVal val="#ppt_h"/>
                                          </p:val>
                                        </p:tav>
                                      </p:tavLst>
                                    </p:anim>
                                    <p:anim calcmode="lin" valueType="num">
                                      <p:cBhvr>
                                        <p:cTn id="45" dur="500" fill="hold"/>
                                        <p:tgtEl>
                                          <p:spTgt spid="460029"/>
                                        </p:tgtEl>
                                        <p:attrNameLst>
                                          <p:attrName>ppt_x</p:attrName>
                                        </p:attrNameLst>
                                      </p:cBhvr>
                                      <p:tavLst>
                                        <p:tav tm="0">
                                          <p:val>
                                            <p:fltVal val="0.5"/>
                                          </p:val>
                                        </p:tav>
                                        <p:tav tm="100000">
                                          <p:val>
                                            <p:strVal val="#ppt_x"/>
                                          </p:val>
                                        </p:tav>
                                      </p:tavLst>
                                    </p:anim>
                                    <p:anim calcmode="lin" valueType="num">
                                      <p:cBhvr>
                                        <p:cTn id="46" dur="500" fill="hold"/>
                                        <p:tgtEl>
                                          <p:spTgt spid="460029"/>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1500"/>
                            </p:stCondLst>
                            <p:childTnLst>
                              <p:par>
                                <p:cTn id="48" presetID="23" presetClass="entr" presetSubtype="528" fill="hold" grpId="0" nodeType="afterEffect">
                                  <p:stCondLst>
                                    <p:cond delay="0"/>
                                  </p:stCondLst>
                                  <p:childTnLst>
                                    <p:set>
                                      <p:cBhvr>
                                        <p:cTn id="49" dur="1" fill="hold">
                                          <p:stCondLst>
                                            <p:cond delay="0"/>
                                          </p:stCondLst>
                                        </p:cTn>
                                        <p:tgtEl>
                                          <p:spTgt spid="460033"/>
                                        </p:tgtEl>
                                        <p:attrNameLst>
                                          <p:attrName>style.visibility</p:attrName>
                                        </p:attrNameLst>
                                      </p:cBhvr>
                                      <p:to>
                                        <p:strVal val="visible"/>
                                      </p:to>
                                    </p:set>
                                    <p:anim calcmode="lin" valueType="num">
                                      <p:cBhvr>
                                        <p:cTn id="50" dur="500" fill="hold"/>
                                        <p:tgtEl>
                                          <p:spTgt spid="460033"/>
                                        </p:tgtEl>
                                        <p:attrNameLst>
                                          <p:attrName>ppt_w</p:attrName>
                                        </p:attrNameLst>
                                      </p:cBhvr>
                                      <p:tavLst>
                                        <p:tav tm="0">
                                          <p:val>
                                            <p:fltVal val="0"/>
                                          </p:val>
                                        </p:tav>
                                        <p:tav tm="100000">
                                          <p:val>
                                            <p:strVal val="#ppt_w"/>
                                          </p:val>
                                        </p:tav>
                                      </p:tavLst>
                                    </p:anim>
                                    <p:anim calcmode="lin" valueType="num">
                                      <p:cBhvr>
                                        <p:cTn id="51" dur="500" fill="hold"/>
                                        <p:tgtEl>
                                          <p:spTgt spid="460033"/>
                                        </p:tgtEl>
                                        <p:attrNameLst>
                                          <p:attrName>ppt_h</p:attrName>
                                        </p:attrNameLst>
                                      </p:cBhvr>
                                      <p:tavLst>
                                        <p:tav tm="0">
                                          <p:val>
                                            <p:fltVal val="0"/>
                                          </p:val>
                                        </p:tav>
                                        <p:tav tm="100000">
                                          <p:val>
                                            <p:strVal val="#ppt_h"/>
                                          </p:val>
                                        </p:tav>
                                      </p:tavLst>
                                    </p:anim>
                                    <p:anim calcmode="lin" valueType="num">
                                      <p:cBhvr>
                                        <p:cTn id="52" dur="500" fill="hold"/>
                                        <p:tgtEl>
                                          <p:spTgt spid="460033"/>
                                        </p:tgtEl>
                                        <p:attrNameLst>
                                          <p:attrName>ppt_x</p:attrName>
                                        </p:attrNameLst>
                                      </p:cBhvr>
                                      <p:tavLst>
                                        <p:tav tm="0">
                                          <p:val>
                                            <p:fltVal val="0.5"/>
                                          </p:val>
                                        </p:tav>
                                        <p:tav tm="100000">
                                          <p:val>
                                            <p:strVal val="#ppt_x"/>
                                          </p:val>
                                        </p:tav>
                                      </p:tavLst>
                                    </p:anim>
                                    <p:anim calcmode="lin" valueType="num">
                                      <p:cBhvr>
                                        <p:cTn id="53" dur="500" fill="hold"/>
                                        <p:tgtEl>
                                          <p:spTgt spid="460033"/>
                                        </p:tgtEl>
                                        <p:attrNameLst>
                                          <p:attrName>ppt_y</p:attrName>
                                        </p:attrNameLst>
                                      </p:cBhvr>
                                      <p:tavLst>
                                        <p:tav tm="0">
                                          <p:val>
                                            <p:fltVal val="0.5"/>
                                          </p:val>
                                        </p:tav>
                                        <p:tav tm="100000">
                                          <p:val>
                                            <p:strVal val="#ppt_y"/>
                                          </p:val>
                                        </p:tav>
                                      </p:tavLst>
                                    </p:anim>
                                  </p:childTnLst>
                                </p:cTn>
                              </p:par>
                            </p:childTnLst>
                          </p:cTn>
                        </p:par>
                        <p:par>
                          <p:cTn id="54" fill="hold" nodeType="afterGroup">
                            <p:stCondLst>
                              <p:cond delay="2000"/>
                            </p:stCondLst>
                            <p:childTnLst>
                              <p:par>
                                <p:cTn id="55" presetID="23" presetClass="entr" presetSubtype="528" fill="hold" grpId="0" nodeType="afterEffect">
                                  <p:stCondLst>
                                    <p:cond delay="0"/>
                                  </p:stCondLst>
                                  <p:childTnLst>
                                    <p:set>
                                      <p:cBhvr>
                                        <p:cTn id="56" dur="1" fill="hold">
                                          <p:stCondLst>
                                            <p:cond delay="0"/>
                                          </p:stCondLst>
                                        </p:cTn>
                                        <p:tgtEl>
                                          <p:spTgt spid="460030"/>
                                        </p:tgtEl>
                                        <p:attrNameLst>
                                          <p:attrName>style.visibility</p:attrName>
                                        </p:attrNameLst>
                                      </p:cBhvr>
                                      <p:to>
                                        <p:strVal val="visible"/>
                                      </p:to>
                                    </p:set>
                                    <p:anim calcmode="lin" valueType="num">
                                      <p:cBhvr>
                                        <p:cTn id="57" dur="500" fill="hold"/>
                                        <p:tgtEl>
                                          <p:spTgt spid="460030"/>
                                        </p:tgtEl>
                                        <p:attrNameLst>
                                          <p:attrName>ppt_w</p:attrName>
                                        </p:attrNameLst>
                                      </p:cBhvr>
                                      <p:tavLst>
                                        <p:tav tm="0">
                                          <p:val>
                                            <p:fltVal val="0"/>
                                          </p:val>
                                        </p:tav>
                                        <p:tav tm="100000">
                                          <p:val>
                                            <p:strVal val="#ppt_w"/>
                                          </p:val>
                                        </p:tav>
                                      </p:tavLst>
                                    </p:anim>
                                    <p:anim calcmode="lin" valueType="num">
                                      <p:cBhvr>
                                        <p:cTn id="58" dur="500" fill="hold"/>
                                        <p:tgtEl>
                                          <p:spTgt spid="460030"/>
                                        </p:tgtEl>
                                        <p:attrNameLst>
                                          <p:attrName>ppt_h</p:attrName>
                                        </p:attrNameLst>
                                      </p:cBhvr>
                                      <p:tavLst>
                                        <p:tav tm="0">
                                          <p:val>
                                            <p:fltVal val="0"/>
                                          </p:val>
                                        </p:tav>
                                        <p:tav tm="100000">
                                          <p:val>
                                            <p:strVal val="#ppt_h"/>
                                          </p:val>
                                        </p:tav>
                                      </p:tavLst>
                                    </p:anim>
                                    <p:anim calcmode="lin" valueType="num">
                                      <p:cBhvr>
                                        <p:cTn id="59" dur="500" fill="hold"/>
                                        <p:tgtEl>
                                          <p:spTgt spid="460030"/>
                                        </p:tgtEl>
                                        <p:attrNameLst>
                                          <p:attrName>ppt_x</p:attrName>
                                        </p:attrNameLst>
                                      </p:cBhvr>
                                      <p:tavLst>
                                        <p:tav tm="0">
                                          <p:val>
                                            <p:fltVal val="0.5"/>
                                          </p:val>
                                        </p:tav>
                                        <p:tav tm="100000">
                                          <p:val>
                                            <p:strVal val="#ppt_x"/>
                                          </p:val>
                                        </p:tav>
                                      </p:tavLst>
                                    </p:anim>
                                    <p:anim calcmode="lin" valueType="num">
                                      <p:cBhvr>
                                        <p:cTn id="60" dur="500" fill="hold"/>
                                        <p:tgtEl>
                                          <p:spTgt spid="460030"/>
                                        </p:tgtEl>
                                        <p:attrNameLst>
                                          <p:attrName>ppt_y</p:attrName>
                                        </p:attrNameLst>
                                      </p:cBhvr>
                                      <p:tavLst>
                                        <p:tav tm="0">
                                          <p:val>
                                            <p:fltVal val="0.5"/>
                                          </p:val>
                                        </p:tav>
                                        <p:tav tm="100000">
                                          <p:val>
                                            <p:strVal val="#ppt_y"/>
                                          </p:val>
                                        </p:tav>
                                      </p:tavLst>
                                    </p:anim>
                                  </p:childTnLst>
                                </p:cTn>
                              </p:par>
                            </p:childTnLst>
                          </p:cTn>
                        </p:par>
                        <p:par>
                          <p:cTn id="61" fill="hold" nodeType="afterGroup">
                            <p:stCondLst>
                              <p:cond delay="2500"/>
                            </p:stCondLst>
                            <p:childTnLst>
                              <p:par>
                                <p:cTn id="62" presetID="23" presetClass="entr" presetSubtype="528" fill="hold" grpId="0" nodeType="afterEffect">
                                  <p:stCondLst>
                                    <p:cond delay="0"/>
                                  </p:stCondLst>
                                  <p:childTnLst>
                                    <p:set>
                                      <p:cBhvr>
                                        <p:cTn id="63" dur="1" fill="hold">
                                          <p:stCondLst>
                                            <p:cond delay="0"/>
                                          </p:stCondLst>
                                        </p:cTn>
                                        <p:tgtEl>
                                          <p:spTgt spid="460034"/>
                                        </p:tgtEl>
                                        <p:attrNameLst>
                                          <p:attrName>style.visibility</p:attrName>
                                        </p:attrNameLst>
                                      </p:cBhvr>
                                      <p:to>
                                        <p:strVal val="visible"/>
                                      </p:to>
                                    </p:set>
                                    <p:anim calcmode="lin" valueType="num">
                                      <p:cBhvr>
                                        <p:cTn id="64" dur="500" fill="hold"/>
                                        <p:tgtEl>
                                          <p:spTgt spid="460034"/>
                                        </p:tgtEl>
                                        <p:attrNameLst>
                                          <p:attrName>ppt_w</p:attrName>
                                        </p:attrNameLst>
                                      </p:cBhvr>
                                      <p:tavLst>
                                        <p:tav tm="0">
                                          <p:val>
                                            <p:fltVal val="0"/>
                                          </p:val>
                                        </p:tav>
                                        <p:tav tm="100000">
                                          <p:val>
                                            <p:strVal val="#ppt_w"/>
                                          </p:val>
                                        </p:tav>
                                      </p:tavLst>
                                    </p:anim>
                                    <p:anim calcmode="lin" valueType="num">
                                      <p:cBhvr>
                                        <p:cTn id="65" dur="500" fill="hold"/>
                                        <p:tgtEl>
                                          <p:spTgt spid="460034"/>
                                        </p:tgtEl>
                                        <p:attrNameLst>
                                          <p:attrName>ppt_h</p:attrName>
                                        </p:attrNameLst>
                                      </p:cBhvr>
                                      <p:tavLst>
                                        <p:tav tm="0">
                                          <p:val>
                                            <p:fltVal val="0"/>
                                          </p:val>
                                        </p:tav>
                                        <p:tav tm="100000">
                                          <p:val>
                                            <p:strVal val="#ppt_h"/>
                                          </p:val>
                                        </p:tav>
                                      </p:tavLst>
                                    </p:anim>
                                    <p:anim calcmode="lin" valueType="num">
                                      <p:cBhvr>
                                        <p:cTn id="66" dur="500" fill="hold"/>
                                        <p:tgtEl>
                                          <p:spTgt spid="460034"/>
                                        </p:tgtEl>
                                        <p:attrNameLst>
                                          <p:attrName>ppt_x</p:attrName>
                                        </p:attrNameLst>
                                      </p:cBhvr>
                                      <p:tavLst>
                                        <p:tav tm="0">
                                          <p:val>
                                            <p:fltVal val="0.5"/>
                                          </p:val>
                                        </p:tav>
                                        <p:tav tm="100000">
                                          <p:val>
                                            <p:strVal val="#ppt_x"/>
                                          </p:val>
                                        </p:tav>
                                      </p:tavLst>
                                    </p:anim>
                                    <p:anim calcmode="lin" valueType="num">
                                      <p:cBhvr>
                                        <p:cTn id="67" dur="500" fill="hold"/>
                                        <p:tgtEl>
                                          <p:spTgt spid="460034"/>
                                        </p:tgtEl>
                                        <p:attrNameLst>
                                          <p:attrName>ppt_y</p:attrName>
                                        </p:attrNameLst>
                                      </p:cBhvr>
                                      <p:tavLst>
                                        <p:tav tm="0">
                                          <p:val>
                                            <p:fltVal val="0.5"/>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460091"/>
                                        </p:tgtEl>
                                        <p:attrNameLst>
                                          <p:attrName>style.visibility</p:attrName>
                                        </p:attrNameLst>
                                      </p:cBhvr>
                                      <p:to>
                                        <p:strVal val="visible"/>
                                      </p:to>
                                    </p:set>
                                    <p:anim calcmode="lin" valueType="num">
                                      <p:cBhvr additive="base">
                                        <p:cTn id="72" dur="1000" fill="hold"/>
                                        <p:tgtEl>
                                          <p:spTgt spid="460091"/>
                                        </p:tgtEl>
                                        <p:attrNameLst>
                                          <p:attrName>ppt_x</p:attrName>
                                        </p:attrNameLst>
                                      </p:cBhvr>
                                      <p:tavLst>
                                        <p:tav tm="0">
                                          <p:val>
                                            <p:strVal val="0-#ppt_w/2"/>
                                          </p:val>
                                        </p:tav>
                                        <p:tav tm="100000">
                                          <p:val>
                                            <p:strVal val="#ppt_x"/>
                                          </p:val>
                                        </p:tav>
                                      </p:tavLst>
                                    </p:anim>
                                    <p:anim calcmode="lin" valueType="num">
                                      <p:cBhvr additive="base">
                                        <p:cTn id="73"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7" presetClass="entr" presetSubtype="2" fill="hold" grpId="0" nodeType="clickEffect">
                                  <p:stCondLst>
                                    <p:cond delay="0"/>
                                  </p:stCondLst>
                                  <p:childTnLst>
                                    <p:set>
                                      <p:cBhvr>
                                        <p:cTn id="77" dur="1" fill="hold">
                                          <p:stCondLst>
                                            <p:cond delay="0"/>
                                          </p:stCondLst>
                                        </p:cTn>
                                        <p:tgtEl>
                                          <p:spTgt spid="297"/>
                                        </p:tgtEl>
                                        <p:attrNameLst>
                                          <p:attrName>style.visibility</p:attrName>
                                        </p:attrNameLst>
                                      </p:cBhvr>
                                      <p:to>
                                        <p:strVal val="visible"/>
                                      </p:to>
                                    </p:set>
                                    <p:anim calcmode="lin" valueType="num">
                                      <p:cBhvr additive="base">
                                        <p:cTn id="78" dur="5000" fill="hold"/>
                                        <p:tgtEl>
                                          <p:spTgt spid="297"/>
                                        </p:tgtEl>
                                        <p:attrNameLst>
                                          <p:attrName>ppt_x</p:attrName>
                                        </p:attrNameLst>
                                      </p:cBhvr>
                                      <p:tavLst>
                                        <p:tav tm="0">
                                          <p:val>
                                            <p:strVal val="1+#ppt_w/2"/>
                                          </p:val>
                                        </p:tav>
                                        <p:tav tm="100000">
                                          <p:val>
                                            <p:strVal val="#ppt_x"/>
                                          </p:val>
                                        </p:tav>
                                      </p:tavLst>
                                    </p:anim>
                                    <p:anim calcmode="lin" valueType="num">
                                      <p:cBhvr additive="base">
                                        <p:cTn id="79" dur="5000" fill="hold"/>
                                        <p:tgtEl>
                                          <p:spTgt spid="2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0" grpId="0" animBg="1"/>
      <p:bldP spid="460021" grpId="0" animBg="1"/>
      <p:bldP spid="460022" grpId="0" animBg="1"/>
      <p:bldP spid="460027" grpId="0" animBg="1"/>
      <p:bldP spid="460028" grpId="0" animBg="1"/>
      <p:bldP spid="460029" grpId="0" animBg="1"/>
      <p:bldP spid="460030" grpId="0" animBg="1"/>
      <p:bldP spid="460033" grpId="0" autoUpdateAnimBg="0"/>
      <p:bldP spid="460034" grpId="0" autoUpdateAnimBg="0"/>
      <p:bldP spid="460091" grpId="0" animBg="1"/>
      <p:bldP spid="29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99200"/>
            <a:ext cx="9144000" cy="558800"/>
          </a:xfrm>
        </p:spPr>
        <p:txBody>
          <a:bodyPr/>
          <a:lstStyle/>
          <a:p>
            <a:pPr eaLnBrk="1" hangingPunct="1">
              <a:defRPr/>
            </a:pPr>
            <a:r>
              <a:rPr lang="th-TH" sz="4000" b="1" dirty="0">
                <a:solidFill>
                  <a:srgbClr val="FFFFFF"/>
                </a:solidFill>
                <a:latin typeface="Arial" panose="020B0604020202020204" pitchFamily="34" charset="0"/>
                <a:ea typeface="ＭＳ Ｐゴシック" charset="0"/>
              </a:rPr>
              <a:t>พระคัมภีร์จากพื้นฐาน</a:t>
            </a:r>
            <a:r>
              <a:rPr lang="en-US" sz="40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th-TH"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ดาวน์โหลดเอกสารฟรี</a:t>
            </a: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25002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34</a:t>
            </a:r>
          </a:p>
        </p:txBody>
      </p:sp>
      <p:sp>
        <p:nvSpPr>
          <p:cNvPr id="71683"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9.65.03e.</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146" name="Rectangle 3"/>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th-TH"/>
          </a:p>
        </p:txBody>
      </p:sp>
      <p:sp>
        <p:nvSpPr>
          <p:cNvPr id="154628" name="Rectangle 4"/>
          <p:cNvSpPr>
            <a:spLocks noChangeArrowheads="1"/>
          </p:cNvSpPr>
          <p:nvPr/>
        </p:nvSpPr>
        <p:spPr bwMode="auto">
          <a:xfrm>
            <a:off x="865188" y="900113"/>
            <a:ext cx="7921625" cy="45212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3200" dirty="0">
                <a:solidFill>
                  <a:srgbClr val="FAFD00"/>
                </a:solidFill>
                <a:latin typeface="Times" charset="0"/>
              </a:rPr>
              <a:t>ประเมินช่วงเวลาอย่างคร่าวๆ</a:t>
            </a:r>
            <a:r>
              <a:rPr lang="en-US" sz="3200" dirty="0">
                <a:solidFill>
                  <a:srgbClr val="FAFD00"/>
                </a:solidFill>
                <a:latin typeface="Times" charset="0"/>
              </a:rPr>
              <a:t>:</a:t>
            </a:r>
          </a:p>
          <a:p>
            <a:pPr algn="ctr">
              <a:defRPr/>
            </a:pPr>
            <a:endParaRPr lang="en-US" sz="3200" dirty="0">
              <a:solidFill>
                <a:srgbClr val="FAFD00"/>
              </a:solidFill>
              <a:latin typeface="Times" charset="0"/>
            </a:endParaRPr>
          </a:p>
          <a:p>
            <a:pPr>
              <a:defRPr/>
            </a:pPr>
            <a:r>
              <a:rPr lang="th-TH" sz="3200" dirty="0">
                <a:solidFill>
                  <a:srgbClr val="FAFD00"/>
                </a:solidFill>
                <a:latin typeface="Times" charset="0"/>
              </a:rPr>
              <a:t>อับราฮัม</a:t>
            </a:r>
            <a:r>
              <a:rPr lang="en-US" sz="3200" dirty="0">
                <a:solidFill>
                  <a:srgbClr val="FAFD00"/>
                </a:solidFill>
                <a:latin typeface="Times" charset="0"/>
              </a:rPr>
              <a:t>-</a:t>
            </a:r>
            <a:r>
              <a:rPr lang="th-TH" sz="3200" dirty="0">
                <a:solidFill>
                  <a:srgbClr val="FAFD00"/>
                </a:solidFill>
                <a:latin typeface="Times" charset="0"/>
              </a:rPr>
              <a:t>โยเซฟ</a:t>
            </a:r>
            <a:r>
              <a:rPr lang="en-US" sz="3200" dirty="0">
                <a:solidFill>
                  <a:srgbClr val="FAFD00"/>
                </a:solidFill>
                <a:latin typeface="Times" charset="0"/>
              </a:rPr>
              <a:t>	  	2000 B.C.</a:t>
            </a:r>
            <a:endParaRPr lang="en-US" sz="3200" dirty="0">
              <a:solidFill>
                <a:schemeClr val="hlink"/>
              </a:solidFill>
              <a:latin typeface="Times" charset="0"/>
            </a:endParaRPr>
          </a:p>
          <a:p>
            <a:pPr>
              <a:defRPr/>
            </a:pPr>
            <a:endParaRPr lang="en-US" sz="3200" dirty="0">
              <a:solidFill>
                <a:srgbClr val="FAFD00"/>
              </a:solidFill>
              <a:latin typeface="Times" charset="0"/>
            </a:endParaRPr>
          </a:p>
          <a:p>
            <a:pPr>
              <a:defRPr/>
            </a:pPr>
            <a:r>
              <a:rPr lang="th-TH" sz="3200" dirty="0">
                <a:solidFill>
                  <a:srgbClr val="FAFD00"/>
                </a:solidFill>
                <a:latin typeface="Times" charset="0"/>
              </a:rPr>
              <a:t>โมเสส</a:t>
            </a:r>
            <a:r>
              <a:rPr lang="en-US" sz="3200" dirty="0">
                <a:solidFill>
                  <a:srgbClr val="FAFD00"/>
                </a:solidFill>
                <a:latin typeface="Times" charset="0"/>
              </a:rPr>
              <a:t>-</a:t>
            </a:r>
            <a:r>
              <a:rPr lang="th-TH" sz="3200" dirty="0">
                <a:solidFill>
                  <a:srgbClr val="FAFD00"/>
                </a:solidFill>
                <a:latin typeface="Times" charset="0"/>
              </a:rPr>
              <a:t>โยชูวา</a:t>
            </a:r>
            <a:r>
              <a:rPr lang="en-US" sz="3200" dirty="0">
                <a:solidFill>
                  <a:srgbClr val="FAFD00"/>
                </a:solidFill>
                <a:latin typeface="Times" charset="0"/>
              </a:rPr>
              <a:t>	  		1500 B.C.</a:t>
            </a:r>
          </a:p>
          <a:p>
            <a:pPr>
              <a:defRPr/>
            </a:pPr>
            <a:endParaRPr lang="th-TH" sz="3200" dirty="0">
              <a:solidFill>
                <a:srgbClr val="FAFD00"/>
              </a:solidFill>
              <a:latin typeface="Times" charset="0"/>
            </a:endParaRPr>
          </a:p>
          <a:p>
            <a:pPr>
              <a:defRPr/>
            </a:pPr>
            <a:r>
              <a:rPr lang="th-TH" sz="3200" dirty="0">
                <a:solidFill>
                  <a:srgbClr val="FAFD00"/>
                </a:solidFill>
                <a:latin typeface="Times" charset="0"/>
              </a:rPr>
              <a:t>อนาธิปไตย-สมบูรณาญาสิทธิราชย์ </a:t>
            </a:r>
            <a:r>
              <a:rPr lang="en-US" sz="3200" dirty="0">
                <a:solidFill>
                  <a:srgbClr val="FAFD00"/>
                </a:solidFill>
                <a:latin typeface="Times" charset="0"/>
              </a:rPr>
              <a:t> 1000 B.C.</a:t>
            </a:r>
          </a:p>
          <a:p>
            <a:pPr>
              <a:defRPr/>
            </a:pPr>
            <a:endParaRPr lang="en-US" sz="3200" dirty="0">
              <a:solidFill>
                <a:schemeClr val="hlink"/>
              </a:solidFill>
              <a:latin typeface="Times" charset="0"/>
            </a:endParaRPr>
          </a:p>
          <a:p>
            <a:pPr>
              <a:defRPr/>
            </a:pPr>
            <a:r>
              <a:rPr lang="th-TH" sz="3200" dirty="0">
                <a:solidFill>
                  <a:schemeClr val="hlink"/>
                </a:solidFill>
                <a:latin typeface="Times" charset="0"/>
              </a:rPr>
              <a:t>เป็นเชลย </a:t>
            </a:r>
            <a:r>
              <a:rPr lang="en-US" sz="3200" dirty="0">
                <a:solidFill>
                  <a:schemeClr val="hlink"/>
                </a:solidFill>
                <a:latin typeface="Times" charset="0"/>
              </a:rPr>
              <a:t>– </a:t>
            </a:r>
            <a:r>
              <a:rPr lang="th-TH" sz="3200" dirty="0">
                <a:solidFill>
                  <a:schemeClr val="hlink"/>
                </a:solidFill>
                <a:latin typeface="Times" charset="0"/>
              </a:rPr>
              <a:t>ช่วงเงียบ</a:t>
            </a:r>
            <a:r>
              <a:rPr lang="en-US" sz="3200" dirty="0">
                <a:solidFill>
                  <a:schemeClr val="hlink"/>
                </a:solidFill>
                <a:latin typeface="Times" charset="0"/>
              </a:rPr>
              <a:t>    	  500 B.C.</a:t>
            </a:r>
            <a:endParaRPr lang="en-US" sz="3200" dirty="0">
              <a:solidFill>
                <a:srgbClr val="FAFD00"/>
              </a:solidFill>
              <a:latin typeface="Times" charset="0"/>
            </a:endParaRPr>
          </a:p>
        </p:txBody>
      </p:sp>
      <p:sp>
        <p:nvSpPr>
          <p:cNvPr id="6148" name="Rectangle 5"/>
          <p:cNvSpPr>
            <a:spLocks noChangeArrowheads="1"/>
          </p:cNvSpPr>
          <p:nvPr/>
        </p:nvSpPr>
        <p:spPr bwMode="auto">
          <a:xfrm>
            <a:off x="1617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154630" name="Oval 6"/>
          <p:cNvSpPr>
            <a:spLocks noChangeArrowheads="1"/>
          </p:cNvSpPr>
          <p:nvPr/>
        </p:nvSpPr>
        <p:spPr bwMode="auto">
          <a:xfrm>
            <a:off x="342900" y="4633913"/>
            <a:ext cx="8458200" cy="96520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th-TH"/>
          </a:p>
        </p:txBody>
      </p:sp>
      <p:sp>
        <p:nvSpPr>
          <p:cNvPr id="6150" name="Text Box 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P spid="1546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5" name="Text Box 13"/>
          <p:cNvSpPr txBox="1">
            <a:spLocks noChangeArrowheads="1"/>
          </p:cNvSpPr>
          <p:nvPr/>
        </p:nvSpPr>
        <p:spPr bwMode="auto">
          <a:xfrm>
            <a:off x="274638" y="4976813"/>
            <a:ext cx="8721725" cy="8239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a:solidFill>
                  <a:srgbClr val="0099CC"/>
                </a:solidFill>
              </a:rPr>
              <a:t>(OT)</a:t>
            </a:r>
            <a:r>
              <a:rPr lang="en-US" sz="4800">
                <a:solidFill>
                  <a:srgbClr val="FFFF00"/>
                </a:solidFill>
              </a:rPr>
              <a:t>  </a:t>
            </a:r>
            <a:r>
              <a:rPr lang="en-US" sz="3600">
                <a:solidFill>
                  <a:srgbClr val="FFFF00"/>
                </a:solidFill>
              </a:rPr>
              <a:t>About 400 Years   </a:t>
            </a:r>
            <a:r>
              <a:rPr lang="en-US" sz="4800">
                <a:solidFill>
                  <a:srgbClr val="66FF33"/>
                </a:solidFill>
              </a:rPr>
              <a:t>(NT)</a:t>
            </a:r>
            <a:endParaRPr lang="en-US" sz="4800">
              <a:solidFill>
                <a:srgbClr val="FFFF00"/>
              </a:solidFill>
            </a:endParaRPr>
          </a:p>
        </p:txBody>
      </p:sp>
      <p:sp>
        <p:nvSpPr>
          <p:cNvPr id="397326" name="AutoShape 14"/>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397314" name="Rectangle 2"/>
          <p:cNvSpPr>
            <a:spLocks noChangeArrowheads="1"/>
          </p:cNvSpPr>
          <p:nvPr/>
        </p:nvSpPr>
        <p:spPr bwMode="auto">
          <a:xfrm>
            <a:off x="1849438" y="2316163"/>
            <a:ext cx="55975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2900" b="0">
                <a:solidFill>
                  <a:srgbClr val="FAFD00"/>
                </a:solidFill>
                <a:latin typeface="Times" pitchFamily="-107" charset="0"/>
                <a:ea typeface="+mn-ea"/>
                <a:cs typeface="+mn-cs"/>
              </a:rPr>
              <a:t>C 7     J </a:t>
            </a:r>
          </a:p>
        </p:txBody>
      </p:sp>
      <p:sp>
        <p:nvSpPr>
          <p:cNvPr id="397321" name="Rectangle 9"/>
          <p:cNvSpPr>
            <a:spLocks noChangeArrowheads="1"/>
          </p:cNvSpPr>
          <p:nvPr/>
        </p:nvSpPr>
        <p:spPr bwMode="auto">
          <a:xfrm>
            <a:off x="4318000" y="1389063"/>
            <a:ext cx="1963738" cy="393223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defRPr/>
            </a:pPr>
            <a:r>
              <a:rPr lang="en-US" sz="25200" b="0">
                <a:solidFill>
                  <a:srgbClr val="51DC00"/>
                </a:solidFill>
                <a:latin typeface="Times" charset="0"/>
              </a:rPr>
              <a:t>S</a:t>
            </a:r>
          </a:p>
        </p:txBody>
      </p:sp>
      <p:sp>
        <p:nvSpPr>
          <p:cNvPr id="397322" name="AutoShape 10"/>
          <p:cNvSpPr>
            <a:spLocks noChangeArrowheads="1"/>
          </p:cNvSpPr>
          <p:nvPr/>
        </p:nvSpPr>
        <p:spPr bwMode="auto">
          <a:xfrm>
            <a:off x="3005138" y="1006475"/>
            <a:ext cx="4813300" cy="46101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D83104"/>
          </a:solidFill>
          <a:ln w="76200">
            <a:solidFill>
              <a:schemeClr val="tx1"/>
            </a:solidFill>
            <a:miter lim="800000"/>
            <a:headEnd/>
            <a:tailEnd/>
          </a:ln>
        </p:spPr>
        <p:txBody>
          <a:bodyPr wrap="none" anchor="ctr"/>
          <a:lstStyle/>
          <a:p>
            <a:endParaRPr lang="en-US"/>
          </a:p>
        </p:txBody>
      </p:sp>
      <p:sp>
        <p:nvSpPr>
          <p:cNvPr id="397316" name="Line 4"/>
          <p:cNvSpPr>
            <a:spLocks noChangeShapeType="1"/>
          </p:cNvSpPr>
          <p:nvPr/>
        </p:nvSpPr>
        <p:spPr bwMode="auto">
          <a:xfrm>
            <a:off x="3917950" y="3371850"/>
            <a:ext cx="511175" cy="0"/>
          </a:xfrm>
          <a:prstGeom prst="line">
            <a:avLst/>
          </a:prstGeom>
          <a:noFill/>
          <a:ln w="5715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199" name="Text Box 18"/>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200"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
        <p:nvSpPr>
          <p:cNvPr id="3973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sp>
        <p:nvSpPr>
          <p:cNvPr id="8202"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8203" name="Group 24"/>
          <p:cNvGrpSpPr>
            <a:grpSpLocks/>
          </p:cNvGrpSpPr>
          <p:nvPr/>
        </p:nvGrpSpPr>
        <p:grpSpPr bwMode="auto">
          <a:xfrm>
            <a:off x="519113" y="312738"/>
            <a:ext cx="854075" cy="1704975"/>
            <a:chOff x="327" y="161"/>
            <a:chExt cx="538" cy="1074"/>
          </a:xfrm>
        </p:grpSpPr>
        <p:sp>
          <p:nvSpPr>
            <p:cNvPr id="397337" name="Rectangle 2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397338" name="Line 26"/>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fltVal val="0"/>
                                          </p:val>
                                        </p:tav>
                                        <p:tav tm="100000">
                                          <p:val>
                                            <p:strVal val="#ppt_h"/>
                                          </p:val>
                                        </p:tav>
                                      </p:tavLst>
                                    </p:anim>
                                    <p:anim calcmode="lin" valueType="num">
                                      <p:cBhvr>
                                        <p:cTn id="9" dur="500" fill="hold"/>
                                        <p:tgtEl>
                                          <p:spTgt spid="397321"/>
                                        </p:tgtEl>
                                        <p:attrNameLst>
                                          <p:attrName>ppt_x</p:attrName>
                                        </p:attrNameLst>
                                      </p:cBhvr>
                                      <p:tavLst>
                                        <p:tav tm="0">
                                          <p:val>
                                            <p:fltVal val="0.5"/>
                                          </p:val>
                                        </p:tav>
                                        <p:tav tm="100000">
                                          <p:val>
                                            <p:strVal val="#ppt_x"/>
                                          </p:val>
                                        </p:tav>
                                      </p:tavLst>
                                    </p:anim>
                                    <p:anim calcmode="lin" valueType="num">
                                      <p:cBhvr>
                                        <p:cTn id="10" dur="500" fill="hold"/>
                                        <p:tgtEl>
                                          <p:spTgt spid="3973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7325"/>
                                        </p:tgtEl>
                                        <p:attrNameLst>
                                          <p:attrName>style.visibility</p:attrName>
                                        </p:attrNameLst>
                                      </p:cBhvr>
                                      <p:to>
                                        <p:strVal val="visible"/>
                                      </p:to>
                                    </p:set>
                                    <p:animEffect transition="in" filter="wipe(left)">
                                      <p:cBhvr>
                                        <p:cTn id="15" dur="500"/>
                                        <p:tgtEl>
                                          <p:spTgt spid="397325"/>
                                        </p:tgtEl>
                                      </p:cBhvr>
                                    </p:animEffect>
                                  </p:childTnLst>
                                </p:cTn>
                              </p:par>
                            </p:childTnLst>
                          </p:cTn>
                        </p:par>
                        <p:par>
                          <p:cTn id="16" fill="hold" nodeType="afterGroup">
                            <p:stCondLst>
                              <p:cond delay="500"/>
                            </p:stCondLst>
                            <p:childTnLst>
                              <p:par>
                                <p:cTn id="17" presetID="22" presetClass="entr" presetSubtype="8" fill="hold" grpId="0" nodeType="afterEffect">
                                  <p:stCondLst>
                                    <p:cond delay="100"/>
                                  </p:stCondLst>
                                  <p:childTnLst>
                                    <p:set>
                                      <p:cBhvr>
                                        <p:cTn id="18" dur="1" fill="hold">
                                          <p:stCondLst>
                                            <p:cond delay="0"/>
                                          </p:stCondLst>
                                        </p:cTn>
                                        <p:tgtEl>
                                          <p:spTgt spid="397326"/>
                                        </p:tgtEl>
                                        <p:attrNameLst>
                                          <p:attrName>style.visibility</p:attrName>
                                        </p:attrNameLst>
                                      </p:cBhvr>
                                      <p:to>
                                        <p:strVal val="visible"/>
                                      </p:to>
                                    </p:set>
                                    <p:animEffect transition="in" filter="wipe(left)">
                                      <p:cBhvr>
                                        <p:cTn id="19" dur="500"/>
                                        <p:tgtEl>
                                          <p:spTgt spid="3973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397322"/>
                                        </p:tgtEl>
                                        <p:attrNameLst>
                                          <p:attrName>style.visibility</p:attrName>
                                        </p:attrNameLst>
                                      </p:cBhvr>
                                      <p:to>
                                        <p:strVal val="visible"/>
                                      </p:to>
                                    </p:set>
                                    <p:anim calcmode="lin" valueType="num">
                                      <p:cBhvr>
                                        <p:cTn id="24" dur="500" fill="hold"/>
                                        <p:tgtEl>
                                          <p:spTgt spid="397322"/>
                                        </p:tgtEl>
                                        <p:attrNameLst>
                                          <p:attrName>ppt_w</p:attrName>
                                        </p:attrNameLst>
                                      </p:cBhvr>
                                      <p:tavLst>
                                        <p:tav tm="0">
                                          <p:val>
                                            <p:fltVal val="0"/>
                                          </p:val>
                                        </p:tav>
                                        <p:tav tm="100000">
                                          <p:val>
                                            <p:strVal val="#ppt_w"/>
                                          </p:val>
                                        </p:tav>
                                      </p:tavLst>
                                    </p:anim>
                                    <p:anim calcmode="lin" valueType="num">
                                      <p:cBhvr>
                                        <p:cTn id="25" dur="500" fill="hold"/>
                                        <p:tgtEl>
                                          <p:spTgt spid="397322"/>
                                        </p:tgtEl>
                                        <p:attrNameLst>
                                          <p:attrName>ppt_h</p:attrName>
                                        </p:attrNameLst>
                                      </p:cBhvr>
                                      <p:tavLst>
                                        <p:tav tm="0">
                                          <p:val>
                                            <p:fltVal val="0"/>
                                          </p:val>
                                        </p:tav>
                                        <p:tav tm="100000">
                                          <p:val>
                                            <p:strVal val="#ppt_h"/>
                                          </p:val>
                                        </p:tav>
                                      </p:tavLst>
                                    </p:anim>
                                    <p:anim calcmode="lin" valueType="num">
                                      <p:cBhvr>
                                        <p:cTn id="26" dur="500" fill="hold"/>
                                        <p:tgtEl>
                                          <p:spTgt spid="397322"/>
                                        </p:tgtEl>
                                        <p:attrNameLst>
                                          <p:attrName>ppt_x</p:attrName>
                                        </p:attrNameLst>
                                      </p:cBhvr>
                                      <p:tavLst>
                                        <p:tav tm="0">
                                          <p:val>
                                            <p:fltVal val="0.5"/>
                                          </p:val>
                                        </p:tav>
                                        <p:tav tm="100000">
                                          <p:val>
                                            <p:strVal val="#ppt_x"/>
                                          </p:val>
                                        </p:tav>
                                      </p:tavLst>
                                    </p:anim>
                                    <p:anim calcmode="lin" valueType="num">
                                      <p:cBhvr>
                                        <p:cTn id="27"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6" grpId="0" animBg="1"/>
      <p:bldP spid="397321" grpId="0" autoUpdateAnimBg="0"/>
      <p:bldP spid="3973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Group 24"/>
          <p:cNvGrpSpPr>
            <a:grpSpLocks/>
          </p:cNvGrpSpPr>
          <p:nvPr/>
        </p:nvGrpSpPr>
        <p:grpSpPr bwMode="auto">
          <a:xfrm>
            <a:off x="2335213" y="1112838"/>
            <a:ext cx="4973637" cy="4221162"/>
            <a:chOff x="1471" y="701"/>
            <a:chExt cx="3133" cy="2659"/>
          </a:xfrm>
        </p:grpSpPr>
        <p:sp>
          <p:nvSpPr>
            <p:cNvPr id="10256" name="Rectangle 25"/>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th-TH"/>
            </a:p>
          </p:txBody>
        </p:sp>
        <p:sp>
          <p:nvSpPr>
            <p:cNvPr id="10257" name="Rectangle 26"/>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10258" name="Rectangle 27"/>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0259" name="AutoShape 28"/>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0260" name="Rectangle 29"/>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th-TH"/>
            </a:p>
          </p:txBody>
        </p:sp>
        <p:sp>
          <p:nvSpPr>
            <p:cNvPr id="10261" name="Rectangle 30"/>
            <p:cNvSpPr>
              <a:spLocks noChangeArrowheads="1"/>
            </p:cNvSpPr>
            <p:nvPr/>
          </p:nvSpPr>
          <p:spPr bwMode="auto">
            <a:xfrm>
              <a:off x="1609" y="727"/>
              <a:ext cx="5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th-TH" sz="1800">
                  <a:solidFill>
                    <a:srgbClr val="790015"/>
                  </a:solidFill>
                  <a:latin typeface="Helvetica" charset="0"/>
                </a:rPr>
                <a:t>การทรงสร้าง</a:t>
              </a:r>
              <a:endParaRPr lang="en-US"/>
            </a:p>
          </p:txBody>
        </p:sp>
        <p:sp>
          <p:nvSpPr>
            <p:cNvPr id="10262" name="Line 31"/>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63" name="Line 32"/>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64" name="Rectangle 33"/>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th-TH"/>
            </a:p>
          </p:txBody>
        </p:sp>
        <p:sp>
          <p:nvSpPr>
            <p:cNvPr id="10265" name="Rectangle 34"/>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10266" name="Rectangle 35"/>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0267" name="AutoShape 36"/>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0268" name="Rectangle 37"/>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th-TH"/>
            </a:p>
          </p:txBody>
        </p:sp>
        <p:sp>
          <p:nvSpPr>
            <p:cNvPr id="10269" name="Rectangle 38"/>
            <p:cNvSpPr>
              <a:spLocks noChangeArrowheads="1"/>
            </p:cNvSpPr>
            <p:nvPr/>
          </p:nvSpPr>
          <p:spPr bwMode="auto">
            <a:xfrm>
              <a:off x="1855" y="923"/>
              <a:ext cx="37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th-TH" sz="1800">
                  <a:solidFill>
                    <a:srgbClr val="790015"/>
                  </a:solidFill>
                  <a:latin typeface="Helvetica" charset="0"/>
                </a:rPr>
                <a:t>อับราฮัม</a:t>
              </a:r>
              <a:endParaRPr lang="en-US"/>
            </a:p>
          </p:txBody>
        </p:sp>
        <p:sp>
          <p:nvSpPr>
            <p:cNvPr id="10270" name="Line 39"/>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71" name="Line 40"/>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72" name="Rectangle 41"/>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th-TH"/>
            </a:p>
          </p:txBody>
        </p:sp>
        <p:sp>
          <p:nvSpPr>
            <p:cNvPr id="10273" name="Rectangle 42"/>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10274" name="Rectangle 43"/>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0275" name="AutoShape 44"/>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0276" name="Rectangle 45"/>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th-TH"/>
            </a:p>
          </p:txBody>
        </p:sp>
        <p:sp>
          <p:nvSpPr>
            <p:cNvPr id="10277" name="Rectangle 46"/>
            <p:cNvSpPr>
              <a:spLocks noChangeArrowheads="1"/>
            </p:cNvSpPr>
            <p:nvPr/>
          </p:nvSpPr>
          <p:spPr bwMode="auto">
            <a:xfrm>
              <a:off x="2008" y="1121"/>
              <a:ext cx="37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th-TH" sz="1800">
                  <a:solidFill>
                    <a:srgbClr val="790015"/>
                  </a:solidFill>
                  <a:latin typeface="Helvetica" charset="0"/>
                </a:rPr>
                <a:t>โยเซฟ</a:t>
              </a:r>
              <a:endParaRPr lang="en-US"/>
            </a:p>
          </p:txBody>
        </p:sp>
        <p:sp>
          <p:nvSpPr>
            <p:cNvPr id="10278" name="Line 47"/>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79" name="Line 48"/>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80" name="Rectangle 49"/>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0281" name="AutoShape 50"/>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0282" name="Rectangle 51"/>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th-TH"/>
            </a:p>
          </p:txBody>
        </p:sp>
        <p:sp>
          <p:nvSpPr>
            <p:cNvPr id="10283" name="Rectangle 52"/>
            <p:cNvSpPr>
              <a:spLocks noChangeArrowheads="1"/>
            </p:cNvSpPr>
            <p:nvPr/>
          </p:nvSpPr>
          <p:spPr bwMode="auto">
            <a:xfrm>
              <a:off x="2240" y="1310"/>
              <a:ext cx="32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th-TH" sz="1800">
                  <a:solidFill>
                    <a:srgbClr val="790015"/>
                  </a:solidFill>
                  <a:latin typeface="Helvetica" charset="0"/>
                </a:rPr>
                <a:t>โมเสส</a:t>
              </a:r>
              <a:endParaRPr lang="en-US"/>
            </a:p>
          </p:txBody>
        </p:sp>
        <p:sp>
          <p:nvSpPr>
            <p:cNvPr id="10284" name="Line 53"/>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85" name="Rectangle 54"/>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th-TH"/>
            </a:p>
          </p:txBody>
        </p:sp>
        <p:sp>
          <p:nvSpPr>
            <p:cNvPr id="10286" name="AutoShape 55"/>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0287" name="Rectangle 56"/>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th-TH"/>
            </a:p>
          </p:txBody>
        </p:sp>
        <p:sp>
          <p:nvSpPr>
            <p:cNvPr id="10288" name="Rectangle 57"/>
            <p:cNvSpPr>
              <a:spLocks noChangeArrowheads="1"/>
            </p:cNvSpPr>
            <p:nvPr/>
          </p:nvSpPr>
          <p:spPr bwMode="auto">
            <a:xfrm>
              <a:off x="2370" y="1516"/>
              <a:ext cx="36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th-TH" sz="1800">
                  <a:solidFill>
                    <a:srgbClr val="790015"/>
                  </a:solidFill>
                  <a:latin typeface="Helvetica" charset="0"/>
                </a:rPr>
                <a:t>โยชูวา</a:t>
              </a:r>
              <a:endParaRPr lang="en-US"/>
            </a:p>
          </p:txBody>
        </p:sp>
        <p:sp>
          <p:nvSpPr>
            <p:cNvPr id="10289" name="Line 58"/>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90" name="Rectangle 59"/>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th-TH"/>
            </a:p>
          </p:txBody>
        </p:sp>
        <p:sp>
          <p:nvSpPr>
            <p:cNvPr id="10291" name="AutoShape 60"/>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th-TH"/>
            </a:p>
          </p:txBody>
        </p:sp>
        <p:sp>
          <p:nvSpPr>
            <p:cNvPr id="10292" name="Rectangle 61"/>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th-TH"/>
            </a:p>
          </p:txBody>
        </p:sp>
        <p:sp>
          <p:nvSpPr>
            <p:cNvPr id="10293" name="Rectangle 62"/>
            <p:cNvSpPr>
              <a:spLocks noChangeArrowheads="1"/>
            </p:cNvSpPr>
            <p:nvPr/>
          </p:nvSpPr>
          <p:spPr bwMode="auto">
            <a:xfrm>
              <a:off x="2408" y="1706"/>
              <a:ext cx="6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th-TH" sz="1800">
                  <a:solidFill>
                    <a:srgbClr val="790015"/>
                  </a:solidFill>
                  <a:latin typeface="Helvetica" charset="0"/>
                </a:rPr>
                <a:t>อนาธิปไตย</a:t>
              </a:r>
              <a:endParaRPr lang="en-US"/>
            </a:p>
          </p:txBody>
        </p:sp>
        <p:sp>
          <p:nvSpPr>
            <p:cNvPr id="10294" name="Line 63"/>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95" name="Rectangle 64"/>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th-TH"/>
            </a:p>
          </p:txBody>
        </p:sp>
        <p:sp>
          <p:nvSpPr>
            <p:cNvPr id="10296" name="AutoShape 65"/>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0297" name="Rectangle 66"/>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th-TH"/>
            </a:p>
          </p:txBody>
        </p:sp>
        <p:sp>
          <p:nvSpPr>
            <p:cNvPr id="10298" name="Rectangle 67"/>
            <p:cNvSpPr>
              <a:spLocks noChangeArrowheads="1"/>
            </p:cNvSpPr>
            <p:nvPr/>
          </p:nvSpPr>
          <p:spPr bwMode="auto">
            <a:xfrm>
              <a:off x="2457" y="1920"/>
              <a:ext cx="86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th-TH" sz="1800">
                  <a:solidFill>
                    <a:srgbClr val="790015"/>
                  </a:solidFill>
                  <a:latin typeface="Helvetica" charset="0"/>
                </a:rPr>
                <a:t>สมบูรณาญาสิทธิราชย์</a:t>
              </a:r>
              <a:endParaRPr lang="en-US" sz="1800"/>
            </a:p>
          </p:txBody>
        </p:sp>
        <p:sp>
          <p:nvSpPr>
            <p:cNvPr id="10299" name="Line 68"/>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00" name="Rectangle 69"/>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0301" name="AutoShape 70"/>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0302" name="Rectangle 71"/>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th-TH"/>
            </a:p>
          </p:txBody>
        </p:sp>
        <p:sp>
          <p:nvSpPr>
            <p:cNvPr id="10303" name="Rectangle 72"/>
            <p:cNvSpPr>
              <a:spLocks noChangeArrowheads="1"/>
            </p:cNvSpPr>
            <p:nvPr/>
          </p:nvSpPr>
          <p:spPr bwMode="auto">
            <a:xfrm>
              <a:off x="2796" y="2125"/>
              <a:ext cx="47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th-TH" sz="1800">
                  <a:solidFill>
                    <a:srgbClr val="790015"/>
                  </a:solidFill>
                  <a:latin typeface="Helvetica" charset="0"/>
                </a:rPr>
                <a:t>เป็นเชลย</a:t>
              </a:r>
              <a:endParaRPr lang="en-US"/>
            </a:p>
          </p:txBody>
        </p:sp>
        <p:sp>
          <p:nvSpPr>
            <p:cNvPr id="10304" name="Line 73"/>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05" name="Line 74"/>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06" name="Rectangle 75"/>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th-TH"/>
            </a:p>
          </p:txBody>
        </p:sp>
        <p:sp>
          <p:nvSpPr>
            <p:cNvPr id="10307" name="AutoShape 76"/>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0308" name="Rectangle 77"/>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th-TH"/>
            </a:p>
          </p:txBody>
        </p:sp>
        <p:sp>
          <p:nvSpPr>
            <p:cNvPr id="10309" name="Rectangle 78"/>
            <p:cNvSpPr>
              <a:spLocks noChangeArrowheads="1"/>
            </p:cNvSpPr>
            <p:nvPr/>
          </p:nvSpPr>
          <p:spPr bwMode="auto">
            <a:xfrm>
              <a:off x="2993" y="2344"/>
              <a:ext cx="47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th-TH" sz="1800">
                  <a:solidFill>
                    <a:srgbClr val="790015"/>
                  </a:solidFill>
                  <a:latin typeface="Helvetica" charset="0"/>
                </a:rPr>
                <a:t>ช่วงเงียบ</a:t>
              </a:r>
              <a:endParaRPr lang="en-US"/>
            </a:p>
          </p:txBody>
        </p:sp>
        <p:sp>
          <p:nvSpPr>
            <p:cNvPr id="10310" name="Line 79"/>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1" name="Line 80"/>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2" name="Rectangle 81"/>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th-TH"/>
            </a:p>
          </p:txBody>
        </p:sp>
        <p:sp>
          <p:nvSpPr>
            <p:cNvPr id="10313" name="AutoShape 82"/>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0314" name="Rectangle 83"/>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th-TH"/>
            </a:p>
          </p:txBody>
        </p:sp>
        <p:grpSp>
          <p:nvGrpSpPr>
            <p:cNvPr id="10315" name="Group 84"/>
            <p:cNvGrpSpPr>
              <a:grpSpLocks/>
            </p:cNvGrpSpPr>
            <p:nvPr/>
          </p:nvGrpSpPr>
          <p:grpSpPr bwMode="auto">
            <a:xfrm>
              <a:off x="3150" y="2564"/>
              <a:ext cx="608" cy="282"/>
              <a:chOff x="3073" y="3101"/>
              <a:chExt cx="533" cy="240"/>
            </a:xfrm>
          </p:grpSpPr>
          <p:sp>
            <p:nvSpPr>
              <p:cNvPr id="10318" name="Rectangle 85"/>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800">
                    <a:solidFill>
                      <a:schemeClr val="accent1"/>
                    </a:solidFill>
                    <a:latin typeface="Helvetica" charset="0"/>
                  </a:rPr>
                  <a:t>   </a:t>
                </a:r>
                <a:endParaRPr lang="en-US"/>
              </a:p>
            </p:txBody>
          </p:sp>
          <p:sp>
            <p:nvSpPr>
              <p:cNvPr id="10319" name="Rectangle 86"/>
              <p:cNvSpPr>
                <a:spLocks noChangeArrowheads="1"/>
              </p:cNvSpPr>
              <p:nvPr/>
            </p:nvSpPr>
            <p:spPr bwMode="auto">
              <a:xfrm>
                <a:off x="3153" y="3101"/>
                <a:ext cx="453"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th-TH" sz="2900">
                    <a:solidFill>
                      <a:schemeClr val="accent1"/>
                    </a:solidFill>
                    <a:latin typeface="Helvetica" charset="0"/>
                  </a:rPr>
                  <a:t>พระเยซู</a:t>
                </a:r>
                <a:endParaRPr lang="en-US"/>
              </a:p>
            </p:txBody>
          </p:sp>
        </p:grpSp>
        <p:sp>
          <p:nvSpPr>
            <p:cNvPr id="10316" name="Line 87"/>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7" name="Line 88"/>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56675" name="AutoShape 3"/>
          <p:cNvSpPr>
            <a:spLocks noChangeArrowheads="1"/>
          </p:cNvSpPr>
          <p:nvPr/>
        </p:nvSpPr>
        <p:spPr bwMode="auto">
          <a:xfrm rot="-1440000">
            <a:off x="3343275" y="39481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th-TH"/>
          </a:p>
        </p:txBody>
      </p:sp>
      <p:sp>
        <p:nvSpPr>
          <p:cNvPr id="1024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sp>
        <p:nvSpPr>
          <p:cNvPr id="156679" name="Rectangle 7"/>
          <p:cNvSpPr>
            <a:spLocks noChangeArrowheads="1"/>
          </p:cNvSpPr>
          <p:nvPr/>
        </p:nvSpPr>
        <p:spPr bwMode="auto">
          <a:xfrm>
            <a:off x="1793875" y="17463"/>
            <a:ext cx="3959225" cy="304800"/>
          </a:xfrm>
          <a:prstGeom prst="rect">
            <a:avLst/>
          </a:prstGeom>
          <a:noFill/>
          <a:ln w="12700">
            <a:noFill/>
            <a:miter lim="800000"/>
            <a:headEnd/>
            <a:tailEnd/>
          </a:ln>
          <a:effectLst/>
        </p:spPr>
        <p:txBody>
          <a:bodyPr>
            <a:spAutoFit/>
          </a:bodyPr>
          <a:lstStyle/>
          <a:p>
            <a:pPr>
              <a:defRPr/>
            </a:pPr>
            <a:r>
              <a:rPr lang="en-US" sz="1400">
                <a:solidFill>
                  <a:schemeClr val="hlink"/>
                </a:solidFill>
                <a:effectLst>
                  <a:outerShdw blurRad="38100" dist="38100" dir="2700000" algn="tl">
                    <a:srgbClr val="000000"/>
                  </a:outerShdw>
                </a:effectLst>
              </a:rPr>
              <a:t>Between Malachi and Matthew</a:t>
            </a:r>
          </a:p>
        </p:txBody>
      </p:sp>
      <p:sp>
        <p:nvSpPr>
          <p:cNvPr id="10245" name="Text Box 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6684"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sp>
        <p:nvSpPr>
          <p:cNvPr id="10247"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10248" name="Text Box 1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4" name="Group 22"/>
          <p:cNvGrpSpPr>
            <a:grpSpLocks/>
          </p:cNvGrpSpPr>
          <p:nvPr/>
        </p:nvGrpSpPr>
        <p:grpSpPr bwMode="auto">
          <a:xfrm>
            <a:off x="1857375" y="433388"/>
            <a:ext cx="4311650" cy="3233737"/>
            <a:chOff x="1082" y="369"/>
            <a:chExt cx="2716" cy="1980"/>
          </a:xfrm>
        </p:grpSpPr>
        <p:sp>
          <p:nvSpPr>
            <p:cNvPr id="156688" name="Text Box 16"/>
            <p:cNvSpPr txBox="1">
              <a:spLocks noChangeArrowheads="1"/>
            </p:cNvSpPr>
            <p:nvPr/>
          </p:nvSpPr>
          <p:spPr bwMode="auto">
            <a:xfrm>
              <a:off x="1093" y="369"/>
              <a:ext cx="2297" cy="32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800" dirty="0">
                  <a:solidFill>
                    <a:schemeClr val="tx1"/>
                  </a:solidFill>
                </a:rPr>
                <a:t>ภาคพันธสัญญาเดิม</a:t>
              </a:r>
              <a:endParaRPr lang="en-US" sz="2800" dirty="0">
                <a:solidFill>
                  <a:schemeClr val="tx1"/>
                </a:solidFill>
                <a:latin typeface="Comic Sans MS" pitchFamily="-107" charset="0"/>
                <a:ea typeface="+mn-ea"/>
                <a:cs typeface="+mn-cs"/>
              </a:endParaRPr>
            </a:p>
          </p:txBody>
        </p:sp>
        <p:sp>
          <p:nvSpPr>
            <p:cNvPr id="156691" name="AutoShape 19"/>
            <p:cNvSpPr>
              <a:spLocks noChangeArrowheads="1"/>
            </p:cNvSpPr>
            <p:nvPr/>
          </p:nvSpPr>
          <p:spPr bwMode="auto">
            <a:xfrm flipH="1">
              <a:off x="1082" y="72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th-TH"/>
            </a:p>
          </p:txBody>
        </p:sp>
      </p:grpSp>
      <p:grpSp>
        <p:nvGrpSpPr>
          <p:cNvPr id="5" name="Group 23"/>
          <p:cNvGrpSpPr>
            <a:grpSpLocks/>
          </p:cNvGrpSpPr>
          <p:nvPr/>
        </p:nvGrpSpPr>
        <p:grpSpPr bwMode="auto">
          <a:xfrm>
            <a:off x="4283075" y="4025900"/>
            <a:ext cx="3646488" cy="1792288"/>
            <a:chOff x="2826" y="2600"/>
            <a:chExt cx="2297" cy="1129"/>
          </a:xfrm>
        </p:grpSpPr>
        <p:sp>
          <p:nvSpPr>
            <p:cNvPr id="156689" name="Text Box 17"/>
            <p:cNvSpPr txBox="1">
              <a:spLocks noChangeArrowheads="1"/>
            </p:cNvSpPr>
            <p:nvPr/>
          </p:nvSpPr>
          <p:spPr bwMode="auto">
            <a:xfrm>
              <a:off x="2826" y="3402"/>
              <a:ext cx="2297" cy="32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th-TH" sz="2800">
                  <a:solidFill>
                    <a:schemeClr val="tx1"/>
                  </a:solidFill>
                </a:rPr>
                <a:t>ภาคพันธสัญญาใหม่</a:t>
              </a:r>
              <a:endParaRPr lang="en-US" sz="2800">
                <a:solidFill>
                  <a:schemeClr val="tx1"/>
                </a:solidFill>
              </a:endParaRPr>
            </a:p>
          </p:txBody>
        </p:sp>
        <p:sp>
          <p:nvSpPr>
            <p:cNvPr id="156692" name="Rectangle 20"/>
            <p:cNvSpPr>
              <a:spLocks noChangeArrowheads="1"/>
            </p:cNvSpPr>
            <p:nvPr/>
          </p:nvSpPr>
          <p:spPr bwMode="auto">
            <a:xfrm>
              <a:off x="3108" y="2600"/>
              <a:ext cx="1013" cy="32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sp>
        <p:nvSpPr>
          <p:cNvPr id="10251"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87747" name="Rectangle 3"/>
          <p:cNvSpPr>
            <a:spLocks noChangeArrowheads="1"/>
          </p:cNvSpPr>
          <p:nvPr/>
        </p:nvSpPr>
        <p:spPr bwMode="auto">
          <a:xfrm>
            <a:off x="3176588" y="1676400"/>
            <a:ext cx="1398587"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2400">
                <a:solidFill>
                  <a:schemeClr val="accent2"/>
                </a:solidFill>
                <a:latin typeface="Times" charset="0"/>
              </a:rPr>
              <a:t>อเล็ก แห่งกรีซ</a:t>
            </a:r>
            <a:endParaRPr lang="en-US" sz="2400">
              <a:solidFill>
                <a:schemeClr val="accent2"/>
              </a:solidFill>
              <a:latin typeface="Times" charset="0"/>
            </a:endParaRPr>
          </a:p>
        </p:txBody>
      </p:sp>
      <p:sp>
        <p:nvSpPr>
          <p:cNvPr id="12291"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th-TH"/>
          </a:p>
        </p:txBody>
      </p:sp>
      <p:sp>
        <p:nvSpPr>
          <p:cNvPr id="12292" name="Rectangle 6"/>
          <p:cNvSpPr>
            <a:spLocks noChangeArrowheads="1"/>
          </p:cNvSpPr>
          <p:nvPr/>
        </p:nvSpPr>
        <p:spPr bwMode="auto">
          <a:xfrm>
            <a:off x="2819400" y="931863"/>
            <a:ext cx="13144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a:t>
            </a:r>
            <a:r>
              <a:rPr lang="th-TH" sz="2800">
                <a:solidFill>
                  <a:schemeClr val="bg2"/>
                </a:solidFill>
                <a:latin typeface="Times" charset="0"/>
              </a:rPr>
              <a:t>ช่วงเงียบ</a:t>
            </a:r>
            <a:endParaRPr lang="en-US" sz="2800">
              <a:solidFill>
                <a:schemeClr val="bg2"/>
              </a:solidFill>
              <a:latin typeface="Times" charset="0"/>
            </a:endParaRPr>
          </a:p>
        </p:txBody>
      </p:sp>
      <p:sp>
        <p:nvSpPr>
          <p:cNvPr id="12293"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12294"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th-TH"/>
          </a:p>
        </p:txBody>
      </p:sp>
      <p:sp>
        <p:nvSpPr>
          <p:cNvPr id="12295" name="Line 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96" name="Line 13"/>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2297" name="Group 17"/>
          <p:cNvGrpSpPr>
            <a:grpSpLocks/>
          </p:cNvGrpSpPr>
          <p:nvPr/>
        </p:nvGrpSpPr>
        <p:grpSpPr bwMode="auto">
          <a:xfrm>
            <a:off x="709613" y="2190750"/>
            <a:ext cx="2432050" cy="2601913"/>
            <a:chOff x="447" y="1380"/>
            <a:chExt cx="1532" cy="1639"/>
          </a:xfrm>
        </p:grpSpPr>
        <p:sp>
          <p:nvSpPr>
            <p:cNvPr id="28775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87759" name="AutoShape 15"/>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th-TH"/>
            </a:p>
          </p:txBody>
        </p:sp>
      </p:grpSp>
      <p:sp>
        <p:nvSpPr>
          <p:cNvPr id="287760"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12299" name="Text Box 3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th-TH">
              <a:solidFill>
                <a:schemeClr val="tx1"/>
              </a:solidFill>
            </a:endParaRPr>
          </a:p>
        </p:txBody>
      </p:sp>
      <p:sp>
        <p:nvSpPr>
          <p:cNvPr id="12300" name="Text Box 4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7794" name="Rectangle 5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12302" name="Text Box 5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12303" name="Text Box 52"/>
          <p:cNvSpPr txBox="1">
            <a:spLocks noChangeArrowheads="1"/>
          </p:cNvSpPr>
          <p:nvPr/>
        </p:nvSpPr>
        <p:spPr bwMode="auto">
          <a:xfrm>
            <a:off x="8577263" y="64912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rgbClr val="FFFFFF"/>
                </a:solidFill>
              </a:rPr>
              <a:t>1</a:t>
            </a:r>
            <a:endParaRPr lang="en-US" sz="1400" b="0">
              <a:solidFill>
                <a:srgbClr val="FFFFFF"/>
              </a:solidFill>
              <a:latin typeface="Arial" charset="0"/>
            </a:endParaRPr>
          </a:p>
        </p:txBody>
      </p:sp>
      <p:grpSp>
        <p:nvGrpSpPr>
          <p:cNvPr id="12304" name="Group 53"/>
          <p:cNvGrpSpPr>
            <a:grpSpLocks/>
          </p:cNvGrpSpPr>
          <p:nvPr/>
        </p:nvGrpSpPr>
        <p:grpSpPr bwMode="auto">
          <a:xfrm>
            <a:off x="519113" y="312738"/>
            <a:ext cx="854075" cy="1704975"/>
            <a:chOff x="327" y="161"/>
            <a:chExt cx="538" cy="1074"/>
          </a:xfrm>
        </p:grpSpPr>
        <p:sp>
          <p:nvSpPr>
            <p:cNvPr id="287798" name="Rectangle 5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287799" name="Line 5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12306" name="Group 29"/>
          <p:cNvGrpSpPr>
            <a:grpSpLocks/>
          </p:cNvGrpSpPr>
          <p:nvPr/>
        </p:nvGrpSpPr>
        <p:grpSpPr bwMode="auto">
          <a:xfrm>
            <a:off x="7931150" y="3429000"/>
            <a:ext cx="984250" cy="550863"/>
            <a:chOff x="7931150" y="3429000"/>
            <a:chExt cx="984250" cy="550863"/>
          </a:xfrm>
        </p:grpSpPr>
        <p:sp>
          <p:nvSpPr>
            <p:cNvPr id="12307"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308"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309"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12310"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1"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2"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12313"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P spid="2878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4354" name="Rectangle 26"/>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th-TH"/>
            </a:p>
          </p:txBody>
        </p:sp>
        <p:sp>
          <p:nvSpPr>
            <p:cNvPr id="14355" name="Rectangle 34"/>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th-TH"/>
            </a:p>
          </p:txBody>
        </p:sp>
      </p:grpSp>
      <p:sp>
        <p:nvSpPr>
          <p:cNvPr id="422926" name="Text Box 14"/>
          <p:cNvSpPr txBox="1">
            <a:spLocks noChangeArrowheads="1"/>
          </p:cNvSpPr>
          <p:nvPr/>
        </p:nvSpPr>
        <p:spPr bwMode="auto">
          <a:xfrm>
            <a:off x="2222500" y="5897563"/>
            <a:ext cx="468630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a:solidFill>
                  <a:srgbClr val="EEFF4B"/>
                </a:solidFill>
              </a:rPr>
              <a:t> </a:t>
            </a:r>
            <a:r>
              <a:rPr lang="th-TH" sz="3200">
                <a:solidFill>
                  <a:srgbClr val="EEFF4B"/>
                </a:solidFill>
              </a:rPr>
              <a:t>อเล็กซานเดอร์มหาราช</a:t>
            </a:r>
            <a:endParaRPr lang="en-US" sz="3200">
              <a:solidFill>
                <a:srgbClr val="EEFF4B"/>
              </a:solidFill>
            </a:endParaRPr>
          </a:p>
        </p:txBody>
      </p:sp>
      <p:sp>
        <p:nvSpPr>
          <p:cNvPr id="14339" name="Text Box 4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295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06</a:t>
            </a:r>
          </a:p>
        </p:txBody>
      </p:sp>
      <p:sp>
        <p:nvSpPr>
          <p:cNvPr id="14341" name="Text Box 4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14342" name="Group 49"/>
          <p:cNvGrpSpPr>
            <a:grpSpLocks/>
          </p:cNvGrpSpPr>
          <p:nvPr/>
        </p:nvGrpSpPr>
        <p:grpSpPr bwMode="auto">
          <a:xfrm>
            <a:off x="519113" y="312738"/>
            <a:ext cx="854075" cy="1704975"/>
            <a:chOff x="327" y="161"/>
            <a:chExt cx="538" cy="1074"/>
          </a:xfrm>
        </p:grpSpPr>
        <p:sp>
          <p:nvSpPr>
            <p:cNvPr id="422962" name="Rectangle 5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sz="2800" b="0">
                <a:latin typeface="Matura MT Script Capitals" charset="0"/>
              </a:endParaRPr>
            </a:p>
          </p:txBody>
        </p:sp>
        <p:sp>
          <p:nvSpPr>
            <p:cNvPr id="422963" name="Line 5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4343" name="Group 19"/>
          <p:cNvGrpSpPr>
            <a:grpSpLocks/>
          </p:cNvGrpSpPr>
          <p:nvPr/>
        </p:nvGrpSpPr>
        <p:grpSpPr bwMode="auto">
          <a:xfrm>
            <a:off x="7931150" y="3429000"/>
            <a:ext cx="984250" cy="550863"/>
            <a:chOff x="7931150" y="3429000"/>
            <a:chExt cx="984250" cy="550863"/>
          </a:xfrm>
        </p:grpSpPr>
        <p:sp>
          <p:nvSpPr>
            <p:cNvPr id="14344"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345"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346"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14347"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8"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9"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14350"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579438"/>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a:solidFill>
                  <a:srgbClr val="EEFF4B"/>
                </a:solidFill>
              </a:rPr>
              <a:t> </a:t>
            </a:r>
            <a:r>
              <a:rPr lang="th-TH" sz="3200">
                <a:solidFill>
                  <a:srgbClr val="EEFF4B"/>
                </a:solidFill>
              </a:rPr>
              <a:t>อเล็กซานเดอร์มหาราช</a:t>
            </a:r>
            <a:endParaRPr lang="en-US" sz="3200">
              <a:solidFill>
                <a:srgbClr val="EEFF4B"/>
              </a:solidFill>
            </a:endParaRPr>
          </a:p>
        </p:txBody>
      </p:sp>
      <p:grpSp>
        <p:nvGrpSpPr>
          <p:cNvPr id="2" name="Group 15"/>
          <p:cNvGrpSpPr>
            <a:grpSpLocks/>
          </p:cNvGrpSpPr>
          <p:nvPr/>
        </p:nvGrpSpPr>
        <p:grpSpPr bwMode="auto">
          <a:xfrm>
            <a:off x="623888" y="1628775"/>
            <a:ext cx="2363787" cy="3121025"/>
            <a:chOff x="393" y="1138"/>
            <a:chExt cx="1489" cy="1966"/>
          </a:xfrm>
        </p:grpSpPr>
        <p:pic>
          <p:nvPicPr>
            <p:cNvPr id="421894"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016" cy="36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th-TH">
                  <a:solidFill>
                    <a:srgbClr val="EEFF4B"/>
                  </a:solidFill>
                </a:rPr>
                <a:t>อริสโตเติล</a:t>
              </a:r>
              <a:r>
                <a:rPr lang="en-US">
                  <a:solidFill>
                    <a:srgbClr val="EEFF4B"/>
                  </a:solidFill>
                </a:rPr>
                <a:t>,              </a:t>
              </a:r>
              <a:r>
                <a:rPr lang="th-TH">
                  <a:solidFill>
                    <a:srgbClr val="EEFF4B"/>
                  </a:solidFill>
                </a:rPr>
                <a:t>พระอาจารย์ของพระองค์</a:t>
              </a:r>
              <a:endParaRPr lang="en-US">
                <a:solidFill>
                  <a:srgbClr val="EEFF4B"/>
                </a:solidFill>
              </a:endParaRPr>
            </a:p>
          </p:txBody>
        </p:sp>
      </p:grpSp>
      <p:grpSp>
        <p:nvGrpSpPr>
          <p:cNvPr id="3" name="Group 42"/>
          <p:cNvGrpSpPr>
            <a:grpSpLocks/>
          </p:cNvGrpSpPr>
          <p:nvPr/>
        </p:nvGrpSpPr>
        <p:grpSpPr bwMode="auto">
          <a:xfrm>
            <a:off x="5692775" y="2028825"/>
            <a:ext cx="2984500" cy="4027488"/>
            <a:chOff x="3586" y="1278"/>
            <a:chExt cx="1880" cy="2537"/>
          </a:xfrm>
        </p:grpSpPr>
        <p:pic>
          <p:nvPicPr>
            <p:cNvPr id="421895"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4364" y="1278"/>
              <a:ext cx="1102" cy="659"/>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defRPr/>
              </a:pPr>
              <a:r>
                <a:rPr lang="en-US" sz="1400" dirty="0">
                  <a:solidFill>
                    <a:srgbClr val="EEFF4B"/>
                  </a:solidFill>
                </a:rPr>
                <a:t>                       </a:t>
              </a:r>
              <a:r>
                <a:rPr lang="th-TH" dirty="0">
                  <a:solidFill>
                    <a:srgbClr val="EEFF4B"/>
                  </a:solidFill>
                </a:rPr>
                <a:t>อเล็กซานเดอร์    ฝึกม้าที่ชื่อ</a:t>
              </a:r>
              <a:r>
                <a:rPr lang="en-US" dirty="0" err="1">
                  <a:solidFill>
                    <a:srgbClr val="EEFF4B"/>
                  </a:solidFill>
                </a:rPr>
                <a:t>Bucephalas</a:t>
              </a:r>
              <a:endParaRPr lang="en-US" dirty="0">
                <a:solidFill>
                  <a:srgbClr val="EEFF4B"/>
                </a:solidFill>
              </a:endParaRPr>
            </a:p>
          </p:txBody>
        </p:sp>
      </p:grpSp>
      <p:sp>
        <p:nvSpPr>
          <p:cNvPr id="16389" name="Text Box 3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1928"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sp>
        <p:nvSpPr>
          <p:cNvPr id="16391" name="Text Box 4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16392" name="Group 19"/>
          <p:cNvGrpSpPr>
            <a:grpSpLocks/>
          </p:cNvGrpSpPr>
          <p:nvPr/>
        </p:nvGrpSpPr>
        <p:grpSpPr bwMode="auto">
          <a:xfrm>
            <a:off x="7931150" y="3429000"/>
            <a:ext cx="984250" cy="550863"/>
            <a:chOff x="7931150" y="3429000"/>
            <a:chExt cx="984250" cy="550863"/>
          </a:xfrm>
        </p:grpSpPr>
        <p:sp>
          <p:nvSpPr>
            <p:cNvPr id="16393"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6394"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6395"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th-TH"/>
            </a:p>
          </p:txBody>
        </p:sp>
        <p:sp>
          <p:nvSpPr>
            <p:cNvPr id="16396"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7"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8" name="Rectangle 33"/>
            <p:cNvSpPr>
              <a:spLocks noChangeArrowheads="1"/>
            </p:cNvSpPr>
            <p:nvPr/>
          </p:nvSpPr>
          <p:spPr bwMode="auto">
            <a:xfrm>
              <a:off x="7931150" y="3568700"/>
              <a:ext cx="90088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 อเล็ก แห่งกรีซ</a:t>
              </a:r>
              <a:endParaRPr lang="en-US" sz="900">
                <a:solidFill>
                  <a:srgbClr val="000000"/>
                </a:solidFill>
                <a:latin typeface="Helvetica" charset="0"/>
              </a:endParaRPr>
            </a:p>
          </p:txBody>
        </p:sp>
        <p:sp>
          <p:nvSpPr>
            <p:cNvPr id="16399" name="Rectangle 34"/>
            <p:cNvSpPr>
              <a:spLocks noChangeArrowheads="1"/>
            </p:cNvSpPr>
            <p:nvPr/>
          </p:nvSpPr>
          <p:spPr bwMode="auto">
            <a:xfrm>
              <a:off x="7961272" y="3429000"/>
              <a:ext cx="6187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th-TH" sz="900">
                  <a:solidFill>
                    <a:schemeClr val="bg2"/>
                  </a:solidFill>
                  <a:latin typeface="Times" charset="0"/>
                </a:rPr>
                <a:t>ช่วงเงียบ</a:t>
              </a:r>
              <a:endParaRPr lang="en-US" sz="900">
                <a:solidFill>
                  <a:schemeClr val="bg2"/>
                </a:solidFill>
                <a:latin typeface="Times"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10159</TotalTime>
  <Pages>52</Pages>
  <Words>5258</Words>
  <Application>Microsoft Macintosh PowerPoint</Application>
  <PresentationFormat>On-screen Show (4:3)</PresentationFormat>
  <Paragraphs>776</Paragraphs>
  <Slides>37</Slides>
  <Notes>36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37</vt:i4>
      </vt:variant>
    </vt:vector>
  </HeadingPairs>
  <TitlesOfParts>
    <vt:vector size="53" baseType="lpstr">
      <vt:lpstr>B VAG Rounded Bold</vt:lpstr>
      <vt:lpstr>Chicago</vt:lpstr>
      <vt:lpstr>Kosher-Normal</vt:lpstr>
      <vt:lpstr>ＭＳ Ｐゴシック</vt:lpstr>
      <vt:lpstr>Times</vt:lpstr>
      <vt:lpstr>Arial</vt:lpstr>
      <vt:lpstr>Comic Sans MS</vt:lpstr>
      <vt:lpstr>Helvetica</vt:lpstr>
      <vt:lpstr>Matura MT Script Capitals</vt:lpstr>
      <vt:lpstr>Monotype Sorts</vt:lpstr>
      <vt:lpstr>Tahoma</vt:lpstr>
      <vt:lpstr>Times New Roman</vt:lpstr>
      <vt:lpstr>Wingdings</vt:lpstr>
      <vt:lpstr>untitled 3</vt:lpstr>
      <vt:lpstr>1_untitled 2</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พระคัมภีร์จากพื้นฐาน •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531</cp:revision>
  <cp:lastPrinted>2003-05-28T21:54:29Z</cp:lastPrinted>
  <dcterms:created xsi:type="dcterms:W3CDTF">2010-04-16T05:37:55Z</dcterms:created>
  <dcterms:modified xsi:type="dcterms:W3CDTF">2025-01-02T05:52:41Z</dcterms:modified>
</cp:coreProperties>
</file>