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notesSlides/notesSlide27.xml" ContentType="application/vnd.openxmlformats-officedocument.presentationml.notesSlide+xml"/>
  <Override PartName="/ppt/tags/tag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tags/tag11.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 id="2147483672" r:id="rId3"/>
  </p:sldMasterIdLst>
  <p:notesMasterIdLst>
    <p:notesMasterId r:id="rId78"/>
  </p:notesMasterIdLst>
  <p:handoutMasterIdLst>
    <p:handoutMasterId r:id="rId79"/>
  </p:handoutMasterIdLst>
  <p:sldIdLst>
    <p:sldId id="799" r:id="rId4"/>
    <p:sldId id="797" r:id="rId5"/>
    <p:sldId id="746" r:id="rId6"/>
    <p:sldId id="714" r:id="rId7"/>
    <p:sldId id="786" r:id="rId8"/>
    <p:sldId id="719" r:id="rId9"/>
    <p:sldId id="720" r:id="rId10"/>
    <p:sldId id="790" r:id="rId11"/>
    <p:sldId id="756" r:id="rId12"/>
    <p:sldId id="757" r:id="rId13"/>
    <p:sldId id="758" r:id="rId14"/>
    <p:sldId id="759" r:id="rId15"/>
    <p:sldId id="764" r:id="rId16"/>
    <p:sldId id="760" r:id="rId17"/>
    <p:sldId id="763" r:id="rId18"/>
    <p:sldId id="762" r:id="rId19"/>
    <p:sldId id="794" r:id="rId20"/>
    <p:sldId id="642" r:id="rId21"/>
    <p:sldId id="641" r:id="rId22"/>
    <p:sldId id="643" r:id="rId23"/>
    <p:sldId id="644" r:id="rId24"/>
    <p:sldId id="765" r:id="rId25"/>
    <p:sldId id="724" r:id="rId26"/>
    <p:sldId id="725" r:id="rId27"/>
    <p:sldId id="723" r:id="rId28"/>
    <p:sldId id="646" r:id="rId29"/>
    <p:sldId id="784" r:id="rId30"/>
    <p:sldId id="793" r:id="rId31"/>
    <p:sldId id="753" r:id="rId32"/>
    <p:sldId id="769" r:id="rId33"/>
    <p:sldId id="783" r:id="rId34"/>
    <p:sldId id="770" r:id="rId35"/>
    <p:sldId id="778" r:id="rId36"/>
    <p:sldId id="779" r:id="rId37"/>
    <p:sldId id="789" r:id="rId38"/>
    <p:sldId id="780" r:id="rId39"/>
    <p:sldId id="781" r:id="rId40"/>
    <p:sldId id="737" r:id="rId41"/>
    <p:sldId id="727" r:id="rId42"/>
    <p:sldId id="652" r:id="rId43"/>
    <p:sldId id="729" r:id="rId44"/>
    <p:sldId id="726" r:id="rId45"/>
    <p:sldId id="653" r:id="rId46"/>
    <p:sldId id="654" r:id="rId47"/>
    <p:sldId id="745" r:id="rId48"/>
    <p:sldId id="730" r:id="rId49"/>
    <p:sldId id="655" r:id="rId50"/>
    <p:sldId id="785" r:id="rId51"/>
    <p:sldId id="657" r:id="rId52"/>
    <p:sldId id="658" r:id="rId53"/>
    <p:sldId id="659" r:id="rId54"/>
    <p:sldId id="660" r:id="rId55"/>
    <p:sldId id="661" r:id="rId56"/>
    <p:sldId id="662" r:id="rId57"/>
    <p:sldId id="663" r:id="rId58"/>
    <p:sldId id="748" r:id="rId59"/>
    <p:sldId id="773" r:id="rId60"/>
    <p:sldId id="667" r:id="rId61"/>
    <p:sldId id="666" r:id="rId62"/>
    <p:sldId id="791" r:id="rId63"/>
    <p:sldId id="668" r:id="rId64"/>
    <p:sldId id="670" r:id="rId65"/>
    <p:sldId id="669" r:id="rId66"/>
    <p:sldId id="671" r:id="rId67"/>
    <p:sldId id="672" r:id="rId68"/>
    <p:sldId id="673" r:id="rId69"/>
    <p:sldId id="734" r:id="rId70"/>
    <p:sldId id="733" r:id="rId71"/>
    <p:sldId id="788" r:id="rId72"/>
    <p:sldId id="674" r:id="rId73"/>
    <p:sldId id="795" r:id="rId74"/>
    <p:sldId id="796" r:id="rId75"/>
    <p:sldId id="798" r:id="rId76"/>
    <p:sldId id="750" r:id="rId77"/>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1pPr>
    <a:lvl2pPr marL="4572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2pPr>
    <a:lvl3pPr marL="9144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3pPr>
    <a:lvl4pPr marL="13716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4pPr>
    <a:lvl5pPr marL="1828800" algn="l" rtl="0" eaLnBrk="0" fontAlgn="base" hangingPunct="0">
      <a:spcBef>
        <a:spcPct val="0"/>
      </a:spcBef>
      <a:spcAft>
        <a:spcPct val="0"/>
      </a:spcAft>
      <a:defRPr sz="2800" kern="1200">
        <a:solidFill>
          <a:srgbClr val="00DFCA"/>
        </a:solidFill>
        <a:latin typeface="Matura MT Script Capitals" charset="0"/>
        <a:ea typeface="ＭＳ Ｐゴシック" charset="0"/>
        <a:cs typeface="ＭＳ Ｐゴシック" charset="0"/>
      </a:defRPr>
    </a:lvl5pPr>
    <a:lvl6pPr marL="2286000" algn="l" defTabSz="457200" rtl="0" eaLnBrk="1" latinLnBrk="0" hangingPunct="1">
      <a:defRPr sz="2800" kern="1200">
        <a:solidFill>
          <a:srgbClr val="00DFCA"/>
        </a:solidFill>
        <a:latin typeface="Matura MT Script Capitals" charset="0"/>
        <a:ea typeface="ＭＳ Ｐゴシック" charset="0"/>
        <a:cs typeface="ＭＳ Ｐゴシック" charset="0"/>
      </a:defRPr>
    </a:lvl6pPr>
    <a:lvl7pPr marL="2743200" algn="l" defTabSz="457200" rtl="0" eaLnBrk="1" latinLnBrk="0" hangingPunct="1">
      <a:defRPr sz="2800" kern="1200">
        <a:solidFill>
          <a:srgbClr val="00DFCA"/>
        </a:solidFill>
        <a:latin typeface="Matura MT Script Capitals" charset="0"/>
        <a:ea typeface="ＭＳ Ｐゴシック" charset="0"/>
        <a:cs typeface="ＭＳ Ｐゴシック" charset="0"/>
      </a:defRPr>
    </a:lvl7pPr>
    <a:lvl8pPr marL="3200400" algn="l" defTabSz="457200" rtl="0" eaLnBrk="1" latinLnBrk="0" hangingPunct="1">
      <a:defRPr sz="2800" kern="1200">
        <a:solidFill>
          <a:srgbClr val="00DFCA"/>
        </a:solidFill>
        <a:latin typeface="Matura MT Script Capitals" charset="0"/>
        <a:ea typeface="ＭＳ Ｐゴシック" charset="0"/>
        <a:cs typeface="ＭＳ Ｐゴシック" charset="0"/>
      </a:defRPr>
    </a:lvl8pPr>
    <a:lvl9pPr marL="3657600" algn="l" defTabSz="457200" rtl="0" eaLnBrk="1" latinLnBrk="0" hangingPunct="1">
      <a:defRPr sz="2800" kern="1200">
        <a:solidFill>
          <a:srgbClr val="00DFCA"/>
        </a:solidFill>
        <a:latin typeface="Matura MT Script Capital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231">
          <p15:clr>
            <a:srgbClr val="A4A3A4"/>
          </p15:clr>
        </p15:guide>
        <p15:guide id="2" orient="horz">
          <p15:clr>
            <a:srgbClr val="A4A3A4"/>
          </p15:clr>
        </p15:guide>
        <p15:guide id="3" orient="horz" pos="1485">
          <p15:clr>
            <a:srgbClr val="A4A3A4"/>
          </p15:clr>
        </p15:guide>
        <p15:guide id="4" pos="4080">
          <p15:clr>
            <a:srgbClr val="A4A3A4"/>
          </p15:clr>
        </p15:guide>
        <p15:guide id="5" pos="5158">
          <p15:clr>
            <a:srgbClr val="A4A3A4"/>
          </p15:clr>
        </p15:guide>
        <p15:guide id="6" pos="551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CFF23"/>
    <a:srgbClr val="F8131B"/>
    <a:srgbClr val="CC1827"/>
    <a:srgbClr val="1039BD"/>
    <a:srgbClr val="0842DE"/>
    <a:srgbClr val="0831AD"/>
    <a:srgbClr val="000000"/>
    <a:srgbClr val="02005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94639"/>
  </p:normalViewPr>
  <p:slideViewPr>
    <p:cSldViewPr snapToGrid="0">
      <p:cViewPr>
        <p:scale>
          <a:sx n="89" d="100"/>
          <a:sy n="89" d="100"/>
        </p:scale>
        <p:origin x="1632" y="1440"/>
      </p:cViewPr>
      <p:guideLst>
        <p:guide orient="horz" pos="4231"/>
        <p:guide orient="horz"/>
        <p:guide orient="horz" pos="1485"/>
        <p:guide pos="4080"/>
        <p:guide pos="5158"/>
        <p:guide pos="5516"/>
      </p:guideLst>
    </p:cSldViewPr>
  </p:slideViewPr>
  <p:outlineViewPr>
    <p:cViewPr>
      <p:scale>
        <a:sx n="33" d="100"/>
        <a:sy n="33" d="100"/>
      </p:scale>
      <p:origin x="0" y="2008"/>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80" d="100"/>
          <a:sy n="80" d="100"/>
        </p:scale>
        <p:origin x="-176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handoutMaster" Target="handoutMasters/handoutMaster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2B15A3E9-DA92-9F47-BFE2-5B360EFBC249}"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3738179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nchor="ctr">
            <a:spAutoFit/>
          </a:bodyPr>
          <a:lstStyle/>
          <a:p>
            <a:pPr algn="r"/>
            <a:fld id="{69B74634-A549-094D-AFF9-73BA7AD02DA2}" type="slidenum">
              <a:rPr lang="en-US" sz="1400">
                <a:solidFill>
                  <a:schemeClr val="tx1"/>
                </a:solidFill>
                <a:latin typeface="Times" charset="0"/>
              </a:rPr>
              <a:pPr algn="r"/>
              <a:t>‹#›</a:t>
            </a:fld>
            <a:endParaRPr lang="en-US" sz="1400">
              <a:solidFill>
                <a:schemeClr val="tx1"/>
              </a:solidFill>
              <a:latin typeface="Times" charset="0"/>
            </a:endParaRPr>
          </a:p>
        </p:txBody>
      </p:sp>
    </p:spTree>
    <p:extLst>
      <p:ext uri="{BB962C8B-B14F-4D97-AF65-F5344CB8AC3E}">
        <p14:creationId xmlns:p14="http://schemas.microsoft.com/office/powerpoint/2010/main" val="854080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8"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Times"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Still keeping in mind that geometric shape…</a:t>
            </a:r>
          </a:p>
          <a:p>
            <a:pPr lvl="2"/>
            <a:r>
              <a:rPr lang="en-US" b="1">
                <a:latin typeface="Times" charset="0"/>
                <a:ea typeface="ＭＳ Ｐゴシック" charset="0"/>
              </a:rPr>
              <a:t>///  that finishes out a circle…called an arc…</a:t>
            </a:r>
          </a:p>
          <a:p>
            <a:r>
              <a:rPr lang="en-US">
                <a:latin typeface="Times" charset="0"/>
                <a:ea typeface="ＭＳ Ｐゴシック" charset="0"/>
                <a:cs typeface="ＭＳ Ｐゴシック" charset="0"/>
              </a:rPr>
              <a:t>     ////  spelled A…R…C…leading us to the period of Israel</a:t>
            </a:r>
            <a:r>
              <a:rPr lang="en-US" altLang="ja-JP">
                <a:latin typeface="Times" charset="0"/>
                <a:ea typeface="ＭＳ Ｐゴシック" charset="0"/>
                <a:cs typeface="ＭＳ Ｐゴシック" charset="0"/>
              </a:rPr>
              <a:t>'s ROYALTY.</a:t>
            </a:r>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3346068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xfrm>
            <a:off x="1150938" y="692150"/>
            <a:ext cx="4556125" cy="3416300"/>
          </a:xfrm>
          <a:ln/>
        </p:spPr>
      </p:sp>
      <p:sp>
        <p:nvSpPr>
          <p:cNvPr id="215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Depending on how you count them, and here the scholars differ, there were between 13 and 15 JUDGES during the ANARCHY period. </a:t>
            </a:r>
          </a:p>
          <a:p>
            <a:r>
              <a:rPr lang="en-US" b="1">
                <a:latin typeface="Times" charset="0"/>
                <a:ea typeface="ＭＳ Ｐゴシック" charset="0"/>
                <a:cs typeface="ＭＳ Ｐゴシック" charset="0"/>
              </a:rPr>
              <a:t>////	Of those several JUDGES, you might recognize the names of some of them, such as Deborah &amp; Barak…Deborah was a woman… there was Gideon…and of course, the legendary Samson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a:xfrm>
            <a:off x="1150938" y="692150"/>
            <a:ext cx="4556125" cy="3416300"/>
          </a:xfrm>
          <a:ln/>
        </p:spPr>
      </p:sp>
      <p:sp>
        <p:nvSpPr>
          <p:cNvPr id="235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But of those many Israelite Judges, the nation</a:t>
            </a:r>
            <a:r>
              <a:rPr lang="en-US" altLang="ja-JP" b="1">
                <a:latin typeface="Times" charset="0"/>
                <a:ea typeface="ＭＳ Ｐゴシック" charset="0"/>
                <a:cs typeface="ＭＳ Ｐゴシック" charset="0"/>
              </a:rPr>
              <a:t>'s last and greatest JUDGE, a "hinge character," was Samuel. Except for Moses, Samuel is the first of the long line of Israel's great prophets. His life marks the beginning of the Time of the Prophets.</a:t>
            </a:r>
            <a:endParaRPr lang="en-US" b="1">
              <a:latin typeface="Times"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ChangeArrowheads="1" noTextEdit="1"/>
          </p:cNvSpPr>
          <p:nvPr>
            <p:ph type="sldImg"/>
          </p:nvPr>
        </p:nvSpPr>
        <p:spPr>
          <a:xfrm>
            <a:off x="1150938" y="692150"/>
            <a:ext cx="4556125" cy="3416300"/>
          </a:xfrm>
          <a:ln/>
        </p:spPr>
      </p:sp>
      <p:sp>
        <p:nvSpPr>
          <p:cNvPr id="256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Within a very few miles of this region…at either the villages of Ramah or today</a:t>
            </a:r>
            <a:r>
              <a:rPr lang="en-US" altLang="ja-JP" b="1">
                <a:latin typeface="Times" charset="0"/>
                <a:ea typeface="ＭＳ Ｐゴシック" charset="0"/>
                <a:cs typeface="ＭＳ Ｐゴシック" charset="0"/>
              </a:rPr>
              <a:t>'s Arabic Nebi Samwil…Samuel was born and lived out his life…within clear view of Jerusalem just a few miles to the south. From this aerial view, it's easy to see the neighboring closeness of the ancient Biblical sites. </a:t>
            </a:r>
          </a:p>
          <a:p>
            <a:r>
              <a:rPr lang="en-US">
                <a:latin typeface="Times" charset="0"/>
                <a:ea typeface="ＭＳ Ｐゴシック" charset="0"/>
                <a:cs typeface="ＭＳ Ｐゴシック" charset="0"/>
              </a:rPr>
              <a:t>////	In this area, north of Jerusalem, tribal elders from all over Israel converged to meet with Samuel.  They begged him to anoint a king for Israel so that their nation could be more like the other kingdoms surrounding Israel at that time.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ChangeArrowheads="1" noTextEdit="1"/>
          </p:cNvSpPr>
          <p:nvPr>
            <p:ph type="sldImg"/>
          </p:nvPr>
        </p:nvSpPr>
        <p:spPr>
          <a:xfrm>
            <a:off x="1150938" y="692150"/>
            <a:ext cx="4556125" cy="3416300"/>
          </a:xfrm>
          <a:ln/>
        </p:spPr>
      </p:sp>
      <p:sp>
        <p:nvSpPr>
          <p:cNvPr id="276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r>
              <a:rPr lang="ja-JP" altLang="en-US" b="1">
                <a:latin typeface="Times" charset="0"/>
                <a:ea typeface="ＭＳ Ｐゴシック" charset="0"/>
              </a:rPr>
              <a:t>“</a:t>
            </a:r>
            <a:r>
              <a:rPr lang="en-US" altLang="ja-JP" b="1">
                <a:latin typeface="Times" charset="0"/>
                <a:ea typeface="ＭＳ Ｐゴシック" charset="0"/>
              </a:rPr>
              <a:t>We want a king!</a:t>
            </a:r>
            <a:r>
              <a:rPr lang="ja-JP" altLang="en-US" b="1">
                <a:latin typeface="Times" charset="0"/>
                <a:ea typeface="ＭＳ Ｐゴシック" charset="0"/>
              </a:rPr>
              <a:t>”</a:t>
            </a:r>
            <a:r>
              <a:rPr lang="en-US" altLang="ja-JP" b="1">
                <a:latin typeface="Times" charset="0"/>
                <a:ea typeface="ＭＳ Ｐゴシック" charset="0"/>
              </a:rPr>
              <a:t> they said.  But through Samuel, God tells them that He is their only king, that they need no other. But the people are not satisfied. </a:t>
            </a:r>
          </a:p>
          <a:p>
            <a:pPr lvl="1"/>
            <a:r>
              <a:rPr lang="en-US" b="1">
                <a:latin typeface="Times" charset="0"/>
                <a:ea typeface="ＭＳ Ｐゴシック" charset="0"/>
              </a:rPr>
              <a:t>////	Following their request, God says through Samuel, in effect, "Are you sure you want to do that?" God then tells Samuel, </a:t>
            </a:r>
            <a:r>
              <a:rPr lang="ja-JP" altLang="en-US" b="1">
                <a:latin typeface="Times" charset="0"/>
                <a:ea typeface="ＭＳ Ｐゴシック" charset="0"/>
              </a:rPr>
              <a:t>“</a:t>
            </a:r>
            <a:r>
              <a:rPr lang="en-US" altLang="ja-JP" b="1">
                <a:latin typeface="Times" charset="0"/>
                <a:ea typeface="ＭＳ Ｐゴシック" charset="0"/>
              </a:rPr>
              <a:t>All right, anoint a king for them so they will learn the difficult lessons in answering to an earthly sovereign instead of their heavenly authority.</a:t>
            </a:r>
            <a:r>
              <a:rPr lang="ja-JP" altLang="en-US" b="1">
                <a:latin typeface="Times" charset="0"/>
                <a:ea typeface="ＭＳ Ｐゴシック" charset="0"/>
              </a:rPr>
              <a:t>”</a:t>
            </a:r>
            <a:endParaRPr lang="en-US" altLang="ja-JP" b="1">
              <a:latin typeface="Times" charset="0"/>
              <a:ea typeface="ＭＳ Ｐゴシック" charset="0"/>
            </a:endParaRPr>
          </a:p>
          <a:p>
            <a:r>
              <a:rPr lang="en-US">
                <a:latin typeface="Times" charset="0"/>
                <a:ea typeface="ＭＳ Ｐゴシック" charset="0"/>
                <a:cs typeface="ＭＳ Ｐゴシック" charset="0"/>
              </a:rPr>
              <a:t>   ////	  So after some 350 years of apostasy and national rebellion… a time of gross sin and falling away from the worship of the one true God, the era of ANARCHY comes to an end.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Rot="1" noChangeAspect="1" noChangeArrowheads="1" noTextEdit="1"/>
          </p:cNvSpPr>
          <p:nvPr>
            <p:ph type="sldImg"/>
          </p:nvPr>
        </p:nvSpPr>
        <p:spPr>
          <a:xfrm>
            <a:off x="1150938" y="692150"/>
            <a:ext cx="4556125" cy="3416300"/>
          </a:xfrm>
          <a:ln/>
        </p:spPr>
      </p:sp>
      <p:sp>
        <p:nvSpPr>
          <p:cNvPr id="296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…with Samuel serving as that hinge character -- that enormous historic figure who moves Israel forward into the period of its second kind of society…</a:t>
            </a:r>
          </a:p>
          <a:p>
            <a:r>
              <a:rPr lang="en-US">
                <a:latin typeface="Times" charset="0"/>
                <a:ea typeface="ＭＳ Ｐゴシック" charset="0"/>
                <a:cs typeface="ＭＳ Ｐゴシック" charset="0"/>
              </a:rPr>
              <a:t>     ////  … quite different from ANARCHY.  We call it...</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ROYALTY.</a:t>
            </a:r>
            <a:r>
              <a:rPr lang="ja-JP" altLang="en-US">
                <a:latin typeface="Times" charset="0"/>
                <a:ea typeface="ＭＳ Ｐゴシック" charset="0"/>
                <a:cs typeface="ＭＳ Ｐゴシック" charset="0"/>
              </a:rPr>
              <a:t>”</a:t>
            </a:r>
            <a:endParaRPr lang="en-US">
              <a:latin typeface="Times"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ChangeArrowheads="1" noTextEdit="1"/>
          </p:cNvSpPr>
          <p:nvPr>
            <p:ph type="sldImg"/>
          </p:nvPr>
        </p:nvSpPr>
        <p:spPr>
          <a:xfrm>
            <a:off x="1150938" y="692150"/>
            <a:ext cx="4556125" cy="3416300"/>
          </a:xfrm>
          <a:ln/>
        </p:spPr>
      </p:sp>
      <p:sp>
        <p:nvSpPr>
          <p:cNvPr id="317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2"/>
            <a:r>
              <a:rPr lang="en-US" b="1">
                <a:latin typeface="Times" charset="0"/>
                <a:ea typeface="ＭＳ Ｐゴシック" charset="0"/>
              </a:rPr>
              <a:t>Still keeping in mind that geometric shape…</a:t>
            </a:r>
          </a:p>
          <a:p>
            <a:pPr lvl="2"/>
            <a:r>
              <a:rPr lang="en-US" b="1">
                <a:latin typeface="Times" charset="0"/>
                <a:ea typeface="ＭＳ Ｐゴシック" charset="0"/>
              </a:rPr>
              <a:t>///  that finishes out a circle…called an arc…</a:t>
            </a:r>
          </a:p>
          <a:p>
            <a:r>
              <a:rPr lang="en-US">
                <a:latin typeface="Times" charset="0"/>
                <a:ea typeface="ＭＳ Ｐゴシック" charset="0"/>
                <a:cs typeface="ＭＳ Ｐゴシック" charset="0"/>
              </a:rPr>
              <a:t>     ////  spelled A…R…C…leading us to the period of Israel</a:t>
            </a:r>
            <a:r>
              <a:rPr lang="en-US" altLang="ja-JP">
                <a:latin typeface="Times" charset="0"/>
                <a:ea typeface="ＭＳ Ｐゴシック" charset="0"/>
                <a:cs typeface="ＭＳ Ｐゴシック" charset="0"/>
              </a:rPr>
              <a:t>'s ROYALTY.</a:t>
            </a:r>
            <a:endParaRPr lang="en-US">
              <a:latin typeface="Times"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Rot="1" noChangeAspect="1" noChangeArrowheads="1" noTextEdit="1"/>
          </p:cNvSpPr>
          <p:nvPr>
            <p:ph type="sldImg"/>
          </p:nvPr>
        </p:nvSpPr>
        <p:spPr>
          <a:xfrm>
            <a:off x="1150938" y="692150"/>
            <a:ext cx="4556125" cy="3416300"/>
          </a:xfrm>
          <a:ln/>
        </p:spPr>
      </p:sp>
      <p:sp>
        <p:nvSpPr>
          <p:cNvPr id="337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Bible File up to this point.  </a:t>
            </a:r>
          </a:p>
          <a:p>
            <a:r>
              <a:rPr lang="en-US" b="1">
                <a:latin typeface="Times" charset="0"/>
                <a:ea typeface="ＭＳ Ｐゴシック" charset="0"/>
                <a:cs typeface="ＭＳ Ｐゴシック" charset="0"/>
              </a:rPr>
              <a:t>////	CREATION... </a:t>
            </a:r>
          </a:p>
          <a:p>
            <a:r>
              <a:rPr lang="en-US" b="1">
                <a:latin typeface="Times" charset="0"/>
                <a:ea typeface="ＭＳ Ｐゴシック" charset="0"/>
                <a:cs typeface="ＭＳ Ｐゴシック" charset="0"/>
              </a:rPr>
              <a:t>////	ABRAHAM.. JOSEPH...MOSES...JOSHUA...and</a:t>
            </a:r>
          </a:p>
          <a:p>
            <a:r>
              <a:rPr lang="en-US" b="1">
                <a:latin typeface="Times" charset="0"/>
                <a:ea typeface="ＭＳ Ｐゴシック" charset="0"/>
                <a:cs typeface="ＭＳ Ｐゴシック" charset="0"/>
              </a:rPr>
              <a:t>////	ANARCHY. Now we move into… </a:t>
            </a:r>
          </a:p>
          <a:p>
            <a:r>
              <a:rPr lang="en-US" b="1">
                <a:latin typeface="Times" charset="0"/>
                <a:ea typeface="ＭＳ Ｐゴシック" charset="0"/>
                <a:cs typeface="ＭＳ Ｐゴシック" charset="0"/>
              </a:rPr>
              <a:t>////	ROYALTY...with Samuel as the bridging character during the transition, a man of God enormously influential in the unfolding history of Israel.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Rot="1" noChangeAspect="1" noChangeArrowheads="1" noTextEdit="1"/>
          </p:cNvSpPr>
          <p:nvPr>
            <p:ph type="sldImg"/>
          </p:nvPr>
        </p:nvSpPr>
        <p:spPr>
          <a:xfrm>
            <a:off x="1150938" y="692150"/>
            <a:ext cx="4556125" cy="3416300"/>
          </a:xfrm>
          <a:ln/>
        </p:spPr>
      </p:sp>
      <p:sp>
        <p:nvSpPr>
          <p:cNvPr id="358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time line now moves to around 1000 BC…the most glorious time of ancient Israel</a:t>
            </a:r>
            <a:r>
              <a:rPr lang="en-US" altLang="ja-JP" b="1">
                <a:latin typeface="Times" charset="0"/>
                <a:ea typeface="ＭＳ Ｐゴシック" charset="0"/>
                <a:cs typeface="ＭＳ Ｐゴシック" charset="0"/>
              </a:rPr>
              <a:t>'s history.</a:t>
            </a:r>
            <a:endParaRPr lang="en-US" b="1">
              <a:latin typeface="Times"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xfrm>
            <a:off x="1150938" y="692150"/>
            <a:ext cx="4556125" cy="3416300"/>
          </a:xfrm>
          <a:ln/>
        </p:spPr>
      </p:sp>
      <p:sp>
        <p:nvSpPr>
          <p:cNvPr id="378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ROYALTY folder takes its place in the Bible File lineup.</a:t>
            </a:r>
          </a:p>
          <a:p>
            <a:r>
              <a:rPr lang="en-US" b="1">
                <a:latin typeface="Times" charset="0"/>
                <a:ea typeface="ＭＳ Ｐゴシック" charset="0"/>
                <a:cs typeface="ＭＳ Ｐゴシック" charset="0"/>
              </a:rPr>
              <a:t>Repeat the entire series aloud as a review:  CREATION, ABRAHAM, JOSEPH, MOSES, JOSHUA, ANARCHY, ROYALTY, CAPTIVITY, SILENCE and JESUS.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Rot="1" noChangeAspect="1" noChangeArrowheads="1" noTextEdit="1"/>
          </p:cNvSpPr>
          <p:nvPr>
            <p:ph type="sldImg"/>
          </p:nvPr>
        </p:nvSpPr>
        <p:spPr>
          <a:xfrm>
            <a:off x="1150938" y="692150"/>
            <a:ext cx="4556125" cy="3416300"/>
          </a:xfrm>
          <a:ln/>
        </p:spPr>
      </p:sp>
      <p:sp>
        <p:nvSpPr>
          <p:cNvPr id="399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 your map, there is no further path to be traced for now --  because the Israelites are NOW --- FINALLY  settled in THE LAND of their inheritance!  They will eventually occupy an area from south of the Dead Sea all the way up far north of the Sea of Galilee and from the Mediterranean Sea into the lands east of the Jordan River.</a:t>
            </a:r>
          </a:p>
          <a:p>
            <a:r>
              <a:rPr lang="en-US" b="1">
                <a:latin typeface="Times" charset="0"/>
                <a:ea typeface="ＭＳ Ｐゴシック" charset="0"/>
                <a:cs typeface="ＭＳ Ｐゴシック" charset="0"/>
              </a:rPr>
              <a:t>////	At this time…Israel is UNITED,  She is to become an international power of enormous wealth and cultural influence among neighboring nations.</a:t>
            </a:r>
          </a:p>
          <a:p>
            <a:endParaRPr lang="en-US">
              <a:latin typeface="Times"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Rot="1" noChangeAspect="1" noChangeArrowheads="1" noTextEdit="1"/>
          </p:cNvSpPr>
          <p:nvPr>
            <p:ph type="sldImg"/>
          </p:nvPr>
        </p:nvSpPr>
        <p:spPr>
          <a:xfrm>
            <a:off x="1150938" y="692150"/>
            <a:ext cx="4556125" cy="3416300"/>
          </a:xfrm>
          <a:ln/>
        </p:spPr>
      </p:sp>
      <p:sp>
        <p:nvSpPr>
          <p:cNvPr id="5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Now it</a:t>
            </a:r>
            <a:r>
              <a:rPr lang="en-US" altLang="ja-JP" b="1">
                <a:latin typeface="Times" charset="0"/>
                <a:ea typeface="ＭＳ Ｐゴシック" charset="0"/>
                <a:cs typeface="ＭＳ Ｐゴシック" charset="0"/>
              </a:rPr>
              <a:t>'s time to move on through THE BIBLE FILE from CREATION and 4 PEOPLE into the </a:t>
            </a:r>
          </a:p>
          <a:p>
            <a:r>
              <a:rPr lang="en-US" b="1">
                <a:latin typeface="Times" charset="0"/>
                <a:ea typeface="ＭＳ Ｐゴシック" charset="0"/>
                <a:cs typeface="ＭＳ Ｐゴシック" charset="0"/>
              </a:rPr>
              <a:t>////	3 KINDS OF SOCIETIES or social structure. Remember their order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A-R-C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a:t>
            </a:r>
          </a:p>
          <a:p>
            <a:r>
              <a:rPr lang="en-US" b="1">
                <a:latin typeface="Times" charset="0"/>
                <a:ea typeface="ＭＳ Ｐゴシック" charset="0"/>
                <a:cs typeface="ＭＳ Ｐゴシック" charset="0"/>
              </a:rPr>
              <a:t>////	…ANARCHY, ROYALTY, CAPTIVITY.</a:t>
            </a:r>
          </a:p>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Rot="1" noChangeAspect="1" noChangeArrowheads="1" noTextEdit="1"/>
          </p:cNvSpPr>
          <p:nvPr>
            <p:ph type="sldImg"/>
          </p:nvPr>
        </p:nvSpPr>
        <p:spPr>
          <a:xfrm>
            <a:off x="1150938" y="692150"/>
            <a:ext cx="4556125" cy="3416300"/>
          </a:xfrm>
          <a:ln/>
        </p:spPr>
      </p:sp>
      <p:sp>
        <p:nvSpPr>
          <p:cNvPr id="419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ROYALTY is the largest file folder in the Bible File because it is certainly the most complex.  But we</a:t>
            </a:r>
            <a:r>
              <a:rPr lang="en-US" altLang="ja-JP" b="1">
                <a:latin typeface="Times" charset="0"/>
                <a:ea typeface="ＭＳ Ｐゴシック" charset="0"/>
                <a:cs typeface="ＭＳ Ｐゴシック" charset="0"/>
              </a:rPr>
              <a:t>'ll take it apart…item by item. </a:t>
            </a:r>
          </a:p>
          <a:p>
            <a:r>
              <a:rPr lang="en-US" b="1">
                <a:latin typeface="Times" charset="0"/>
                <a:ea typeface="ＭＳ Ｐゴシック" charset="0"/>
                <a:cs typeface="ＭＳ Ｐゴシック" charset="0"/>
              </a:rPr>
              <a:t>////	Timeline again: around 1000 BC.</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xfrm>
            <a:off x="1150938" y="692150"/>
            <a:ext cx="4556125" cy="3416300"/>
          </a:xfrm>
          <a:ln/>
        </p:spPr>
      </p:sp>
      <p:sp>
        <p:nvSpPr>
          <p:cNvPr id="440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period of ROYALTY begins as old Samuel anoints SAUL, the first of the three kings of united Israel: </a:t>
            </a:r>
          </a:p>
          <a:p>
            <a:r>
              <a:rPr lang="en-US" b="1">
                <a:latin typeface="Times" charset="0"/>
                <a:ea typeface="ＭＳ Ｐゴシック" charset="0"/>
                <a:cs typeface="ＭＳ Ｐゴシック" charset="0"/>
              </a:rPr>
              <a:t>////	SAUL,  then…</a:t>
            </a:r>
          </a:p>
          <a:p>
            <a:r>
              <a:rPr lang="en-US" b="1">
                <a:latin typeface="Times" charset="0"/>
                <a:ea typeface="ＭＳ Ｐゴシック" charset="0"/>
                <a:cs typeface="ＭＳ Ｐゴシック" charset="0"/>
              </a:rPr>
              <a:t>////	DAVID followed by his son…</a:t>
            </a:r>
          </a:p>
          <a:p>
            <a:r>
              <a:rPr lang="en-US" b="1">
                <a:latin typeface="Times" charset="0"/>
                <a:ea typeface="ＭＳ Ｐゴシック" charset="0"/>
                <a:cs typeface="ＭＳ Ｐゴシック" charset="0"/>
              </a:rPr>
              <a:t>////	SOLOMON. </a:t>
            </a:r>
          </a:p>
          <a:p>
            <a:r>
              <a:rPr lang="en-US" b="1">
                <a:latin typeface="Times" charset="0"/>
                <a:ea typeface="ＭＳ Ｐゴシック" charset="0"/>
                <a:cs typeface="ＭＳ Ｐゴシック" charset="0"/>
              </a:rPr>
              <a:t>You can remember the order of Israel</a:t>
            </a:r>
            <a:r>
              <a:rPr lang="en-US" altLang="ja-JP" b="1">
                <a:latin typeface="Times" charset="0"/>
                <a:ea typeface="ＭＳ Ｐゴシック" charset="0"/>
                <a:cs typeface="ＭＳ Ｐゴシック" charset="0"/>
              </a:rPr>
              <a:t>'s first three kings this way:  </a:t>
            </a:r>
          </a:p>
          <a:p>
            <a:r>
              <a:rPr lang="en-US" b="1">
                <a:latin typeface="Times" charset="0"/>
                <a:ea typeface="ＭＳ Ｐゴシック" charset="0"/>
                <a:cs typeface="ＭＳ Ｐゴシック" charset="0"/>
              </a:rPr>
              <a:t>////	S-D-S...SAUL, DAVID and SOLOMON.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a:xfrm>
            <a:off x="1150938" y="692150"/>
            <a:ext cx="4556125" cy="3416300"/>
          </a:xfrm>
          <a:ln/>
        </p:spPr>
      </p:sp>
      <p:sp>
        <p:nvSpPr>
          <p:cNvPr id="460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Once on the throne, SAUL is an increasingly tormented man. Eventually, God deposes SAUL for his many failures of character and weakness in national leadership. Then once again, the old prophet, Samuel, is called to anoint Saul</a:t>
            </a:r>
            <a:r>
              <a:rPr lang="en-US" altLang="ja-JP" b="1">
                <a:latin typeface="Times" charset="0"/>
                <a:ea typeface="ＭＳ Ｐゴシック" charset="0"/>
                <a:cs typeface="ＭＳ Ｐゴシック" charset="0"/>
              </a:rPr>
              <a:t>'s successor as a king for united Israel….and that is to be young David of Bethlehem.</a:t>
            </a:r>
            <a:endParaRPr lang="en-US" b="1">
              <a:latin typeface="Times"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Rot="1" noChangeAspect="1" noChangeArrowheads="1" noTextEdit="1"/>
          </p:cNvSpPr>
          <p:nvPr>
            <p:ph type="sldImg"/>
          </p:nvPr>
        </p:nvSpPr>
        <p:spPr>
          <a:xfrm>
            <a:off x="1150938" y="692150"/>
            <a:ext cx="4556125" cy="3416300"/>
          </a:xfrm>
          <a:ln/>
        </p:spPr>
      </p:sp>
      <p:sp>
        <p:nvSpPr>
          <p:cNvPr id="481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Samuel searches throughout the country, finally locating the family of: </a:t>
            </a:r>
          </a:p>
          <a:p>
            <a:r>
              <a:rPr lang="en-US" b="1">
                <a:latin typeface="Times" charset="0"/>
                <a:ea typeface="ＭＳ Ｐゴシック" charset="0"/>
                <a:cs typeface="ＭＳ Ｐゴシック" charset="0"/>
              </a:rPr>
              <a:t>	////	…Jesse near Bethlehem. Jesse's young shepherd son, DAVID, is identified and anointed by Samuel as Israel</a:t>
            </a:r>
            <a:r>
              <a:rPr lang="en-US" altLang="ja-JP" b="1">
                <a:latin typeface="Times" charset="0"/>
                <a:ea typeface="ＭＳ Ｐゴシック" charset="0"/>
                <a:cs typeface="ＭＳ Ｐゴシック" charset="0"/>
              </a:rPr>
              <a:t>'s next and certain king.</a:t>
            </a:r>
          </a:p>
          <a:p>
            <a:r>
              <a:rPr lang="en-US" b="1">
                <a:latin typeface="Times" charset="0"/>
                <a:ea typeface="ＭＳ Ｐゴシック" charset="0"/>
                <a:cs typeface="ＭＳ Ｐゴシック" charset="0"/>
              </a:rPr>
              <a:t>	In time, King DAVID, the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man after God's own heart,</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succeeds SAUL on the throne of Israel.</a:t>
            </a:r>
            <a:endParaRPr lang="en-US" b="1">
              <a:latin typeface="Times"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a:xfrm>
            <a:off x="1150938" y="692150"/>
            <a:ext cx="4556125" cy="3416300"/>
          </a:xfrm>
          <a:ln/>
        </p:spPr>
      </p:sp>
      <p:sp>
        <p:nvSpPr>
          <p:cNvPr id="501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 is to DAVID that the Lord issues the great DAVIDIC COVENANT, His unconditional promise to Israel that she would always have a Son of David to sit upon her throne. </a:t>
            </a:r>
          </a:p>
          <a:p>
            <a:r>
              <a:rPr lang="en-US" b="1">
                <a:latin typeface="Times" charset="0"/>
                <a:ea typeface="ＭＳ Ｐゴシック" charset="0"/>
                <a:cs typeface="ＭＳ Ｐゴシック" charset="0"/>
              </a:rPr>
              <a:t>////	Notice that  parchment scroll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as it relates to the ROYALTY file folder. The coming Messiah is clearly prefigured…yet 1,000 years in Israel's future.  This is another part of that eternal contract between God and His people that began with Abraham.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DC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your scroll figure</a:t>
            </a:r>
            <a:endParaRPr lang="en-US" b="1">
              <a:latin typeface="Times"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a:xfrm>
            <a:off x="1150938" y="692150"/>
            <a:ext cx="4556125" cy="3416300"/>
          </a:xfrm>
          <a:ln/>
        </p:spPr>
      </p:sp>
      <p:sp>
        <p:nvSpPr>
          <p:cNvPr id="522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central words of that unconditional Davidic contract: 2 Samuel 7, verse 16.</a:t>
            </a:r>
          </a:p>
          <a:p>
            <a:r>
              <a:rPr lang="en-US" b="1">
                <a:latin typeface="Times" charset="0"/>
                <a:ea typeface="ＭＳ Ｐゴシック" charset="0"/>
                <a:cs typeface="ＭＳ Ｐゴシック" charset="0"/>
              </a:rPr>
              <a:t>Through Nathan, David's household prophet, God speaks these words:  "Your </a:t>
            </a:r>
          </a:p>
          <a:p>
            <a:r>
              <a:rPr lang="en-US" b="1">
                <a:latin typeface="Times" charset="0"/>
                <a:ea typeface="ＭＳ Ｐゴシック" charset="0"/>
                <a:cs typeface="ＭＳ Ｐゴシック" charset="0"/>
              </a:rPr>
              <a:t>////	house and your</a:t>
            </a:r>
          </a:p>
          <a:p>
            <a:r>
              <a:rPr lang="en-US" b="1">
                <a:latin typeface="Times" charset="0"/>
                <a:ea typeface="ＭＳ Ｐゴシック" charset="0"/>
                <a:cs typeface="ＭＳ Ｐゴシック" charset="0"/>
              </a:rPr>
              <a:t>////	kingdom will endure </a:t>
            </a:r>
          </a:p>
          <a:p>
            <a:r>
              <a:rPr lang="en-US" b="1">
                <a:latin typeface="Times" charset="0"/>
                <a:ea typeface="ＭＳ Ｐゴシック" charset="0"/>
                <a:cs typeface="ＭＳ Ｐゴシック" charset="0"/>
              </a:rPr>
              <a:t>////	forever before me; your </a:t>
            </a:r>
          </a:p>
          <a:p>
            <a:r>
              <a:rPr lang="en-US" b="1">
                <a:latin typeface="Times" charset="0"/>
                <a:ea typeface="ＭＳ Ｐゴシック" charset="0"/>
                <a:cs typeface="ＭＳ Ｐゴシック" charset="0"/>
              </a:rPr>
              <a:t>////	throne will be established </a:t>
            </a:r>
          </a:p>
          <a:p>
            <a:r>
              <a:rPr lang="en-US" b="1">
                <a:latin typeface="Times" charset="0"/>
                <a:ea typeface="ＭＳ Ｐゴシック" charset="0"/>
                <a:cs typeface="ＭＳ Ｐゴシック" charset="0"/>
              </a:rPr>
              <a:t>////	forever.</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a:xfrm>
            <a:off x="1150938" y="692150"/>
            <a:ext cx="4556125" cy="3416300"/>
          </a:xfrm>
          <a:ln/>
        </p:spPr>
      </p:sp>
      <p:sp>
        <p:nvSpPr>
          <p:cNvPr id="542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then…the DAVIDIC COVENANT becomes an amplification of the Seed portion of the ABRAHAMIC COVENANT...the second part of the LAND, the SEED, and the BLESSING formula.  This DAVIDIC promise is the SEED portion, the Davidic Covenant.  Let</a:t>
            </a:r>
            <a:r>
              <a:rPr lang="en-US" altLang="ja-JP" b="1">
                <a:latin typeface="Times" charset="0"/>
                <a:ea typeface="ＭＳ Ｐゴシック" charset="0"/>
                <a:cs typeface="ＭＳ Ｐゴシック" charset="0"/>
              </a:rPr>
              <a:t>'s take a look at David's Jerusalem.</a:t>
            </a:r>
            <a:endParaRPr lang="en-US" b="1">
              <a:latin typeface="Times"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xfrm>
            <a:off x="1150938" y="692150"/>
            <a:ext cx="4556125" cy="3416300"/>
          </a:xfrm>
          <a:ln/>
        </p:spPr>
      </p:sp>
      <p:sp>
        <p:nvSpPr>
          <p:cNvPr id="56322"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When you fly over Jerusalem today, this is the view as you approach the city from Bethlehem to the south.</a:t>
            </a:r>
          </a:p>
          <a:p>
            <a:r>
              <a:rPr lang="en-US" b="1">
                <a:latin typeface="Times" charset="0"/>
                <a:ea typeface="ＭＳ Ｐゴシック" charset="0"/>
                <a:cs typeface="ＭＳ Ｐゴシック" charset="0"/>
              </a:rPr>
              <a:t>////	And right there in the middle of this ancient city lies the focal point of almost every world crisis happening right now and certainly on into the future.  It</a:t>
            </a:r>
            <a:r>
              <a:rPr lang="en-US" altLang="ja-JP" b="1">
                <a:latin typeface="Times" charset="0"/>
                <a:ea typeface="ＭＳ Ｐゴシック" charset="0"/>
                <a:cs typeface="ＭＳ Ｐゴシック" charset="0"/>
              </a:rPr>
              <a:t>'s the ancient Temple Mount of the Old City.</a:t>
            </a:r>
            <a:endParaRPr lang="en-US" b="1">
              <a:latin typeface="Times" charset="0"/>
              <a:ea typeface="ＭＳ Ｐゴシック" charset="0"/>
              <a:cs typeface="ＭＳ Ｐゴシック" charset="0"/>
            </a:endParaRPr>
          </a:p>
        </p:txBody>
      </p:sp>
      <p:sp>
        <p:nvSpPr>
          <p:cNvPr id="56323"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fld id="{561EB1F6-BAB5-8D4D-9837-C803CEAD7F9F}" type="slidenum">
              <a:rPr lang="en-US"/>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a:xfrm>
            <a:off x="1150938" y="692150"/>
            <a:ext cx="4556125" cy="3416300"/>
          </a:xfrm>
          <a:ln/>
        </p:spPr>
      </p:sp>
      <p:sp>
        <p:nvSpPr>
          <p:cNvPr id="583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Flying closer, you would see on that Temple Mount the golden-roofed Islamic Dome of the Rock.  Also known as Mount Moriah and Mount Zion, this site marks the location of the First Temple of King David and the later Second Temple – built by King Herod the Great -- around which Our Lord ministered to the multitudes.  To the far left are the Mount of Olives and the Garden of Gethsemane.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the Temple Mount itself…47 acres of unending international intrigue, strife and dispute…currently controlled by local Moslem authorities.  The octagonal Dome of the Rock has occupied this site for 1,400 years!  Now…</a:t>
            </a:r>
          </a:p>
          <a:p>
            <a:r>
              <a:rPr lang="en-US" b="1">
                <a:latin typeface="Times" charset="0"/>
                <a:ea typeface="ＭＳ Ｐゴシック" charset="0"/>
                <a:cs typeface="ＭＳ Ｐゴシック" charset="0"/>
              </a:rPr>
              <a:t>////	Imagine this place without the Dome of the Rock…3,000 years ago, on the top of Mount Moriah…the same Moriah where Abraham had taken Isaac for sacrifice a thousand years earlier than that.  </a:t>
            </a:r>
          </a:p>
          <a:p>
            <a:r>
              <a:rPr lang="en-US" b="1">
                <a:latin typeface="Times" charset="0"/>
                <a:ea typeface="ＭＳ Ｐゴシック" charset="0"/>
                <a:cs typeface="ＭＳ Ｐゴシック" charset="0"/>
              </a:rPr>
              <a:t>////	In David</a:t>
            </a:r>
            <a:r>
              <a:rPr lang="en-US" altLang="ja-JP" b="1">
                <a:latin typeface="Times" charset="0"/>
                <a:ea typeface="ＭＳ Ｐゴシック" charset="0"/>
                <a:cs typeface="ＭＳ Ｐゴシック" charset="0"/>
              </a:rPr>
              <a:t>'s time, it had become a threshing floor owned by a man named Araunah.  </a:t>
            </a:r>
          </a:p>
          <a:p>
            <a:r>
              <a:rPr lang="en-US" b="1">
                <a:latin typeface="Times" charset="0"/>
                <a:ea typeface="ＭＳ Ｐゴシック" charset="0"/>
                <a:cs typeface="ＭＳ Ｐゴシック" charset="0"/>
              </a:rPr>
              <a:t>////	David bought that threshing floor from Araunah – similar to this one – on which to build a great worship center…because ever since the time of Moses…</a:t>
            </a:r>
          </a:p>
          <a:p>
            <a:r>
              <a:rPr lang="en-US" b="1">
                <a:latin typeface="Times" charset="0"/>
                <a:ea typeface="ＭＳ Ｐゴシック" charset="0"/>
                <a:cs typeface="ＭＳ Ｐゴシック" charset="0"/>
              </a:rPr>
              <a:t>////	…the old tabernacle, housing the sacred Ark of the Covenant, had existed in the fierce winds of the desert.  David wanted to see the Furniture of the Lord protected in a fine building…</a:t>
            </a:r>
          </a:p>
          <a:p>
            <a:r>
              <a:rPr lang="en-US" b="1">
                <a:latin typeface="Times" charset="0"/>
                <a:ea typeface="ＭＳ Ｐゴシック" charset="0"/>
                <a:cs typeface="ＭＳ Ｐゴシック" charset="0"/>
              </a:rPr>
              <a:t>////	…such as a great Temple to the Lord there on Mount Moriah.</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Rot="1" noChangeAspect="1" noChangeArrowheads="1" noTextEdit="1"/>
          </p:cNvSpPr>
          <p:nvPr>
            <p:ph type="sldImg"/>
          </p:nvPr>
        </p:nvSpPr>
        <p:spPr>
          <a:xfrm>
            <a:off x="1150938" y="692150"/>
            <a:ext cx="4556125" cy="3416300"/>
          </a:xfrm>
          <a:ln/>
        </p:spPr>
      </p:sp>
      <p:sp>
        <p:nvSpPr>
          <p:cNvPr id="7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scene now makes a dramatic shift… </a:t>
            </a:r>
          </a:p>
          <a:p>
            <a:r>
              <a:rPr lang="en-US" b="1">
                <a:latin typeface="Times" charset="0"/>
                <a:ea typeface="ＭＳ Ｐゴシック" charset="0"/>
                <a:cs typeface="ＭＳ Ｐゴシック" charset="0"/>
              </a:rPr>
              <a:t>////	The Land is generally subdued...</a:t>
            </a:r>
          </a:p>
          <a:p>
            <a:r>
              <a:rPr lang="en-US" b="1">
                <a:latin typeface="Times" charset="0"/>
                <a:ea typeface="ＭＳ Ｐゴシック" charset="0"/>
                <a:cs typeface="ＭＳ Ｐゴシック" charset="0"/>
              </a:rPr>
              <a:t>////	The Land is divided...the people are settled in. At last, they are in their Promised Land. </a:t>
            </a:r>
          </a:p>
          <a:p>
            <a:r>
              <a:rPr lang="en-US" b="1">
                <a:latin typeface="Times" charset="0"/>
                <a:ea typeface="ＭＳ Ｐゴシック" charset="0"/>
                <a:cs typeface="ＭＳ Ｐゴシック" charset="0"/>
              </a:rPr>
              <a:t>////	When General JOSHUA dies, Israel arrives at a significant turning point in her history.</a:t>
            </a:r>
          </a:p>
          <a:p>
            <a:r>
              <a:rPr lang="en-US" b="1">
                <a:latin typeface="Times" charset="0"/>
                <a:ea typeface="ＭＳ Ｐゴシック" charset="0"/>
                <a:cs typeface="ＭＳ Ｐゴシック" charset="0"/>
              </a:rPr>
              <a:t>////	No longer is there one great national leader of the people to arise and take command. Every tribe and its people are doing -- as we said earlier -- that which seemed right in their own eyes – and hearts.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David planned the Temple and brought supplies into town to build it.  However, God did not allow David to erect it because he had spilled human blood.  </a:t>
            </a:r>
          </a:p>
          <a:p>
            <a:r>
              <a:rPr lang="en-US" b="1">
                <a:latin typeface="Times" charset="0"/>
                <a:ea typeface="ＭＳ Ｐゴシック" charset="0"/>
                <a:cs typeface="ＭＳ Ｐゴシック" charset="0"/>
              </a:rPr>
              <a:t>////	It then became an assignment from God that David's son, Solomon, should build the First Temple.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Of course, we have no picture of that Temple.  However, this painting shows us its probable grandeur and beauty.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Another idea about the Temple mount gives an appreciation of the thinking and planning processes of those ancient rulers and builders. Here is Jerusalem</a:t>
            </a:r>
            <a:r>
              <a:rPr lang="en-US" altLang="ja-JP" b="1">
                <a:latin typeface="Times" charset="0"/>
                <a:ea typeface="ＭＳ Ｐゴシック" charset="0"/>
                <a:cs typeface="ＭＳ Ｐゴシック" charset="0"/>
              </a:rPr>
              <a:t>'s famous Temple Mount as it looks today viewed from atop the Mount of Olives to the east.</a:t>
            </a:r>
          </a:p>
          <a:p>
            <a:r>
              <a:rPr lang="en-US" b="1">
                <a:latin typeface="Times" charset="0"/>
                <a:ea typeface="ＭＳ Ｐゴシック" charset="0"/>
                <a:cs typeface="ＭＳ Ｐゴシック" charset="0"/>
              </a:rPr>
              <a:t>////	This place was also the site of ABRAHAM's offering up of ISAAC…on Mount Moriah or Mount Zion…</a:t>
            </a:r>
          </a:p>
          <a:p>
            <a:r>
              <a:rPr lang="en-US" b="1">
                <a:latin typeface="Times" charset="0"/>
                <a:ea typeface="ＭＳ Ｐゴシック" charset="0"/>
                <a:cs typeface="ＭＳ Ｐゴシック" charset="0"/>
              </a:rPr>
              <a:t>A question is this… </a:t>
            </a:r>
          </a:p>
          <a:p>
            <a:r>
              <a:rPr lang="en-US" b="1">
                <a:latin typeface="Times" charset="0"/>
                <a:ea typeface="ＭＳ Ｐゴシック" charset="0"/>
                <a:cs typeface="ＭＳ Ｐゴシック" charset="0"/>
              </a:rPr>
              <a:t>////	How did the ancient builders accomplish these feats?  Searching for that answer gives an interesting insight 	into this part of Israel's history. How, we ask, were those massive structures built...</a:t>
            </a:r>
          </a:p>
          <a:p>
            <a:r>
              <a:rPr lang="en-US" b="1">
                <a:latin typeface="Times" charset="0"/>
                <a:ea typeface="ＭＳ Ｐゴシック" charset="0"/>
                <a:cs typeface="ＭＳ Ｐゴシック" charset="0"/>
              </a:rPr>
              <a:t>////	in a time of no power equipment, </a:t>
            </a:r>
          </a:p>
          <a:p>
            <a:r>
              <a:rPr lang="en-US" b="1">
                <a:latin typeface="Times" charset="0"/>
                <a:ea typeface="ＭＳ Ｐゴシック" charset="0"/>
                <a:cs typeface="ＭＳ Ｐゴシック" charset="0"/>
              </a:rPr>
              <a:t>////	no computers,  </a:t>
            </a:r>
          </a:p>
          <a:p>
            <a:r>
              <a:rPr lang="en-US" b="1">
                <a:latin typeface="Times" charset="0"/>
                <a:ea typeface="ＭＳ Ｐゴシック" charset="0"/>
                <a:cs typeface="ＭＳ Ｐゴシック" charset="0"/>
              </a:rPr>
              <a:t>////	not even a slide rule!</a:t>
            </a:r>
          </a:p>
          <a:p>
            <a:r>
              <a:rPr lang="en-US" b="1">
                <a:latin typeface="Times" charset="0"/>
                <a:ea typeface="ＭＳ Ｐゴシック" charset="0"/>
                <a:cs typeface="ＭＳ Ｐゴシック" charset="0"/>
              </a:rPr>
              <a:t>////	There was nothing available but manpower and hard work!  How did they even clear the ground for the structure?  We have to respect the technology and the brilliance of these ancient people.  Here</a:t>
            </a:r>
            <a:r>
              <a:rPr lang="en-US" altLang="ja-JP" b="1">
                <a:latin typeface="Times" charset="0"/>
                <a:ea typeface="ＭＳ Ｐゴシック" charset="0"/>
                <a:cs typeface="ＭＳ Ｐゴシック" charset="0"/>
              </a:rPr>
              <a:t>'s an example:</a:t>
            </a:r>
            <a:endParaRPr lang="en-US" b="1">
              <a:latin typeface="Times"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a:xfrm>
            <a:off x="1150938" y="692150"/>
            <a:ext cx="4556125" cy="3416300"/>
          </a:xfrm>
          <a:ln/>
        </p:spPr>
      </p:sp>
      <p:sp>
        <p:nvSpPr>
          <p:cNvPr id="686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This could be an outline of Mt. Zion...the biblical name for today's Temple Mount. </a:t>
            </a:r>
          </a:p>
          <a:p>
            <a:r>
              <a:rPr lang="en-US" b="1">
                <a:latin typeface="Times" charset="0"/>
                <a:ea typeface="ＭＳ Ｐゴシック" charset="0"/>
                <a:cs typeface="ＭＳ Ｐゴシック" charset="0"/>
              </a:rPr>
              <a:t>////	To build these expensive structures, the first step was to clear off and level the top of the mountain ...</a:t>
            </a:r>
          </a:p>
          <a:p>
            <a:r>
              <a:rPr lang="en-US" b="1">
                <a:latin typeface="Times" charset="0"/>
                <a:ea typeface="ＭＳ Ｐゴシック" charset="0"/>
                <a:cs typeface="ＭＳ Ｐゴシック" charset="0"/>
              </a:rPr>
              <a:t>////	followed by the construction of a massive pavement with retaining walls of stone and gravel fill.</a:t>
            </a:r>
          </a:p>
          <a:p>
            <a:r>
              <a:rPr lang="en-US" b="1">
                <a:latin typeface="Times" charset="0"/>
                <a:ea typeface="ＭＳ Ｐゴシック" charset="0"/>
                <a:cs typeface="ＭＳ Ｐゴシック" charset="0"/>
              </a:rPr>
              <a:t>////	On the left, today, you can see a portion of the retaining wall known today as the Western Wall, or to some, the Wailing Wall.</a:t>
            </a:r>
          </a:p>
          <a:p>
            <a:r>
              <a:rPr lang="en-US" b="1">
                <a:latin typeface="Times" charset="0"/>
                <a:ea typeface="ＭＳ Ｐゴシック" charset="0"/>
                <a:cs typeface="ＭＳ Ｐゴシック" charset="0"/>
              </a:rPr>
              <a:t>////	At that site King Solomon built the First Temple to the Lord. </a:t>
            </a:r>
          </a:p>
          <a:p>
            <a:r>
              <a:rPr lang="en-US" b="1">
                <a:latin typeface="Times" charset="0"/>
                <a:ea typeface="ＭＳ Ｐゴシック" charset="0"/>
                <a:cs typeface="ＭＳ Ｐゴシック" charset="0"/>
              </a:rPr>
              <a:t>////	It was followed hundreds of years later by the Second Temple familiar in Jesus</a:t>
            </a:r>
            <a:r>
              <a:rPr lang="en-US" altLang="ja-JP" b="1">
                <a:latin typeface="Times" charset="0"/>
                <a:ea typeface="ＭＳ Ｐゴシック" charset="0"/>
                <a:cs typeface="ＭＳ Ｐゴシック" charset="0"/>
              </a:rPr>
              <a:t>' time. Today though, and for the past 1,400 years….</a:t>
            </a:r>
          </a:p>
          <a:p>
            <a:r>
              <a:rPr lang="en-US" b="1">
                <a:latin typeface="Times" charset="0"/>
                <a:ea typeface="ＭＳ Ｐゴシック" charset="0"/>
                <a:cs typeface="ＭＳ Ｐゴシック" charset="0"/>
              </a:rPr>
              <a:t>////	the Moslem Dome of the Rock has occupied that same great pavement…since A.D. 685.</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a:xfrm>
            <a:off x="1150938" y="692150"/>
            <a:ext cx="4556125" cy="3416300"/>
          </a:xfrm>
          <a:ln/>
        </p:spPr>
      </p:sp>
      <p:sp>
        <p:nvSpPr>
          <p:cNvPr id="706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the octagonal shrine as you would approach it from the south, leaving the famed Al Aqsa Mosque, also held by Islam to be one of its most holy sites.</a:t>
            </a:r>
          </a:p>
          <a:p>
            <a:r>
              <a:rPr lang="en-US" b="1">
                <a:latin typeface="Times" charset="0"/>
                <a:ea typeface="ＭＳ Ｐゴシック" charset="0"/>
                <a:cs typeface="ＭＳ Ｐゴシック" charset="0"/>
              </a:rPr>
              <a:t>////  Inside the Dome, looking downward, is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The Rock</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from which Mohammed is said to have gone to the “Seventh Heaven” on a ladder.  The building is covered throughout with hundreds of colorful carpets, its ancient roof supported by a multitude of stone columns.</a:t>
            </a:r>
            <a:endParaRPr lang="en-US" b="1">
              <a:latin typeface="Times"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a:xfrm>
            <a:off x="1150938" y="692150"/>
            <a:ext cx="4556125" cy="3416300"/>
          </a:xfrm>
          <a:ln/>
        </p:spPr>
      </p:sp>
      <p:sp>
        <p:nvSpPr>
          <p:cNvPr id="7270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Directly below the great pavement is the Western Wall today.  There are stones here from all the periods of Jerusalem's ancient history.  </a:t>
            </a:r>
          </a:p>
          <a:p>
            <a:r>
              <a:rPr lang="en-US" b="1">
                <a:latin typeface="Times" charset="0"/>
                <a:ea typeface="ＭＳ Ｐゴシック" charset="0"/>
                <a:cs typeface="ＭＳ Ｐゴシック" charset="0"/>
              </a:rPr>
              <a:t>////	To Jewish people, like these multitudes at prayer, there is no place on the face of the earth more spiritually significant and historically important than right here.  On the pavement above the Wall, where the cedars now 	grow, the great Second Temple stood and Jesus ministered to the multitudes of His day.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a:xfrm>
            <a:off x="1150938" y="692150"/>
            <a:ext cx="4556125" cy="3416300"/>
          </a:xfrm>
          <a:ln/>
        </p:spPr>
      </p:sp>
      <p:sp>
        <p:nvSpPr>
          <p:cNvPr id="747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now…every time you see news footage of Jerusalem, reports of its internal conflicts between Jews and Arabs…just remember the enormous importance of the Temple Mount…the center of it all…</a:t>
            </a:r>
          </a:p>
          <a:p>
            <a:r>
              <a:rPr lang="en-US" b="1">
                <a:latin typeface="Times" charset="0"/>
                <a:ea typeface="ＭＳ Ｐゴシック" charset="0"/>
                <a:cs typeface="ＭＳ Ｐゴシック" charset="0"/>
              </a:rPr>
              <a:t>////	The First Temple of King David, the Second Temple built for the Jews by Zerubbabel and expanded by King Herod the Great. Finally, today, the Moslem Dome of the Rock and Al Aqsa Mosque stand on this site.  This small acreage was… </a:t>
            </a:r>
          </a:p>
          <a:p>
            <a:r>
              <a:rPr lang="en-US" b="1">
                <a:latin typeface="Times" charset="0"/>
                <a:ea typeface="ＭＳ Ｐゴシック" charset="0"/>
                <a:cs typeface="ＭＳ Ｐゴシック" charset="0"/>
              </a:rPr>
              <a:t>////	Israel</a:t>
            </a:r>
            <a:r>
              <a:rPr lang="en-US" altLang="ja-JP" b="1">
                <a:latin typeface="Times" charset="0"/>
                <a:ea typeface="ＭＳ Ｐゴシック" charset="0"/>
                <a:cs typeface="ＭＳ Ｐゴシック" charset="0"/>
              </a:rPr>
              <a:t>'s SPIRITUAL center and ritual focus…</a:t>
            </a:r>
          </a:p>
          <a:p>
            <a:r>
              <a:rPr lang="en-US" b="1">
                <a:latin typeface="Times" charset="0"/>
                <a:ea typeface="ＭＳ Ｐゴシック" charset="0"/>
                <a:cs typeface="ＭＳ Ｐゴシック" charset="0"/>
              </a:rPr>
              <a:t>////	its THEOLOGICAL and ritual cornerstone…</a:t>
            </a:r>
          </a:p>
          <a:p>
            <a:r>
              <a:rPr lang="en-US" b="1">
                <a:latin typeface="Times" charset="0"/>
                <a:ea typeface="ＭＳ Ｐゴシック" charset="0"/>
                <a:cs typeface="ＭＳ Ｐゴシック" charset="0"/>
              </a:rPr>
              <a:t>////	the POLITICAL center of the Jewish universe…</a:t>
            </a:r>
          </a:p>
          <a:p>
            <a:r>
              <a:rPr lang="en-US" b="1">
                <a:latin typeface="Times" charset="0"/>
                <a:ea typeface="ＭＳ Ｐゴシック" charset="0"/>
                <a:cs typeface="ＭＳ Ｐゴシック" charset="0"/>
              </a:rPr>
              <a:t>////	the GEOGRAPHICAL center of the Abraham</a:t>
            </a:r>
            <a:r>
              <a:rPr lang="en-US" altLang="ja-JP" b="1">
                <a:latin typeface="Times" charset="0"/>
                <a:ea typeface="ＭＳ Ｐゴシック" charset="0"/>
                <a:cs typeface="ＭＳ Ｐゴシック" charset="0"/>
              </a:rPr>
              <a:t>'s inheritance…and</a:t>
            </a:r>
          </a:p>
          <a:p>
            <a:r>
              <a:rPr lang="en-US" b="1">
                <a:latin typeface="Times" charset="0"/>
                <a:ea typeface="ＭＳ Ｐゴシック" charset="0"/>
                <a:cs typeface="ＭＳ Ｐゴシック" charset="0"/>
              </a:rPr>
              <a:t>////	for all believers, a key to our understanding of the events of the End Times…that being, the study of Biblical ESCHATOLOGY.</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noChangeArrowheads="1" noTextEdit="1"/>
          </p:cNvSpPr>
          <p:nvPr>
            <p:ph type="sldImg"/>
          </p:nvPr>
        </p:nvSpPr>
        <p:spPr>
          <a:xfrm>
            <a:off x="1150938" y="692150"/>
            <a:ext cx="4556125" cy="3416300"/>
          </a:xfrm>
          <a:ln/>
        </p:spPr>
      </p:sp>
      <p:sp>
        <p:nvSpPr>
          <p:cNvPr id="76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pull back and view the entire Jerusalem panorama with much greater appreciation of all that has happened there.  The Temple Mount of today's Jerusalem continues as the tightly focused center of world concern as the sons of Sarah and the sons of Hagar continue their ancient dispute in the land where it all began!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noChangeArrowheads="1" noTextEdit="1"/>
          </p:cNvSpPr>
          <p:nvPr>
            <p:ph type="sldImg"/>
          </p:nvPr>
        </p:nvSpPr>
        <p:spPr>
          <a:xfrm>
            <a:off x="1150938" y="692150"/>
            <a:ext cx="4556125" cy="3416300"/>
          </a:xfrm>
          <a:ln/>
        </p:spPr>
      </p:sp>
      <p:sp>
        <p:nvSpPr>
          <p:cNvPr id="788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back to the throne of international Israel in 1000 BC.  Main players…</a:t>
            </a:r>
          </a:p>
          <a:p>
            <a:r>
              <a:rPr lang="en-US" b="1">
                <a:latin typeface="Times" charset="0"/>
                <a:ea typeface="ＭＳ Ｐゴシック" charset="0"/>
                <a:cs typeface="ＭＳ Ｐゴシック" charset="0"/>
              </a:rPr>
              <a:t>////	S-D-S...SAUL…the first anointed king, and not a very successful one at that.</a:t>
            </a:r>
          </a:p>
          <a:p>
            <a:r>
              <a:rPr lang="en-US" b="1">
                <a:latin typeface="Times" charset="0"/>
                <a:ea typeface="ＭＳ Ｐゴシック" charset="0"/>
                <a:cs typeface="ＭＳ Ｐゴシック" charset="0"/>
              </a:rPr>
              <a:t>////	While still living, old Samuel then anoints young DAVID, who follows SAUL to the throne.  DAVID is then succeeded on Israel</a:t>
            </a:r>
            <a:r>
              <a:rPr lang="en-US" altLang="ja-JP" b="1">
                <a:latin typeface="Times" charset="0"/>
                <a:ea typeface="ＭＳ Ｐゴシック" charset="0"/>
                <a:cs typeface="ＭＳ Ｐゴシック" charset="0"/>
              </a:rPr>
              <a:t>'s throne by one of his many sons, </a:t>
            </a:r>
          </a:p>
          <a:p>
            <a:r>
              <a:rPr lang="en-US" b="1">
                <a:latin typeface="Times" charset="0"/>
                <a:ea typeface="ＭＳ Ｐゴシック" charset="0"/>
                <a:cs typeface="ＭＳ Ｐゴシック" charset="0"/>
              </a:rPr>
              <a:t>////	SOLOMON, born through Bathsheba.  Under SOLOMON's rule, </a:t>
            </a:r>
          </a:p>
          <a:p>
            <a:r>
              <a:rPr lang="en-US" b="1">
                <a:latin typeface="Times" charset="0"/>
                <a:ea typeface="ＭＳ Ｐゴシック" charset="0"/>
                <a:cs typeface="ＭＳ Ｐゴシック" charset="0"/>
              </a:rPr>
              <a:t>////	the great Solomonic Temple is built, and united Israel arises as a national power and a center of enormous wealth and international influence. SOLOMON becomes internationally known for his wisdom and for his ambitious building projects.</a:t>
            </a:r>
          </a:p>
          <a:p>
            <a:r>
              <a:rPr lang="en-US" b="1">
                <a:latin typeface="Times" charset="0"/>
                <a:ea typeface="ＭＳ Ｐゴシック" charset="0"/>
                <a:cs typeface="ＭＳ Ｐゴシック" charset="0"/>
              </a:rPr>
              <a:t>////	He had some really big ideas…erected at great cost to his kingdom. But the question finally had to be answered…</a:t>
            </a:r>
          </a:p>
          <a:p>
            <a:r>
              <a:rPr lang="en-US" b="1">
                <a:latin typeface="Times" charset="0"/>
                <a:ea typeface="ＭＳ Ｐゴシック" charset="0"/>
                <a:cs typeface="ＭＳ Ｐゴシック" charset="0"/>
              </a:rPr>
              <a:t>////	when the bills came due: who paid for all that?  The people…of course…as they always do…through high taxes and/or forced labor.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a:xfrm>
            <a:off x="1150938" y="692150"/>
            <a:ext cx="4556125" cy="3416300"/>
          </a:xfrm>
          <a:ln/>
        </p:spPr>
      </p:sp>
      <p:sp>
        <p:nvSpPr>
          <p:cNvPr id="808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Solomon carried out a </a:t>
            </a:r>
          </a:p>
          <a:p>
            <a:r>
              <a:rPr lang="en-US" b="1">
                <a:latin typeface="Times" charset="0"/>
                <a:ea typeface="ＭＳ Ｐゴシック" charset="0"/>
                <a:cs typeface="ＭＳ Ｐゴシック" charset="0"/>
              </a:rPr>
              <a:t>////	construction program that was the envy of every king in the region.  </a:t>
            </a:r>
          </a:p>
          <a:p>
            <a:r>
              <a:rPr lang="en-US" b="1">
                <a:latin typeface="Times" charset="0"/>
                <a:ea typeface="ＭＳ Ｐゴシック" charset="0"/>
                <a:cs typeface="ＭＳ Ｐゴシック" charset="0"/>
              </a:rPr>
              <a:t>////	But, in spite of his great wisdom, SOLOMON pays for it all through the burdens of enormous taxation which, </a:t>
            </a:r>
          </a:p>
          <a:p>
            <a:r>
              <a:rPr lang="en-US" b="1">
                <a:latin typeface="Times" charset="0"/>
                <a:ea typeface="ＭＳ Ｐゴシック" charset="0"/>
                <a:cs typeface="ＭＳ Ｐゴシック" charset="0"/>
              </a:rPr>
              <a:t>////	</a:t>
            </a:r>
            <a:r>
              <a:rPr lang="en-US">
                <a:solidFill>
                  <a:srgbClr val="FF0000"/>
                </a:solidFill>
                <a:latin typeface="Times" charset="0"/>
                <a:ea typeface="ＭＳ Ｐゴシック" charset="0"/>
                <a:cs typeface="ＭＳ Ｐゴシック" charset="0"/>
              </a:rPr>
              <a:t>in the end, sent the country into bankruptcy…resulting in huge resentment on the part of the people toward their national government!</a:t>
            </a:r>
            <a:endParaRPr lang="en-US" b="1">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And if there were not enough problems: he himself fell into idolatry.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a:spLocks noGrp="1" noRot="1" noChangeAspect="1" noChangeArrowheads="1" noTextEdit="1"/>
          </p:cNvSpPr>
          <p:nvPr>
            <p:ph type="sldImg"/>
          </p:nvPr>
        </p:nvSpPr>
        <p:spPr>
          <a:xfrm>
            <a:off x="1150938" y="692150"/>
            <a:ext cx="4556125" cy="3416300"/>
          </a:xfrm>
          <a:ln/>
        </p:spPr>
      </p:sp>
      <p:sp>
        <p:nvSpPr>
          <p:cNvPr id="92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is a question for you: what do you think happened when…</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noChangeArrowheads="1" noTextEdit="1"/>
          </p:cNvSpPr>
          <p:nvPr>
            <p:ph type="sldImg"/>
          </p:nvPr>
        </p:nvSpPr>
        <p:spPr>
          <a:xfrm>
            <a:off x="1150938" y="692150"/>
            <a:ext cx="4556125" cy="3416300"/>
          </a:xfrm>
          <a:ln/>
        </p:spPr>
      </p:sp>
      <p:sp>
        <p:nvSpPr>
          <p:cNvPr id="829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Why?  Along with Solomon</a:t>
            </a:r>
            <a:r>
              <a:rPr lang="en-US" altLang="ja-JP" b="1">
                <a:latin typeface="Times" charset="0"/>
                <a:ea typeface="ＭＳ Ｐゴシック" charset="0"/>
                <a:cs typeface="ＭＳ Ｐゴシック" charset="0"/>
              </a:rPr>
              <a:t>'s many foreign treaties he had also acquired many foreign wives from the country with which he made the treaty.  The new wives moved into Jerusalem bringing with them their idolatrous religious practices. </a:t>
            </a:r>
          </a:p>
          <a:p>
            <a:r>
              <a:rPr lang="en-US" b="1">
                <a:latin typeface="Times" charset="0"/>
                <a:ea typeface="ＭＳ Ｐゴシック" charset="0"/>
                <a:cs typeface="ＭＳ Ｐゴシック" charset="0"/>
              </a:rPr>
              <a:t>////	On that site of today</a:t>
            </a:r>
            <a:r>
              <a:rPr lang="en-US" altLang="ja-JP" b="1">
                <a:latin typeface="Times" charset="0"/>
                <a:ea typeface="ＭＳ Ｐゴシック" charset="0"/>
                <a:cs typeface="ＭＳ Ｐゴシック" charset="0"/>
              </a:rPr>
              <a:t>'s Temple Mount…after SOLOMON had completed the first Temple to the God of Israel – 	and worshiped there - he later could be seen… </a:t>
            </a:r>
          </a:p>
          <a:p>
            <a:r>
              <a:rPr lang="en-US" b="1">
                <a:latin typeface="Times" charset="0"/>
                <a:ea typeface="ＭＳ Ｐゴシック" charset="0"/>
                <a:cs typeface="ＭＳ Ｐゴシック" charset="0"/>
              </a:rPr>
              <a:t>////	…over on The Mount of Olives across the Kidron Valley from his newly built temple…</a:t>
            </a:r>
          </a:p>
          <a:p>
            <a:r>
              <a:rPr lang="en-US" b="1">
                <a:latin typeface="Times" charset="0"/>
                <a:ea typeface="ＭＳ Ｐゴシック" charset="0"/>
                <a:cs typeface="ＭＳ Ｐゴシック" charset="0"/>
              </a:rPr>
              <a:t>////	worshipping the pagan gods brought into town by those foreign wives.</a:t>
            </a:r>
          </a:p>
          <a:p>
            <a:r>
              <a:rPr lang="en-US" b="1">
                <a:latin typeface="Times" charset="0"/>
                <a:ea typeface="ＭＳ Ｐゴシック" charset="0"/>
                <a:cs typeface="ＭＳ Ｐゴシック" charset="0"/>
              </a:rPr>
              <a:t>////	So…once again…idol worship entered the day to day life of ancient Israel, foreshadowing other great national 	problems to come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noChangeArrowheads="1" noTextEdit="1"/>
          </p:cNvSpPr>
          <p:nvPr>
            <p:ph type="sldImg"/>
          </p:nvPr>
        </p:nvSpPr>
        <p:spPr>
          <a:xfrm>
            <a:off x="1150938" y="692150"/>
            <a:ext cx="4556125" cy="3416300"/>
          </a:xfrm>
          <a:ln/>
        </p:spPr>
      </p:sp>
      <p:sp>
        <p:nvSpPr>
          <p:cNvPr id="849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Upon the death of King SOLOMON, there was a vacuum of strong central leadership in Jerusalem.  </a:t>
            </a:r>
          </a:p>
          <a:p>
            <a:r>
              <a:rPr lang="en-US" b="1">
                <a:latin typeface="Times" charset="0"/>
                <a:ea typeface="ＭＳ Ｐゴシック" charset="0"/>
                <a:cs typeface="ＭＳ Ｐゴシック" charset="0"/>
              </a:rPr>
              <a:t>////	There soon erupted a civil war... followed by a national SPLIT.   </a:t>
            </a:r>
          </a:p>
          <a:p>
            <a:r>
              <a:rPr lang="en-US" b="1">
                <a:latin typeface="Times" charset="0"/>
                <a:ea typeface="ＭＳ Ｐゴシック" charset="0"/>
                <a:cs typeface="ＭＳ Ｐゴシック" charset="0"/>
              </a:rPr>
              <a:t>////	Quickly, the UNITED kingdom of the Israel of Saul, David, and Solomon...tears apart…becoming the TWO divided kingdoms of the NORTH and the SOUTH...as both descend into increasingly greater sin and spiritual separation from God.</a:t>
            </a:r>
          </a:p>
          <a:p>
            <a:r>
              <a:rPr lang="en-US" b="1">
                <a:latin typeface="Times" charset="0"/>
                <a:ea typeface="ＭＳ Ｐゴシック" charset="0"/>
                <a:cs typeface="ＭＳ Ｐゴシック" charset="0"/>
              </a:rPr>
              <a:t>////	TEN tribes join together to become known as the NORTHERN Kingdom, called ISRAEL, while the remaining TWO tribes (BENJAMIN and JUDAH) unite to become the SOUTHERN Kingdom of JUDAH. The Northern 	Kingdom was the larger…it retained the name ISRAEL.</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1150938" y="692150"/>
            <a:ext cx="4556125" cy="3416300"/>
          </a:xfrm>
          <a:ln/>
        </p:spPr>
      </p:sp>
      <p:sp>
        <p:nvSpPr>
          <p:cNvPr id="870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a result of the national split…the 10 tribes of the Northern Kingdom, Israel, move their capital north into the region known, even today, as Samaria...</a:t>
            </a:r>
          </a:p>
          <a:p>
            <a:r>
              <a:rPr lang="en-US" b="1">
                <a:latin typeface="Times" charset="0"/>
                <a:ea typeface="ＭＳ Ｐゴシック" charset="0"/>
                <a:cs typeface="ＭＳ Ｐゴシック" charset="0"/>
              </a:rPr>
              <a:t>////	…while the two Southern Kingdom tribes, Judah and Benjamin, retain their national capital in Jerusalem.  	</a:t>
            </a:r>
          </a:p>
          <a:p>
            <a:r>
              <a:rPr lang="en-US" b="1">
                <a:latin typeface="Times" charset="0"/>
                <a:ea typeface="ＭＳ Ｐゴシック" charset="0"/>
                <a:cs typeface="ＭＳ Ｐゴシック" charset="0"/>
              </a:rPr>
              <a:t>So...now...the period of ROYALTY continues, but permanently split nationally between the two kingdoms, ISRAEL IN THE NORTH and JUDAH IN THE SOUTH. </a:t>
            </a:r>
          </a:p>
          <a:p>
            <a:r>
              <a:rPr lang="en-US" b="1">
                <a:latin typeface="Times" charset="0"/>
                <a:ea typeface="ＭＳ Ｐゴシック" charset="0"/>
                <a:cs typeface="ＭＳ Ｐゴシック" charset="0"/>
              </a:rPr>
              <a:t>Old alliances and ancient tribal relationships come alive as gross sin, idolatry and separation from God and the Law continue to grow and spread through both kingdoms, especially ISRAEL in the North. </a:t>
            </a:r>
          </a:p>
          <a:p>
            <a:r>
              <a:rPr lang="en-US" b="1">
                <a:latin typeface="Times" charset="0"/>
                <a:ea typeface="ＭＳ Ｐゴシック" charset="0"/>
                <a:cs typeface="ＭＳ Ｐゴシック" charset="0"/>
              </a:rPr>
              <a:t>Now it's clear to see that the Israel BEFORE the national split was an entirely different nation -- IN CHARACTER AND NATIONAL STYLE -- than that AFTER the split.  That is a key idea toward keeping things straight in the Old Testament AFTER King Solomon.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noChangeArrowheads="1" noTextEdit="1"/>
          </p:cNvSpPr>
          <p:nvPr>
            <p:ph type="sldImg"/>
          </p:nvPr>
        </p:nvSpPr>
        <p:spPr>
          <a:xfrm>
            <a:off x="1150938" y="692150"/>
            <a:ext cx="4556125" cy="3416300"/>
          </a:xfrm>
          <a:ln/>
        </p:spPr>
      </p:sp>
      <p:sp>
        <p:nvSpPr>
          <p:cNvPr id="890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As the nation further disintegrates across the centuries, the Bible's great Old Testament PROPHETS raise strident voices against the national behavior, both NORTH and SOUTH.</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noChangeArrowheads="1" noTextEdit="1"/>
          </p:cNvSpPr>
          <p:nvPr>
            <p:ph type="sldImg"/>
          </p:nvPr>
        </p:nvSpPr>
        <p:spPr>
          <a:xfrm>
            <a:off x="1150938" y="692150"/>
            <a:ext cx="4556125" cy="3416300"/>
          </a:xfrm>
          <a:ln/>
        </p:spPr>
      </p:sp>
      <p:sp>
        <p:nvSpPr>
          <p:cNvPr id="911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many writings and in many other forms, the prophets repeatedly call the people back to the righteous ways of their Creator as handed down to MOSES in The Law. At the same time, they write and speak powerfully regarding a future Messiah whose appearance is imminent.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p:cNvSpPr>
            <a:spLocks noGrp="1" noRot="1" noChangeAspect="1" noChangeArrowheads="1" noTextEdit="1"/>
          </p:cNvSpPr>
          <p:nvPr>
            <p:ph type="sldImg"/>
          </p:nvPr>
        </p:nvSpPr>
        <p:spPr>
          <a:xfrm>
            <a:off x="1150938" y="692150"/>
            <a:ext cx="4556125" cy="3416300"/>
          </a:xfrm>
          <a:ln/>
        </p:spPr>
      </p:sp>
      <p:sp>
        <p:nvSpPr>
          <p:cNvPr id="9318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the midst of this national depression, however, God speaks through the prophet Jeremiah.  </a:t>
            </a:r>
          </a:p>
          <a:p>
            <a:r>
              <a:rPr lang="en-US" b="1">
                <a:latin typeface="Times" charset="0"/>
                <a:ea typeface="ＭＳ Ｐゴシック" charset="0"/>
                <a:cs typeface="ＭＳ Ｐゴシック" charset="0"/>
              </a:rPr>
              <a:t>////	The NC in the scroll image represents THE NEW COVENANT -- Jeremiah 31:31-33 -- where God proclaims unconditionally the approaching inauguration of a new program with His people and with all the people of the earth.  Add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NC</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 to the scroll figure on your Study Help.</a:t>
            </a:r>
            <a:endParaRPr lang="en-US" b="1">
              <a:latin typeface="Times"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Rot="1" noChangeAspect="1" noChangeArrowheads="1" noTextEdit="1"/>
          </p:cNvSpPr>
          <p:nvPr>
            <p:ph type="sldImg"/>
          </p:nvPr>
        </p:nvSpPr>
        <p:spPr>
          <a:xfrm>
            <a:off x="1150938" y="692150"/>
            <a:ext cx="4556125" cy="3416300"/>
          </a:xfrm>
          <a:ln/>
        </p:spPr>
      </p:sp>
      <p:sp>
        <p:nvSpPr>
          <p:cNvPr id="952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Here are the words of the wonderful promise, from the Weeping Prophet, Jeremiah: "The time is coming," declares the Lord, "when I will make…</a:t>
            </a:r>
          </a:p>
          <a:p>
            <a:r>
              <a:rPr lang="en-US" b="1">
                <a:latin typeface="Times" charset="0"/>
                <a:ea typeface="ＭＳ Ｐゴシック" charset="0"/>
                <a:cs typeface="ＭＳ Ｐゴシック" charset="0"/>
              </a:rPr>
              <a:t>////	…a new covenant…</a:t>
            </a:r>
          </a:p>
          <a:p>
            <a:r>
              <a:rPr lang="en-US" b="1">
                <a:latin typeface="Times" charset="0"/>
                <a:ea typeface="ＭＳ Ｐゴシック" charset="0"/>
                <a:cs typeface="ＭＳ Ｐゴシック" charset="0"/>
              </a:rPr>
              <a:t>////	…with the house of Israel and the house of Judah."</a:t>
            </a:r>
          </a:p>
          <a:p>
            <a:r>
              <a:rPr lang="en-US" b="1">
                <a:latin typeface="Times" charset="0"/>
                <a:ea typeface="ＭＳ Ｐゴシック" charset="0"/>
                <a:cs typeface="ＭＳ Ｐゴシック" charset="0"/>
              </a:rPr>
              <a:t>////	In this way, we learn that a Messiah is promised -- one who will deliver all Israel and Judah and all people of 	the earth -- from the bondage of sin. He is the One who will return them to their original created, sinless relationship to their Creator.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a:xfrm>
            <a:off x="1150938" y="692150"/>
            <a:ext cx="4556125" cy="3416300"/>
          </a:xfrm>
          <a:ln/>
        </p:spPr>
      </p:sp>
      <p:sp>
        <p:nvSpPr>
          <p:cNvPr id="972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Now we can see…the full amplification of the Abrahamic promise...</a:t>
            </a:r>
          </a:p>
          <a:p>
            <a:r>
              <a:rPr lang="en-US" b="1">
                <a:latin typeface="Times" charset="0"/>
                <a:ea typeface="ＭＳ Ｐゴシック" charset="0"/>
                <a:cs typeface="ＭＳ Ｐゴシック" charset="0"/>
              </a:rPr>
              <a:t>the Land, the Seed, and the Blessing statements...all of it represented by </a:t>
            </a:r>
          </a:p>
          <a:p>
            <a:r>
              <a:rPr lang="en-US" b="1">
                <a:latin typeface="Times" charset="0"/>
                <a:ea typeface="ＭＳ Ｐゴシック" charset="0"/>
                <a:cs typeface="ＭＳ Ｐゴシック" charset="0"/>
              </a:rPr>
              <a:t>////	the LAND Promise or Covenant…, </a:t>
            </a:r>
          </a:p>
          <a:p>
            <a:r>
              <a:rPr lang="en-US" b="1">
                <a:latin typeface="Times" charset="0"/>
                <a:ea typeface="ＭＳ Ｐゴシック" charset="0"/>
                <a:cs typeface="ＭＳ Ｐゴシック" charset="0"/>
              </a:rPr>
              <a:t>////	the DAVIDIC covenant, and, now, </a:t>
            </a:r>
          </a:p>
          <a:p>
            <a:r>
              <a:rPr lang="en-US" b="1">
                <a:latin typeface="Times" charset="0"/>
                <a:ea typeface="ＭＳ Ｐゴシック" charset="0"/>
                <a:cs typeface="ＭＳ Ｐゴシック" charset="0"/>
              </a:rPr>
              <a:t>////	the NEW covenant. </a:t>
            </a:r>
          </a:p>
          <a:p>
            <a:r>
              <a:rPr lang="en-US" b="1">
                <a:latin typeface="Times" charset="0"/>
                <a:ea typeface="ＭＳ Ｐゴシック" charset="0"/>
                <a:cs typeface="ＭＳ Ｐゴシック" charset="0"/>
              </a:rPr>
              <a:t>So, Jeremiah's announcement specifically amplifies that BLESSING portion of that ABRAHAMIC CONTRACT.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Rot="1" noChangeAspect="1" noChangeArrowheads="1" noTextEdit="1"/>
          </p:cNvSpPr>
          <p:nvPr>
            <p:ph type="sldImg"/>
          </p:nvPr>
        </p:nvSpPr>
        <p:spPr>
          <a:xfrm>
            <a:off x="1150938" y="692150"/>
            <a:ext cx="4556125" cy="3416300"/>
          </a:xfrm>
          <a:ln/>
        </p:spPr>
      </p:sp>
      <p:sp>
        <p:nvSpPr>
          <p:cNvPr id="9933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 In each of the two kingdoms, </a:t>
            </a:r>
          </a:p>
          <a:p>
            <a:r>
              <a:rPr lang="en-US" b="1">
                <a:latin typeface="Times" charset="0"/>
                <a:ea typeface="ＭＳ Ｐゴシック" charset="0"/>
                <a:cs typeface="ＭＳ Ｐゴシック" charset="0"/>
              </a:rPr>
              <a:t>////	…</a:t>
            </a:r>
            <a:r>
              <a:rPr lang="en-US">
                <a:latin typeface="Times New Roman" charset="0"/>
                <a:ea typeface="ＭＳ Ｐゴシック" charset="0"/>
                <a:cs typeface="ＭＳ Ｐゴシック" charset="0"/>
              </a:rPr>
              <a:t>20 kings reigned in the Northern Kingdom and 20 kings in the Southern…beginning with JEROBOAM in the NORTH…remember it by 20-J….and REHOBOAM in the SOUTH…20-R. You can remember that order this way:  North above South; J before R</a:t>
            </a:r>
            <a:r>
              <a:rPr lang="en-US" b="1">
                <a:latin typeface="Times" charset="0"/>
                <a:ea typeface="ＭＳ Ｐゴシック" charset="0"/>
                <a:cs typeface="ＭＳ Ｐゴシック" charset="0"/>
              </a:rPr>
              <a:t>.  </a:t>
            </a:r>
          </a:p>
          <a:p>
            <a:r>
              <a:rPr lang="en-US">
                <a:latin typeface="Times" charset="0"/>
                <a:ea typeface="ＭＳ Ｐゴシック" charset="0"/>
                <a:cs typeface="ＭＳ Ｐゴシック" charset="0"/>
              </a:rPr>
              <a:t>////	The NORTHERN KINGDOM OF ISRAEL is, by far, the more wicked, rebellious and idolatrous of the two. There were NO GOOD KINGS IN THE NORTHERN KINGDOM.  However, in the South, there were some, though very few, good kings.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a:xfrm>
            <a:off x="1150938" y="692150"/>
            <a:ext cx="4556125" cy="3416300"/>
          </a:xfrm>
          <a:ln/>
        </p:spPr>
      </p:sp>
      <p:sp>
        <p:nvSpPr>
          <p:cNvPr id="10137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lvl="1">
              <a:spcBef>
                <a:spcPts val="1200"/>
              </a:spcBef>
              <a:spcAft>
                <a:spcPts val="300"/>
              </a:spcAft>
            </a:pPr>
            <a:r>
              <a:rPr lang="en-US" b="1">
                <a:latin typeface="Times" charset="0"/>
                <a:ea typeface="ＭＳ Ｐゴシック" charset="0"/>
              </a:rPr>
              <a:t>Israel, the NORTHERN KINGDOM, existed for about 200 years. Then from out of the far northeast, God sends his judgment in the </a:t>
            </a:r>
          </a:p>
          <a:p>
            <a:r>
              <a:rPr lang="en-US" b="1">
                <a:latin typeface="Times" charset="0"/>
                <a:ea typeface="ＭＳ Ｐゴシック" charset="0"/>
                <a:cs typeface="ＭＳ Ｐゴシック" charset="0"/>
              </a:rPr>
              <a:t>form of the dreaded ASSYRIANS who…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Rot="1" noChangeAspect="1" noChangeArrowheads="1" noTextEdit="1"/>
          </p:cNvSpPr>
          <p:nvPr>
            <p:ph type="sldImg"/>
          </p:nvPr>
        </p:nvSpPr>
        <p:spPr>
          <a:xfrm>
            <a:off x="1150938" y="692150"/>
            <a:ext cx="4556125" cy="3416300"/>
          </a:xfrm>
          <a:ln/>
        </p:spPr>
      </p:sp>
      <p:sp>
        <p:nvSpPr>
          <p:cNvPr id="11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[ALLOW ALL TRIBAL NAMES TO APPEAR: SIMEON BEING THE LAST TO APPEAR]</a:t>
            </a:r>
          </a:p>
          <a:p>
            <a:r>
              <a:rPr lang="en-US" b="1">
                <a:latin typeface="Times" charset="0"/>
                <a:ea typeface="ＭＳ Ｐゴシック" charset="0"/>
                <a:cs typeface="ＭＳ Ｐゴシック" charset="0"/>
              </a:rPr>
              <a:t>..."each man – among those tribes of Israel, now settled in the Land –did that which was right in his own eyes</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a:xfrm>
            <a:off x="1150938" y="692150"/>
            <a:ext cx="4556125" cy="3416300"/>
          </a:xfrm>
          <a:ln/>
        </p:spPr>
      </p:sp>
      <p:sp>
        <p:nvSpPr>
          <p:cNvPr id="1034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…sweep down to take the NORTHERN KINGDOM away. </a:t>
            </a:r>
          </a:p>
          <a:p>
            <a:r>
              <a:rPr lang="en-US" b="1">
                <a:latin typeface="Times" charset="0"/>
                <a:ea typeface="ＭＳ Ｐゴシック" charset="0"/>
                <a:cs typeface="ＭＳ Ｐゴシック" charset="0"/>
              </a:rPr>
              <a:t>The people are dispersed -- absorbed by the Assyrians and other cultures of that day. This becomes known as the great Diaspora, or Dispersion, of the Jews.	</a:t>
            </a:r>
          </a:p>
          <a:p>
            <a:r>
              <a:rPr lang="en-US" b="1">
                <a:latin typeface="Times" charset="0"/>
                <a:ea typeface="ＭＳ Ｐゴシック" charset="0"/>
                <a:cs typeface="ＭＳ Ｐゴシック" charset="0"/>
              </a:rPr>
              <a:t>////	The year is 722 BC. In all of our study, there are only two specific dates that are helpful to remember. The capture of the NORTHERN KINGDOM, 722 BC, is one of them. Never again do we hear of the NORTHERN KINGDOM as a united people.  Through the following centuries they are gradually dispersed throughout the world.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a:xfrm>
            <a:off x="1150938" y="692150"/>
            <a:ext cx="4556125" cy="3416300"/>
          </a:xfrm>
          <a:ln/>
        </p:spPr>
      </p:sp>
      <p:sp>
        <p:nvSpPr>
          <p:cNvPr id="10547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However…The SOUTHERN KINGDOM OF JUDAH experiences quite a different kind of judgment. </a:t>
            </a:r>
          </a:p>
          <a:p>
            <a:r>
              <a:rPr lang="en-US" b="1">
                <a:latin typeface="Times" charset="0"/>
                <a:ea typeface="ＭＳ Ｐゴシック" charset="0"/>
                <a:cs typeface="ＭＳ Ｐゴシック" charset="0"/>
              </a:rPr>
              <a:t>////	By this time, the Babylonians defeat the Assyrians.    Then…               </a:t>
            </a:r>
          </a:p>
          <a:p>
            <a:r>
              <a:rPr lang="en-US" b="1">
                <a:latin typeface="Times" charset="0"/>
                <a:ea typeface="ＭＳ Ｐゴシック" charset="0"/>
                <a:cs typeface="ＭＳ Ｐゴシック" charset="0"/>
              </a:rPr>
              <a:t>////	The Babylonian King Nebuchadnezzar now turns his attention toward Judah, that remaining Southern kingdom.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a:xfrm>
            <a:off x="1150938" y="692150"/>
            <a:ext cx="4556125" cy="3416300"/>
          </a:xfrm>
          <a:ln/>
        </p:spPr>
      </p:sp>
      <p:sp>
        <p:nvSpPr>
          <p:cNvPr id="1075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JUDAH…where there were a few good kings…</a:t>
            </a:r>
            <a:r>
              <a:rPr lang="en-US" b="1" u="sng">
                <a:latin typeface="Times" charset="0"/>
                <a:ea typeface="ＭＳ Ｐゴシック" charset="0"/>
                <a:cs typeface="ＭＳ Ｐゴシック" charset="0"/>
              </a:rPr>
              <a:t>that</a:t>
            </a:r>
            <a:r>
              <a:rPr lang="en-US" b="1">
                <a:latin typeface="Times" charset="0"/>
                <a:ea typeface="ＭＳ Ｐゴシック" charset="0"/>
                <a:cs typeface="ＭＳ Ｐゴシック" charset="0"/>
              </a:rPr>
              <a:t> kingdom lasts for about 150 years longer -- or for a total of 350 years after the national split.</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Rot="1" noChangeAspect="1" noChangeArrowheads="1" noTextEdit="1"/>
          </p:cNvSpPr>
          <p:nvPr>
            <p:ph type="sldImg"/>
          </p:nvPr>
        </p:nvSpPr>
        <p:spPr>
          <a:xfrm>
            <a:off x="1150938" y="692150"/>
            <a:ext cx="4556125" cy="3416300"/>
          </a:xfrm>
          <a:ln/>
        </p:spPr>
      </p:sp>
      <p:sp>
        <p:nvSpPr>
          <p:cNvPr id="1095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Then, in the terrible onslaught of 586 BC, JUDAH, herself, </a:t>
            </a:r>
          </a:p>
          <a:p>
            <a:r>
              <a:rPr lang="en-US" b="1">
                <a:latin typeface="Times" charset="0"/>
                <a:ea typeface="ＭＳ Ｐゴシック" charset="0"/>
                <a:cs typeface="ＭＳ Ｐゴシック" charset="0"/>
              </a:rPr>
              <a:t>////	faces the invasion of the BABYLONIANS under King Nebuchadnezzar.  All of Jerusalem -- including SOLOMON's great Temple -- is completely destroyed by the Babylonians.  This is that second and important specific date to remember…586 B.C.</a:t>
            </a:r>
          </a:p>
          <a:p>
            <a:r>
              <a:rPr lang="en-US" b="1">
                <a:latin typeface="Times" charset="0"/>
                <a:ea typeface="ＭＳ Ｐゴシック" charset="0"/>
                <a:cs typeface="ＭＳ Ｐゴシック" charset="0"/>
              </a:rPr>
              <a:t>////	The SOUTHERN KINGDOM OF JUDAH is carried away into the famous Babylonian CAPTIVITY, sometimes called the EXILE.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noChangeArrowheads="1" noTextEdit="1"/>
          </p:cNvSpPr>
          <p:nvPr>
            <p:ph type="sldImg"/>
          </p:nvPr>
        </p:nvSpPr>
        <p:spPr>
          <a:xfrm>
            <a:off x="1150938" y="692150"/>
            <a:ext cx="4556125" cy="3416300"/>
          </a:xfrm>
          <a:ln/>
        </p:spPr>
      </p:sp>
      <p:sp>
        <p:nvSpPr>
          <p:cNvPr id="1116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a distant city and country where two of Judah's most famous prophets, Daniel and Ezekiel, will speak and write their messages of hope in foretelling the glorious Messiah.  In this artist's conception, you can sense the flavor of Babylon…that enormous capital of the ancient world.</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a:xfrm>
            <a:off x="1150938" y="692150"/>
            <a:ext cx="4556125" cy="3416300"/>
          </a:xfrm>
          <a:ln/>
        </p:spPr>
      </p:sp>
      <p:sp>
        <p:nvSpPr>
          <p:cNvPr id="1136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the ROYALTY period and its folder in THE BIBLE FILE come to an end.</a:t>
            </a:r>
          </a:p>
          <a:p>
            <a:r>
              <a:rPr lang="en-US" b="1">
                <a:latin typeface="Times" charset="0"/>
                <a:ea typeface="ＭＳ Ｐゴシック" charset="0"/>
                <a:cs typeface="ＭＳ Ｐゴシック" charset="0"/>
              </a:rPr>
              <a:t>As Israel and Judah face the judgment of dispersion for the one, and temporary exile for the other, history moves us from ROYALTY …</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a:xfrm>
            <a:off x="1150938" y="692150"/>
            <a:ext cx="4556125" cy="3416300"/>
          </a:xfrm>
          <a:ln/>
        </p:spPr>
      </p:sp>
      <p:sp>
        <p:nvSpPr>
          <p:cNvPr id="1157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...into the last of the three kinds of Biblical societies, CAPTIVITY.</a:t>
            </a:r>
          </a:p>
          <a:p>
            <a:r>
              <a:rPr lang="en-US" b="1">
                <a:latin typeface="Times" charset="0"/>
                <a:ea typeface="ＭＳ Ｐゴシック" charset="0"/>
                <a:cs typeface="ＭＳ Ｐゴシック" charset="0"/>
              </a:rPr>
              <a:t>////	Remember the geometric memory tool of A-R-C</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a:xfrm>
            <a:off x="1150938" y="692150"/>
            <a:ext cx="4556125" cy="3416300"/>
          </a:xfrm>
          <a:ln/>
        </p:spPr>
      </p:sp>
      <p:sp>
        <p:nvSpPr>
          <p:cNvPr id="1177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….we come to the eighth Bible File folder, the one called... </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CAPTIVITY</a:t>
            </a:r>
            <a:r>
              <a:rPr lang="ja-JP" altLang="en-US" b="1">
                <a:latin typeface="Times" charset="0"/>
                <a:ea typeface="ＭＳ Ｐゴシック" charset="0"/>
                <a:cs typeface="ＭＳ Ｐゴシック" charset="0"/>
              </a:rPr>
              <a:t>”</a:t>
            </a:r>
            <a:endParaRPr lang="en-US" b="1">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Rot="1" noChangeAspect="1" noChangeArrowheads="1" noTextEdit="1"/>
          </p:cNvSpPr>
          <p:nvPr>
            <p:ph type="sldImg"/>
          </p:nvPr>
        </p:nvSpPr>
        <p:spPr>
          <a:xfrm>
            <a:off x="1150938" y="692150"/>
            <a:ext cx="4556125" cy="3416300"/>
          </a:xfrm>
          <a:ln/>
        </p:spPr>
      </p:sp>
      <p:sp>
        <p:nvSpPr>
          <p:cNvPr id="1198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Its time-line...moving now 500 years closer to the time of the Savior... about 500 BC</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218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th-TH">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Rot="1" noChangeAspect="1" noChangeArrowheads="1" noTextEdit="1"/>
          </p:cNvSpPr>
          <p:nvPr>
            <p:ph type="sldImg"/>
          </p:nvPr>
        </p:nvSpPr>
        <p:spPr>
          <a:xfrm>
            <a:off x="1150938" y="692150"/>
            <a:ext cx="4556125" cy="3416300"/>
          </a:xfrm>
          <a:ln/>
        </p:spPr>
      </p:sp>
      <p:sp>
        <p:nvSpPr>
          <p:cNvPr id="133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result is ANARCHY …leading us to the first of three kinds of societies.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CAPTIVITY's file folder from the Bible File sequence ready for the four items important to this period in the life of ancient Judah.</a:t>
            </a:r>
          </a:p>
        </p:txBody>
      </p:sp>
      <p:sp>
        <p:nvSpPr>
          <p:cNvPr id="123906"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a:xfrm>
            <a:off x="1150938" y="692150"/>
            <a:ext cx="4556125" cy="3416300"/>
          </a:xfrm>
          <a:ln/>
        </p:spPr>
      </p:sp>
      <p:sp>
        <p:nvSpPr>
          <p:cNvPr id="12595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Babylon -- that enormous Oriental metropolis next to the Euphrates River -- is the site of JUDAH's 70 years of captivity, shown here in an artist re-creation of the possible appearance of that incredible city.  The famed Hanging Gardens of Babylon -- visible on the right -- were among the Seven Wonders of that Ancient World.</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ChangeArrowheads="1" noTextEdit="1"/>
          </p:cNvSpPr>
          <p:nvPr>
            <p:ph type="sldImg"/>
          </p:nvPr>
        </p:nvSpPr>
        <p:spPr>
          <a:xfrm>
            <a:off x="1150938" y="692150"/>
            <a:ext cx="4556125" cy="3416300"/>
          </a:xfrm>
          <a:ln/>
        </p:spPr>
      </p:sp>
      <p:sp>
        <p:nvSpPr>
          <p:cNvPr id="1280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Remember, also, that Babylon -- located on your map many miles upstream from the Persian Gulf – was very near the heart of today's troubled Persian Gulf region in the Middle East.</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ChangeArrowheads="1" noTextEdit="1"/>
          </p:cNvSpPr>
          <p:nvPr>
            <p:ph type="sldImg"/>
          </p:nvPr>
        </p:nvSpPr>
        <p:spPr>
          <a:xfrm>
            <a:off x="1150938" y="692150"/>
            <a:ext cx="4556125" cy="3416300"/>
          </a:xfrm>
          <a:ln/>
        </p:spPr>
      </p:sp>
      <p:sp>
        <p:nvSpPr>
          <p:cNvPr id="13005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After the 70 years of Judah</a:t>
            </a:r>
            <a:r>
              <a:rPr lang="en-US" altLang="ja-JP" b="1">
                <a:latin typeface="Times" charset="0"/>
                <a:ea typeface="ＭＳ Ｐゴシック" charset="0"/>
                <a:cs typeface="ＭＳ Ｐゴシック" charset="0"/>
              </a:rPr>
              <a:t>'s exile, the Babylonian rulers allowed the captives from the SOUTHERN KINGDOM OF JUDAH to return to Jerusalem, and to rebuild their city, its walls and their Temple. </a:t>
            </a:r>
          </a:p>
          <a:p>
            <a:r>
              <a:rPr lang="en-US" b="1">
                <a:latin typeface="Times" charset="0"/>
                <a:ea typeface="ＭＳ Ｐゴシック" charset="0"/>
                <a:cs typeface="ＭＳ Ｐゴシック" charset="0"/>
              </a:rPr>
              <a:t>//// 	And it was during this time of the Babylonian Exile that the people of JUDAH came to be called Jews -- from the tribal name of JUDAH. </a:t>
            </a:r>
          </a:p>
          <a:p>
            <a:r>
              <a:rPr lang="en-US" b="1">
                <a:latin typeface="Times" charset="0"/>
                <a:ea typeface="ＭＳ Ｐゴシック" charset="0"/>
                <a:cs typeface="ＭＳ Ｐゴシック" charset="0"/>
              </a:rPr>
              <a:t>////	The worldwide Jewish tradition of the synagogue was also born in Babylon during Judah</a:t>
            </a:r>
            <a:r>
              <a:rPr lang="en-US" altLang="ja-JP" b="1">
                <a:latin typeface="Times" charset="0"/>
                <a:ea typeface="ＭＳ Ｐゴシック" charset="0"/>
                <a:cs typeface="ＭＳ Ｐゴシック" charset="0"/>
              </a:rPr>
              <a:t>'s Captivity or Exile.</a:t>
            </a:r>
          </a:p>
          <a:p>
            <a:r>
              <a:rPr lang="en-US" b="1">
                <a:latin typeface="Times" charset="0"/>
                <a:ea typeface="ＭＳ Ｐゴシック" charset="0"/>
                <a:cs typeface="ＭＳ Ｐゴシック" charset="0"/>
              </a:rPr>
              <a:t>////	The Return to The Land took place in 3 massive treks. These were difficult trips on foot from Babylon back to the Land.</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ChangeArrowheads="1" noTextEdit="1"/>
          </p:cNvSpPr>
          <p:nvPr>
            <p:ph type="sldImg"/>
          </p:nvPr>
        </p:nvSpPr>
        <p:spPr>
          <a:xfrm>
            <a:off x="1150938" y="692150"/>
            <a:ext cx="4556125" cy="3416300"/>
          </a:xfrm>
          <a:ln/>
        </p:spPr>
      </p:sp>
      <p:sp>
        <p:nvSpPr>
          <p:cNvPr id="13209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returning Jews moved up along the Fertile Crescent route probably near the Euphrates River....then finally turning away southward toward the Land of Israel.  That route was absolutely necessary.  Otherwise the returnees would be unable to survive the harsh desert conditions that lay directly westward between Babylon and Jerusalem.</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ChangeArrowheads="1" noTextEdit="1"/>
          </p:cNvSpPr>
          <p:nvPr>
            <p:ph type="sldImg"/>
          </p:nvPr>
        </p:nvSpPr>
        <p:spPr>
          <a:xfrm>
            <a:off x="1150938" y="692150"/>
            <a:ext cx="4556125" cy="3416300"/>
          </a:xfrm>
          <a:ln/>
        </p:spPr>
      </p:sp>
      <p:sp>
        <p:nvSpPr>
          <p:cNvPr id="13414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The THREE TREKS back to the land lasted about 100 years.  During that time some 50,000 people returned.</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xfrm>
            <a:off x="1150938" y="692150"/>
            <a:ext cx="4556125" cy="3416300"/>
          </a:xfrm>
          <a:ln/>
        </p:spPr>
      </p:sp>
      <p:sp>
        <p:nvSpPr>
          <p:cNvPr id="13619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Even though some 50,000 Jews left Babylon to return to the Land of their Promise…</a:t>
            </a:r>
          </a:p>
          <a:p>
            <a:r>
              <a:rPr lang="en-US" b="1">
                <a:latin typeface="Times" charset="0"/>
                <a:ea typeface="ＭＳ Ｐゴシック" charset="0"/>
                <a:cs typeface="ＭＳ Ｐゴシック" charset="0"/>
              </a:rPr>
              <a:t>////	…many Jews back in Babylon had been successful in business, living in their own houses. Those Jews were largely responsible for financing the trips back, and for the work of reconstruction by the returnees.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Rot="1" noChangeAspect="1" noChangeArrowheads="1" noTextEdit="1"/>
          </p:cNvSpPr>
          <p:nvPr>
            <p:ph type="sldImg"/>
          </p:nvPr>
        </p:nvSpPr>
        <p:spPr>
          <a:xfrm>
            <a:off x="1150938" y="692150"/>
            <a:ext cx="4556125" cy="3416300"/>
          </a:xfrm>
          <a:ln/>
        </p:spPr>
      </p:sp>
      <p:sp>
        <p:nvSpPr>
          <p:cNvPr id="13824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those difficult journeys back to Israel from Babylon, three famous names move into national leadership. </a:t>
            </a:r>
          </a:p>
          <a:p>
            <a:r>
              <a:rPr lang="en-US" b="1">
                <a:latin typeface="Times" charset="0"/>
                <a:ea typeface="ＭＳ Ｐゴシック" charset="0"/>
                <a:cs typeface="ＭＳ Ｐゴシック" charset="0"/>
              </a:rPr>
              <a:t>////	Remember those names by recalling the word Z-E-N...these three great men, sometimes called diplomat-priests, in order, were  </a:t>
            </a:r>
          </a:p>
          <a:p>
            <a:r>
              <a:rPr lang="en-US" b="1">
                <a:latin typeface="Times" charset="0"/>
                <a:ea typeface="ＭＳ Ｐゴシック" charset="0"/>
                <a:cs typeface="ＭＳ Ｐゴシック" charset="0"/>
              </a:rPr>
              <a:t>//// ZERUBBABEL... </a:t>
            </a:r>
          </a:p>
          <a:p>
            <a:r>
              <a:rPr lang="en-US" b="1">
                <a:latin typeface="Times" charset="0"/>
                <a:ea typeface="ＭＳ Ｐゴシック" charset="0"/>
                <a:cs typeface="ＭＳ Ｐゴシック" charset="0"/>
              </a:rPr>
              <a:t>//// EZRA...  and </a:t>
            </a:r>
          </a:p>
          <a:p>
            <a:r>
              <a:rPr lang="en-US" b="1">
                <a:latin typeface="Times" charset="0"/>
                <a:ea typeface="ＭＳ Ｐゴシック" charset="0"/>
                <a:cs typeface="ＭＳ Ｐゴシック" charset="0"/>
              </a:rPr>
              <a:t>//// NEHEMIAH.</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a:xfrm>
            <a:off x="1150938" y="692150"/>
            <a:ext cx="4556125" cy="3416300"/>
          </a:xfrm>
          <a:ln/>
        </p:spPr>
      </p:sp>
      <p:sp>
        <p:nvSpPr>
          <p:cNvPr id="14029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ZERUBBABEL is remembered because of his crucial role in beginning the rebuilding of the actual Temple structure, small though it was…</a:t>
            </a:r>
          </a:p>
          <a:p>
            <a:r>
              <a:rPr lang="en-US" b="1">
                <a:latin typeface="Times" charset="0"/>
                <a:ea typeface="ＭＳ Ｐゴシック" charset="0"/>
                <a:cs typeface="ＭＳ Ｐゴシック" charset="0"/>
              </a:rPr>
              <a:t>////	EZRA...the great priest who went to Jerusalem to teach the law of the Lord to the returned people...</a:t>
            </a:r>
          </a:p>
          <a:p>
            <a:r>
              <a:rPr lang="en-US" b="1">
                <a:latin typeface="Times" charset="0"/>
                <a:ea typeface="ＭＳ Ｐゴシック" charset="0"/>
                <a:cs typeface="ＭＳ Ｐゴシック" charset="0"/>
              </a:rPr>
              <a:t>////	While NEHEMIAH, that famed Old Testament administrator and leader, returned to rebuild the city</a:t>
            </a:r>
            <a:r>
              <a:rPr lang="en-US" altLang="ja-JP" b="1">
                <a:latin typeface="Times" charset="0"/>
                <a:ea typeface="ＭＳ Ｐゴシック" charset="0"/>
                <a:cs typeface="ＭＳ Ｐゴシック" charset="0"/>
              </a:rPr>
              <a:t>'s gates and walls.  In an astonishingly short time, he and his men rebuilt Jerusalem's crucial defenses. </a:t>
            </a:r>
          </a:p>
          <a:p>
            <a:r>
              <a:rPr lang="en-US" b="1">
                <a:latin typeface="Times" charset="0"/>
                <a:ea typeface="ＭＳ Ｐゴシック" charset="0"/>
                <a:cs typeface="ＭＳ Ｐゴシック" charset="0"/>
              </a:rPr>
              <a:t>////	These three great men…Z-E-N….Zerubbabel, Ezra and Nehemiah…the diplomat-priests…were at the center of Judah</a:t>
            </a:r>
            <a:r>
              <a:rPr lang="en-US" altLang="ja-JP" b="1">
                <a:latin typeface="Times" charset="0"/>
                <a:ea typeface="ＭＳ Ｐゴシック" charset="0"/>
                <a:cs typeface="ＭＳ Ｐゴシック" charset="0"/>
              </a:rPr>
              <a:t>'s return, carefully guiding the development of an exiled nation now back in its homeland.</a:t>
            </a:r>
            <a:endParaRPr lang="en-US" b="1">
              <a:latin typeface="Times"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In fact, biblical scholars are quite certain that these archeological digs, in the heart of Jerusalem, are, indeed, the remains of those walls rebuilt by Nehemiah and his Jewish construction crews.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xfrm>
            <a:off x="1150938" y="692150"/>
            <a:ext cx="4556125" cy="3416300"/>
          </a:xfrm>
          <a:ln/>
        </p:spPr>
      </p:sp>
      <p:sp>
        <p:nvSpPr>
          <p:cNvPr id="153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And here is the ANARCHY file in its proper place in THE BIBLE FILE line-up.</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144386" name="Rectangle 3"/>
          <p:cNvSpPr>
            <a:spLocks noGrp="1" noChangeArrowheads="1"/>
          </p:cNvSpPr>
          <p:nvPr>
            <p:ph type="body" idx="1"/>
          </p:nvPr>
        </p:nvSpPr>
        <p:spPr>
          <a:solidFill>
            <a:srgbClr val="FFFFFF"/>
          </a:solidFill>
          <a:ln>
            <a:solidFill>
              <a:srgbClr val="000000"/>
            </a:solidFill>
          </a:ln>
        </p:spPr>
        <p:txBody>
          <a:bodyPr/>
          <a:lstStyle/>
          <a:p>
            <a:r>
              <a:rPr lang="en-US" b="1">
                <a:latin typeface="Times" charset="0"/>
                <a:ea typeface="ＭＳ Ｐゴシック" charset="0"/>
                <a:cs typeface="ＭＳ Ｐゴシック" charset="0"/>
              </a:rPr>
              <a:t>At the end of the Old Testament…</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With the Northern Kingdom…ISRAEL…now dispersed </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and the Southern Kingdom…JUDAH…back in the Land…</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the CAPTIVITY period of The Bible File comes to an end. </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And across the entire panorama of Old Testament Scripture…from Genesis to Malachi…</a:t>
            </a:r>
            <a:endParaRPr lang="en-US">
              <a:latin typeface="Times" charset="0"/>
              <a:ea typeface="ＭＳ Ｐゴシック" charset="0"/>
              <a:cs typeface="ＭＳ Ｐゴシック" charset="0"/>
            </a:endParaRPr>
          </a:p>
          <a:p>
            <a:r>
              <a:rPr lang="en-US" b="1">
                <a:latin typeface="Times" charset="0"/>
                <a:ea typeface="ＭＳ Ｐゴシック" charset="0"/>
                <a:cs typeface="ＭＳ Ｐゴシック" charset="0"/>
              </a:rPr>
              <a:t>////	Messiah is promised IN THE FULLNESS OF TIME!</a:t>
            </a:r>
            <a:r>
              <a:rPr lang="en-US">
                <a:latin typeface="Times" charset="0"/>
                <a:ea typeface="ＭＳ Ｐゴシック" charset="0"/>
                <a:cs typeface="ＭＳ Ｐゴシック" charset="0"/>
              </a:rPr>
              <a:t> </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p:cNvSpPr>
            <a:spLocks noGrp="1" noRot="1" noChangeAspect="1" noChangeArrowheads="1" noTextEdit="1"/>
          </p:cNvSpPr>
          <p:nvPr>
            <p:ph type="sldImg"/>
          </p:nvPr>
        </p:nvSpPr>
        <p:spPr>
          <a:xfrm>
            <a:off x="1150938" y="692150"/>
            <a:ext cx="4556125" cy="3416300"/>
          </a:xfrm>
          <a:ln/>
        </p:spPr>
      </p:sp>
      <p:sp>
        <p:nvSpPr>
          <p:cNvPr id="14643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At the eighth file folder of CAPTIVITY in the series of ten BIBLE FILE FOLDERS we are at the end of the Old Testament…also bringing us to the end of the 3 great societies.…ANARCHY ...ROYALTY...and CAPTIVITY…</a:t>
            </a:r>
          </a:p>
          <a:p>
            <a:r>
              <a:rPr lang="en-US" b="1">
                <a:latin typeface="Times" charset="0"/>
                <a:ea typeface="ＭＳ Ｐゴシック" charset="0"/>
                <a:cs typeface="ＭＳ Ｐゴシック" charset="0"/>
              </a:rPr>
              <a:t>//// 	…and showing us in their complete presentations THE FOUR OLD TESTAMENT CONVENANT PROMISES…the ABRAHAMIC…the LAND…the DAVIDIC…and THE NEW COVENANTS.  Moving on now to SILENCE.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73</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Bible</a:t>
            </a:r>
            <a:r>
              <a:rPr lang="is-IS" dirty="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Grp="1" noRot="1" noChangeAspect="1" noChangeArrowheads="1" noTextEdit="1"/>
          </p:cNvSpPr>
          <p:nvPr>
            <p:ph type="sldImg"/>
          </p:nvPr>
        </p:nvSpPr>
        <p:spPr>
          <a:xfrm>
            <a:off x="1150938" y="692150"/>
            <a:ext cx="4556125" cy="3416300"/>
          </a:xfrm>
          <a:ln/>
        </p:spPr>
      </p:sp>
      <p:sp>
        <p:nvSpPr>
          <p:cNvPr id="14848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th-TH">
              <a:latin typeface="Times"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Rot="1" noChangeAspect="1" noChangeArrowheads="1" noTextEdit="1"/>
          </p:cNvSpPr>
          <p:nvPr>
            <p:ph type="sldImg"/>
          </p:nvPr>
        </p:nvSpPr>
        <p:spPr>
          <a:xfrm>
            <a:off x="1150938" y="692150"/>
            <a:ext cx="4556125" cy="3416300"/>
          </a:xfrm>
          <a:ln/>
        </p:spPr>
      </p:sp>
      <p:sp>
        <p:nvSpPr>
          <p:cNvPr id="1741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During this time, the people recognized no central governing authority as they had back in Israel</a:t>
            </a:r>
            <a:r>
              <a:rPr lang="en-US" altLang="ja-JP" b="1">
                <a:latin typeface="Times" charset="0"/>
                <a:ea typeface="ＭＳ Ｐゴシック" charset="0"/>
                <a:cs typeface="ＭＳ Ｐゴシック" charset="0"/>
              </a:rPr>
              <a:t>'s earlier days --in the time of MOSES and JOSHUA.  Remember the A-R-C order?  ANARCHY, ROYALTY, CAPTIVITY…this is the first of the three kinds of societies or social structures… ANARCHY.</a:t>
            </a:r>
            <a:endParaRPr lang="en-US" b="1">
              <a:latin typeface="Times"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xfrm>
            <a:off x="1150938" y="692150"/>
            <a:ext cx="4556125" cy="3416300"/>
          </a:xfrm>
          <a:ln/>
        </p:spPr>
      </p:sp>
      <p:sp>
        <p:nvSpPr>
          <p:cNvPr id="1945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1">
                <a:latin typeface="Times" charset="0"/>
                <a:ea typeface="ＭＳ Ｐゴシック" charset="0"/>
                <a:cs typeface="ＭＳ Ｐゴシック" charset="0"/>
              </a:rPr>
              <a:t>So, during this era, God raised up a series of JUDGES to get the people back into righteous obedience to God and to bring them again in line toward the righteous life-style required by The Mosaic Law.  Many of the Judges were also great military leaders.</a:t>
            </a:r>
          </a:p>
          <a:p>
            <a:r>
              <a:rPr lang="en-US" b="1">
                <a:latin typeface="Times" charset="0"/>
                <a:ea typeface="ＭＳ Ｐゴシック" charset="0"/>
                <a:cs typeface="ＭＳ Ｐゴシック" charset="0"/>
              </a:rPr>
              <a:t>////	The time of the JUDGES was a period of Israel</a:t>
            </a:r>
            <a:r>
              <a:rPr lang="en-US" altLang="ja-JP" b="1">
                <a:latin typeface="Times" charset="0"/>
                <a:ea typeface="ＭＳ Ｐゴシック" charset="0"/>
                <a:cs typeface="ＭＳ Ｐゴシック" charset="0"/>
              </a:rPr>
              <a:t>'s national apostasy --- a falling away from the faith of Abraham. Circumstances go from bad to worse to good to bad to worse and on and on.  But every time events seem to be at their worst, God calls out a new JUDGE for the Israelites.</a:t>
            </a:r>
            <a:endParaRPr lang="en-US" b="1">
              <a:latin typeface="Times"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3228838999"/>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694291948"/>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377412239"/>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3" name="Rectangle 33"/>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4" name="Rectangle 34"/>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5" name="Rectangle 35"/>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6" name="Rectangle 36"/>
          <p:cNvSpPr>
            <a:spLocks noChangeArrowheads="1"/>
          </p:cNvSpPr>
          <p:nvPr/>
        </p:nvSpPr>
        <p:spPr bwMode="auto">
          <a:xfrm>
            <a:off x="341313" y="438150"/>
            <a:ext cx="282575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en-US" sz="2000" b="1">
                <a:solidFill>
                  <a:srgbClr val="FFD34A"/>
                </a:solidFill>
                <a:latin typeface="Times" charset="0"/>
              </a:rPr>
              <a:t> DRESSING</a:t>
            </a:r>
          </a:p>
          <a:p>
            <a:pPr>
              <a:defRPr/>
            </a:pPr>
            <a:r>
              <a:rPr lang="en-US" sz="2000" b="1">
                <a:solidFill>
                  <a:srgbClr val="FFD34A"/>
                </a:solidFill>
                <a:latin typeface="Times" charset="0"/>
              </a:rPr>
              <a:t>        THE                                    </a:t>
            </a:r>
          </a:p>
          <a:p>
            <a:pPr>
              <a:defRPr/>
            </a:pPr>
            <a:r>
              <a:rPr lang="en-US" sz="2000" b="1">
                <a:solidFill>
                  <a:srgbClr val="FFD34A"/>
                </a:solidFill>
                <a:latin typeface="Times" charset="0"/>
              </a:rPr>
              <a:t>   STAGE</a:t>
            </a:r>
          </a:p>
        </p:txBody>
      </p:sp>
      <p:sp>
        <p:nvSpPr>
          <p:cNvPr id="37" name="Line 37"/>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Tree>
    <p:extLst>
      <p:ext uri="{BB962C8B-B14F-4D97-AF65-F5344CB8AC3E}">
        <p14:creationId xmlns:p14="http://schemas.microsoft.com/office/powerpoint/2010/main" val="716051932"/>
      </p:ext>
    </p:extLst>
  </p:cSld>
  <p:clrMapOvr>
    <a:masterClrMapping/>
  </p:clrMapOvr>
  <p:transition spd="med">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496695"/>
      </p:ext>
    </p:extLst>
  </p:cSld>
  <p:clrMapOvr>
    <a:masterClrMapping/>
  </p:clrMapOvr>
  <p:transition spd="med">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20988761"/>
      </p:ext>
    </p:extLst>
  </p:cSld>
  <p:clrMapOvr>
    <a:masterClrMapping/>
  </p:clrMapOvr>
  <p:transition spd="med">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974710"/>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855268"/>
      </p:ext>
    </p:extLst>
  </p:cSld>
  <p:clrMapOvr>
    <a:masterClrMapping/>
  </p:clrMapOvr>
  <p:transition spd="med">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725330746"/>
      </p:ext>
    </p:extLst>
  </p:cSld>
  <p:clrMapOvr>
    <a:masterClrMapping/>
  </p:clrMapOvr>
  <p:transition spd="med">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297849"/>
      </p:ext>
    </p:extLst>
  </p:cSld>
  <p:clrMapOvr>
    <a:masterClrMapping/>
  </p:clrMapOvr>
  <p:transition spd="med">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10526730"/>
      </p:ext>
    </p:extLst>
  </p:cSld>
  <p:clrMapOvr>
    <a:masterClrMapping/>
  </p:clrMapOvr>
  <p:transition spd="med">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95471582"/>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6027014"/>
      </p:ext>
    </p:extLst>
  </p:cSld>
  <p:clrMapOvr>
    <a:masterClrMapping/>
  </p:clrMapOvr>
  <p:transition spd="med">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9047423"/>
      </p:ext>
    </p:extLst>
  </p:cSld>
  <p:clrMapOvr>
    <a:masterClrMapping/>
  </p:clrMapOvr>
  <p:transition spd="med">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1987620"/>
      </p:ext>
    </p:extLst>
  </p:cSld>
  <p:clrMapOvr>
    <a:masterClrMapping/>
  </p:clrMapOvr>
  <p:transition spd="med">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6959501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986" indent="0">
              <a:buNone/>
              <a:defRPr sz="1800"/>
            </a:lvl2pPr>
            <a:lvl3pPr marL="913972" indent="0">
              <a:buNone/>
              <a:defRPr sz="1600"/>
            </a:lvl3pPr>
            <a:lvl4pPr marL="1370959" indent="0">
              <a:buNone/>
              <a:defRPr sz="1400"/>
            </a:lvl4pPr>
            <a:lvl5pPr marL="1827945" indent="0">
              <a:buNone/>
              <a:defRPr sz="1400"/>
            </a:lvl5pPr>
            <a:lvl6pPr marL="2284932" indent="0">
              <a:buNone/>
              <a:defRPr sz="1400"/>
            </a:lvl6pPr>
            <a:lvl7pPr marL="2741916" indent="0">
              <a:buNone/>
              <a:defRPr sz="1400"/>
            </a:lvl7pPr>
            <a:lvl8pPr marL="3198904" indent="0">
              <a:buNone/>
              <a:defRPr sz="1400"/>
            </a:lvl8pPr>
            <a:lvl9pPr marL="365588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4621657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73515980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60755451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86240187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85822867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80191497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1976661287"/>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74258820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1852820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0104800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6" indent="0" algn="ctr">
              <a:buNone/>
              <a:defRPr/>
            </a:lvl2pPr>
            <a:lvl3pPr marL="913972" indent="0" algn="ctr">
              <a:buNone/>
              <a:defRPr/>
            </a:lvl3pPr>
            <a:lvl4pPr marL="1370959" indent="0" algn="ctr">
              <a:buNone/>
              <a:defRPr/>
            </a:lvl4pPr>
            <a:lvl5pPr marL="1827945" indent="0" algn="ctr">
              <a:buNone/>
              <a:defRPr/>
            </a:lvl5pPr>
            <a:lvl6pPr marL="2284932" indent="0" algn="ctr">
              <a:buNone/>
              <a:defRPr/>
            </a:lvl6pPr>
            <a:lvl7pPr marL="2741916" indent="0" algn="ctr">
              <a:buNone/>
              <a:defRPr/>
            </a:lvl7pPr>
            <a:lvl8pPr marL="3198904" indent="0" algn="ctr">
              <a:buNone/>
              <a:defRPr/>
            </a:lvl8pPr>
            <a:lvl9pPr marL="365588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1938866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6693342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323119857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13616098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26753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338702382"/>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1172622649"/>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th-TH"/>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nvGrpSpPr>
            <p:cNvPr id="1037" name="Group 26"/>
            <p:cNvGrpSpPr>
              <a:grpSpLocks/>
            </p:cNvGrpSpPr>
            <p:nvPr/>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8"/>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grpSp>
          <p:nvGrpSpPr>
            <p:cNvPr id="1038"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grpSp>
      </p:grpSp>
      <p:sp>
        <p:nvSpPr>
          <p:cNvPr id="1059" name="Rectangle 35"/>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60" name="Rectangle 36"/>
          <p:cNvSpPr>
            <a:spLocks noChangeArrowheads="1"/>
          </p:cNvSpPr>
          <p:nvPr/>
        </p:nvSpPr>
        <p:spPr bwMode="auto">
          <a:xfrm>
            <a:off x="441325" y="166688"/>
            <a:ext cx="968375" cy="137318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61" name="Rectangle 37"/>
          <p:cNvSpPr>
            <a:spLocks noChangeArrowheads="1"/>
          </p:cNvSpPr>
          <p:nvPr/>
        </p:nvSpPr>
        <p:spPr bwMode="auto">
          <a:xfrm>
            <a:off x="590550" y="2020888"/>
            <a:ext cx="1695450" cy="42275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63" name="Rectangle 39"/>
          <p:cNvSpPr>
            <a:spLocks noChangeArrowheads="1"/>
          </p:cNvSpPr>
          <p:nvPr/>
        </p:nvSpPr>
        <p:spPr bwMode="auto">
          <a:xfrm>
            <a:off x="3086100" y="43815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66" name="Rectangle 42"/>
          <p:cNvSpPr>
            <a:spLocks noChangeArrowheads="1"/>
          </p:cNvSpPr>
          <p:nvPr/>
        </p:nvSpPr>
        <p:spPr bwMode="auto">
          <a:xfrm>
            <a:off x="265113" y="438150"/>
            <a:ext cx="1485900" cy="10033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0487" tIns="44450" rIns="90487" bIns="44450">
            <a:spAutoFit/>
          </a:bodyPr>
          <a:lstStyle/>
          <a:p>
            <a:pPr>
              <a:defRPr/>
            </a:pPr>
            <a:r>
              <a:rPr lang="th-TH" sz="2000" b="1">
                <a:solidFill>
                  <a:srgbClr val="FFD34A"/>
                </a:solidFill>
                <a:latin typeface="Tahoma" charset="0"/>
                <a:cs typeface="Tahoma" charset="0"/>
              </a:rPr>
              <a:t>          ปูพื้น</a:t>
            </a:r>
          </a:p>
          <a:p>
            <a:pPr>
              <a:defRPr/>
            </a:pPr>
            <a:r>
              <a:rPr lang="th-TH" sz="2000" b="1">
                <a:solidFill>
                  <a:srgbClr val="FFD34A"/>
                </a:solidFill>
                <a:latin typeface="Tahoma" charset="0"/>
                <a:cs typeface="Tahoma" charset="0"/>
              </a:rPr>
              <a:t>      สู่โลก</a:t>
            </a:r>
          </a:p>
          <a:p>
            <a:pPr>
              <a:defRPr/>
            </a:pPr>
            <a:r>
              <a:rPr lang="th-TH" sz="2000" b="1">
                <a:solidFill>
                  <a:srgbClr val="FFD34A"/>
                </a:solidFill>
                <a:latin typeface="Tahoma" charset="0"/>
                <a:cs typeface="Tahoma" charset="0"/>
              </a:rPr>
              <a:t>พระคัมภีร์</a:t>
            </a:r>
            <a:endParaRPr lang="en-US" sz="2000" b="1">
              <a:solidFill>
                <a:srgbClr val="FFD34A"/>
              </a:solidFill>
              <a:latin typeface="Tahoma" charset="0"/>
              <a:cs typeface="Tahoma" charset="0"/>
            </a:endParaRPr>
          </a:p>
        </p:txBody>
      </p:sp>
      <p:sp>
        <p:nvSpPr>
          <p:cNvPr id="1067" name="Line 43"/>
          <p:cNvSpPr>
            <a:spLocks noChangeShapeType="1"/>
          </p:cNvSpPr>
          <p:nvPr/>
        </p:nvSpPr>
        <p:spPr bwMode="auto">
          <a:xfrm>
            <a:off x="4114800" y="1600200"/>
            <a:ext cx="1693863" cy="0"/>
          </a:xfrm>
          <a:prstGeom prst="line">
            <a:avLst/>
          </a:prstGeom>
          <a:noFill/>
          <a:ln>
            <a:noFill/>
          </a:ln>
          <a:effectLst>
            <a:outerShdw blurRad="63500" dist="107763" dir="2700000" algn="ctr" rotWithShape="0">
              <a:schemeClr val="bg2">
                <a:alpha val="74998"/>
              </a:schemeClr>
            </a:outerShdw>
          </a:effectLst>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chemeClr val="tx1"/>
                </a:solidFill>
                <a:round/>
                <a:headEnd/>
                <a:tailEnd/>
              </a14:hiddenLine>
            </a:ext>
          </a:extLst>
        </p:spPr>
        <p:txBody>
          <a:bodyPr wrap="none" anchor="ctr"/>
          <a:lstStyle/>
          <a:p>
            <a:pPr algn="ctr">
              <a:defRPr/>
            </a:pPr>
            <a:endParaRPr lang="en-US" i="1">
              <a:solidFill>
                <a:srgbClr val="FFFFFF"/>
              </a:solidFill>
              <a:effectLst>
                <a:outerShdw blurRad="38100" dist="38100" dir="2700000" algn="tl">
                  <a:srgbClr val="000000">
                    <a:alpha val="43137"/>
                  </a:srgbClr>
                </a:outerShdw>
              </a:effectLst>
              <a:latin typeface="Comic Sans MS" charset="0"/>
            </a:endParaRPr>
          </a:p>
        </p:txBody>
      </p:sp>
      <p:sp>
        <p:nvSpPr>
          <p:cNvPr id="1074" name="Text Box 50"/>
          <p:cNvSpPr txBox="1">
            <a:spLocks noChangeArrowheads="1"/>
          </p:cNvSpPr>
          <p:nvPr userDrawn="1"/>
        </p:nvSpPr>
        <p:spPr bwMode="auto">
          <a:xfrm>
            <a:off x="265113" y="6542088"/>
            <a:ext cx="1030287"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1000" b="1">
                <a:solidFill>
                  <a:srgbClr val="FFFFFF"/>
                </a:solidFill>
                <a:latin typeface="Arial" charset="0"/>
              </a:rPr>
              <a:t>© 2004 TBBMI</a:t>
            </a:r>
          </a:p>
        </p:txBody>
      </p:sp>
      <p:sp>
        <p:nvSpPr>
          <p:cNvPr id="1075" name="Rectangle 51"/>
          <p:cNvSpPr>
            <a:spLocks noChangeArrowheads="1"/>
          </p:cNvSpPr>
          <p:nvPr userDrawn="1"/>
        </p:nvSpPr>
        <p:spPr bwMode="auto">
          <a:xfrm>
            <a:off x="7616825" y="6518275"/>
            <a:ext cx="661988" cy="268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8.0.02.</a:t>
            </a:r>
          </a:p>
        </p:txBody>
      </p:sp>
      <p:sp>
        <p:nvSpPr>
          <p:cNvPr id="1082" name="Rectangle 58"/>
          <p:cNvSpPr>
            <a:spLocks noChangeArrowheads="1"/>
          </p:cNvSpPr>
          <p:nvPr userDrawn="1"/>
        </p:nvSpPr>
        <p:spPr bwMode="auto">
          <a:xfrm>
            <a:off x="7250113" y="6267450"/>
            <a:ext cx="1276350" cy="2746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th-TH" sz="1200" b="1">
                <a:solidFill>
                  <a:srgbClr val="FFFFFF"/>
                </a:solidFill>
                <a:latin typeface="Tahoma" charset="0"/>
                <a:cs typeface="Tahoma" charset="0"/>
              </a:rPr>
              <a:t>คู่มือหน้า </a:t>
            </a:r>
            <a:r>
              <a:rPr lang="en-US" sz="1200" b="1">
                <a:solidFill>
                  <a:srgbClr val="FFFFFF"/>
                </a:solidFill>
                <a:latin typeface="Tahoma" charset="0"/>
                <a:cs typeface="Tahoma" charset="0"/>
              </a:rPr>
              <a:t>15-16</a:t>
            </a:r>
          </a:p>
        </p:txBody>
      </p:sp>
    </p:spTree>
    <p:extLst>
      <p:ext uri="{BB962C8B-B14F-4D97-AF65-F5344CB8AC3E}">
        <p14:creationId xmlns:p14="http://schemas.microsoft.com/office/powerpoint/2010/main" val="231074575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97" tIns="45698" rIns="91397" bIns="4569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97" tIns="45698" rIns="91397" bIns="4569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416935868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986"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95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945"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739" indent="-34273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602" indent="-285616"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466" indent="-228492"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451" indent="-228492"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6438" indent="-228492"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3424"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0411"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7396"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4382" indent="-228492"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986" rtl="0" eaLnBrk="1" latinLnBrk="0" hangingPunct="1">
        <a:defRPr sz="1800" kern="1200">
          <a:solidFill>
            <a:schemeClr val="tx1"/>
          </a:solidFill>
          <a:latin typeface="+mn-lt"/>
          <a:ea typeface="+mn-ea"/>
          <a:cs typeface="+mn-cs"/>
        </a:defRPr>
      </a:lvl1pPr>
      <a:lvl2pPr marL="456986" algn="l" defTabSz="456986" rtl="0" eaLnBrk="1" latinLnBrk="0" hangingPunct="1">
        <a:defRPr sz="1800" kern="1200">
          <a:solidFill>
            <a:schemeClr val="tx1"/>
          </a:solidFill>
          <a:latin typeface="+mn-lt"/>
          <a:ea typeface="+mn-ea"/>
          <a:cs typeface="+mn-cs"/>
        </a:defRPr>
      </a:lvl2pPr>
      <a:lvl3pPr marL="913972" algn="l" defTabSz="456986" rtl="0" eaLnBrk="1" latinLnBrk="0" hangingPunct="1">
        <a:defRPr sz="1800" kern="1200">
          <a:solidFill>
            <a:schemeClr val="tx1"/>
          </a:solidFill>
          <a:latin typeface="+mn-lt"/>
          <a:ea typeface="+mn-ea"/>
          <a:cs typeface="+mn-cs"/>
        </a:defRPr>
      </a:lvl3pPr>
      <a:lvl4pPr marL="1370959" algn="l" defTabSz="456986" rtl="0" eaLnBrk="1" latinLnBrk="0" hangingPunct="1">
        <a:defRPr sz="1800" kern="1200">
          <a:solidFill>
            <a:schemeClr val="tx1"/>
          </a:solidFill>
          <a:latin typeface="+mn-lt"/>
          <a:ea typeface="+mn-ea"/>
          <a:cs typeface="+mn-cs"/>
        </a:defRPr>
      </a:lvl4pPr>
      <a:lvl5pPr marL="1827945" algn="l" defTabSz="456986" rtl="0" eaLnBrk="1" latinLnBrk="0" hangingPunct="1">
        <a:defRPr sz="1800" kern="1200">
          <a:solidFill>
            <a:schemeClr val="tx1"/>
          </a:solidFill>
          <a:latin typeface="+mn-lt"/>
          <a:ea typeface="+mn-ea"/>
          <a:cs typeface="+mn-cs"/>
        </a:defRPr>
      </a:lvl5pPr>
      <a:lvl6pPr marL="2284932" algn="l" defTabSz="456986" rtl="0" eaLnBrk="1" latinLnBrk="0" hangingPunct="1">
        <a:defRPr sz="1800" kern="1200">
          <a:solidFill>
            <a:schemeClr val="tx1"/>
          </a:solidFill>
          <a:latin typeface="+mn-lt"/>
          <a:ea typeface="+mn-ea"/>
          <a:cs typeface="+mn-cs"/>
        </a:defRPr>
      </a:lvl6pPr>
      <a:lvl7pPr marL="2741916" algn="l" defTabSz="456986" rtl="0" eaLnBrk="1" latinLnBrk="0" hangingPunct="1">
        <a:defRPr sz="1800" kern="1200">
          <a:solidFill>
            <a:schemeClr val="tx1"/>
          </a:solidFill>
          <a:latin typeface="+mn-lt"/>
          <a:ea typeface="+mn-ea"/>
          <a:cs typeface="+mn-cs"/>
        </a:defRPr>
      </a:lvl7pPr>
      <a:lvl8pPr marL="3198904" algn="l" defTabSz="456986" rtl="0" eaLnBrk="1" latinLnBrk="0" hangingPunct="1">
        <a:defRPr sz="1800" kern="1200">
          <a:solidFill>
            <a:schemeClr val="tx1"/>
          </a:solidFill>
          <a:latin typeface="+mn-lt"/>
          <a:ea typeface="+mn-ea"/>
          <a:cs typeface="+mn-cs"/>
        </a:defRPr>
      </a:lvl8pPr>
      <a:lvl9pPr marL="3655888" algn="l" defTabSz="45698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11.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19.jpeg"/></Relationships>
</file>

<file path=ppt/slides/_rels/slide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3.xml"/><Relationship Id="rId7"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1.emf"/><Relationship Id="rId5" Type="http://schemas.openxmlformats.org/officeDocument/2006/relationships/image" Target="../media/image20.jpeg"/><Relationship Id="rId4" Type="http://schemas.openxmlformats.org/officeDocument/2006/relationships/image" Target="../media/image1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9.emf"/><Relationship Id="rId5" Type="http://schemas.openxmlformats.org/officeDocument/2006/relationships/image" Target="../media/image28.jpeg"/><Relationship Id="rId4" Type="http://schemas.openxmlformats.org/officeDocument/2006/relationships/image" Target="../media/image19.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30.jpe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8.pn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2.xml"/><Relationship Id="rId1" Type="http://schemas.openxmlformats.org/officeDocument/2006/relationships/slideLayout" Target="../slideLayouts/slideLayout33.xml"/><Relationship Id="rId4" Type="http://schemas.openxmlformats.org/officeDocument/2006/relationships/image" Target="../media/image42.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30731"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30732"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0733"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22900">
                <a:solidFill>
                  <a:srgbClr val="FA0532"/>
                </a:solidFill>
                <a:latin typeface="Times" charset="0"/>
              </a:rPr>
              <a:t>R</a:t>
            </a:r>
          </a:p>
        </p:txBody>
      </p:sp>
      <p:sp>
        <p:nvSpPr>
          <p:cNvPr id="584712" name="Rectangle 8"/>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pitchFamily="-112" charset="0"/>
                <a:ea typeface="+mn-ea"/>
                <a:cs typeface="+mn-cs"/>
              </a:rPr>
              <a:t>A</a:t>
            </a:r>
            <a:r>
              <a:rPr lang="en-US" sz="14200">
                <a:solidFill>
                  <a:srgbClr val="FA0532"/>
                </a:solidFill>
                <a:latin typeface="Times" pitchFamily="-112" charset="0"/>
                <a:ea typeface="+mn-ea"/>
                <a:cs typeface="+mn-cs"/>
              </a:rPr>
              <a:t>    </a:t>
            </a:r>
            <a:r>
              <a:rPr lang="en-US" sz="14200">
                <a:solidFill>
                  <a:srgbClr val="51DC00"/>
                </a:solidFill>
                <a:latin typeface="Times" pitchFamily="-112" charset="0"/>
                <a:ea typeface="+mn-ea"/>
                <a:cs typeface="+mn-cs"/>
              </a:rPr>
              <a:t> </a:t>
            </a:r>
            <a:r>
              <a:rPr lang="en-US" sz="14200">
                <a:solidFill>
                  <a:srgbClr val="FAFD00"/>
                </a:solidFill>
                <a:latin typeface="Times" pitchFamily="-112" charset="0"/>
                <a:ea typeface="+mn-ea"/>
                <a:cs typeface="+mn-cs"/>
              </a:rPr>
              <a:t>C</a:t>
            </a:r>
          </a:p>
        </p:txBody>
      </p:sp>
      <p:sp>
        <p:nvSpPr>
          <p:cNvPr id="584713" name="Rectangle 9"/>
          <p:cNvSpPr>
            <a:spLocks noChangeArrowheads="1"/>
          </p:cNvSpPr>
          <p:nvPr/>
        </p:nvSpPr>
        <p:spPr bwMode="auto">
          <a:xfrm>
            <a:off x="1206500" y="4502150"/>
            <a:ext cx="6575425"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dirty="0">
                <a:solidFill>
                  <a:srgbClr val="00FF00"/>
                </a:solidFill>
                <a:latin typeface="Times" charset="0"/>
              </a:rPr>
              <a:t>“</a:t>
            </a:r>
            <a:r>
              <a:rPr lang="th-TH" altLang="ja-JP" sz="7200" i="1" dirty="0">
                <a:solidFill>
                  <a:srgbClr val="00FF00"/>
                </a:solidFill>
                <a:latin typeface="Times" charset="0"/>
              </a:rPr>
              <a:t>สมบูรณาญาสิทธิราชย์</a:t>
            </a:r>
            <a:r>
              <a:rPr lang="ja-JP" altLang="en-US" sz="7200" i="1" dirty="0">
                <a:solidFill>
                  <a:srgbClr val="00FF00"/>
                </a:solidFill>
                <a:latin typeface="Times" charset="0"/>
              </a:rPr>
              <a:t>”</a:t>
            </a:r>
            <a:endParaRPr lang="en-US" sz="7200" i="1" dirty="0">
              <a:solidFill>
                <a:srgbClr val="00FF00"/>
              </a:solidFill>
              <a:latin typeface="Times" charset="0"/>
            </a:endParaRPr>
          </a:p>
        </p:txBody>
      </p:sp>
      <p:sp>
        <p:nvSpPr>
          <p:cNvPr id="30726"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12800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14</a:t>
            </a:r>
          </a:p>
        </p:txBody>
      </p:sp>
      <p:grpSp>
        <p:nvGrpSpPr>
          <p:cNvPr id="30728" name="Group 14"/>
          <p:cNvGrpSpPr>
            <a:grpSpLocks/>
          </p:cNvGrpSpPr>
          <p:nvPr/>
        </p:nvGrpSpPr>
        <p:grpSpPr bwMode="auto">
          <a:xfrm>
            <a:off x="519113" y="117475"/>
            <a:ext cx="854075" cy="1720850"/>
            <a:chOff x="519113" y="312738"/>
            <a:chExt cx="854075" cy="1910769"/>
          </a:xfrm>
        </p:grpSpPr>
        <p:sp>
          <p:nvSpPr>
            <p:cNvPr id="16" name="Rectangle 1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extLst>
      <p:ext uri="{BB962C8B-B14F-4D97-AF65-F5344CB8AC3E}">
        <p14:creationId xmlns:p14="http://schemas.microsoft.com/office/powerpoint/2010/main" val="38557658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8434"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18435"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18436" name="Rectangle 5"/>
          <p:cNvSpPr>
            <a:spLocks noChangeArrowheads="1"/>
          </p:cNvSpPr>
          <p:nvPr/>
        </p:nvSpPr>
        <p:spPr bwMode="auto">
          <a:xfrm>
            <a:off x="3179763" y="1011238"/>
            <a:ext cx="960437"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accent2"/>
                </a:solidFill>
                <a:latin typeface="Times" charset="0"/>
              </a:rPr>
              <a:t>อนาธิปไตย</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18437"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8438"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79594" name="Rectangle 10"/>
          <p:cNvSpPr>
            <a:spLocks noChangeArrowheads="1"/>
          </p:cNvSpPr>
          <p:nvPr/>
        </p:nvSpPr>
        <p:spPr bwMode="auto">
          <a:xfrm>
            <a:off x="3886200" y="1765300"/>
            <a:ext cx="104775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ผู้วินิจฉัย</a:t>
            </a:r>
            <a:endParaRPr lang="en-US" b="1">
              <a:solidFill>
                <a:schemeClr val="accent2"/>
              </a:solidFill>
              <a:latin typeface="Times" charset="0"/>
            </a:endParaRPr>
          </a:p>
        </p:txBody>
      </p:sp>
      <p:sp>
        <p:nvSpPr>
          <p:cNvPr id="18440"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8441"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2"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43"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18444" name="Group 15"/>
          <p:cNvGrpSpPr>
            <a:grpSpLocks/>
          </p:cNvGrpSpPr>
          <p:nvPr/>
        </p:nvGrpSpPr>
        <p:grpSpPr bwMode="auto">
          <a:xfrm>
            <a:off x="7983538" y="3429000"/>
            <a:ext cx="974725" cy="633413"/>
            <a:chOff x="5029" y="2160"/>
            <a:chExt cx="614" cy="399"/>
          </a:xfrm>
        </p:grpSpPr>
        <p:sp>
          <p:nvSpPr>
            <p:cNvPr id="18455"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8456"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8457" name="Rectangle 18"/>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8458"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8459"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8460"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8461"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8462"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63"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8464" name="Rectangle 25"/>
            <p:cNvSpPr>
              <a:spLocks noChangeArrowheads="1"/>
            </p:cNvSpPr>
            <p:nvPr/>
          </p:nvSpPr>
          <p:spPr bwMode="auto">
            <a:xfrm>
              <a:off x="5136" y="2278"/>
              <a:ext cx="32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Helvetica" charset="0"/>
                </a:rPr>
                <a:t>ผู้วินิจฉัย</a:t>
              </a:r>
              <a:endParaRPr lang="en-US" sz="1100" b="1">
                <a:solidFill>
                  <a:srgbClr val="000000"/>
                </a:solidFill>
                <a:latin typeface="Helvetica" charset="0"/>
              </a:endParaRPr>
            </a:p>
          </p:txBody>
        </p:sp>
        <p:sp>
          <p:nvSpPr>
            <p:cNvPr id="18465" name="Rectangle 26"/>
            <p:cNvSpPr>
              <a:spLocks noChangeArrowheads="1"/>
            </p:cNvSpPr>
            <p:nvPr/>
          </p:nvSpPr>
          <p:spPr bwMode="auto">
            <a:xfrm>
              <a:off x="5029" y="2160"/>
              <a:ext cx="386"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Chicago" charset="0"/>
                </a:rPr>
                <a:t>อนาธิปไตย</a:t>
              </a:r>
              <a:endParaRPr lang="en-US" sz="1100" b="1">
                <a:solidFill>
                  <a:srgbClr val="000000"/>
                </a:solidFill>
                <a:latin typeface="Chicago" charset="0"/>
              </a:endParaRPr>
            </a:p>
          </p:txBody>
        </p:sp>
      </p:grpSp>
      <p:sp>
        <p:nvSpPr>
          <p:cNvPr id="579611" name="Text Box 27"/>
          <p:cNvSpPr txBox="1">
            <a:spLocks noChangeArrowheads="1"/>
          </p:cNvSpPr>
          <p:nvPr/>
        </p:nvSpPr>
        <p:spPr bwMode="auto">
          <a:xfrm>
            <a:off x="431800" y="3962400"/>
            <a:ext cx="8331200" cy="92392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5400" b="1" i="1" dirty="0">
                <a:solidFill>
                  <a:srgbClr val="FFFF00"/>
                </a:solidFill>
                <a:latin typeface="Comic Sans MS" charset="0"/>
              </a:rPr>
              <a:t>ช่วงที่คนละทิ้งความเชื่อ</a:t>
            </a:r>
            <a:endParaRPr lang="en-US" sz="5400" b="1" i="1" dirty="0">
              <a:solidFill>
                <a:srgbClr val="FFFF00"/>
              </a:solidFill>
              <a:latin typeface="Comic Sans MS" charset="0"/>
            </a:endParaRPr>
          </a:p>
        </p:txBody>
      </p:sp>
      <p:sp>
        <p:nvSpPr>
          <p:cNvPr id="579612" name="Text Box 28"/>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วนฉ</a:t>
            </a:r>
            <a:r>
              <a:rPr lang="en-US" sz="1600" b="1">
                <a:solidFill>
                  <a:schemeClr val="tx1"/>
                </a:solidFill>
                <a:latin typeface="Comic Sans MS" charset="0"/>
              </a:rPr>
              <a:t>. 2:16-19</a:t>
            </a:r>
          </a:p>
        </p:txBody>
      </p:sp>
      <p:sp>
        <p:nvSpPr>
          <p:cNvPr id="18447" name="Text Box 29"/>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9614" name="Rectangle 30"/>
          <p:cNvSpPr>
            <a:spLocks noChangeArrowheads="1"/>
          </p:cNvSpPr>
          <p:nvPr/>
        </p:nvSpPr>
        <p:spPr bwMode="auto">
          <a:xfrm>
            <a:off x="811688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08</a:t>
            </a:r>
          </a:p>
        </p:txBody>
      </p:sp>
      <p:sp>
        <p:nvSpPr>
          <p:cNvPr id="18449" name="Text Box 31"/>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18450" name="Text Box 32"/>
          <p:cNvSpPr txBox="1">
            <a:spLocks noChangeArrowheads="1"/>
          </p:cNvSpPr>
          <p:nvPr/>
        </p:nvSpPr>
        <p:spPr bwMode="auto">
          <a:xfrm>
            <a:off x="8602663"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579624" name="Oval 40"/>
          <p:cNvSpPr>
            <a:spLocks noChangeArrowheads="1"/>
          </p:cNvSpPr>
          <p:nvPr/>
        </p:nvSpPr>
        <p:spPr bwMode="auto">
          <a:xfrm>
            <a:off x="3492500" y="1658938"/>
            <a:ext cx="2339975" cy="728662"/>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nvGrpSpPr>
          <p:cNvPr id="18452"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79594"/>
                                        </p:tgtEl>
                                        <p:attrNameLst>
                                          <p:attrName>style.visibility</p:attrName>
                                        </p:attrNameLst>
                                      </p:cBhvr>
                                      <p:to>
                                        <p:strVal val="visible"/>
                                      </p:to>
                                    </p:set>
                                    <p:anim calcmode="lin" valueType="num">
                                      <p:cBhvr>
                                        <p:cTn id="7" dur="500" fill="hold"/>
                                        <p:tgtEl>
                                          <p:spTgt spid="579594"/>
                                        </p:tgtEl>
                                        <p:attrNameLst>
                                          <p:attrName>ppt_x</p:attrName>
                                        </p:attrNameLst>
                                      </p:cBhvr>
                                      <p:tavLst>
                                        <p:tav tm="0">
                                          <p:val>
                                            <p:strVal val="#ppt_x-#ppt_w/2"/>
                                          </p:val>
                                        </p:tav>
                                        <p:tav tm="100000">
                                          <p:val>
                                            <p:strVal val="#ppt_x"/>
                                          </p:val>
                                        </p:tav>
                                      </p:tavLst>
                                    </p:anim>
                                    <p:anim calcmode="lin" valueType="num">
                                      <p:cBhvr>
                                        <p:cTn id="8" dur="500" fill="hold"/>
                                        <p:tgtEl>
                                          <p:spTgt spid="579594"/>
                                        </p:tgtEl>
                                        <p:attrNameLst>
                                          <p:attrName>ppt_y</p:attrName>
                                        </p:attrNameLst>
                                      </p:cBhvr>
                                      <p:tavLst>
                                        <p:tav tm="0">
                                          <p:val>
                                            <p:strVal val="#ppt_y"/>
                                          </p:val>
                                        </p:tav>
                                        <p:tav tm="100000">
                                          <p:val>
                                            <p:strVal val="#ppt_y"/>
                                          </p:val>
                                        </p:tav>
                                      </p:tavLst>
                                    </p:anim>
                                    <p:anim calcmode="lin" valueType="num">
                                      <p:cBhvr>
                                        <p:cTn id="9" dur="500" fill="hold"/>
                                        <p:tgtEl>
                                          <p:spTgt spid="579594"/>
                                        </p:tgtEl>
                                        <p:attrNameLst>
                                          <p:attrName>ppt_w</p:attrName>
                                        </p:attrNameLst>
                                      </p:cBhvr>
                                      <p:tavLst>
                                        <p:tav tm="0">
                                          <p:val>
                                            <p:fltVal val="0"/>
                                          </p:val>
                                        </p:tav>
                                        <p:tav tm="100000">
                                          <p:val>
                                            <p:strVal val="#ppt_w"/>
                                          </p:val>
                                        </p:tav>
                                      </p:tavLst>
                                    </p:anim>
                                    <p:anim calcmode="lin" valueType="num">
                                      <p:cBhvr>
                                        <p:cTn id="10" dur="500" fill="hold"/>
                                        <p:tgtEl>
                                          <p:spTgt spid="5795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79624"/>
                                        </p:tgtEl>
                                        <p:attrNameLst>
                                          <p:attrName>style.visibility</p:attrName>
                                        </p:attrNameLst>
                                      </p:cBhvr>
                                      <p:to>
                                        <p:strVal val="visible"/>
                                      </p:to>
                                    </p:set>
                                    <p:animEffect transition="in" filter="fade">
                                      <p:cBhvr>
                                        <p:cTn id="14" dur="1000"/>
                                        <p:tgtEl>
                                          <p:spTgt spid="57962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79611"/>
                                        </p:tgtEl>
                                        <p:attrNameLst>
                                          <p:attrName>style.visibility</p:attrName>
                                        </p:attrNameLst>
                                      </p:cBhvr>
                                      <p:to>
                                        <p:strVal val="visible"/>
                                      </p:to>
                                    </p:set>
                                    <p:anim calcmode="lin" valueType="num">
                                      <p:cBhvr additive="base">
                                        <p:cTn id="19" dur="500" fill="hold"/>
                                        <p:tgtEl>
                                          <p:spTgt spid="579611"/>
                                        </p:tgtEl>
                                        <p:attrNameLst>
                                          <p:attrName>ppt_x</p:attrName>
                                        </p:attrNameLst>
                                      </p:cBhvr>
                                      <p:tavLst>
                                        <p:tav tm="0">
                                          <p:val>
                                            <p:strVal val="0-#ppt_w/2"/>
                                          </p:val>
                                        </p:tav>
                                        <p:tav tm="100000">
                                          <p:val>
                                            <p:strVal val="#ppt_x"/>
                                          </p:val>
                                        </p:tav>
                                      </p:tavLst>
                                    </p:anim>
                                    <p:anim calcmode="lin" valueType="num">
                                      <p:cBhvr additive="base">
                                        <p:cTn id="20" dur="500" fill="hold"/>
                                        <p:tgtEl>
                                          <p:spTgt spid="5796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94" grpId="0" autoUpdateAnimBg="0"/>
      <p:bldP spid="579611" grpId="0" autoUpdateAnimBg="0"/>
      <p:bldP spid="5796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0482"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2048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20484" name="Rectangle 5"/>
          <p:cNvSpPr>
            <a:spLocks noChangeArrowheads="1"/>
          </p:cNvSpPr>
          <p:nvPr/>
        </p:nvSpPr>
        <p:spPr bwMode="auto">
          <a:xfrm>
            <a:off x="3179763" y="1011238"/>
            <a:ext cx="960437"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accent2"/>
                </a:solidFill>
                <a:latin typeface="Times" charset="0"/>
              </a:rPr>
              <a:t>อนาธิปไตย</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20485"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0486"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20487" name="Rectangle 10"/>
          <p:cNvSpPr>
            <a:spLocks noChangeArrowheads="1"/>
          </p:cNvSpPr>
          <p:nvPr/>
        </p:nvSpPr>
        <p:spPr bwMode="auto">
          <a:xfrm>
            <a:off x="3886200" y="1765300"/>
            <a:ext cx="104775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ผู้วินิจฉัย</a:t>
            </a:r>
            <a:endParaRPr lang="en-US" b="1">
              <a:solidFill>
                <a:schemeClr val="accent2"/>
              </a:solidFill>
              <a:latin typeface="Times" charset="0"/>
            </a:endParaRPr>
          </a:p>
        </p:txBody>
      </p:sp>
      <p:sp>
        <p:nvSpPr>
          <p:cNvPr id="20488"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20489"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0"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491"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20492" name="Text Box 15"/>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0624" name="Text Box 16"/>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วนฉ</a:t>
            </a:r>
            <a:r>
              <a:rPr lang="en-US" sz="1600" b="1">
                <a:solidFill>
                  <a:schemeClr val="tx1"/>
                </a:solidFill>
                <a:latin typeface="Comic Sans MS" charset="0"/>
              </a:rPr>
              <a:t>. 2:16-19</a:t>
            </a:r>
          </a:p>
        </p:txBody>
      </p:sp>
      <p:sp>
        <p:nvSpPr>
          <p:cNvPr id="20494"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0495" name="Text Box 19"/>
          <p:cNvSpPr txBox="1">
            <a:spLocks noChangeArrowheads="1"/>
          </p:cNvSpPr>
          <p:nvPr/>
        </p:nvSpPr>
        <p:spPr bwMode="auto">
          <a:xfrm>
            <a:off x="8601075" y="6480175"/>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580628" name="Rectangle 2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09</a:t>
            </a:r>
          </a:p>
        </p:txBody>
      </p:sp>
      <p:sp>
        <p:nvSpPr>
          <p:cNvPr id="580629" name="Text Box 21"/>
          <p:cNvSpPr txBox="1">
            <a:spLocks noChangeArrowheads="1"/>
          </p:cNvSpPr>
          <p:nvPr/>
        </p:nvSpPr>
        <p:spPr bwMode="auto">
          <a:xfrm>
            <a:off x="6559550" y="442913"/>
            <a:ext cx="1874838" cy="56324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sz="2400" b="1">
                <a:solidFill>
                  <a:srgbClr val="0831AD"/>
                </a:solidFill>
                <a:latin typeface="Helvetica" charset="0"/>
              </a:rPr>
              <a:t>โอทนีเอล</a:t>
            </a:r>
            <a:endParaRPr lang="en-US" sz="2400" b="1">
              <a:solidFill>
                <a:srgbClr val="0831AD"/>
              </a:solidFill>
              <a:latin typeface="Helvetica" charset="0"/>
            </a:endParaRPr>
          </a:p>
          <a:p>
            <a:pPr algn="ctr">
              <a:defRPr/>
            </a:pPr>
            <a:r>
              <a:rPr lang="th-TH" sz="2400" b="1">
                <a:solidFill>
                  <a:srgbClr val="0831AD"/>
                </a:solidFill>
                <a:latin typeface="Helvetica" charset="0"/>
              </a:rPr>
              <a:t>เอฮูด</a:t>
            </a:r>
            <a:endParaRPr lang="en-US" sz="2400" b="1">
              <a:solidFill>
                <a:srgbClr val="0831AD"/>
              </a:solidFill>
              <a:latin typeface="Helvetica" charset="0"/>
            </a:endParaRPr>
          </a:p>
          <a:p>
            <a:pPr algn="ctr">
              <a:defRPr/>
            </a:pPr>
            <a:r>
              <a:rPr lang="th-TH" sz="2400" b="1">
                <a:solidFill>
                  <a:srgbClr val="0831AD"/>
                </a:solidFill>
                <a:latin typeface="Helvetica" charset="0"/>
              </a:rPr>
              <a:t>ชัมการ์</a:t>
            </a:r>
            <a:endParaRPr lang="en-US" sz="2400" b="1">
              <a:solidFill>
                <a:srgbClr val="0831AD"/>
              </a:solidFill>
              <a:latin typeface="Helvetica" charset="0"/>
            </a:endParaRPr>
          </a:p>
          <a:p>
            <a:pPr algn="ctr">
              <a:defRPr/>
            </a:pPr>
            <a:r>
              <a:rPr lang="th-TH" sz="2400" b="1">
                <a:solidFill>
                  <a:srgbClr val="0831AD"/>
                </a:solidFill>
                <a:latin typeface="Helvetica" charset="0"/>
              </a:rPr>
              <a:t>เดโบราห์</a:t>
            </a:r>
            <a:r>
              <a:rPr lang="en-US" sz="2400" b="1">
                <a:solidFill>
                  <a:srgbClr val="0831AD"/>
                </a:solidFill>
                <a:latin typeface="Helvetica" charset="0"/>
              </a:rPr>
              <a:t> &amp; </a:t>
            </a:r>
            <a:r>
              <a:rPr lang="th-TH" sz="2400" b="1">
                <a:solidFill>
                  <a:srgbClr val="0831AD"/>
                </a:solidFill>
                <a:latin typeface="Helvetica" charset="0"/>
              </a:rPr>
              <a:t>บราค</a:t>
            </a:r>
            <a:endParaRPr lang="en-US" sz="2400" b="1">
              <a:solidFill>
                <a:srgbClr val="0831AD"/>
              </a:solidFill>
              <a:latin typeface="Times" charset="0"/>
            </a:endParaRPr>
          </a:p>
          <a:p>
            <a:pPr algn="ctr">
              <a:defRPr/>
            </a:pPr>
            <a:r>
              <a:rPr lang="th-TH" sz="2400" b="1">
                <a:solidFill>
                  <a:srgbClr val="0831AD"/>
                </a:solidFill>
                <a:latin typeface="Helvetica" charset="0"/>
              </a:rPr>
              <a:t>ยาอีร์</a:t>
            </a:r>
            <a:endParaRPr lang="en-US" sz="2400" b="1">
              <a:solidFill>
                <a:srgbClr val="0831AD"/>
              </a:solidFill>
              <a:latin typeface="Helvetica" charset="0"/>
            </a:endParaRPr>
          </a:p>
          <a:p>
            <a:pPr algn="ctr">
              <a:defRPr/>
            </a:pPr>
            <a:r>
              <a:rPr lang="th-TH" sz="2400" b="1">
                <a:solidFill>
                  <a:srgbClr val="0831AD"/>
                </a:solidFill>
                <a:latin typeface="Helvetica" charset="0"/>
              </a:rPr>
              <a:t>อาบีเมเลค</a:t>
            </a:r>
            <a:endParaRPr lang="en-US" sz="2400" b="1">
              <a:solidFill>
                <a:srgbClr val="0831AD"/>
              </a:solidFill>
              <a:latin typeface="Helvetica" charset="0"/>
            </a:endParaRPr>
          </a:p>
          <a:p>
            <a:pPr algn="ctr">
              <a:defRPr/>
            </a:pPr>
            <a:r>
              <a:rPr lang="th-TH" sz="2400" b="1">
                <a:solidFill>
                  <a:srgbClr val="0831AD"/>
                </a:solidFill>
                <a:latin typeface="Helvetica" charset="0"/>
              </a:rPr>
              <a:t>โทลา</a:t>
            </a:r>
            <a:r>
              <a:rPr lang="en-US" sz="2400" b="1">
                <a:solidFill>
                  <a:srgbClr val="0831AD"/>
                </a:solidFill>
                <a:latin typeface="Helvetica" charset="0"/>
              </a:rPr>
              <a:t> </a:t>
            </a:r>
          </a:p>
          <a:p>
            <a:pPr algn="ctr">
              <a:defRPr/>
            </a:pPr>
            <a:r>
              <a:rPr lang="th-TH" sz="2400" b="1">
                <a:solidFill>
                  <a:srgbClr val="0831AD"/>
                </a:solidFill>
                <a:latin typeface="Helvetica" charset="0"/>
              </a:rPr>
              <a:t>กิเดโอน</a:t>
            </a:r>
            <a:r>
              <a:rPr lang="en-US" sz="2400" b="1">
                <a:solidFill>
                  <a:srgbClr val="0831AD"/>
                </a:solidFill>
                <a:latin typeface="Helvetica" charset="0"/>
              </a:rPr>
              <a:t> </a:t>
            </a:r>
            <a:endParaRPr lang="en-US" sz="2400" b="1">
              <a:solidFill>
                <a:srgbClr val="0831AD"/>
              </a:solidFill>
              <a:latin typeface="Times" charset="0"/>
            </a:endParaRPr>
          </a:p>
          <a:p>
            <a:pPr algn="ctr">
              <a:defRPr/>
            </a:pPr>
            <a:r>
              <a:rPr lang="th-TH" sz="2400" b="1">
                <a:solidFill>
                  <a:srgbClr val="0831AD"/>
                </a:solidFill>
                <a:latin typeface="Helvetica" charset="0"/>
              </a:rPr>
              <a:t>เยฟธาห์</a:t>
            </a:r>
            <a:r>
              <a:rPr lang="en-US" sz="2400" b="1">
                <a:solidFill>
                  <a:srgbClr val="0831AD"/>
                </a:solidFill>
                <a:latin typeface="Helvetica" charset="0"/>
              </a:rPr>
              <a:t> </a:t>
            </a:r>
          </a:p>
          <a:p>
            <a:pPr algn="ctr">
              <a:defRPr/>
            </a:pPr>
            <a:r>
              <a:rPr lang="th-TH" sz="2400" b="1">
                <a:solidFill>
                  <a:srgbClr val="0831AD"/>
                </a:solidFill>
                <a:latin typeface="Helvetica" charset="0"/>
              </a:rPr>
              <a:t>อิบซาน</a:t>
            </a:r>
            <a:r>
              <a:rPr lang="en-US" sz="2400" b="1">
                <a:solidFill>
                  <a:srgbClr val="0831AD"/>
                </a:solidFill>
                <a:latin typeface="Helvetica" charset="0"/>
              </a:rPr>
              <a:t> </a:t>
            </a:r>
          </a:p>
          <a:p>
            <a:pPr algn="ctr">
              <a:defRPr/>
            </a:pPr>
            <a:r>
              <a:rPr lang="th-TH" sz="2400" b="1">
                <a:solidFill>
                  <a:srgbClr val="0831AD"/>
                </a:solidFill>
                <a:latin typeface="Helvetica" charset="0"/>
              </a:rPr>
              <a:t>เอโลน</a:t>
            </a:r>
            <a:r>
              <a:rPr lang="en-US" sz="2400" b="1">
                <a:solidFill>
                  <a:srgbClr val="0831AD"/>
                </a:solidFill>
                <a:latin typeface="Helvetica" charset="0"/>
              </a:rPr>
              <a:t> </a:t>
            </a:r>
          </a:p>
          <a:p>
            <a:pPr algn="ctr">
              <a:defRPr/>
            </a:pPr>
            <a:r>
              <a:rPr lang="th-TH" sz="2400" b="1">
                <a:solidFill>
                  <a:srgbClr val="0831AD"/>
                </a:solidFill>
                <a:latin typeface="Helvetica" charset="0"/>
              </a:rPr>
              <a:t>อับโดน</a:t>
            </a:r>
            <a:endParaRPr lang="en-US" sz="2400" b="1">
              <a:solidFill>
                <a:srgbClr val="0831AD"/>
              </a:solidFill>
              <a:latin typeface="Times" charset="0"/>
            </a:endParaRPr>
          </a:p>
          <a:p>
            <a:pPr algn="ctr">
              <a:defRPr/>
            </a:pPr>
            <a:r>
              <a:rPr lang="th-TH" sz="2400" b="1">
                <a:solidFill>
                  <a:srgbClr val="0831AD"/>
                </a:solidFill>
                <a:latin typeface="Helvetica" charset="0"/>
              </a:rPr>
              <a:t>แซมสัน</a:t>
            </a:r>
            <a:endParaRPr lang="en-US" sz="2400" b="1">
              <a:solidFill>
                <a:srgbClr val="0831AD"/>
              </a:solidFill>
              <a:latin typeface="Helvetica" charset="0"/>
            </a:endParaRPr>
          </a:p>
          <a:p>
            <a:pPr algn="ctr">
              <a:defRPr/>
            </a:pPr>
            <a:r>
              <a:rPr lang="th-TH" sz="2400" b="1">
                <a:solidFill>
                  <a:srgbClr val="0831AD"/>
                </a:solidFill>
                <a:latin typeface="Helvetica" charset="0"/>
              </a:rPr>
              <a:t>เอลี</a:t>
            </a:r>
            <a:endParaRPr lang="en-US" sz="2400" b="1">
              <a:solidFill>
                <a:srgbClr val="0831AD"/>
              </a:solidFill>
              <a:latin typeface="Helvetica" charset="0"/>
            </a:endParaRPr>
          </a:p>
          <a:p>
            <a:pPr algn="ctr">
              <a:defRPr/>
            </a:pPr>
            <a:r>
              <a:rPr lang="th-TH" sz="2400" b="1">
                <a:solidFill>
                  <a:srgbClr val="0831AD"/>
                </a:solidFill>
                <a:latin typeface="Helvetica" charset="0"/>
              </a:rPr>
              <a:t>ซามูเอล</a:t>
            </a:r>
            <a:endParaRPr lang="en-US" sz="2400" b="1">
              <a:solidFill>
                <a:srgbClr val="0831AD"/>
              </a:solidFill>
              <a:latin typeface="Helvetica" charset="0"/>
            </a:endParaRPr>
          </a:p>
        </p:txBody>
      </p:sp>
      <p:sp>
        <p:nvSpPr>
          <p:cNvPr id="580630" name="Text Box 22"/>
          <p:cNvSpPr txBox="1">
            <a:spLocks noChangeArrowheads="1"/>
          </p:cNvSpPr>
          <p:nvPr/>
        </p:nvSpPr>
        <p:spPr bwMode="auto">
          <a:xfrm>
            <a:off x="-227013" y="3175000"/>
            <a:ext cx="6870701" cy="258603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th-TH" sz="3600" b="1" i="1" dirty="0">
                <a:solidFill>
                  <a:srgbClr val="1CFF23"/>
                </a:solidFill>
                <a:latin typeface="Comic Sans MS" charset="0"/>
              </a:rPr>
              <a:t>มีผู้วินิจฉัยของชนชาติอิสราเอลโบราณ </a:t>
            </a:r>
            <a:endParaRPr lang="en-US" sz="3600" b="1" i="1" dirty="0">
              <a:solidFill>
                <a:srgbClr val="1CFF23"/>
              </a:solidFill>
              <a:latin typeface="Comic Sans MS" charset="0"/>
            </a:endParaRPr>
          </a:p>
          <a:p>
            <a:pPr algn="r">
              <a:spcBef>
                <a:spcPct val="50000"/>
              </a:spcBef>
              <a:defRPr/>
            </a:pPr>
            <a:r>
              <a:rPr lang="en-US" sz="3600" b="1" i="1" dirty="0">
                <a:solidFill>
                  <a:srgbClr val="FFFF00"/>
                </a:solidFill>
                <a:latin typeface="Comic Sans MS" charset="0"/>
              </a:rPr>
              <a:t>13 </a:t>
            </a:r>
            <a:r>
              <a:rPr lang="th-TH" sz="3600" b="1" i="1" dirty="0">
                <a:solidFill>
                  <a:srgbClr val="FFFF00"/>
                </a:solidFill>
                <a:latin typeface="Comic Sans MS" charset="0"/>
              </a:rPr>
              <a:t>และ </a:t>
            </a:r>
            <a:r>
              <a:rPr lang="en-US" sz="3600" b="1" i="1" dirty="0">
                <a:solidFill>
                  <a:srgbClr val="FFFF00"/>
                </a:solidFill>
                <a:latin typeface="Comic Sans MS" charset="0"/>
              </a:rPr>
              <a:t>15 </a:t>
            </a:r>
            <a:r>
              <a:rPr lang="th-TH" sz="3600" b="1" i="1" dirty="0">
                <a:solidFill>
                  <a:srgbClr val="FFFF00"/>
                </a:solidFill>
                <a:latin typeface="Comic Sans MS" charset="0"/>
              </a:rPr>
              <a:t>ท่าน ขึ้นอยู่กับวิธีการนับ</a:t>
            </a:r>
            <a:endParaRPr lang="en-US" sz="3600" b="1" i="1" dirty="0">
              <a:solidFill>
                <a:srgbClr val="FFFF00"/>
              </a:solidFill>
              <a:latin typeface="Comic Sans MS" charset="0"/>
            </a:endParaRPr>
          </a:p>
        </p:txBody>
      </p:sp>
      <p:sp>
        <p:nvSpPr>
          <p:cNvPr id="580643" name="Text Box 35"/>
          <p:cNvSpPr txBox="1">
            <a:spLocks noChangeArrowheads="1"/>
          </p:cNvSpPr>
          <p:nvPr/>
        </p:nvSpPr>
        <p:spPr bwMode="auto">
          <a:xfrm>
            <a:off x="6575425" y="1538288"/>
            <a:ext cx="1874838" cy="46196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sz="2400" b="1" dirty="0">
                <a:solidFill>
                  <a:srgbClr val="FFF30C"/>
                </a:solidFill>
                <a:latin typeface="Helvetica" charset="0"/>
              </a:rPr>
              <a:t>เดโบราห์</a:t>
            </a:r>
            <a:r>
              <a:rPr lang="en-US" sz="2400" b="1" dirty="0">
                <a:solidFill>
                  <a:srgbClr val="FFF30C"/>
                </a:solidFill>
                <a:latin typeface="Helvetica" charset="0"/>
              </a:rPr>
              <a:t> &amp; </a:t>
            </a:r>
            <a:r>
              <a:rPr lang="th-TH" sz="2400" b="1" dirty="0">
                <a:solidFill>
                  <a:srgbClr val="FFF30C"/>
                </a:solidFill>
                <a:latin typeface="Helvetica" charset="0"/>
              </a:rPr>
              <a:t>บาราค</a:t>
            </a:r>
            <a:endParaRPr lang="en-US" sz="2400" b="1" dirty="0">
              <a:solidFill>
                <a:srgbClr val="FFF30C"/>
              </a:solidFill>
              <a:latin typeface="Helvetica" charset="0"/>
            </a:endParaRPr>
          </a:p>
        </p:txBody>
      </p:sp>
      <p:sp>
        <p:nvSpPr>
          <p:cNvPr id="580644" name="Text Box 36"/>
          <p:cNvSpPr txBox="1">
            <a:spLocks noChangeArrowheads="1"/>
          </p:cNvSpPr>
          <p:nvPr/>
        </p:nvSpPr>
        <p:spPr bwMode="auto">
          <a:xfrm>
            <a:off x="6564313" y="3365500"/>
            <a:ext cx="1874837"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sz="2400" b="1" dirty="0">
                <a:solidFill>
                  <a:srgbClr val="FFF30C"/>
                </a:solidFill>
                <a:latin typeface="Helvetica" charset="0"/>
              </a:rPr>
              <a:t>กิเดโอน</a:t>
            </a:r>
            <a:r>
              <a:rPr lang="en-US" sz="2400" b="1" dirty="0">
                <a:solidFill>
                  <a:srgbClr val="FFF30C"/>
                </a:solidFill>
                <a:latin typeface="Helvetica" charset="0"/>
              </a:rPr>
              <a:t> </a:t>
            </a:r>
          </a:p>
        </p:txBody>
      </p:sp>
      <p:sp>
        <p:nvSpPr>
          <p:cNvPr id="580645" name="Text Box 37"/>
          <p:cNvSpPr txBox="1">
            <a:spLocks noChangeArrowheads="1"/>
          </p:cNvSpPr>
          <p:nvPr/>
        </p:nvSpPr>
        <p:spPr bwMode="auto">
          <a:xfrm>
            <a:off x="6553200" y="5203825"/>
            <a:ext cx="1874838"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sz="2400" b="1" dirty="0">
                <a:solidFill>
                  <a:srgbClr val="FFF30C"/>
                </a:solidFill>
                <a:latin typeface="Helvetica" charset="0"/>
              </a:rPr>
              <a:t>แซมสัน</a:t>
            </a:r>
            <a:endParaRPr lang="en-US" sz="2400" b="1" dirty="0">
              <a:solidFill>
                <a:srgbClr val="FFF30C"/>
              </a:solidFill>
              <a:latin typeface="Helvetica" charset="0"/>
            </a:endParaRPr>
          </a:p>
        </p:txBody>
      </p:sp>
      <p:grpSp>
        <p:nvGrpSpPr>
          <p:cNvPr id="20502" name="Group 37"/>
          <p:cNvGrpSpPr>
            <a:grpSpLocks/>
          </p:cNvGrpSpPr>
          <p:nvPr/>
        </p:nvGrpSpPr>
        <p:grpSpPr bwMode="auto">
          <a:xfrm>
            <a:off x="519113" y="117475"/>
            <a:ext cx="854075" cy="1720850"/>
            <a:chOff x="519113" y="312738"/>
            <a:chExt cx="854075" cy="1910769"/>
          </a:xfrm>
        </p:grpSpPr>
        <p:sp>
          <p:nvSpPr>
            <p:cNvPr id="39" name="Rectangle 3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20503" name="Group 15"/>
          <p:cNvGrpSpPr>
            <a:grpSpLocks/>
          </p:cNvGrpSpPr>
          <p:nvPr/>
        </p:nvGrpSpPr>
        <p:grpSpPr bwMode="auto">
          <a:xfrm>
            <a:off x="7983538" y="3429000"/>
            <a:ext cx="974725" cy="633413"/>
            <a:chOff x="5029" y="2160"/>
            <a:chExt cx="614" cy="399"/>
          </a:xfrm>
        </p:grpSpPr>
        <p:sp>
          <p:nvSpPr>
            <p:cNvPr id="20504" name="Freeform 16"/>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0505" name="Freeform 17"/>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0506" name="Rectangle 18"/>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0507" name="Freeform 19"/>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0508" name="AutoShape 20"/>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0509" name="Rectangle 21"/>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0510" name="AutoShape 22"/>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20511" name="Line 23"/>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12" name="Line 24"/>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0513" name="Rectangle 25"/>
            <p:cNvSpPr>
              <a:spLocks noChangeArrowheads="1"/>
            </p:cNvSpPr>
            <p:nvPr/>
          </p:nvSpPr>
          <p:spPr bwMode="auto">
            <a:xfrm>
              <a:off x="5136" y="2278"/>
              <a:ext cx="328"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Helvetica" charset="0"/>
                </a:rPr>
                <a:t>ผู้วินิจฉัย</a:t>
              </a:r>
              <a:endParaRPr lang="en-US" sz="1100" b="1">
                <a:solidFill>
                  <a:srgbClr val="000000"/>
                </a:solidFill>
                <a:latin typeface="Helvetica" charset="0"/>
              </a:endParaRPr>
            </a:p>
          </p:txBody>
        </p:sp>
        <p:sp>
          <p:nvSpPr>
            <p:cNvPr id="20514" name="Rectangle 26"/>
            <p:cNvSpPr>
              <a:spLocks noChangeArrowheads="1"/>
            </p:cNvSpPr>
            <p:nvPr/>
          </p:nvSpPr>
          <p:spPr bwMode="auto">
            <a:xfrm>
              <a:off x="5029" y="2160"/>
              <a:ext cx="386"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Chicago" charset="0"/>
                </a:rPr>
                <a:t>อนาธิปไตย</a:t>
              </a:r>
              <a:endParaRPr lang="en-US" sz="1100" b="1">
                <a:solidFill>
                  <a:srgbClr val="000000"/>
                </a:solidFill>
                <a:latin typeface="Chicago"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80630"/>
                                        </p:tgtEl>
                                        <p:attrNameLst>
                                          <p:attrName>style.visibility</p:attrName>
                                        </p:attrNameLst>
                                      </p:cBhvr>
                                      <p:to>
                                        <p:strVal val="visible"/>
                                      </p:to>
                                    </p:set>
                                    <p:animEffect transition="in" filter="fade">
                                      <p:cBhvr>
                                        <p:cTn id="7" dur="1000"/>
                                        <p:tgtEl>
                                          <p:spTgt spid="5806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580629"/>
                                        </p:tgtEl>
                                        <p:attrNameLst>
                                          <p:attrName>style.visibility</p:attrName>
                                        </p:attrNameLst>
                                      </p:cBhvr>
                                      <p:to>
                                        <p:strVal val="visible"/>
                                      </p:to>
                                    </p:set>
                                    <p:anim calcmode="lin" valueType="num">
                                      <p:cBhvr additive="base">
                                        <p:cTn id="12" dur="5000" fill="hold"/>
                                        <p:tgtEl>
                                          <p:spTgt spid="580629"/>
                                        </p:tgtEl>
                                        <p:attrNameLst>
                                          <p:attrName>ppt_x</p:attrName>
                                        </p:attrNameLst>
                                      </p:cBhvr>
                                      <p:tavLst>
                                        <p:tav tm="0">
                                          <p:val>
                                            <p:strVal val="#ppt_x"/>
                                          </p:val>
                                        </p:tav>
                                        <p:tav tm="100000">
                                          <p:val>
                                            <p:strVal val="#ppt_x"/>
                                          </p:val>
                                        </p:tav>
                                      </p:tavLst>
                                    </p:anim>
                                    <p:anim calcmode="lin" valueType="num">
                                      <p:cBhvr additive="base">
                                        <p:cTn id="13" dur="5000" fill="hold"/>
                                        <p:tgtEl>
                                          <p:spTgt spid="580629"/>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0"/>
                            </p:stCondLst>
                            <p:childTnLst>
                              <p:par>
                                <p:cTn id="15" presetID="23" presetClass="entr" presetSubtype="272" fill="hold" grpId="0" nodeType="afterEffect">
                                  <p:stCondLst>
                                    <p:cond delay="1000"/>
                                  </p:stCondLst>
                                  <p:childTnLst>
                                    <p:set>
                                      <p:cBhvr>
                                        <p:cTn id="16" dur="1" fill="hold">
                                          <p:stCondLst>
                                            <p:cond delay="0"/>
                                          </p:stCondLst>
                                        </p:cTn>
                                        <p:tgtEl>
                                          <p:spTgt spid="580643"/>
                                        </p:tgtEl>
                                        <p:attrNameLst>
                                          <p:attrName>style.visibility</p:attrName>
                                        </p:attrNameLst>
                                      </p:cBhvr>
                                      <p:to>
                                        <p:strVal val="visible"/>
                                      </p:to>
                                    </p:set>
                                    <p:anim calcmode="lin" valueType="num">
                                      <p:cBhvr>
                                        <p:cTn id="17" dur="500" fill="hold"/>
                                        <p:tgtEl>
                                          <p:spTgt spid="580643"/>
                                        </p:tgtEl>
                                        <p:attrNameLst>
                                          <p:attrName>ppt_w</p:attrName>
                                        </p:attrNameLst>
                                      </p:cBhvr>
                                      <p:tavLst>
                                        <p:tav tm="0">
                                          <p:val>
                                            <p:strVal val="2/3*#ppt_w"/>
                                          </p:val>
                                        </p:tav>
                                        <p:tav tm="100000">
                                          <p:val>
                                            <p:strVal val="#ppt_w"/>
                                          </p:val>
                                        </p:tav>
                                      </p:tavLst>
                                    </p:anim>
                                    <p:anim calcmode="lin" valueType="num">
                                      <p:cBhvr>
                                        <p:cTn id="18" dur="500" fill="hold"/>
                                        <p:tgtEl>
                                          <p:spTgt spid="580643"/>
                                        </p:tgtEl>
                                        <p:attrNameLst>
                                          <p:attrName>ppt_h</p:attrName>
                                        </p:attrNameLst>
                                      </p:cBhvr>
                                      <p:tavLst>
                                        <p:tav tm="0">
                                          <p:val>
                                            <p:strVal val="2/3*#ppt_h"/>
                                          </p:val>
                                        </p:tav>
                                        <p:tav tm="100000">
                                          <p:val>
                                            <p:strVal val="#ppt_h"/>
                                          </p:val>
                                        </p:tav>
                                      </p:tavLst>
                                    </p:anim>
                                  </p:childTnLst>
                                </p:cTn>
                              </p:par>
                            </p:childTnLst>
                          </p:cTn>
                        </p:par>
                        <p:par>
                          <p:cTn id="19" fill="hold" nodeType="afterGroup">
                            <p:stCondLst>
                              <p:cond delay="6500"/>
                            </p:stCondLst>
                            <p:childTnLst>
                              <p:par>
                                <p:cTn id="20" presetID="23" presetClass="entr" presetSubtype="272" fill="hold" grpId="0" nodeType="afterEffect">
                                  <p:stCondLst>
                                    <p:cond delay="1000"/>
                                  </p:stCondLst>
                                  <p:childTnLst>
                                    <p:set>
                                      <p:cBhvr>
                                        <p:cTn id="21" dur="1" fill="hold">
                                          <p:stCondLst>
                                            <p:cond delay="0"/>
                                          </p:stCondLst>
                                        </p:cTn>
                                        <p:tgtEl>
                                          <p:spTgt spid="580644"/>
                                        </p:tgtEl>
                                        <p:attrNameLst>
                                          <p:attrName>style.visibility</p:attrName>
                                        </p:attrNameLst>
                                      </p:cBhvr>
                                      <p:to>
                                        <p:strVal val="visible"/>
                                      </p:to>
                                    </p:set>
                                    <p:anim calcmode="lin" valueType="num">
                                      <p:cBhvr>
                                        <p:cTn id="22" dur="500" fill="hold"/>
                                        <p:tgtEl>
                                          <p:spTgt spid="580644"/>
                                        </p:tgtEl>
                                        <p:attrNameLst>
                                          <p:attrName>ppt_w</p:attrName>
                                        </p:attrNameLst>
                                      </p:cBhvr>
                                      <p:tavLst>
                                        <p:tav tm="0">
                                          <p:val>
                                            <p:strVal val="2/3*#ppt_w"/>
                                          </p:val>
                                        </p:tav>
                                        <p:tav tm="100000">
                                          <p:val>
                                            <p:strVal val="#ppt_w"/>
                                          </p:val>
                                        </p:tav>
                                      </p:tavLst>
                                    </p:anim>
                                    <p:anim calcmode="lin" valueType="num">
                                      <p:cBhvr>
                                        <p:cTn id="23" dur="500" fill="hold"/>
                                        <p:tgtEl>
                                          <p:spTgt spid="580644"/>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8000"/>
                            </p:stCondLst>
                            <p:childTnLst>
                              <p:par>
                                <p:cTn id="25" presetID="23" presetClass="entr" presetSubtype="272" fill="hold" grpId="0" nodeType="afterEffect">
                                  <p:stCondLst>
                                    <p:cond delay="1000"/>
                                  </p:stCondLst>
                                  <p:childTnLst>
                                    <p:set>
                                      <p:cBhvr>
                                        <p:cTn id="26" dur="1" fill="hold">
                                          <p:stCondLst>
                                            <p:cond delay="0"/>
                                          </p:stCondLst>
                                        </p:cTn>
                                        <p:tgtEl>
                                          <p:spTgt spid="580645"/>
                                        </p:tgtEl>
                                        <p:attrNameLst>
                                          <p:attrName>style.visibility</p:attrName>
                                        </p:attrNameLst>
                                      </p:cBhvr>
                                      <p:to>
                                        <p:strVal val="visible"/>
                                      </p:to>
                                    </p:set>
                                    <p:anim calcmode="lin" valueType="num">
                                      <p:cBhvr>
                                        <p:cTn id="27" dur="500" fill="hold"/>
                                        <p:tgtEl>
                                          <p:spTgt spid="580645"/>
                                        </p:tgtEl>
                                        <p:attrNameLst>
                                          <p:attrName>ppt_w</p:attrName>
                                        </p:attrNameLst>
                                      </p:cBhvr>
                                      <p:tavLst>
                                        <p:tav tm="0">
                                          <p:val>
                                            <p:strVal val="2/3*#ppt_w"/>
                                          </p:val>
                                        </p:tav>
                                        <p:tav tm="100000">
                                          <p:val>
                                            <p:strVal val="#ppt_w"/>
                                          </p:val>
                                        </p:tav>
                                      </p:tavLst>
                                    </p:anim>
                                    <p:anim calcmode="lin" valueType="num">
                                      <p:cBhvr>
                                        <p:cTn id="28" dur="500" fill="hold"/>
                                        <p:tgtEl>
                                          <p:spTgt spid="5806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0629" grpId="0" autoUpdateAnimBg="0"/>
      <p:bldP spid="580630" grpId="0" autoUpdateAnimBg="0"/>
      <p:bldP spid="580643" grpId="0" autoUpdateAnimBg="0"/>
      <p:bldP spid="580644" grpId="0" autoUpdateAnimBg="0"/>
      <p:bldP spid="580645"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2"/>
          <p:cNvSpPr>
            <a:spLocks noChangeArrowheads="1"/>
          </p:cNvSpPr>
          <p:nvPr/>
        </p:nvSpPr>
        <p:spPr bwMode="auto">
          <a:xfrm>
            <a:off x="3810000" y="828675"/>
            <a:ext cx="2043113" cy="224472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b="1">
                <a:solidFill>
                  <a:srgbClr val="51DC00"/>
                </a:solidFill>
                <a:latin typeface="Helvetica" charset="0"/>
              </a:rPr>
              <a:t>ในบรรดา</a:t>
            </a:r>
            <a:endParaRPr lang="en-US" b="1">
              <a:solidFill>
                <a:srgbClr val="51DC00"/>
              </a:solidFill>
              <a:latin typeface="Helvetica" charset="0"/>
            </a:endParaRPr>
          </a:p>
          <a:p>
            <a:pPr algn="ctr">
              <a:defRPr/>
            </a:pPr>
            <a:r>
              <a:rPr lang="th-TH" b="1">
                <a:solidFill>
                  <a:srgbClr val="FAFD00"/>
                </a:solidFill>
                <a:latin typeface="Helvetica" charset="0"/>
              </a:rPr>
              <a:t>ผู้วินิจฉัยทั้งหลาย</a:t>
            </a:r>
            <a:r>
              <a:rPr lang="en-US" b="1">
                <a:solidFill>
                  <a:srgbClr val="FAFD00"/>
                </a:solidFill>
                <a:latin typeface="Helvetica" charset="0"/>
              </a:rPr>
              <a:t> </a:t>
            </a:r>
          </a:p>
          <a:p>
            <a:pPr algn="ctr">
              <a:defRPr/>
            </a:pPr>
            <a:r>
              <a:rPr lang="th-TH" b="1">
                <a:solidFill>
                  <a:srgbClr val="FAFD00"/>
                </a:solidFill>
                <a:latin typeface="Helvetica" charset="0"/>
              </a:rPr>
              <a:t>ของ</a:t>
            </a:r>
            <a:endParaRPr lang="en-US" b="1">
              <a:solidFill>
                <a:srgbClr val="FAFD00"/>
              </a:solidFill>
              <a:latin typeface="Helvetica" charset="0"/>
            </a:endParaRPr>
          </a:p>
          <a:p>
            <a:pPr algn="ctr">
              <a:defRPr/>
            </a:pPr>
            <a:r>
              <a:rPr lang="th-TH" b="1">
                <a:solidFill>
                  <a:srgbClr val="FAFD00"/>
                </a:solidFill>
                <a:latin typeface="Helvetica" charset="0"/>
              </a:rPr>
              <a:t>ชนชาติอิสราเอล</a:t>
            </a:r>
            <a:r>
              <a:rPr lang="en-US" b="1">
                <a:solidFill>
                  <a:srgbClr val="FAFD00"/>
                </a:solidFill>
                <a:latin typeface="Helvetica" charset="0"/>
              </a:rPr>
              <a:t>...</a:t>
            </a:r>
          </a:p>
          <a:p>
            <a:pPr algn="ctr">
              <a:defRPr/>
            </a:pPr>
            <a:endParaRPr lang="en-US" b="1">
              <a:solidFill>
                <a:srgbClr val="51DC00"/>
              </a:solidFill>
              <a:latin typeface="Helvetica" charset="0"/>
            </a:endParaRPr>
          </a:p>
        </p:txBody>
      </p:sp>
      <p:sp>
        <p:nvSpPr>
          <p:cNvPr id="581635" name="Text Box 3"/>
          <p:cNvSpPr txBox="1">
            <a:spLocks noChangeArrowheads="1"/>
          </p:cNvSpPr>
          <p:nvPr/>
        </p:nvSpPr>
        <p:spPr bwMode="auto">
          <a:xfrm>
            <a:off x="1841500" y="2640013"/>
            <a:ext cx="6188075"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th-TH" b="1">
                <a:solidFill>
                  <a:srgbClr val="51DC00"/>
                </a:solidFill>
                <a:latin typeface="Helvetica" charset="0"/>
              </a:rPr>
              <a:t>เป็นผู้วินิจฉัยท่านสุดท้าย</a:t>
            </a:r>
            <a:r>
              <a:rPr lang="en-US" b="1">
                <a:solidFill>
                  <a:srgbClr val="51DC00"/>
                </a:solidFill>
                <a:latin typeface="Helvetica" charset="0"/>
              </a:rPr>
              <a:t> </a:t>
            </a:r>
            <a:r>
              <a:rPr lang="th-TH" b="1">
                <a:solidFill>
                  <a:srgbClr val="51DC00"/>
                </a:solidFill>
                <a:latin typeface="Helvetica" charset="0"/>
              </a:rPr>
              <a:t>และยิ่งใหญ่ที่สุด คือ</a:t>
            </a:r>
            <a:r>
              <a:rPr lang="en-US" b="1">
                <a:solidFill>
                  <a:srgbClr val="51DC00"/>
                </a:solidFill>
                <a:latin typeface="Helvetica" charset="0"/>
              </a:rPr>
              <a:t>...</a:t>
            </a:r>
          </a:p>
        </p:txBody>
      </p:sp>
      <p:sp>
        <p:nvSpPr>
          <p:cNvPr id="581638" name="WordArt 6"/>
          <p:cNvSpPr>
            <a:spLocks noChangeArrowheads="1" noChangeShapeType="1" noTextEdit="1"/>
          </p:cNvSpPr>
          <p:nvPr/>
        </p:nvSpPr>
        <p:spPr bwMode="auto">
          <a:xfrm>
            <a:off x="0" y="32750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th-TH" sz="3600" kern="10">
                <a:ln w="9525">
                  <a:round/>
                  <a:headEnd/>
                  <a:tailEnd/>
                </a:ln>
                <a:gradFill rotWithShape="1">
                  <a:gsLst>
                    <a:gs pos="0">
                      <a:srgbClr val="FFE701"/>
                    </a:gs>
                    <a:gs pos="100000">
                      <a:srgbClr val="FE3E02"/>
                    </a:gs>
                  </a:gsLst>
                  <a:lin ang="5400000" scaled="1"/>
                </a:gradFill>
                <a:latin typeface="+mn-cs"/>
                <a:ea typeface="+mn-cs"/>
                <a:cs typeface="+mn-cs"/>
              </a:rPr>
              <a:t>ซามูเอล</a:t>
            </a:r>
            <a:endParaRPr lang="en-US" sz="3600" kern="10">
              <a:ln w="9525">
                <a:round/>
                <a:headEnd/>
                <a:tailEnd/>
              </a:ln>
              <a:gradFill rotWithShape="1">
                <a:gsLst>
                  <a:gs pos="0">
                    <a:srgbClr val="FFE701"/>
                  </a:gs>
                  <a:gs pos="100000">
                    <a:srgbClr val="FE3E02"/>
                  </a:gs>
                </a:gsLst>
                <a:lin ang="5400000" scaled="1"/>
              </a:gradFill>
              <a:latin typeface="+mn-cs"/>
              <a:ea typeface="+mn-cs"/>
              <a:cs typeface="+mn-cs"/>
            </a:endParaRPr>
          </a:p>
        </p:txBody>
      </p:sp>
      <p:sp>
        <p:nvSpPr>
          <p:cNvPr id="2253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81640"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ซมอ</a:t>
            </a:r>
            <a:r>
              <a:rPr lang="en-US" sz="1600" b="1">
                <a:solidFill>
                  <a:schemeClr val="tx1"/>
                </a:solidFill>
                <a:latin typeface="Comic Sans MS" charset="0"/>
              </a:rPr>
              <a:t>. 7:15</a:t>
            </a:r>
          </a:p>
        </p:txBody>
      </p:sp>
      <p:grpSp>
        <p:nvGrpSpPr>
          <p:cNvPr id="22534" name="Group 9"/>
          <p:cNvGrpSpPr>
            <a:grpSpLocks/>
          </p:cNvGrpSpPr>
          <p:nvPr/>
        </p:nvGrpSpPr>
        <p:grpSpPr bwMode="auto">
          <a:xfrm>
            <a:off x="7983538" y="3429000"/>
            <a:ext cx="974725" cy="633413"/>
            <a:chOff x="5029" y="2160"/>
            <a:chExt cx="614" cy="399"/>
          </a:xfrm>
        </p:grpSpPr>
        <p:sp>
          <p:nvSpPr>
            <p:cNvPr id="22542"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2543"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544" name="Rectangle 12"/>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2545"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2546"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2547"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2548"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22549"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0"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2551" name="Rectangle 19"/>
            <p:cNvSpPr>
              <a:spLocks noChangeArrowheads="1"/>
            </p:cNvSpPr>
            <p:nvPr/>
          </p:nvSpPr>
          <p:spPr bwMode="auto">
            <a:xfrm>
              <a:off x="5136" y="2278"/>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2552" name="Rectangle 20"/>
            <p:cNvSpPr>
              <a:spLocks noChangeArrowheads="1"/>
            </p:cNvSpPr>
            <p:nvPr/>
          </p:nvSpPr>
          <p:spPr bwMode="auto">
            <a:xfrm>
              <a:off x="5029" y="2160"/>
              <a:ext cx="47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2535" name="Text Box 21"/>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1654" name="Rectangle 22"/>
          <p:cNvSpPr>
            <a:spLocks noChangeArrowheads="1"/>
          </p:cNvSpPr>
          <p:nvPr/>
        </p:nvSpPr>
        <p:spPr bwMode="auto">
          <a:xfrm>
            <a:off x="8116888"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10</a:t>
            </a:r>
          </a:p>
        </p:txBody>
      </p:sp>
      <p:sp>
        <p:nvSpPr>
          <p:cNvPr id="22537" name="Text Box 23"/>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2538" name="Text Box 26"/>
          <p:cNvSpPr txBox="1">
            <a:spLocks noChangeArrowheads="1"/>
          </p:cNvSpPr>
          <p:nvPr/>
        </p:nvSpPr>
        <p:spPr bwMode="auto">
          <a:xfrm>
            <a:off x="8369300" y="6384925"/>
            <a:ext cx="7747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2000" b="1">
              <a:solidFill>
                <a:schemeClr val="tx1"/>
              </a:solidFill>
              <a:latin typeface="Comic Sans MS" charset="0"/>
            </a:endParaRPr>
          </a:p>
        </p:txBody>
      </p:sp>
      <p:grpSp>
        <p:nvGrpSpPr>
          <p:cNvPr id="22539" name="Group 26"/>
          <p:cNvGrpSpPr>
            <a:grpSpLocks/>
          </p:cNvGrpSpPr>
          <p:nvPr/>
        </p:nvGrpSpPr>
        <p:grpSpPr bwMode="auto">
          <a:xfrm>
            <a:off x="519113" y="117475"/>
            <a:ext cx="854075" cy="1720850"/>
            <a:chOff x="519113" y="312738"/>
            <a:chExt cx="854075" cy="1910769"/>
          </a:xfrm>
        </p:grpSpPr>
        <p:sp>
          <p:nvSpPr>
            <p:cNvPr id="28" name="Rectangle 2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81635"/>
                                        </p:tgtEl>
                                        <p:attrNameLst>
                                          <p:attrName>style.visibility</p:attrName>
                                        </p:attrNameLst>
                                      </p:cBhvr>
                                      <p:to>
                                        <p:strVal val="visible"/>
                                      </p:to>
                                    </p:set>
                                    <p:animEffect transition="in" filter="fade">
                                      <p:cBhvr>
                                        <p:cTn id="7" dur="1000"/>
                                        <p:tgtEl>
                                          <p:spTgt spid="581635"/>
                                        </p:tgtEl>
                                      </p:cBhvr>
                                    </p:animEffect>
                                  </p:childTnLst>
                                </p:cTn>
                              </p:par>
                            </p:childTnLst>
                          </p:cTn>
                        </p:par>
                        <p:par>
                          <p:cTn id="8" fill="hold" nodeType="afterGroup">
                            <p:stCondLst>
                              <p:cond delay="2000"/>
                            </p:stCondLst>
                            <p:childTnLst>
                              <p:par>
                                <p:cTn id="9" presetID="7" presetClass="entr" presetSubtype="4" fill="hold" grpId="0" nodeType="afterEffect">
                                  <p:stCondLst>
                                    <p:cond delay="1000"/>
                                  </p:stCondLst>
                                  <p:childTnLst>
                                    <p:set>
                                      <p:cBhvr>
                                        <p:cTn id="10" dur="1" fill="hold">
                                          <p:stCondLst>
                                            <p:cond delay="0"/>
                                          </p:stCondLst>
                                        </p:cTn>
                                        <p:tgtEl>
                                          <p:spTgt spid="581638"/>
                                        </p:tgtEl>
                                        <p:attrNameLst>
                                          <p:attrName>style.visibility</p:attrName>
                                        </p:attrNameLst>
                                      </p:cBhvr>
                                      <p:to>
                                        <p:strVal val="visible"/>
                                      </p:to>
                                    </p:set>
                                    <p:anim calcmode="lin" valueType="num">
                                      <p:cBhvr additive="base">
                                        <p:cTn id="11" dur="5000" fill="hold"/>
                                        <p:tgtEl>
                                          <p:spTgt spid="581638"/>
                                        </p:tgtEl>
                                        <p:attrNameLst>
                                          <p:attrName>ppt_x</p:attrName>
                                        </p:attrNameLst>
                                      </p:cBhvr>
                                      <p:tavLst>
                                        <p:tav tm="0">
                                          <p:val>
                                            <p:strVal val="#ppt_x"/>
                                          </p:val>
                                        </p:tav>
                                        <p:tav tm="100000">
                                          <p:val>
                                            <p:strVal val="#ppt_x"/>
                                          </p:val>
                                        </p:tav>
                                      </p:tavLst>
                                    </p:anim>
                                    <p:anim calcmode="lin" valueType="num">
                                      <p:cBhvr additive="base">
                                        <p:cTn id="12" dur="5000" fill="hold"/>
                                        <p:tgtEl>
                                          <p:spTgt spid="5816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635" grpId="0" autoUpdateAnimBg="0"/>
      <p:bldP spid="5816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ChangeArrowheads="1"/>
          </p:cNvSpPr>
          <p:nvPr/>
        </p:nvSpPr>
        <p:spPr bwMode="auto">
          <a:xfrm>
            <a:off x="3387725" y="828675"/>
            <a:ext cx="2887663" cy="22240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en-US" b="1">
                <a:solidFill>
                  <a:srgbClr val="51DC00"/>
                </a:solidFill>
                <a:latin typeface="Helvetica" charset="0"/>
              </a:rPr>
              <a:t>BUT OF THE</a:t>
            </a:r>
          </a:p>
          <a:p>
            <a:pPr algn="ctr">
              <a:defRPr/>
            </a:pPr>
            <a:r>
              <a:rPr lang="en-US" b="1">
                <a:solidFill>
                  <a:srgbClr val="FAFD00"/>
                </a:solidFill>
                <a:latin typeface="Helvetica" charset="0"/>
              </a:rPr>
              <a:t>MANY JUDGES </a:t>
            </a:r>
          </a:p>
          <a:p>
            <a:pPr algn="ctr">
              <a:defRPr/>
            </a:pPr>
            <a:r>
              <a:rPr lang="en-US" b="1">
                <a:solidFill>
                  <a:srgbClr val="FAFD00"/>
                </a:solidFill>
                <a:latin typeface="Helvetica" charset="0"/>
              </a:rPr>
              <a:t>OF</a:t>
            </a:r>
          </a:p>
          <a:p>
            <a:pPr algn="ctr">
              <a:defRPr/>
            </a:pPr>
            <a:r>
              <a:rPr lang="en-US" b="1">
                <a:solidFill>
                  <a:srgbClr val="FAFD00"/>
                </a:solidFill>
                <a:latin typeface="Helvetica" charset="0"/>
              </a:rPr>
              <a:t>ISRAEL...</a:t>
            </a:r>
          </a:p>
          <a:p>
            <a:pPr algn="ctr">
              <a:defRPr/>
            </a:pPr>
            <a:endParaRPr lang="en-US" b="1">
              <a:solidFill>
                <a:srgbClr val="51DC00"/>
              </a:solidFill>
              <a:latin typeface="Helvetica" charset="0"/>
            </a:endParaRPr>
          </a:p>
        </p:txBody>
      </p:sp>
      <p:sp>
        <p:nvSpPr>
          <p:cNvPr id="599043" name="Text Box 3"/>
          <p:cNvSpPr txBox="1">
            <a:spLocks noChangeArrowheads="1"/>
          </p:cNvSpPr>
          <p:nvPr/>
        </p:nvSpPr>
        <p:spPr bwMode="auto">
          <a:xfrm>
            <a:off x="1841500" y="2640013"/>
            <a:ext cx="6188075" cy="9461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defRPr/>
            </a:pPr>
            <a:r>
              <a:rPr lang="en-US" b="1">
                <a:solidFill>
                  <a:srgbClr val="51DC00"/>
                </a:solidFill>
                <a:latin typeface="Helvetica" charset="0"/>
              </a:rPr>
              <a:t>THE LAST AND GREATEST,</a:t>
            </a:r>
          </a:p>
          <a:p>
            <a:pPr algn="ctr">
              <a:defRPr/>
            </a:pPr>
            <a:r>
              <a:rPr lang="en-US" b="1">
                <a:solidFill>
                  <a:srgbClr val="51DC00"/>
                </a:solidFill>
                <a:latin typeface="Helvetica" charset="0"/>
              </a:rPr>
              <a:t>THE </a:t>
            </a:r>
            <a:r>
              <a:rPr lang="en-US" b="1">
                <a:solidFill>
                  <a:srgbClr val="FAFD00"/>
                </a:solidFill>
                <a:latin typeface="Helvetica" charset="0"/>
              </a:rPr>
              <a:t>“HINGE CHARACTER,” </a:t>
            </a:r>
            <a:r>
              <a:rPr lang="en-US" b="1">
                <a:solidFill>
                  <a:srgbClr val="51DC00"/>
                </a:solidFill>
                <a:latin typeface="Helvetica" charset="0"/>
              </a:rPr>
              <a:t>WAS...</a:t>
            </a:r>
          </a:p>
        </p:txBody>
      </p:sp>
      <p:sp>
        <p:nvSpPr>
          <p:cNvPr id="599044"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b="1">
                <a:solidFill>
                  <a:schemeClr val="tx2"/>
                </a:solidFill>
                <a:latin typeface="Times" charset="0"/>
              </a:rPr>
              <a:t>7</a:t>
            </a:r>
          </a:p>
        </p:txBody>
      </p:sp>
      <p:sp>
        <p:nvSpPr>
          <p:cNvPr id="599045" name="Line 5"/>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24581" name="WordArt 6"/>
          <p:cNvSpPr>
            <a:spLocks noChangeArrowheads="1" noChangeShapeType="1" noTextEdit="1"/>
          </p:cNvSpPr>
          <p:nvPr/>
        </p:nvSpPr>
        <p:spPr bwMode="auto">
          <a:xfrm>
            <a:off x="-76200" y="2741613"/>
            <a:ext cx="8685213" cy="3582987"/>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SAMUEL</a:t>
            </a:r>
          </a:p>
        </p:txBody>
      </p:sp>
      <p:sp>
        <p:nvSpPr>
          <p:cNvPr id="24582" name="Rectangle 7"/>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9048" name="Text Box 8"/>
          <p:cNvSpPr txBox="1">
            <a:spLocks noChangeArrowheads="1"/>
          </p:cNvSpPr>
          <p:nvPr/>
        </p:nvSpPr>
        <p:spPr bwMode="auto">
          <a:xfrm>
            <a:off x="1790700"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Sam. 7:15</a:t>
            </a:r>
          </a:p>
        </p:txBody>
      </p:sp>
      <p:grpSp>
        <p:nvGrpSpPr>
          <p:cNvPr id="24584" name="Group 9"/>
          <p:cNvGrpSpPr>
            <a:grpSpLocks/>
          </p:cNvGrpSpPr>
          <p:nvPr/>
        </p:nvGrpSpPr>
        <p:grpSpPr bwMode="auto">
          <a:xfrm>
            <a:off x="7983538" y="3429000"/>
            <a:ext cx="974725" cy="633413"/>
            <a:chOff x="5029" y="2160"/>
            <a:chExt cx="614" cy="399"/>
          </a:xfrm>
        </p:grpSpPr>
        <p:sp>
          <p:nvSpPr>
            <p:cNvPr id="24620" name="Freeform 10"/>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4621" name="Freeform 11"/>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4622" name="Rectangle 12"/>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4623" name="Freeform 13"/>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4624" name="AutoShape 14"/>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4625" name="Rectangle 15"/>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4626" name="AutoShape 16"/>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24627" name="Line 17"/>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8" name="Line 18"/>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9" name="Rectangle 19"/>
            <p:cNvSpPr>
              <a:spLocks noChangeArrowheads="1"/>
            </p:cNvSpPr>
            <p:nvPr/>
          </p:nvSpPr>
          <p:spPr bwMode="auto">
            <a:xfrm>
              <a:off x="5136" y="2278"/>
              <a:ext cx="39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Judges</a:t>
              </a:r>
            </a:p>
          </p:txBody>
        </p:sp>
        <p:sp>
          <p:nvSpPr>
            <p:cNvPr id="24630" name="Rectangle 20"/>
            <p:cNvSpPr>
              <a:spLocks noChangeArrowheads="1"/>
            </p:cNvSpPr>
            <p:nvPr/>
          </p:nvSpPr>
          <p:spPr bwMode="auto">
            <a:xfrm>
              <a:off x="5029" y="2160"/>
              <a:ext cx="47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ANARCHY</a:t>
              </a:r>
            </a:p>
          </p:txBody>
        </p:sp>
      </p:grpSp>
      <p:sp>
        <p:nvSpPr>
          <p:cNvPr id="24585" name="Text Box 2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99063" name="Rectangle 23" hidden="1"/>
          <p:cNvSpPr>
            <a:spLocks noGrp="1" noChangeArrowheads="1"/>
          </p:cNvSpPr>
          <p:nvPr>
            <p:ph type="title" idx="4294967295"/>
          </p:nvPr>
        </p:nvSpPr>
        <p:spPr bwMode="auto">
          <a:xfrm>
            <a:off x="685800" y="600075"/>
            <a:ext cx="7772400" cy="1143000"/>
          </a:xfrm>
          <a:prstGeom prst="rect">
            <a:avLst/>
          </a:prstGeom>
          <a:solidFill>
            <a:srgbClr val="FFFFFF"/>
          </a:solidFill>
          <a:ln>
            <a:solidFill>
              <a:srgbClr val="000000"/>
            </a:solidFill>
            <a:miter lim="800000"/>
            <a:headEnd/>
            <a:tailEnd/>
          </a:ln>
        </p:spPr>
        <p:txBody>
          <a:bodyPr/>
          <a:lstStyle/>
          <a:p>
            <a:pPr>
              <a:defRPr/>
            </a:pPr>
            <a:r>
              <a:rPr lang="en-US" sz="2800">
                <a:effectLst>
                  <a:outerShdw blurRad="38100" dist="38100" dir="2700000" algn="tl">
                    <a:srgbClr val="DDDDDD"/>
                  </a:outerShdw>
                </a:effectLst>
                <a:latin typeface="Times" charset="0"/>
                <a:ea typeface="ＭＳ Ｐゴシック" charset="0"/>
                <a:cs typeface="ＭＳ Ｐゴシック" charset="0"/>
              </a:rPr>
              <a:t>East Jerusalem and Mt of Olives aerial from s</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99064" name="Picture 24" descr="East Jerusalem and Mt of Olives aerial from s"/>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8" name="Rectangle 25"/>
          <p:cNvSpPr>
            <a:spLocks noChangeArrowheads="1"/>
          </p:cNvSpPr>
          <p:nvPr/>
        </p:nvSpPr>
        <p:spPr bwMode="auto">
          <a:xfrm>
            <a:off x="249238" y="4016375"/>
            <a:ext cx="1236662" cy="592138"/>
          </a:xfrm>
          <a:prstGeom prst="rect">
            <a:avLst/>
          </a:prstGeom>
          <a:solidFill>
            <a:schemeClr val="bg2">
              <a:alpha val="50195"/>
            </a:schemeClr>
          </a:solidFill>
          <a:ln>
            <a:noFill/>
          </a:ln>
          <a:extLst>
            <a:ext uri="{91240B29-F687-4f45-9708-019B960494DF}">
              <a14:hiddenLine xmlns="" xmlns:a14="http://schemas.microsoft.com/office/drawing/2010/main" w="57150">
                <a:solidFill>
                  <a:srgbClr val="000000"/>
                </a:solidFill>
                <a:miter lim="800000"/>
                <a:headEnd/>
                <a:tailEnd/>
              </a14:hiddenLine>
            </a:ext>
          </a:extLst>
        </p:spPr>
        <p:txBody>
          <a:bodyPr wrap="none" anchor="ctr"/>
          <a:lstStyle/>
          <a:p>
            <a:endParaRPr lang="th-TH"/>
          </a:p>
        </p:txBody>
      </p:sp>
      <p:sp>
        <p:nvSpPr>
          <p:cNvPr id="24589" name="Rectangle 26"/>
          <p:cNvSpPr>
            <a:spLocks noChangeArrowheads="1"/>
          </p:cNvSpPr>
          <p:nvPr/>
        </p:nvSpPr>
        <p:spPr bwMode="auto">
          <a:xfrm>
            <a:off x="3830638" y="3876675"/>
            <a:ext cx="1490662" cy="382588"/>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24590" name="Line 28"/>
          <p:cNvSpPr>
            <a:spLocks noChangeShapeType="1"/>
          </p:cNvSpPr>
          <p:nvPr/>
        </p:nvSpPr>
        <p:spPr bwMode="auto">
          <a:xfrm flipH="1">
            <a:off x="3429000" y="4257675"/>
            <a:ext cx="685800" cy="533400"/>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99069" name="Text Box 29"/>
          <p:cNvSpPr txBox="1">
            <a:spLocks noChangeArrowheads="1"/>
          </p:cNvSpPr>
          <p:nvPr/>
        </p:nvSpPr>
        <p:spPr bwMode="auto">
          <a:xfrm>
            <a:off x="1817688" y="212725"/>
            <a:ext cx="5194300" cy="523875"/>
          </a:xfrm>
          <a:prstGeom prst="rect">
            <a:avLst/>
          </a:prstGeom>
          <a:noFill/>
          <a:ln>
            <a:noFill/>
          </a:ln>
          <a:effectLst>
            <a:outerShdw blurRad="63500" dist="46662" dir="3284183"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th-TH" b="1">
                <a:solidFill>
                  <a:schemeClr val="bg2"/>
                </a:solidFill>
                <a:latin typeface="Arial" charset="0"/>
              </a:rPr>
              <a:t>เนบิ แซมวิล </a:t>
            </a:r>
            <a:r>
              <a:rPr lang="en-US" b="1">
                <a:solidFill>
                  <a:schemeClr val="bg2"/>
                </a:solidFill>
                <a:latin typeface="Arial" charset="0"/>
              </a:rPr>
              <a:t>(Nebi Samwil) (</a:t>
            </a:r>
            <a:r>
              <a:rPr lang="th-TH" b="1">
                <a:solidFill>
                  <a:schemeClr val="bg2"/>
                </a:solidFill>
                <a:latin typeface="Arial" charset="0"/>
              </a:rPr>
              <a:t>ใกล้รามาห์</a:t>
            </a:r>
            <a:r>
              <a:rPr lang="en-US" b="1">
                <a:solidFill>
                  <a:schemeClr val="bg2"/>
                </a:solidFill>
                <a:latin typeface="Arial" charset="0"/>
              </a:rPr>
              <a:t>)</a:t>
            </a:r>
          </a:p>
        </p:txBody>
      </p:sp>
      <p:sp>
        <p:nvSpPr>
          <p:cNvPr id="599070" name="Text Box 30"/>
          <p:cNvSpPr txBox="1">
            <a:spLocks noChangeArrowheads="1"/>
          </p:cNvSpPr>
          <p:nvPr/>
        </p:nvSpPr>
        <p:spPr bwMode="auto">
          <a:xfrm>
            <a:off x="4038600" y="3852863"/>
            <a:ext cx="587375" cy="369887"/>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th-TH" sz="1800" b="1">
                <a:solidFill>
                  <a:schemeClr val="tx1"/>
                </a:solidFill>
                <a:latin typeface="Arial" charset="0"/>
              </a:rPr>
              <a:t>เบธานี</a:t>
            </a:r>
            <a:endParaRPr lang="en-US" sz="1800" b="1">
              <a:solidFill>
                <a:schemeClr val="tx1"/>
              </a:solidFill>
              <a:latin typeface="Arial" charset="0"/>
            </a:endParaRPr>
          </a:p>
        </p:txBody>
      </p:sp>
      <p:sp>
        <p:nvSpPr>
          <p:cNvPr id="24593" name="Line 31"/>
          <p:cNvSpPr>
            <a:spLocks noChangeShapeType="1"/>
          </p:cNvSpPr>
          <p:nvPr/>
        </p:nvSpPr>
        <p:spPr bwMode="auto">
          <a:xfrm flipH="1">
            <a:off x="152400" y="2733675"/>
            <a:ext cx="304800" cy="457200"/>
          </a:xfrm>
          <a:prstGeom prst="line">
            <a:avLst/>
          </a:prstGeom>
          <a:noFill/>
          <a:ln w="28575">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99072" name="Text Box 32"/>
          <p:cNvSpPr txBox="1">
            <a:spLocks noChangeArrowheads="1"/>
          </p:cNvSpPr>
          <p:nvPr/>
        </p:nvSpPr>
        <p:spPr bwMode="auto">
          <a:xfrm>
            <a:off x="0" y="2651125"/>
            <a:ext cx="1017588" cy="646113"/>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th-TH" sz="1800" b="1">
                <a:solidFill>
                  <a:schemeClr val="tx1"/>
                </a:solidFill>
                <a:latin typeface="Arial" charset="0"/>
              </a:rPr>
              <a:t>ภูเขาพระวิหาร</a:t>
            </a:r>
            <a:endParaRPr lang="en-US" sz="1800">
              <a:solidFill>
                <a:srgbClr val="FFEA18"/>
              </a:solidFill>
              <a:latin typeface="Arial" charset="0"/>
            </a:endParaRPr>
          </a:p>
        </p:txBody>
      </p:sp>
      <p:sp>
        <p:nvSpPr>
          <p:cNvPr id="24595" name="Rectangle 33"/>
          <p:cNvSpPr>
            <a:spLocks noChangeArrowheads="1"/>
          </p:cNvSpPr>
          <p:nvPr/>
        </p:nvSpPr>
        <p:spPr bwMode="auto">
          <a:xfrm>
            <a:off x="2160588" y="3627438"/>
            <a:ext cx="1490662" cy="382587"/>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9074" name="Text Box 34"/>
          <p:cNvSpPr txBox="1">
            <a:spLocks noChangeArrowheads="1"/>
          </p:cNvSpPr>
          <p:nvPr/>
        </p:nvSpPr>
        <p:spPr bwMode="auto">
          <a:xfrm>
            <a:off x="2155825" y="3622675"/>
            <a:ext cx="1169988" cy="369888"/>
          </a:xfrm>
          <a:prstGeom prst="rect">
            <a:avLst/>
          </a:prstGeom>
          <a:noFill/>
          <a:ln w="9525">
            <a:noFill/>
            <a:miter lim="800000"/>
            <a:headEnd/>
            <a:tailEnd/>
          </a:ln>
          <a:effectLst>
            <a:outerShdw blurRad="63500" dist="63500" dir="3187806" algn="ctr" rotWithShape="0">
              <a:schemeClr val="bg2">
                <a:alpha val="74998"/>
              </a:schemeClr>
            </a:outerShdw>
          </a:effec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th-TH" sz="1800" b="1">
                <a:solidFill>
                  <a:schemeClr val="tx1"/>
                </a:solidFill>
                <a:latin typeface="Arial" charset="0"/>
              </a:rPr>
              <a:t>ภูเขามะกอกเทศ</a:t>
            </a:r>
            <a:endParaRPr lang="en-US" sz="1800" b="1">
              <a:solidFill>
                <a:schemeClr val="tx1"/>
              </a:solidFill>
              <a:latin typeface="Arial" charset="0"/>
            </a:endParaRPr>
          </a:p>
        </p:txBody>
      </p:sp>
      <p:sp>
        <p:nvSpPr>
          <p:cNvPr id="599075" name="Text Box 35"/>
          <p:cNvSpPr txBox="1">
            <a:spLocks noChangeArrowheads="1"/>
          </p:cNvSpPr>
          <p:nvPr/>
        </p:nvSpPr>
        <p:spPr bwMode="auto">
          <a:xfrm>
            <a:off x="254000" y="3965575"/>
            <a:ext cx="1303338"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eaLnBrk="1" hangingPunct="1">
              <a:defRPr/>
            </a:pPr>
            <a:r>
              <a:rPr lang="en-US" sz="1800" b="1">
                <a:solidFill>
                  <a:schemeClr val="tx1"/>
                </a:solidFill>
                <a:latin typeface="Arial" charset="0"/>
              </a:rPr>
              <a:t>Dome of the Rock</a:t>
            </a:r>
            <a:endParaRPr lang="en-US" sz="1800">
              <a:solidFill>
                <a:srgbClr val="FFEA18"/>
              </a:solidFill>
              <a:latin typeface="Arial" charset="0"/>
            </a:endParaRPr>
          </a:p>
        </p:txBody>
      </p:sp>
      <p:sp>
        <p:nvSpPr>
          <p:cNvPr id="24598" name="Line 36"/>
          <p:cNvSpPr>
            <a:spLocks noChangeShapeType="1"/>
          </p:cNvSpPr>
          <p:nvPr/>
        </p:nvSpPr>
        <p:spPr bwMode="auto">
          <a:xfrm>
            <a:off x="190500" y="3692525"/>
            <a:ext cx="635000" cy="349250"/>
          </a:xfrm>
          <a:prstGeom prst="line">
            <a:avLst/>
          </a:prstGeom>
          <a:noFill/>
          <a:ln w="57150">
            <a:solidFill>
              <a:schemeClr val="tx1"/>
            </a:solidFill>
            <a:round/>
            <a:headEnd type="triangle" w="med" len="me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9" name="Text Box 42"/>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4600" name="Text Box 4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599084" name="Rectangle 44"/>
          <p:cNvSpPr>
            <a:spLocks noChangeArrowheads="1"/>
          </p:cNvSpPr>
          <p:nvPr/>
        </p:nvSpPr>
        <p:spPr bwMode="auto">
          <a:xfrm>
            <a:off x="7554913"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24602" name="Text Box 45"/>
          <p:cNvSpPr txBox="1">
            <a:spLocks noChangeArrowheads="1"/>
          </p:cNvSpPr>
          <p:nvPr/>
        </p:nvSpPr>
        <p:spPr bwMode="auto">
          <a:xfrm>
            <a:off x="8369300" y="6384925"/>
            <a:ext cx="7747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2000" b="1">
              <a:solidFill>
                <a:schemeClr val="tx1"/>
              </a:solidFill>
              <a:latin typeface="Comic Sans MS" charset="0"/>
            </a:endParaRPr>
          </a:p>
        </p:txBody>
      </p:sp>
      <p:sp>
        <p:nvSpPr>
          <p:cNvPr id="599089" name="Rectangle 49"/>
          <p:cNvSpPr>
            <a:spLocks noChangeArrowheads="1"/>
          </p:cNvSpPr>
          <p:nvPr/>
        </p:nvSpPr>
        <p:spPr bwMode="auto">
          <a:xfrm>
            <a:off x="80883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11</a:t>
            </a:r>
          </a:p>
        </p:txBody>
      </p:sp>
      <p:sp>
        <p:nvSpPr>
          <p:cNvPr id="24604" name="Rectangle 51"/>
          <p:cNvSpPr>
            <a:spLocks noChangeArrowheads="1"/>
          </p:cNvSpPr>
          <p:nvPr/>
        </p:nvSpPr>
        <p:spPr bwMode="auto">
          <a:xfrm>
            <a:off x="7378700" y="3876675"/>
            <a:ext cx="1490663" cy="6350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9092" name="Text Box 52"/>
          <p:cNvSpPr txBox="1">
            <a:spLocks noChangeArrowheads="1"/>
          </p:cNvSpPr>
          <p:nvPr/>
        </p:nvSpPr>
        <p:spPr bwMode="auto">
          <a:xfrm>
            <a:off x="7472363" y="3852863"/>
            <a:ext cx="1303337" cy="369887"/>
          </a:xfrm>
          <a:prstGeom prst="rect">
            <a:avLst/>
          </a:prstGeom>
          <a:noFill/>
          <a:ln w="9525">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eaLnBrk="1" hangingPunct="1">
              <a:defRPr/>
            </a:pPr>
            <a:r>
              <a:rPr lang="th-TH" sz="1800" b="1">
                <a:solidFill>
                  <a:schemeClr val="tx1"/>
                </a:solidFill>
                <a:latin typeface="Arial" charset="0"/>
              </a:rPr>
              <a:t>ถนนสู่เมืองเยรีโค</a:t>
            </a:r>
            <a:endParaRPr lang="en-US" sz="1800" b="1">
              <a:solidFill>
                <a:schemeClr val="tx1"/>
              </a:solidFill>
              <a:latin typeface="Arial" charset="0"/>
            </a:endParaRPr>
          </a:p>
        </p:txBody>
      </p:sp>
      <p:sp>
        <p:nvSpPr>
          <p:cNvPr id="599094" name="Oval 54"/>
          <p:cNvSpPr>
            <a:spLocks noChangeArrowheads="1"/>
          </p:cNvSpPr>
          <p:nvPr/>
        </p:nvSpPr>
        <p:spPr bwMode="auto">
          <a:xfrm>
            <a:off x="479425" y="10509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5" name="Oval 55"/>
          <p:cNvSpPr>
            <a:spLocks noChangeArrowheads="1"/>
          </p:cNvSpPr>
          <p:nvPr/>
        </p:nvSpPr>
        <p:spPr bwMode="auto">
          <a:xfrm>
            <a:off x="317500" y="1296988"/>
            <a:ext cx="1165225" cy="454025"/>
          </a:xfrm>
          <a:prstGeom prst="ellipse">
            <a:avLst/>
          </a:prstGeom>
          <a:noFill/>
          <a:ln w="57150">
            <a:solidFill>
              <a:schemeClr val="accent1"/>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6" name="Oval 56"/>
          <p:cNvSpPr>
            <a:spLocks noChangeArrowheads="1"/>
          </p:cNvSpPr>
          <p:nvPr/>
        </p:nvSpPr>
        <p:spPr bwMode="auto">
          <a:xfrm>
            <a:off x="762000" y="1017588"/>
            <a:ext cx="1165225" cy="454025"/>
          </a:xfrm>
          <a:prstGeom prst="ellipse">
            <a:avLst/>
          </a:prstGeom>
          <a:noFill/>
          <a:ln w="57150">
            <a:solidFill>
              <a:schemeClr val="tx1"/>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7" name="Oval 57"/>
          <p:cNvSpPr>
            <a:spLocks noChangeArrowheads="1"/>
          </p:cNvSpPr>
          <p:nvPr/>
        </p:nvSpPr>
        <p:spPr bwMode="auto">
          <a:xfrm>
            <a:off x="330200" y="1158875"/>
            <a:ext cx="1165225" cy="454025"/>
          </a:xfrm>
          <a:prstGeom prst="ellipse">
            <a:avLst/>
          </a:prstGeom>
          <a:noFill/>
          <a:ln w="57150">
            <a:solidFill>
              <a:srgbClr val="1CFF23"/>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8" name="Oval 58"/>
          <p:cNvSpPr>
            <a:spLocks noChangeArrowheads="1"/>
          </p:cNvSpPr>
          <p:nvPr/>
        </p:nvSpPr>
        <p:spPr bwMode="auto">
          <a:xfrm>
            <a:off x="914400" y="1228725"/>
            <a:ext cx="1165225" cy="454025"/>
          </a:xfrm>
          <a:prstGeom prst="ellipse">
            <a:avLst/>
          </a:prstGeom>
          <a:noFill/>
          <a:ln w="57150">
            <a:solidFill>
              <a:schemeClr val="accent2"/>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099" name="Oval 59"/>
          <p:cNvSpPr>
            <a:spLocks noChangeArrowheads="1"/>
          </p:cNvSpPr>
          <p:nvPr/>
        </p:nvSpPr>
        <p:spPr bwMode="auto">
          <a:xfrm>
            <a:off x="808038" y="1184275"/>
            <a:ext cx="1165225" cy="454025"/>
          </a:xfrm>
          <a:prstGeom prst="ellipse">
            <a:avLst/>
          </a:prstGeom>
          <a:noFill/>
          <a:ln w="57150">
            <a:solidFill>
              <a:schemeClr val="tx2"/>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599100" name="Oval 60"/>
          <p:cNvSpPr>
            <a:spLocks noChangeArrowheads="1"/>
          </p:cNvSpPr>
          <p:nvPr/>
        </p:nvSpPr>
        <p:spPr bwMode="auto">
          <a:xfrm>
            <a:off x="554038" y="1127125"/>
            <a:ext cx="1165225" cy="454025"/>
          </a:xfrm>
          <a:prstGeom prst="ellipse">
            <a:avLst/>
          </a:prstGeom>
          <a:noFill/>
          <a:ln w="57150">
            <a:solidFill>
              <a:srgbClr val="F8131B"/>
            </a:solidFill>
            <a:round/>
            <a:headEnd/>
            <a:tailEnd/>
          </a:ln>
          <a:effectLst>
            <a:outerShdw blurRad="63500" dist="50800" dir="5400000" algn="ctr" rotWithShape="0">
              <a:schemeClr val="bg2">
                <a:alpha val="74998"/>
              </a:schemeClr>
            </a:outerShdw>
          </a:effectLst>
        </p:spPr>
        <p:txBody>
          <a:bodyPr wrap="none" anchor="ctr"/>
          <a:lstStyle/>
          <a:p>
            <a:pPr>
              <a:defRPr/>
            </a:pPr>
            <a:endParaRPr lang="th-TH"/>
          </a:p>
        </p:txBody>
      </p:sp>
      <p:sp>
        <p:nvSpPr>
          <p:cNvPr id="24613" name="Oval 61"/>
          <p:cNvSpPr>
            <a:spLocks noChangeArrowheads="1"/>
          </p:cNvSpPr>
          <p:nvPr/>
        </p:nvSpPr>
        <p:spPr bwMode="auto">
          <a:xfrm>
            <a:off x="666750" y="1198563"/>
            <a:ext cx="757238" cy="233362"/>
          </a:xfrm>
          <a:prstGeom prst="ellipse">
            <a:avLst/>
          </a:prstGeom>
          <a:solidFill>
            <a:schemeClr val="tx1"/>
          </a:solidFill>
          <a:ln w="38100">
            <a:solidFill>
              <a:schemeClr val="bg2"/>
            </a:solidFill>
            <a:round/>
            <a:headEnd/>
            <a:tailEnd/>
          </a:ln>
        </p:spPr>
        <p:txBody>
          <a:bodyPr wrap="none" anchor="ctr"/>
          <a:lstStyle/>
          <a:p>
            <a:endParaRPr lang="th-TH"/>
          </a:p>
        </p:txBody>
      </p:sp>
      <p:sp>
        <p:nvSpPr>
          <p:cNvPr id="599067" name="Line 27"/>
          <p:cNvSpPr>
            <a:spLocks noChangeShapeType="1"/>
          </p:cNvSpPr>
          <p:nvPr/>
        </p:nvSpPr>
        <p:spPr bwMode="auto">
          <a:xfrm flipH="1">
            <a:off x="990600" y="652463"/>
            <a:ext cx="1538288" cy="633412"/>
          </a:xfrm>
          <a:prstGeom prst="line">
            <a:avLst/>
          </a:prstGeom>
          <a:noFill/>
          <a:ln w="57150">
            <a:solidFill>
              <a:schemeClr val="tx1"/>
            </a:solidFill>
            <a:round/>
            <a:headEnd/>
            <a:tailEnd type="triangle" w="med" len="med"/>
          </a:ln>
          <a:effectLst>
            <a:outerShdw blurRad="63500" dist="46662" dir="3284183" algn="ctr" rotWithShape="0">
              <a:schemeClr val="bg2">
                <a:alpha val="74997"/>
              </a:schemeClr>
            </a:outerShdw>
          </a:effectLst>
          <a:extLst>
            <a:ext uri="{909E8E84-426E-40dd-AFC4-6F175D3DCCD1}">
              <a14:hiddenFill xmlns="" xmlns:a14="http://schemas.microsoft.com/office/drawing/2010/main">
                <a:noFill/>
              </a14:hiddenFill>
            </a:ext>
          </a:extLst>
        </p:spPr>
        <p:txBody>
          <a:bodyPr/>
          <a:lstStyle/>
          <a:p>
            <a:pPr>
              <a:defRPr/>
            </a:pPr>
            <a:endParaRPr lang="en-US"/>
          </a:p>
        </p:txBody>
      </p:sp>
      <p:sp>
        <p:nvSpPr>
          <p:cNvPr id="24615" name="Rectangle 63"/>
          <p:cNvSpPr>
            <a:spLocks noChangeArrowheads="1"/>
          </p:cNvSpPr>
          <p:nvPr/>
        </p:nvSpPr>
        <p:spPr bwMode="auto">
          <a:xfrm>
            <a:off x="2324100" y="1547813"/>
            <a:ext cx="5824538" cy="135255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9087" name="Text Box 47"/>
          <p:cNvSpPr txBox="1">
            <a:spLocks noChangeArrowheads="1"/>
          </p:cNvSpPr>
          <p:nvPr/>
        </p:nvSpPr>
        <p:spPr bwMode="auto">
          <a:xfrm>
            <a:off x="2360613" y="1562100"/>
            <a:ext cx="6065837" cy="95408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a:solidFill>
                  <a:srgbClr val="FFEA18"/>
                </a:solidFill>
                <a:latin typeface="Comic Sans MS" charset="0"/>
              </a:rPr>
              <a:t>ซามูเอล</a:t>
            </a:r>
            <a:r>
              <a:rPr lang="en-US" b="1">
                <a:solidFill>
                  <a:srgbClr val="FFEA18"/>
                </a:solidFill>
                <a:latin typeface="Comic Sans MS" charset="0"/>
              </a:rPr>
              <a:t>: </a:t>
            </a:r>
            <a:r>
              <a:rPr lang="th-TH" b="1">
                <a:solidFill>
                  <a:srgbClr val="FFEA18"/>
                </a:solidFill>
                <a:latin typeface="Comic Sans MS" charset="0"/>
              </a:rPr>
              <a:t>ผู้เผยพระวจนะ และผู้วินิจฉัย</a:t>
            </a:r>
            <a:r>
              <a:rPr lang="en-US" b="1">
                <a:solidFill>
                  <a:srgbClr val="FFEA18"/>
                </a:solidFill>
                <a:latin typeface="Comic Sans MS" charset="0"/>
              </a:rPr>
              <a:t>; </a:t>
            </a:r>
            <a:r>
              <a:rPr lang="th-TH" b="1">
                <a:solidFill>
                  <a:srgbClr val="FFEA18"/>
                </a:solidFill>
                <a:latin typeface="Comic Sans MS" charset="0"/>
              </a:rPr>
              <a:t>บ้านเดิมและบ้านเกิดอยู่ทางตอนเหนือของกรุงเยรูซาเล็ม</a:t>
            </a:r>
            <a:endParaRPr lang="en-US" b="1">
              <a:solidFill>
                <a:srgbClr val="FFEA18"/>
              </a:solidFill>
              <a:latin typeface="Comic Sans MS" charset="0"/>
            </a:endParaRPr>
          </a:p>
        </p:txBody>
      </p:sp>
      <p:sp>
        <p:nvSpPr>
          <p:cNvPr id="24617" name="Text Box 64"/>
          <p:cNvSpPr txBox="1">
            <a:spLocks noChangeArrowheads="1"/>
          </p:cNvSpPr>
          <p:nvPr/>
        </p:nvSpPr>
        <p:spPr bwMode="auto">
          <a:xfrm>
            <a:off x="8604250" y="6486525"/>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24618" name="Rectangle 69"/>
          <p:cNvSpPr>
            <a:spLocks noChangeArrowheads="1"/>
          </p:cNvSpPr>
          <p:nvPr/>
        </p:nvSpPr>
        <p:spPr bwMode="auto">
          <a:xfrm>
            <a:off x="3451225" y="3170238"/>
            <a:ext cx="19859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r>
              <a:rPr lang="en-US" b="1">
                <a:solidFill>
                  <a:schemeClr val="tx1"/>
                </a:solidFill>
              </a:rPr>
              <a:t>1 </a:t>
            </a:r>
            <a:r>
              <a:rPr lang="th-TH" b="1">
                <a:solidFill>
                  <a:schemeClr val="tx1"/>
                </a:solidFill>
              </a:rPr>
              <a:t>ซมอ</a:t>
            </a:r>
            <a:r>
              <a:rPr lang="en-US" b="1">
                <a:solidFill>
                  <a:schemeClr val="tx1"/>
                </a:solidFill>
              </a:rPr>
              <a:t>. 8:4-19</a:t>
            </a:r>
          </a:p>
        </p:txBody>
      </p:sp>
      <p:sp>
        <p:nvSpPr>
          <p:cNvPr id="24619" name="Text Box 70"/>
          <p:cNvSpPr txBox="1">
            <a:spLocks noChangeArrowheads="1"/>
          </p:cNvSpPr>
          <p:nvPr/>
        </p:nvSpPr>
        <p:spPr bwMode="auto">
          <a:xfrm>
            <a:off x="1790700" y="-1270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accent1"/>
                </a:solidFill>
                <a:latin typeface="Comic Sans MS" charset="0"/>
              </a:rPr>
              <a:t>1 </a:t>
            </a:r>
            <a:r>
              <a:rPr lang="th-TH" sz="1600" b="1">
                <a:solidFill>
                  <a:schemeClr val="accent1"/>
                </a:solidFill>
                <a:latin typeface="Comic Sans MS" charset="0"/>
              </a:rPr>
              <a:t>ซมอ</a:t>
            </a:r>
            <a:r>
              <a:rPr lang="en-US" sz="1600" b="1">
                <a:solidFill>
                  <a:schemeClr val="accent1"/>
                </a:solidFill>
                <a:latin typeface="Comic Sans MS" charset="0"/>
              </a:rPr>
              <a:t>. 8:4-22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99094"/>
                                        </p:tgtEl>
                                        <p:attrNameLst>
                                          <p:attrName>style.visibility</p:attrName>
                                        </p:attrNameLst>
                                      </p:cBhvr>
                                      <p:to>
                                        <p:strVal val="visible"/>
                                      </p:to>
                                    </p:set>
                                    <p:anim calcmode="lin" valueType="num">
                                      <p:cBhvr>
                                        <p:cTn id="7" dur="500" fill="hold"/>
                                        <p:tgtEl>
                                          <p:spTgt spid="599094"/>
                                        </p:tgtEl>
                                        <p:attrNameLst>
                                          <p:attrName>ppt_w</p:attrName>
                                        </p:attrNameLst>
                                      </p:cBhvr>
                                      <p:tavLst>
                                        <p:tav tm="0">
                                          <p:val>
                                            <p:fltVal val="0"/>
                                          </p:val>
                                        </p:tav>
                                        <p:tav tm="100000">
                                          <p:val>
                                            <p:strVal val="#ppt_w"/>
                                          </p:val>
                                        </p:tav>
                                      </p:tavLst>
                                    </p:anim>
                                    <p:anim calcmode="lin" valueType="num">
                                      <p:cBhvr>
                                        <p:cTn id="8" dur="500" fill="hold"/>
                                        <p:tgtEl>
                                          <p:spTgt spid="599094"/>
                                        </p:tgtEl>
                                        <p:attrNameLst>
                                          <p:attrName>ppt_h</p:attrName>
                                        </p:attrNameLst>
                                      </p:cBhvr>
                                      <p:tavLst>
                                        <p:tav tm="0">
                                          <p:val>
                                            <p:fltVal val="0"/>
                                          </p:val>
                                        </p:tav>
                                        <p:tav tm="100000">
                                          <p:val>
                                            <p:strVal val="#ppt_h"/>
                                          </p:val>
                                        </p:tav>
                                      </p:tavLst>
                                    </p:anim>
                                    <p:anim calcmode="lin" valueType="num">
                                      <p:cBhvr>
                                        <p:cTn id="9" dur="500" fill="hold"/>
                                        <p:tgtEl>
                                          <p:spTgt spid="599094"/>
                                        </p:tgtEl>
                                        <p:attrNameLst>
                                          <p:attrName>ppt_x</p:attrName>
                                        </p:attrNameLst>
                                      </p:cBhvr>
                                      <p:tavLst>
                                        <p:tav tm="0">
                                          <p:val>
                                            <p:fltVal val="0.5"/>
                                          </p:val>
                                        </p:tav>
                                        <p:tav tm="100000">
                                          <p:val>
                                            <p:strVal val="#ppt_x"/>
                                          </p:val>
                                        </p:tav>
                                      </p:tavLst>
                                    </p:anim>
                                    <p:anim calcmode="lin" valueType="num">
                                      <p:cBhvr>
                                        <p:cTn id="10" dur="500" fill="hold"/>
                                        <p:tgtEl>
                                          <p:spTgt spid="59909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36" fill="hold" grpId="0" nodeType="afterEffect">
                                  <p:stCondLst>
                                    <p:cond delay="0"/>
                                  </p:stCondLst>
                                  <p:childTnLst>
                                    <p:set>
                                      <p:cBhvr>
                                        <p:cTn id="13" dur="1" fill="hold">
                                          <p:stCondLst>
                                            <p:cond delay="0"/>
                                          </p:stCondLst>
                                        </p:cTn>
                                        <p:tgtEl>
                                          <p:spTgt spid="599097"/>
                                        </p:tgtEl>
                                        <p:attrNameLst>
                                          <p:attrName>style.visibility</p:attrName>
                                        </p:attrNameLst>
                                      </p:cBhvr>
                                      <p:to>
                                        <p:strVal val="visible"/>
                                      </p:to>
                                    </p:set>
                                    <p:anim calcmode="lin" valueType="num">
                                      <p:cBhvr>
                                        <p:cTn id="14" dur="500" fill="hold"/>
                                        <p:tgtEl>
                                          <p:spTgt spid="599097"/>
                                        </p:tgtEl>
                                        <p:attrNameLst>
                                          <p:attrName>ppt_w</p:attrName>
                                        </p:attrNameLst>
                                      </p:cBhvr>
                                      <p:tavLst>
                                        <p:tav tm="0">
                                          <p:val>
                                            <p:strVal val="(6*min(max(#ppt_w*#ppt_h,.3),1)-7.4)/-.7*#ppt_w"/>
                                          </p:val>
                                        </p:tav>
                                        <p:tav tm="100000">
                                          <p:val>
                                            <p:strVal val="#ppt_w"/>
                                          </p:val>
                                        </p:tav>
                                      </p:tavLst>
                                    </p:anim>
                                    <p:anim calcmode="lin" valueType="num">
                                      <p:cBhvr>
                                        <p:cTn id="15" dur="500" fill="hold"/>
                                        <p:tgtEl>
                                          <p:spTgt spid="599097"/>
                                        </p:tgtEl>
                                        <p:attrNameLst>
                                          <p:attrName>ppt_h</p:attrName>
                                        </p:attrNameLst>
                                      </p:cBhvr>
                                      <p:tavLst>
                                        <p:tav tm="0">
                                          <p:val>
                                            <p:strVal val="(6*min(max(#ppt_w*#ppt_h,.3),1)-7.4)/-.7*#ppt_h"/>
                                          </p:val>
                                        </p:tav>
                                        <p:tav tm="100000">
                                          <p:val>
                                            <p:strVal val="#ppt_h"/>
                                          </p:val>
                                        </p:tav>
                                      </p:tavLst>
                                    </p:anim>
                                    <p:anim calcmode="lin" valueType="num">
                                      <p:cBhvr>
                                        <p:cTn id="16" dur="500" fill="hold"/>
                                        <p:tgtEl>
                                          <p:spTgt spid="599097"/>
                                        </p:tgtEl>
                                        <p:attrNameLst>
                                          <p:attrName>ppt_x</p:attrName>
                                        </p:attrNameLst>
                                      </p:cBhvr>
                                      <p:tavLst>
                                        <p:tav tm="0">
                                          <p:val>
                                            <p:fltVal val="0.5"/>
                                          </p:val>
                                        </p:tav>
                                        <p:tav tm="100000">
                                          <p:val>
                                            <p:strVal val="#ppt_x"/>
                                          </p:val>
                                        </p:tav>
                                      </p:tavLst>
                                    </p:anim>
                                    <p:anim calcmode="lin" valueType="num">
                                      <p:cBhvr>
                                        <p:cTn id="17" dur="500" fill="hold"/>
                                        <p:tgtEl>
                                          <p:spTgt spid="599097"/>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99096"/>
                                        </p:tgtEl>
                                        <p:attrNameLst>
                                          <p:attrName>style.visibility</p:attrName>
                                        </p:attrNameLst>
                                      </p:cBhvr>
                                      <p:to>
                                        <p:strVal val="visible"/>
                                      </p:to>
                                    </p:set>
                                    <p:anim calcmode="lin" valueType="num">
                                      <p:cBhvr>
                                        <p:cTn id="21" dur="500" fill="hold"/>
                                        <p:tgtEl>
                                          <p:spTgt spid="599096"/>
                                        </p:tgtEl>
                                        <p:attrNameLst>
                                          <p:attrName>ppt_w</p:attrName>
                                        </p:attrNameLst>
                                      </p:cBhvr>
                                      <p:tavLst>
                                        <p:tav tm="0">
                                          <p:val>
                                            <p:fltVal val="0"/>
                                          </p:val>
                                        </p:tav>
                                        <p:tav tm="100000">
                                          <p:val>
                                            <p:strVal val="#ppt_w"/>
                                          </p:val>
                                        </p:tav>
                                      </p:tavLst>
                                    </p:anim>
                                    <p:anim calcmode="lin" valueType="num">
                                      <p:cBhvr>
                                        <p:cTn id="22" dur="500" fill="hold"/>
                                        <p:tgtEl>
                                          <p:spTgt spid="599096"/>
                                        </p:tgtEl>
                                        <p:attrNameLst>
                                          <p:attrName>ppt_h</p:attrName>
                                        </p:attrNameLst>
                                      </p:cBhvr>
                                      <p:tavLst>
                                        <p:tav tm="0">
                                          <p:val>
                                            <p:fltVal val="0"/>
                                          </p:val>
                                        </p:tav>
                                        <p:tav tm="100000">
                                          <p:val>
                                            <p:strVal val="#ppt_h"/>
                                          </p:val>
                                        </p:tav>
                                      </p:tavLst>
                                    </p:anim>
                                    <p:anim calcmode="lin" valueType="num">
                                      <p:cBhvr>
                                        <p:cTn id="23" dur="500" fill="hold"/>
                                        <p:tgtEl>
                                          <p:spTgt spid="599096"/>
                                        </p:tgtEl>
                                        <p:attrNameLst>
                                          <p:attrName>ppt_x</p:attrName>
                                        </p:attrNameLst>
                                      </p:cBhvr>
                                      <p:tavLst>
                                        <p:tav tm="0">
                                          <p:val>
                                            <p:fltVal val="0.5"/>
                                          </p:val>
                                        </p:tav>
                                        <p:tav tm="100000">
                                          <p:val>
                                            <p:strVal val="#ppt_x"/>
                                          </p:val>
                                        </p:tav>
                                      </p:tavLst>
                                    </p:anim>
                                    <p:anim calcmode="lin" valueType="num">
                                      <p:cBhvr>
                                        <p:cTn id="24" dur="500" fill="hold"/>
                                        <p:tgtEl>
                                          <p:spTgt spid="599096"/>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272" fill="hold" grpId="0" nodeType="afterEffect">
                                  <p:stCondLst>
                                    <p:cond delay="0"/>
                                  </p:stCondLst>
                                  <p:childTnLst>
                                    <p:set>
                                      <p:cBhvr>
                                        <p:cTn id="27" dur="1" fill="hold">
                                          <p:stCondLst>
                                            <p:cond delay="0"/>
                                          </p:stCondLst>
                                        </p:cTn>
                                        <p:tgtEl>
                                          <p:spTgt spid="599098"/>
                                        </p:tgtEl>
                                        <p:attrNameLst>
                                          <p:attrName>style.visibility</p:attrName>
                                        </p:attrNameLst>
                                      </p:cBhvr>
                                      <p:to>
                                        <p:strVal val="visible"/>
                                      </p:to>
                                    </p:set>
                                    <p:anim calcmode="lin" valueType="num">
                                      <p:cBhvr>
                                        <p:cTn id="28" dur="500" fill="hold"/>
                                        <p:tgtEl>
                                          <p:spTgt spid="599098"/>
                                        </p:tgtEl>
                                        <p:attrNameLst>
                                          <p:attrName>ppt_w</p:attrName>
                                        </p:attrNameLst>
                                      </p:cBhvr>
                                      <p:tavLst>
                                        <p:tav tm="0">
                                          <p:val>
                                            <p:strVal val="2/3*#ppt_w"/>
                                          </p:val>
                                        </p:tav>
                                        <p:tav tm="100000">
                                          <p:val>
                                            <p:strVal val="#ppt_w"/>
                                          </p:val>
                                        </p:tav>
                                      </p:tavLst>
                                    </p:anim>
                                    <p:anim calcmode="lin" valueType="num">
                                      <p:cBhvr>
                                        <p:cTn id="29" dur="500" fill="hold"/>
                                        <p:tgtEl>
                                          <p:spTgt spid="599098"/>
                                        </p:tgtEl>
                                        <p:attrNameLst>
                                          <p:attrName>ppt_h</p:attrName>
                                        </p:attrNameLst>
                                      </p:cBhvr>
                                      <p:tavLst>
                                        <p:tav tm="0">
                                          <p:val>
                                            <p:strVal val="2/3*#ppt_h"/>
                                          </p:val>
                                        </p:tav>
                                        <p:tav tm="100000">
                                          <p:val>
                                            <p:strVal val="#ppt_h"/>
                                          </p:val>
                                        </p:tav>
                                      </p:tavLst>
                                    </p:anim>
                                  </p:childTnLst>
                                </p:cTn>
                              </p:par>
                            </p:childTnLst>
                          </p:cTn>
                        </p:par>
                        <p:par>
                          <p:cTn id="30" fill="hold" nodeType="afterGroup">
                            <p:stCondLst>
                              <p:cond delay="2000"/>
                            </p:stCondLst>
                            <p:childTnLst>
                              <p:par>
                                <p:cTn id="31" presetID="23" presetClass="entr" presetSubtype="36" fill="hold" grpId="0" nodeType="afterEffect">
                                  <p:stCondLst>
                                    <p:cond delay="0"/>
                                  </p:stCondLst>
                                  <p:childTnLst>
                                    <p:set>
                                      <p:cBhvr>
                                        <p:cTn id="32" dur="1" fill="hold">
                                          <p:stCondLst>
                                            <p:cond delay="0"/>
                                          </p:stCondLst>
                                        </p:cTn>
                                        <p:tgtEl>
                                          <p:spTgt spid="599095"/>
                                        </p:tgtEl>
                                        <p:attrNameLst>
                                          <p:attrName>style.visibility</p:attrName>
                                        </p:attrNameLst>
                                      </p:cBhvr>
                                      <p:to>
                                        <p:strVal val="visible"/>
                                      </p:to>
                                    </p:set>
                                    <p:anim calcmode="lin" valueType="num">
                                      <p:cBhvr>
                                        <p:cTn id="33" dur="500" fill="hold"/>
                                        <p:tgtEl>
                                          <p:spTgt spid="599095"/>
                                        </p:tgtEl>
                                        <p:attrNameLst>
                                          <p:attrName>ppt_w</p:attrName>
                                        </p:attrNameLst>
                                      </p:cBhvr>
                                      <p:tavLst>
                                        <p:tav tm="0">
                                          <p:val>
                                            <p:strVal val="(6*min(max(#ppt_w*#ppt_h,.3),1)-7.4)/-.7*#ppt_w"/>
                                          </p:val>
                                        </p:tav>
                                        <p:tav tm="100000">
                                          <p:val>
                                            <p:strVal val="#ppt_w"/>
                                          </p:val>
                                        </p:tav>
                                      </p:tavLst>
                                    </p:anim>
                                    <p:anim calcmode="lin" valueType="num">
                                      <p:cBhvr>
                                        <p:cTn id="34" dur="500" fill="hold"/>
                                        <p:tgtEl>
                                          <p:spTgt spid="599095"/>
                                        </p:tgtEl>
                                        <p:attrNameLst>
                                          <p:attrName>ppt_h</p:attrName>
                                        </p:attrNameLst>
                                      </p:cBhvr>
                                      <p:tavLst>
                                        <p:tav tm="0">
                                          <p:val>
                                            <p:strVal val="(6*min(max(#ppt_w*#ppt_h,.3),1)-7.4)/-.7*#ppt_h"/>
                                          </p:val>
                                        </p:tav>
                                        <p:tav tm="100000">
                                          <p:val>
                                            <p:strVal val="#ppt_h"/>
                                          </p:val>
                                        </p:tav>
                                      </p:tavLst>
                                    </p:anim>
                                    <p:anim calcmode="lin" valueType="num">
                                      <p:cBhvr>
                                        <p:cTn id="35" dur="500" fill="hold"/>
                                        <p:tgtEl>
                                          <p:spTgt spid="599095"/>
                                        </p:tgtEl>
                                        <p:attrNameLst>
                                          <p:attrName>ppt_x</p:attrName>
                                        </p:attrNameLst>
                                      </p:cBhvr>
                                      <p:tavLst>
                                        <p:tav tm="0">
                                          <p:val>
                                            <p:fltVal val="0.5"/>
                                          </p:val>
                                        </p:tav>
                                        <p:tav tm="100000">
                                          <p:val>
                                            <p:strVal val="#ppt_x"/>
                                          </p:val>
                                        </p:tav>
                                      </p:tavLst>
                                    </p:anim>
                                    <p:anim calcmode="lin" valueType="num">
                                      <p:cBhvr>
                                        <p:cTn id="36" dur="500" fill="hold"/>
                                        <p:tgtEl>
                                          <p:spTgt spid="599095"/>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2500"/>
                            </p:stCondLst>
                            <p:childTnLst>
                              <p:par>
                                <p:cTn id="38" presetID="23" presetClass="entr" presetSubtype="528" fill="hold" grpId="0" nodeType="afterEffect">
                                  <p:stCondLst>
                                    <p:cond delay="0"/>
                                  </p:stCondLst>
                                  <p:childTnLst>
                                    <p:set>
                                      <p:cBhvr>
                                        <p:cTn id="39" dur="1" fill="hold">
                                          <p:stCondLst>
                                            <p:cond delay="0"/>
                                          </p:stCondLst>
                                        </p:cTn>
                                        <p:tgtEl>
                                          <p:spTgt spid="599099"/>
                                        </p:tgtEl>
                                        <p:attrNameLst>
                                          <p:attrName>style.visibility</p:attrName>
                                        </p:attrNameLst>
                                      </p:cBhvr>
                                      <p:to>
                                        <p:strVal val="visible"/>
                                      </p:to>
                                    </p:set>
                                    <p:anim calcmode="lin" valueType="num">
                                      <p:cBhvr>
                                        <p:cTn id="40" dur="500" fill="hold"/>
                                        <p:tgtEl>
                                          <p:spTgt spid="599099"/>
                                        </p:tgtEl>
                                        <p:attrNameLst>
                                          <p:attrName>ppt_w</p:attrName>
                                        </p:attrNameLst>
                                      </p:cBhvr>
                                      <p:tavLst>
                                        <p:tav tm="0">
                                          <p:val>
                                            <p:fltVal val="0"/>
                                          </p:val>
                                        </p:tav>
                                        <p:tav tm="100000">
                                          <p:val>
                                            <p:strVal val="#ppt_w"/>
                                          </p:val>
                                        </p:tav>
                                      </p:tavLst>
                                    </p:anim>
                                    <p:anim calcmode="lin" valueType="num">
                                      <p:cBhvr>
                                        <p:cTn id="41" dur="500" fill="hold"/>
                                        <p:tgtEl>
                                          <p:spTgt spid="599099"/>
                                        </p:tgtEl>
                                        <p:attrNameLst>
                                          <p:attrName>ppt_h</p:attrName>
                                        </p:attrNameLst>
                                      </p:cBhvr>
                                      <p:tavLst>
                                        <p:tav tm="0">
                                          <p:val>
                                            <p:fltVal val="0"/>
                                          </p:val>
                                        </p:tav>
                                        <p:tav tm="100000">
                                          <p:val>
                                            <p:strVal val="#ppt_h"/>
                                          </p:val>
                                        </p:tav>
                                      </p:tavLst>
                                    </p:anim>
                                    <p:anim calcmode="lin" valueType="num">
                                      <p:cBhvr>
                                        <p:cTn id="42" dur="500" fill="hold"/>
                                        <p:tgtEl>
                                          <p:spTgt spid="599099"/>
                                        </p:tgtEl>
                                        <p:attrNameLst>
                                          <p:attrName>ppt_x</p:attrName>
                                        </p:attrNameLst>
                                      </p:cBhvr>
                                      <p:tavLst>
                                        <p:tav tm="0">
                                          <p:val>
                                            <p:fltVal val="0.5"/>
                                          </p:val>
                                        </p:tav>
                                        <p:tav tm="100000">
                                          <p:val>
                                            <p:strVal val="#ppt_x"/>
                                          </p:val>
                                        </p:tav>
                                      </p:tavLst>
                                    </p:anim>
                                    <p:anim calcmode="lin" valueType="num">
                                      <p:cBhvr>
                                        <p:cTn id="43" dur="500" fill="hold"/>
                                        <p:tgtEl>
                                          <p:spTgt spid="599099"/>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3000"/>
                            </p:stCondLst>
                            <p:childTnLst>
                              <p:par>
                                <p:cTn id="45" presetID="23" presetClass="entr" presetSubtype="36" fill="hold" grpId="0" nodeType="afterEffect">
                                  <p:stCondLst>
                                    <p:cond delay="0"/>
                                  </p:stCondLst>
                                  <p:childTnLst>
                                    <p:set>
                                      <p:cBhvr>
                                        <p:cTn id="46" dur="1" fill="hold">
                                          <p:stCondLst>
                                            <p:cond delay="0"/>
                                          </p:stCondLst>
                                        </p:cTn>
                                        <p:tgtEl>
                                          <p:spTgt spid="599100"/>
                                        </p:tgtEl>
                                        <p:attrNameLst>
                                          <p:attrName>style.visibility</p:attrName>
                                        </p:attrNameLst>
                                      </p:cBhvr>
                                      <p:to>
                                        <p:strVal val="visible"/>
                                      </p:to>
                                    </p:set>
                                    <p:anim calcmode="lin" valueType="num">
                                      <p:cBhvr>
                                        <p:cTn id="47" dur="500" fill="hold"/>
                                        <p:tgtEl>
                                          <p:spTgt spid="599100"/>
                                        </p:tgtEl>
                                        <p:attrNameLst>
                                          <p:attrName>ppt_w</p:attrName>
                                        </p:attrNameLst>
                                      </p:cBhvr>
                                      <p:tavLst>
                                        <p:tav tm="0">
                                          <p:val>
                                            <p:strVal val="(6*min(max(#ppt_w*#ppt_h,.3),1)-7.4)/-.7*#ppt_w"/>
                                          </p:val>
                                        </p:tav>
                                        <p:tav tm="100000">
                                          <p:val>
                                            <p:strVal val="#ppt_w"/>
                                          </p:val>
                                        </p:tav>
                                      </p:tavLst>
                                    </p:anim>
                                    <p:anim calcmode="lin" valueType="num">
                                      <p:cBhvr>
                                        <p:cTn id="48" dur="500" fill="hold"/>
                                        <p:tgtEl>
                                          <p:spTgt spid="599100"/>
                                        </p:tgtEl>
                                        <p:attrNameLst>
                                          <p:attrName>ppt_h</p:attrName>
                                        </p:attrNameLst>
                                      </p:cBhvr>
                                      <p:tavLst>
                                        <p:tav tm="0">
                                          <p:val>
                                            <p:strVal val="(6*min(max(#ppt_w*#ppt_h,.3),1)-7.4)/-.7*#ppt_h"/>
                                          </p:val>
                                        </p:tav>
                                        <p:tav tm="100000">
                                          <p:val>
                                            <p:strVal val="#ppt_h"/>
                                          </p:val>
                                        </p:tav>
                                      </p:tavLst>
                                    </p:anim>
                                    <p:anim calcmode="lin" valueType="num">
                                      <p:cBhvr>
                                        <p:cTn id="49" dur="500" fill="hold"/>
                                        <p:tgtEl>
                                          <p:spTgt spid="599100"/>
                                        </p:tgtEl>
                                        <p:attrNameLst>
                                          <p:attrName>ppt_x</p:attrName>
                                        </p:attrNameLst>
                                      </p:cBhvr>
                                      <p:tavLst>
                                        <p:tav tm="0">
                                          <p:val>
                                            <p:fltVal val="0.5"/>
                                          </p:val>
                                        </p:tav>
                                        <p:tav tm="100000">
                                          <p:val>
                                            <p:strVal val="#ppt_x"/>
                                          </p:val>
                                        </p:tav>
                                      </p:tavLst>
                                    </p:anim>
                                    <p:anim calcmode="lin" valueType="num">
                                      <p:cBhvr>
                                        <p:cTn id="50" dur="500" fill="hold"/>
                                        <p:tgtEl>
                                          <p:spTgt spid="59910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94" grpId="0" animBg="1"/>
      <p:bldP spid="599095" grpId="0" animBg="1"/>
      <p:bldP spid="599096" grpId="0" animBg="1"/>
      <p:bldP spid="599097" grpId="0" animBg="1"/>
      <p:bldP spid="599098" grpId="0" animBg="1"/>
      <p:bldP spid="599099" grpId="0" animBg="1"/>
      <p:bldP spid="59910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2662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2662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26628" name="Rectangle 5"/>
          <p:cNvSpPr>
            <a:spLocks noChangeArrowheads="1"/>
          </p:cNvSpPr>
          <p:nvPr/>
        </p:nvSpPr>
        <p:spPr bwMode="auto">
          <a:xfrm>
            <a:off x="3179763" y="1011238"/>
            <a:ext cx="960437"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accent2"/>
                </a:solidFill>
                <a:latin typeface="Times" charset="0"/>
              </a:rPr>
              <a:t>อนาธิปไตย</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26629" name="Freeform 8"/>
          <p:cNvSpPr>
            <a:spLocks/>
          </p:cNvSpPr>
          <p:nvPr/>
        </p:nvSpPr>
        <p:spPr bwMode="auto">
          <a:xfrm>
            <a:off x="1885950" y="41910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6630" name="Rectangle 9"/>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26631" name="Rectangle 10"/>
          <p:cNvSpPr>
            <a:spLocks noChangeArrowheads="1"/>
          </p:cNvSpPr>
          <p:nvPr/>
        </p:nvSpPr>
        <p:spPr bwMode="auto">
          <a:xfrm>
            <a:off x="3886200" y="1765300"/>
            <a:ext cx="104775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ผู้วินิจฉัย</a:t>
            </a:r>
            <a:endParaRPr lang="en-US" b="1">
              <a:solidFill>
                <a:schemeClr val="accent2"/>
              </a:solidFill>
              <a:latin typeface="Times" charset="0"/>
            </a:endParaRPr>
          </a:p>
        </p:txBody>
      </p:sp>
      <p:sp>
        <p:nvSpPr>
          <p:cNvPr id="26632" name="Rectangle 11"/>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26633" name="Line 12"/>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34" name="Line 13"/>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35" name="Rectangle 14"/>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26636" name="Text Box 1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grpSp>
        <p:nvGrpSpPr>
          <p:cNvPr id="2" name="Group 35"/>
          <p:cNvGrpSpPr>
            <a:grpSpLocks/>
          </p:cNvGrpSpPr>
          <p:nvPr/>
        </p:nvGrpSpPr>
        <p:grpSpPr bwMode="auto">
          <a:xfrm>
            <a:off x="406400" y="0"/>
            <a:ext cx="8331200" cy="4867275"/>
            <a:chOff x="256" y="0"/>
            <a:chExt cx="5248" cy="3066"/>
          </a:xfrm>
        </p:grpSpPr>
        <p:sp>
          <p:nvSpPr>
            <p:cNvPr id="582671" name="Text Box 15"/>
            <p:cNvSpPr txBox="1">
              <a:spLocks noChangeArrowheads="1"/>
            </p:cNvSpPr>
            <p:nvPr/>
          </p:nvSpPr>
          <p:spPr bwMode="auto">
            <a:xfrm>
              <a:off x="256" y="2368"/>
              <a:ext cx="5248" cy="698"/>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600" b="1" i="1">
                  <a:solidFill>
                    <a:srgbClr val="FFFF00"/>
                  </a:solidFill>
                  <a:latin typeface="Comic Sans MS" charset="0"/>
                </a:rPr>
                <a:t>“</a:t>
              </a:r>
              <a:r>
                <a:rPr lang="th-TH" altLang="ja-JP" sz="6600" b="1" i="1">
                  <a:solidFill>
                    <a:srgbClr val="FFFF00"/>
                  </a:solidFill>
                  <a:latin typeface="Comic Sans MS" charset="0"/>
                </a:rPr>
                <a:t>เราต้องการพระราชา</a:t>
              </a:r>
              <a:r>
                <a:rPr lang="ja-JP" altLang="en-US" sz="6600" b="1" i="1">
                  <a:solidFill>
                    <a:srgbClr val="FFFF00"/>
                  </a:solidFill>
                  <a:latin typeface="Comic Sans MS" charset="0"/>
                </a:rPr>
                <a:t>”</a:t>
              </a:r>
              <a:endParaRPr lang="en-US" sz="6600" b="1" i="1">
                <a:solidFill>
                  <a:srgbClr val="FFFF00"/>
                </a:solidFill>
                <a:latin typeface="Comic Sans MS" charset="0"/>
              </a:endParaRPr>
            </a:p>
          </p:txBody>
        </p:sp>
        <p:sp>
          <p:nvSpPr>
            <p:cNvPr id="582673" name="Text Box 17"/>
            <p:cNvSpPr txBox="1">
              <a:spLocks noChangeArrowheads="1"/>
            </p:cNvSpPr>
            <p:nvPr/>
          </p:nvSpPr>
          <p:spPr bwMode="auto">
            <a:xfrm>
              <a:off x="1128" y="0"/>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endParaRPr lang="th-TH" sz="1600" b="1">
                <a:solidFill>
                  <a:schemeClr val="tx1"/>
                </a:solidFill>
                <a:latin typeface="Comic Sans MS" charset="0"/>
              </a:endParaRPr>
            </a:p>
          </p:txBody>
        </p:sp>
      </p:grpSp>
      <p:grpSp>
        <p:nvGrpSpPr>
          <p:cNvPr id="26638" name="Group 18"/>
          <p:cNvGrpSpPr>
            <a:grpSpLocks/>
          </p:cNvGrpSpPr>
          <p:nvPr/>
        </p:nvGrpSpPr>
        <p:grpSpPr bwMode="auto">
          <a:xfrm>
            <a:off x="7983538" y="3429000"/>
            <a:ext cx="974725" cy="633413"/>
            <a:chOff x="5029" y="2160"/>
            <a:chExt cx="614" cy="399"/>
          </a:xfrm>
        </p:grpSpPr>
        <p:sp>
          <p:nvSpPr>
            <p:cNvPr id="26651" name="Freeform 19"/>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6652" name="Freeform 20"/>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6653" name="Rectangle 21"/>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26654" name="Freeform 22"/>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26655" name="AutoShape 23"/>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26656" name="Rectangle 24"/>
            <p:cNvSpPr>
              <a:spLocks noChangeArrowheads="1"/>
            </p:cNvSpPr>
            <p:nvPr/>
          </p:nvSpPr>
          <p:spPr bwMode="auto">
            <a:xfrm>
              <a:off x="5043" y="226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26657" name="AutoShape 25"/>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26658" name="Line 26"/>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59" name="Line 27"/>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6660" name="Rectangle 28"/>
            <p:cNvSpPr>
              <a:spLocks noChangeArrowheads="1"/>
            </p:cNvSpPr>
            <p:nvPr/>
          </p:nvSpPr>
          <p:spPr bwMode="auto">
            <a:xfrm>
              <a:off x="5200" y="2390"/>
              <a:ext cx="24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26661" name="Rectangle 29"/>
            <p:cNvSpPr>
              <a:spLocks noChangeArrowheads="1"/>
            </p:cNvSpPr>
            <p:nvPr/>
          </p:nvSpPr>
          <p:spPr bwMode="auto">
            <a:xfrm>
              <a:off x="5136" y="2278"/>
              <a:ext cx="310"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ผู้วินิจฉัย</a:t>
              </a:r>
              <a:endParaRPr lang="en-US" sz="1000" b="1">
                <a:solidFill>
                  <a:srgbClr val="000000"/>
                </a:solidFill>
                <a:latin typeface="Helvetica" charset="0"/>
              </a:endParaRPr>
            </a:p>
          </p:txBody>
        </p:sp>
        <p:sp>
          <p:nvSpPr>
            <p:cNvPr id="26662" name="Rectangle 30"/>
            <p:cNvSpPr>
              <a:spLocks noChangeArrowheads="1"/>
            </p:cNvSpPr>
            <p:nvPr/>
          </p:nvSpPr>
          <p:spPr bwMode="auto">
            <a:xfrm>
              <a:off x="5029" y="2160"/>
              <a:ext cx="386" cy="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100" b="1">
                  <a:solidFill>
                    <a:srgbClr val="000000"/>
                  </a:solidFill>
                  <a:latin typeface="Chicago" charset="0"/>
                </a:rPr>
                <a:t>อนาธิปไตย</a:t>
              </a:r>
              <a:endParaRPr lang="en-US" sz="1100" b="1">
                <a:solidFill>
                  <a:srgbClr val="000000"/>
                </a:solidFill>
                <a:latin typeface="Chicago" charset="0"/>
              </a:endParaRPr>
            </a:p>
          </p:txBody>
        </p:sp>
      </p:grpSp>
      <p:sp>
        <p:nvSpPr>
          <p:cNvPr id="26639" name="Text Box 3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2688" name="Rectangle 32"/>
          <p:cNvSpPr>
            <a:spLocks noChangeArrowheads="1"/>
          </p:cNvSpPr>
          <p:nvPr/>
        </p:nvSpPr>
        <p:spPr bwMode="auto">
          <a:xfrm>
            <a:off x="81105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12</a:t>
            </a:r>
          </a:p>
        </p:txBody>
      </p:sp>
      <p:sp>
        <p:nvSpPr>
          <p:cNvPr id="26641" name="Text Box 33"/>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4" name="Group 36"/>
          <p:cNvGrpSpPr>
            <a:grpSpLocks/>
          </p:cNvGrpSpPr>
          <p:nvPr/>
        </p:nvGrpSpPr>
        <p:grpSpPr bwMode="auto">
          <a:xfrm>
            <a:off x="627063" y="-88900"/>
            <a:ext cx="8331200" cy="5846763"/>
            <a:chOff x="424" y="-12"/>
            <a:chExt cx="5248" cy="3683"/>
          </a:xfrm>
        </p:grpSpPr>
        <p:sp>
          <p:nvSpPr>
            <p:cNvPr id="582693" name="Text Box 37"/>
            <p:cNvSpPr txBox="1">
              <a:spLocks noChangeArrowheads="1"/>
            </p:cNvSpPr>
            <p:nvPr/>
          </p:nvSpPr>
          <p:spPr bwMode="auto">
            <a:xfrm>
              <a:off x="424" y="3089"/>
              <a:ext cx="5248" cy="582"/>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5400" b="1" i="1">
                  <a:solidFill>
                    <a:schemeClr val="hlink"/>
                  </a:solidFill>
                  <a:latin typeface="Comic Sans MS" charset="0"/>
                </a:rPr>
                <a:t>“</a:t>
              </a:r>
              <a:r>
                <a:rPr lang="th-TH" altLang="ja-JP" sz="5400" b="1" i="1">
                  <a:solidFill>
                    <a:schemeClr val="hlink"/>
                  </a:solidFill>
                  <a:latin typeface="Comic Sans MS" charset="0"/>
                </a:rPr>
                <a:t>พวกท่านแน่ใจหรือ</a:t>
              </a:r>
              <a:r>
                <a:rPr lang="en-US" altLang="ja-JP" sz="5400" b="1" i="1">
                  <a:solidFill>
                    <a:schemeClr val="hlink"/>
                  </a:solidFill>
                  <a:latin typeface="Comic Sans MS" charset="0"/>
                </a:rPr>
                <a:t>?</a:t>
              </a:r>
              <a:r>
                <a:rPr lang="ja-JP" altLang="en-US" sz="5400" b="1" i="1">
                  <a:solidFill>
                    <a:schemeClr val="hlink"/>
                  </a:solidFill>
                  <a:latin typeface="Comic Sans MS" charset="0"/>
                </a:rPr>
                <a:t>”</a:t>
              </a:r>
              <a:endParaRPr lang="en-US" sz="5400" b="1" i="1">
                <a:solidFill>
                  <a:schemeClr val="hlink"/>
                </a:solidFill>
                <a:latin typeface="Comic Sans MS" charset="0"/>
              </a:endParaRPr>
            </a:p>
          </p:txBody>
        </p:sp>
        <p:sp>
          <p:nvSpPr>
            <p:cNvPr id="582694" name="Text Box 38"/>
            <p:cNvSpPr txBox="1">
              <a:spLocks noChangeArrowheads="1"/>
            </p:cNvSpPr>
            <p:nvPr/>
          </p:nvSpPr>
          <p:spPr bwMode="auto">
            <a:xfrm>
              <a:off x="1112" y="-12"/>
              <a:ext cx="1256" cy="2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endParaRPr lang="th-TH" sz="1600" b="1">
                <a:solidFill>
                  <a:schemeClr val="tx1"/>
                </a:solidFill>
                <a:latin typeface="Comic Sans MS" charset="0"/>
              </a:endParaRPr>
            </a:p>
          </p:txBody>
        </p:sp>
      </p:grpSp>
      <p:sp>
        <p:nvSpPr>
          <p:cNvPr id="26643" name="Text Box 39"/>
          <p:cNvSpPr txBox="1">
            <a:spLocks noChangeArrowheads="1"/>
          </p:cNvSpPr>
          <p:nvPr/>
        </p:nvSpPr>
        <p:spPr bwMode="auto">
          <a:xfrm>
            <a:off x="8593138"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2696" name="Rectangle 40"/>
          <p:cNvSpPr>
            <a:spLocks noChangeArrowheads="1"/>
          </p:cNvSpPr>
          <p:nvPr/>
        </p:nvSpPr>
        <p:spPr bwMode="auto">
          <a:xfrm>
            <a:off x="4318000" y="2222500"/>
            <a:ext cx="7143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350</a:t>
            </a:r>
          </a:p>
        </p:txBody>
      </p:sp>
      <p:sp>
        <p:nvSpPr>
          <p:cNvPr id="582697" name="Oval 41"/>
          <p:cNvSpPr>
            <a:spLocks noChangeArrowheads="1"/>
          </p:cNvSpPr>
          <p:nvPr/>
        </p:nvSpPr>
        <p:spPr bwMode="auto">
          <a:xfrm>
            <a:off x="3949700" y="2168525"/>
            <a:ext cx="1397000" cy="617538"/>
          </a:xfrm>
          <a:prstGeom prst="ellipse">
            <a:avLst/>
          </a:prstGeom>
          <a:noFill/>
          <a:ln w="5715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th-TH"/>
          </a:p>
        </p:txBody>
      </p:sp>
      <p:grpSp>
        <p:nvGrpSpPr>
          <p:cNvPr id="26646"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582696"/>
                                        </p:tgtEl>
                                        <p:attrNameLst>
                                          <p:attrName>style.visibility</p:attrName>
                                        </p:attrNameLst>
                                      </p:cBhvr>
                                      <p:to>
                                        <p:strVal val="visible"/>
                                      </p:to>
                                    </p:set>
                                    <p:anim calcmode="lin" valueType="num">
                                      <p:cBhvr>
                                        <p:cTn id="16" dur="500" fill="hold"/>
                                        <p:tgtEl>
                                          <p:spTgt spid="582696"/>
                                        </p:tgtEl>
                                        <p:attrNameLst>
                                          <p:attrName>ppt_w</p:attrName>
                                        </p:attrNameLst>
                                      </p:cBhvr>
                                      <p:tavLst>
                                        <p:tav tm="0">
                                          <p:val>
                                            <p:fltVal val="0"/>
                                          </p:val>
                                        </p:tav>
                                        <p:tav tm="100000">
                                          <p:val>
                                            <p:strVal val="#ppt_w"/>
                                          </p:val>
                                        </p:tav>
                                      </p:tavLst>
                                    </p:anim>
                                    <p:anim calcmode="lin" valueType="num">
                                      <p:cBhvr>
                                        <p:cTn id="17" dur="500" fill="hold"/>
                                        <p:tgtEl>
                                          <p:spTgt spid="582696"/>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582697"/>
                                        </p:tgtEl>
                                        <p:attrNameLst>
                                          <p:attrName>style.visibility</p:attrName>
                                        </p:attrNameLst>
                                      </p:cBhvr>
                                      <p:to>
                                        <p:strVal val="visible"/>
                                      </p:to>
                                    </p:set>
                                    <p:animEffect transition="in" filter="fade">
                                      <p:cBhvr>
                                        <p:cTn id="21" dur="1000"/>
                                        <p:tgtEl>
                                          <p:spTgt spid="582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96" grpId="0" autoUpdateAnimBg="0"/>
      <p:bldP spid="58269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3713163" y="828675"/>
            <a:ext cx="2236787" cy="222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en-US" b="1">
                <a:solidFill>
                  <a:srgbClr val="4D4D4D"/>
                </a:solidFill>
                <a:latin typeface="Helvetica" charset="0"/>
              </a:rPr>
              <a:t>OF THE</a:t>
            </a:r>
          </a:p>
          <a:p>
            <a:pPr algn="ctr"/>
            <a:r>
              <a:rPr lang="en-US" b="1">
                <a:solidFill>
                  <a:srgbClr val="4D4D4D"/>
                </a:solidFill>
                <a:latin typeface="Helvetica" charset="0"/>
              </a:rPr>
              <a:t>13 JUDGES </a:t>
            </a:r>
          </a:p>
          <a:p>
            <a:pPr algn="ctr"/>
            <a:r>
              <a:rPr lang="en-US" b="1">
                <a:solidFill>
                  <a:srgbClr val="4D4D4D"/>
                </a:solidFill>
                <a:latin typeface="Helvetica" charset="0"/>
              </a:rPr>
              <a:t>OF</a:t>
            </a:r>
          </a:p>
          <a:p>
            <a:pPr algn="ctr"/>
            <a:r>
              <a:rPr lang="en-US" b="1">
                <a:solidFill>
                  <a:srgbClr val="4D4D4D"/>
                </a:solidFill>
                <a:latin typeface="Helvetica" charset="0"/>
              </a:rPr>
              <a:t>ISRAEL...</a:t>
            </a:r>
          </a:p>
          <a:p>
            <a:pPr algn="ctr"/>
            <a:endParaRPr lang="en-US" b="1">
              <a:solidFill>
                <a:srgbClr val="4D4D4D"/>
              </a:solidFill>
              <a:latin typeface="Helvetica" charset="0"/>
            </a:endParaRPr>
          </a:p>
        </p:txBody>
      </p:sp>
      <p:sp>
        <p:nvSpPr>
          <p:cNvPr id="28674" name="Text Box 3"/>
          <p:cNvSpPr txBox="1">
            <a:spLocks noChangeArrowheads="1"/>
          </p:cNvSpPr>
          <p:nvPr/>
        </p:nvSpPr>
        <p:spPr bwMode="auto">
          <a:xfrm rot="-1263965">
            <a:off x="320675" y="2192338"/>
            <a:ext cx="2676525"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GIDEON</a:t>
            </a:r>
          </a:p>
        </p:txBody>
      </p:sp>
      <p:sp>
        <p:nvSpPr>
          <p:cNvPr id="28675" name="Text Box 5"/>
          <p:cNvSpPr txBox="1">
            <a:spLocks noChangeArrowheads="1"/>
          </p:cNvSpPr>
          <p:nvPr/>
        </p:nvSpPr>
        <p:spPr bwMode="auto">
          <a:xfrm rot="1442299">
            <a:off x="6483350" y="1254125"/>
            <a:ext cx="2676525"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3200" b="1">
                <a:solidFill>
                  <a:srgbClr val="4D4D4D"/>
                </a:solidFill>
                <a:latin typeface="Comic Sans MS" charset="0"/>
              </a:rPr>
              <a:t>DEBORAH</a:t>
            </a:r>
          </a:p>
        </p:txBody>
      </p:sp>
      <p:sp>
        <p:nvSpPr>
          <p:cNvPr id="28676" name="Text Box 6"/>
          <p:cNvSpPr txBox="1">
            <a:spLocks noChangeArrowheads="1"/>
          </p:cNvSpPr>
          <p:nvPr/>
        </p:nvSpPr>
        <p:spPr bwMode="auto">
          <a:xfrm>
            <a:off x="1841500" y="2640013"/>
            <a:ext cx="6188075"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r>
              <a:rPr lang="en-US" b="1">
                <a:solidFill>
                  <a:srgbClr val="4D4D4D"/>
                </a:solidFill>
                <a:latin typeface="Helvetica" charset="0"/>
              </a:rPr>
              <a:t>THE LAST AND GREATEST,</a:t>
            </a:r>
          </a:p>
          <a:p>
            <a:pPr algn="ctr"/>
            <a:r>
              <a:rPr lang="en-US" b="1">
                <a:solidFill>
                  <a:srgbClr val="4D4D4D"/>
                </a:solidFill>
                <a:latin typeface="Helvetica" charset="0"/>
              </a:rPr>
              <a:t>THE </a:t>
            </a:r>
            <a:r>
              <a:rPr lang="ja-JP" altLang="en-US" b="1">
                <a:solidFill>
                  <a:srgbClr val="4D4D4D"/>
                </a:solidFill>
                <a:latin typeface="Helvetica" charset="0"/>
              </a:rPr>
              <a:t>“</a:t>
            </a:r>
            <a:r>
              <a:rPr lang="en-US" altLang="ja-JP" b="1">
                <a:solidFill>
                  <a:srgbClr val="4D4D4D"/>
                </a:solidFill>
                <a:latin typeface="Helvetica" charset="0"/>
              </a:rPr>
              <a:t>HINGE CHARACTER,</a:t>
            </a:r>
            <a:r>
              <a:rPr lang="ja-JP" altLang="en-US" b="1">
                <a:solidFill>
                  <a:srgbClr val="4D4D4D"/>
                </a:solidFill>
                <a:latin typeface="Helvetica" charset="0"/>
              </a:rPr>
              <a:t>”</a:t>
            </a:r>
            <a:r>
              <a:rPr lang="en-US" altLang="ja-JP" b="1">
                <a:solidFill>
                  <a:srgbClr val="4D4D4D"/>
                </a:solidFill>
                <a:latin typeface="Helvetica" charset="0"/>
              </a:rPr>
              <a:t> WAS...</a:t>
            </a:r>
            <a:endParaRPr lang="en-US" b="1">
              <a:solidFill>
                <a:srgbClr val="4D4D4D"/>
              </a:solidFill>
              <a:latin typeface="Helvetica" charset="0"/>
            </a:endParaRPr>
          </a:p>
        </p:txBody>
      </p:sp>
      <p:sp>
        <p:nvSpPr>
          <p:cNvPr id="28677" name="WordArt 9"/>
          <p:cNvSpPr>
            <a:spLocks noChangeArrowheads="1" noChangeShapeType="1" noTextEdit="1"/>
          </p:cNvSpPr>
          <p:nvPr/>
        </p:nvSpPr>
        <p:spPr bwMode="auto">
          <a:xfrm>
            <a:off x="-166688" y="2886075"/>
            <a:ext cx="8685213" cy="3582988"/>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th-TH" sz="3600" kern="10">
                <a:ln w="9525">
                  <a:round/>
                  <a:headEnd/>
                  <a:tailEnd/>
                </a:ln>
                <a:gradFill rotWithShape="1">
                  <a:gsLst>
                    <a:gs pos="0">
                      <a:srgbClr val="FFE701"/>
                    </a:gs>
                    <a:gs pos="100000">
                      <a:srgbClr val="FE3E02"/>
                    </a:gs>
                  </a:gsLst>
                  <a:lin ang="5400000" scaled="1"/>
                </a:gradFill>
                <a:latin typeface="+mn-cs"/>
                <a:ea typeface="+mn-cs"/>
                <a:cs typeface="+mn-cs"/>
              </a:rPr>
              <a:t>ซามูเอล</a:t>
            </a:r>
            <a:endParaRPr lang="en-US" sz="3600" kern="10">
              <a:ln w="9525">
                <a:round/>
                <a:headEnd/>
                <a:tailEnd/>
              </a:ln>
              <a:gradFill rotWithShape="1">
                <a:gsLst>
                  <a:gs pos="0">
                    <a:srgbClr val="FFE701"/>
                  </a:gs>
                  <a:gs pos="100000">
                    <a:srgbClr val="FE3E02"/>
                  </a:gs>
                </a:gsLst>
                <a:lin ang="5400000" scaled="1"/>
              </a:gradFill>
              <a:latin typeface="+mn-cs"/>
              <a:ea typeface="+mn-cs"/>
              <a:cs typeface="+mn-cs"/>
            </a:endParaRPr>
          </a:p>
        </p:txBody>
      </p:sp>
      <p:sp>
        <p:nvSpPr>
          <p:cNvPr id="585738" name="AutoShape 10"/>
          <p:cNvSpPr>
            <a:spLocks noChangeArrowheads="1"/>
          </p:cNvSpPr>
          <p:nvPr/>
        </p:nvSpPr>
        <p:spPr bwMode="auto">
          <a:xfrm>
            <a:off x="1511300" y="1041400"/>
            <a:ext cx="6705600" cy="1485900"/>
          </a:xfrm>
          <a:prstGeom prst="curvedDownArrow">
            <a:avLst>
              <a:gd name="adj1" fmla="val 90256"/>
              <a:gd name="adj2" fmla="val 180513"/>
              <a:gd name="adj3" fmla="val 33333"/>
            </a:avLst>
          </a:prstGeom>
          <a:gradFill rotWithShape="0">
            <a:gsLst>
              <a:gs pos="0">
                <a:schemeClr val="accent1"/>
              </a:gs>
              <a:gs pos="100000">
                <a:schemeClr val="accent1">
                  <a:gamma/>
                  <a:shade val="46275"/>
                  <a:invGamma/>
                </a:schemeClr>
              </a:gs>
            </a:gsLst>
            <a:path path="rect">
              <a:fillToRect l="50000" t="50000" r="50000" b="50000"/>
            </a:path>
          </a:gradFill>
          <a:ln w="57150">
            <a:solidFill>
              <a:schemeClr val="tx1"/>
            </a:solidFill>
            <a:miter lim="800000"/>
            <a:headEnd/>
            <a:tailEnd/>
          </a:ln>
          <a:effectLst/>
        </p:spPr>
        <p:txBody>
          <a:bodyPr wrap="none" anchor="ctr"/>
          <a:lstStyle/>
          <a:p>
            <a:pPr>
              <a:defRPr/>
            </a:pPr>
            <a:endParaRPr lang="th-TH"/>
          </a:p>
        </p:txBody>
      </p:sp>
      <p:sp>
        <p:nvSpPr>
          <p:cNvPr id="585739" name="Text Box 11"/>
          <p:cNvSpPr txBox="1">
            <a:spLocks noChangeArrowheads="1"/>
          </p:cNvSpPr>
          <p:nvPr/>
        </p:nvSpPr>
        <p:spPr bwMode="auto">
          <a:xfrm>
            <a:off x="635000" y="2832100"/>
            <a:ext cx="3848100" cy="73660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70000"/>
              </a:lnSpc>
              <a:spcBef>
                <a:spcPct val="50000"/>
              </a:spcBef>
              <a:defRPr/>
            </a:pPr>
            <a:r>
              <a:rPr lang="th-TH" sz="5400" b="1" dirty="0">
                <a:solidFill>
                  <a:srgbClr val="FFFF00"/>
                </a:solidFill>
                <a:latin typeface="Comic Sans MS" charset="0"/>
              </a:rPr>
              <a:t>อนาธิปไตย</a:t>
            </a:r>
            <a:endParaRPr lang="en-US" sz="5400" b="1" dirty="0">
              <a:solidFill>
                <a:srgbClr val="FFFF00"/>
              </a:solidFill>
              <a:latin typeface="Comic Sans MS" charset="0"/>
            </a:endParaRPr>
          </a:p>
        </p:txBody>
      </p:sp>
      <p:sp>
        <p:nvSpPr>
          <p:cNvPr id="585740" name="Text Box 12"/>
          <p:cNvSpPr txBox="1">
            <a:spLocks noChangeArrowheads="1"/>
          </p:cNvSpPr>
          <p:nvPr/>
        </p:nvSpPr>
        <p:spPr bwMode="auto">
          <a:xfrm>
            <a:off x="4014788" y="2806700"/>
            <a:ext cx="4481512" cy="674688"/>
          </a:xfrm>
          <a:prstGeom prst="rect">
            <a:avLst/>
          </a:prstGeom>
          <a:noFill/>
          <a:ln w="12700">
            <a:noFill/>
            <a:miter lim="800000"/>
            <a:headEnd/>
            <a:tailEnd/>
          </a:ln>
          <a:effectLst>
            <a:outerShdw blurRad="63500" dist="99190" dir="301166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70000"/>
              </a:lnSpc>
              <a:spcBef>
                <a:spcPct val="50000"/>
              </a:spcBef>
              <a:defRPr/>
            </a:pPr>
            <a:r>
              <a:rPr lang="th-TH" sz="5400" b="1">
                <a:solidFill>
                  <a:srgbClr val="25A5FA"/>
                </a:solidFill>
                <a:latin typeface="Comic Sans MS" charset="0"/>
              </a:rPr>
              <a:t>สมบูรณาญาสิทธิราชย์</a:t>
            </a:r>
            <a:endParaRPr lang="en-US" sz="5400" b="1">
              <a:solidFill>
                <a:srgbClr val="25A5FA"/>
              </a:solidFill>
              <a:latin typeface="Comic Sans MS" charset="0"/>
            </a:endParaRPr>
          </a:p>
        </p:txBody>
      </p:sp>
      <p:sp>
        <p:nvSpPr>
          <p:cNvPr id="28681" name="Text Box 1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85742" name="Text Box 14"/>
          <p:cNvSpPr txBox="1">
            <a:spLocks noChangeArrowheads="1"/>
          </p:cNvSpPr>
          <p:nvPr/>
        </p:nvSpPr>
        <p:spPr bwMode="auto">
          <a:xfrm>
            <a:off x="17780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ซมอ</a:t>
            </a:r>
            <a:r>
              <a:rPr lang="en-US" sz="1600" b="1">
                <a:solidFill>
                  <a:schemeClr val="tx1"/>
                </a:solidFill>
                <a:latin typeface="Comic Sans MS" charset="0"/>
              </a:rPr>
              <a:t>. 9:17</a:t>
            </a:r>
          </a:p>
        </p:txBody>
      </p:sp>
      <p:sp>
        <p:nvSpPr>
          <p:cNvPr id="28683" name="Text Box 1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85744" name="Rectangle 16"/>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13</a:t>
            </a:r>
          </a:p>
        </p:txBody>
      </p:sp>
      <p:sp>
        <p:nvSpPr>
          <p:cNvPr id="28685" name="Text Box 17"/>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28686" name="Text Box 18"/>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28687" name="Group 18"/>
          <p:cNvGrpSpPr>
            <a:grpSpLocks/>
          </p:cNvGrpSpPr>
          <p:nvPr/>
        </p:nvGrpSpPr>
        <p:grpSpPr bwMode="auto">
          <a:xfrm>
            <a:off x="519113" y="117475"/>
            <a:ext cx="854075" cy="1720850"/>
            <a:chOff x="519113" y="312738"/>
            <a:chExt cx="854075" cy="1910769"/>
          </a:xfrm>
        </p:grpSpPr>
        <p:sp>
          <p:nvSpPr>
            <p:cNvPr id="20" name="Rectangle 1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5739"/>
                                        </p:tgtEl>
                                        <p:attrNameLst>
                                          <p:attrName>style.visibility</p:attrName>
                                        </p:attrNameLst>
                                      </p:cBhvr>
                                      <p:to>
                                        <p:strVal val="visible"/>
                                      </p:to>
                                    </p:set>
                                    <p:animEffect transition="in" filter="wipe(left)">
                                      <p:cBhvr>
                                        <p:cTn id="7" dur="500"/>
                                        <p:tgtEl>
                                          <p:spTgt spid="585739"/>
                                        </p:tgtEl>
                                      </p:cBhvr>
                                    </p:animEffect>
                                  </p:childTnLst>
                                </p:cTn>
                              </p:par>
                            </p:childTnLst>
                          </p:cTn>
                        </p:par>
                        <p:par>
                          <p:cTn id="8" fill="hold" nodeType="afterGroup">
                            <p:stCondLst>
                              <p:cond delay="500"/>
                            </p:stCondLst>
                            <p:childTnLst>
                              <p:par>
                                <p:cTn id="9" presetID="22" presetClass="entr" presetSubtype="8" fill="hold" grpId="0" nodeType="afterEffect">
                                  <p:stCondLst>
                                    <p:cond delay="500"/>
                                  </p:stCondLst>
                                  <p:childTnLst>
                                    <p:set>
                                      <p:cBhvr>
                                        <p:cTn id="10" dur="1" fill="hold">
                                          <p:stCondLst>
                                            <p:cond delay="0"/>
                                          </p:stCondLst>
                                        </p:cTn>
                                        <p:tgtEl>
                                          <p:spTgt spid="585738"/>
                                        </p:tgtEl>
                                        <p:attrNameLst>
                                          <p:attrName>style.visibility</p:attrName>
                                        </p:attrNameLst>
                                      </p:cBhvr>
                                      <p:to>
                                        <p:strVal val="visible"/>
                                      </p:to>
                                    </p:set>
                                    <p:animEffect transition="in" filter="wipe(left)">
                                      <p:cBhvr>
                                        <p:cTn id="11" dur="500"/>
                                        <p:tgtEl>
                                          <p:spTgt spid="5857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85740"/>
                                        </p:tgtEl>
                                        <p:attrNameLst>
                                          <p:attrName>style.visibility</p:attrName>
                                        </p:attrNameLst>
                                      </p:cBhvr>
                                      <p:to>
                                        <p:strVal val="visible"/>
                                      </p:to>
                                    </p:set>
                                    <p:animEffect transition="in" filter="wipe(left)">
                                      <p:cBhvr>
                                        <p:cTn id="16" dur="500"/>
                                        <p:tgtEl>
                                          <p:spTgt spid="585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738" grpId="0" animBg="1"/>
      <p:bldP spid="585739" grpId="0" autoUpdateAnimBg="0"/>
      <p:bldP spid="585740"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2"/>
          <p:cNvGrpSpPr>
            <a:grpSpLocks/>
          </p:cNvGrpSpPr>
          <p:nvPr/>
        </p:nvGrpSpPr>
        <p:grpSpPr bwMode="auto">
          <a:xfrm>
            <a:off x="2141538" y="788988"/>
            <a:ext cx="5281612" cy="5100637"/>
            <a:chOff x="1349" y="497"/>
            <a:chExt cx="3327" cy="3213"/>
          </a:xfrm>
        </p:grpSpPr>
        <p:sp>
          <p:nvSpPr>
            <p:cNvPr id="30731" name="Oval 3"/>
            <p:cNvSpPr>
              <a:spLocks noChangeArrowheads="1"/>
            </p:cNvSpPr>
            <p:nvPr/>
          </p:nvSpPr>
          <p:spPr bwMode="auto">
            <a:xfrm>
              <a:off x="1349" y="622"/>
              <a:ext cx="3184" cy="3088"/>
            </a:xfrm>
            <a:prstGeom prst="ellipse">
              <a:avLst/>
            </a:prstGeom>
            <a:noFill/>
            <a:ln w="104775">
              <a:solidFill>
                <a:srgbClr val="85858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30732" name="Freeform 4"/>
            <p:cNvSpPr>
              <a:spLocks/>
            </p:cNvSpPr>
            <p:nvPr/>
          </p:nvSpPr>
          <p:spPr bwMode="auto">
            <a:xfrm>
              <a:off x="2935" y="497"/>
              <a:ext cx="1668" cy="1448"/>
            </a:xfrm>
            <a:custGeom>
              <a:avLst/>
              <a:gdLst>
                <a:gd name="T0" fmla="*/ 63 w 1668"/>
                <a:gd name="T1" fmla="*/ 25 h 1448"/>
                <a:gd name="T2" fmla="*/ 12 w 1668"/>
                <a:gd name="T3" fmla="*/ 92 h 1448"/>
                <a:gd name="T4" fmla="*/ 46 w 1668"/>
                <a:gd name="T5" fmla="*/ 219 h 1448"/>
                <a:gd name="T6" fmla="*/ 54 w 1668"/>
                <a:gd name="T7" fmla="*/ 278 h 1448"/>
                <a:gd name="T8" fmla="*/ 130 w 1668"/>
                <a:gd name="T9" fmla="*/ 311 h 1448"/>
                <a:gd name="T10" fmla="*/ 374 w 1668"/>
                <a:gd name="T11" fmla="*/ 370 h 1448"/>
                <a:gd name="T12" fmla="*/ 636 w 1668"/>
                <a:gd name="T13" fmla="*/ 396 h 1448"/>
                <a:gd name="T14" fmla="*/ 753 w 1668"/>
                <a:gd name="T15" fmla="*/ 429 h 1448"/>
                <a:gd name="T16" fmla="*/ 854 w 1668"/>
                <a:gd name="T17" fmla="*/ 497 h 1448"/>
                <a:gd name="T18" fmla="*/ 897 w 1668"/>
                <a:gd name="T19" fmla="*/ 539 h 1448"/>
                <a:gd name="T20" fmla="*/ 913 w 1668"/>
                <a:gd name="T21" fmla="*/ 564 h 1448"/>
                <a:gd name="T22" fmla="*/ 964 w 1668"/>
                <a:gd name="T23" fmla="*/ 598 h 1448"/>
                <a:gd name="T24" fmla="*/ 1149 w 1668"/>
                <a:gd name="T25" fmla="*/ 732 h 1448"/>
                <a:gd name="T26" fmla="*/ 1242 w 1668"/>
                <a:gd name="T27" fmla="*/ 808 h 1448"/>
                <a:gd name="T28" fmla="*/ 1276 w 1668"/>
                <a:gd name="T29" fmla="*/ 850 h 1448"/>
                <a:gd name="T30" fmla="*/ 1284 w 1668"/>
                <a:gd name="T31" fmla="*/ 876 h 1448"/>
                <a:gd name="T32" fmla="*/ 1318 w 1668"/>
                <a:gd name="T33" fmla="*/ 935 h 1448"/>
                <a:gd name="T34" fmla="*/ 1360 w 1668"/>
                <a:gd name="T35" fmla="*/ 1086 h 1448"/>
                <a:gd name="T36" fmla="*/ 1436 w 1668"/>
                <a:gd name="T37" fmla="*/ 1305 h 1448"/>
                <a:gd name="T38" fmla="*/ 1444 w 1668"/>
                <a:gd name="T39" fmla="*/ 1330 h 1448"/>
                <a:gd name="T40" fmla="*/ 1469 w 1668"/>
                <a:gd name="T41" fmla="*/ 1356 h 1448"/>
                <a:gd name="T42" fmla="*/ 1528 w 1668"/>
                <a:gd name="T43" fmla="*/ 1448 h 1448"/>
                <a:gd name="T44" fmla="*/ 1604 w 1668"/>
                <a:gd name="T45" fmla="*/ 1415 h 1448"/>
                <a:gd name="T46" fmla="*/ 1629 w 1668"/>
                <a:gd name="T47" fmla="*/ 1398 h 1448"/>
                <a:gd name="T48" fmla="*/ 1663 w 1668"/>
                <a:gd name="T49" fmla="*/ 1389 h 1448"/>
                <a:gd name="T50" fmla="*/ 1646 w 1668"/>
                <a:gd name="T51" fmla="*/ 1280 h 1448"/>
                <a:gd name="T52" fmla="*/ 1604 w 1668"/>
                <a:gd name="T53" fmla="*/ 1086 h 1448"/>
                <a:gd name="T54" fmla="*/ 1562 w 1668"/>
                <a:gd name="T55" fmla="*/ 935 h 1448"/>
                <a:gd name="T56" fmla="*/ 1545 w 1668"/>
                <a:gd name="T57" fmla="*/ 901 h 1448"/>
                <a:gd name="T58" fmla="*/ 1511 w 1668"/>
                <a:gd name="T59" fmla="*/ 850 h 1448"/>
                <a:gd name="T60" fmla="*/ 1393 w 1668"/>
                <a:gd name="T61" fmla="*/ 716 h 1448"/>
                <a:gd name="T62" fmla="*/ 1385 w 1668"/>
                <a:gd name="T63" fmla="*/ 690 h 1448"/>
                <a:gd name="T64" fmla="*/ 1334 w 1668"/>
                <a:gd name="T65" fmla="*/ 674 h 1448"/>
                <a:gd name="T66" fmla="*/ 1259 w 1668"/>
                <a:gd name="T67" fmla="*/ 598 h 1448"/>
                <a:gd name="T68" fmla="*/ 1250 w 1668"/>
                <a:gd name="T69" fmla="*/ 572 h 1448"/>
                <a:gd name="T70" fmla="*/ 1090 w 1668"/>
                <a:gd name="T71" fmla="*/ 455 h 1448"/>
                <a:gd name="T72" fmla="*/ 1014 w 1668"/>
                <a:gd name="T73" fmla="*/ 396 h 1448"/>
                <a:gd name="T74" fmla="*/ 972 w 1668"/>
                <a:gd name="T75" fmla="*/ 345 h 1448"/>
                <a:gd name="T76" fmla="*/ 922 w 1668"/>
                <a:gd name="T77" fmla="*/ 311 h 1448"/>
                <a:gd name="T78" fmla="*/ 838 w 1668"/>
                <a:gd name="T79" fmla="*/ 269 h 1448"/>
                <a:gd name="T80" fmla="*/ 753 w 1668"/>
                <a:gd name="T81" fmla="*/ 252 h 1448"/>
                <a:gd name="T82" fmla="*/ 694 w 1668"/>
                <a:gd name="T83" fmla="*/ 177 h 1448"/>
                <a:gd name="T84" fmla="*/ 644 w 1668"/>
                <a:gd name="T85" fmla="*/ 160 h 1448"/>
                <a:gd name="T86" fmla="*/ 417 w 1668"/>
                <a:gd name="T87" fmla="*/ 84 h 1448"/>
                <a:gd name="T88" fmla="*/ 181 w 1668"/>
                <a:gd name="T89" fmla="*/ 0 h 1448"/>
                <a:gd name="T90" fmla="*/ 147 w 1668"/>
                <a:gd name="T91" fmla="*/ 8 h 1448"/>
                <a:gd name="T92" fmla="*/ 88 w 1668"/>
                <a:gd name="T93" fmla="*/ 17 h 1448"/>
                <a:gd name="T94" fmla="*/ 63 w 1668"/>
                <a:gd name="T95" fmla="*/ 25 h 14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668"/>
                <a:gd name="T145" fmla="*/ 0 h 1448"/>
                <a:gd name="T146" fmla="*/ 1668 w 1668"/>
                <a:gd name="T147" fmla="*/ 1448 h 14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668" h="1448">
                  <a:moveTo>
                    <a:pt x="63" y="25"/>
                  </a:moveTo>
                  <a:cubicBezTo>
                    <a:pt x="33" y="45"/>
                    <a:pt x="31" y="62"/>
                    <a:pt x="12" y="92"/>
                  </a:cubicBezTo>
                  <a:cubicBezTo>
                    <a:pt x="0" y="142"/>
                    <a:pt x="1" y="188"/>
                    <a:pt x="46" y="219"/>
                  </a:cubicBezTo>
                  <a:cubicBezTo>
                    <a:pt x="48" y="238"/>
                    <a:pt x="45" y="259"/>
                    <a:pt x="54" y="278"/>
                  </a:cubicBezTo>
                  <a:cubicBezTo>
                    <a:pt x="61" y="293"/>
                    <a:pt x="126" y="310"/>
                    <a:pt x="130" y="311"/>
                  </a:cubicBezTo>
                  <a:cubicBezTo>
                    <a:pt x="211" y="332"/>
                    <a:pt x="289" y="361"/>
                    <a:pt x="374" y="370"/>
                  </a:cubicBezTo>
                  <a:cubicBezTo>
                    <a:pt x="460" y="392"/>
                    <a:pt x="545" y="391"/>
                    <a:pt x="636" y="396"/>
                  </a:cubicBezTo>
                  <a:cubicBezTo>
                    <a:pt x="674" y="408"/>
                    <a:pt x="714" y="416"/>
                    <a:pt x="753" y="429"/>
                  </a:cubicBezTo>
                  <a:cubicBezTo>
                    <a:pt x="789" y="453"/>
                    <a:pt x="813" y="475"/>
                    <a:pt x="854" y="497"/>
                  </a:cubicBezTo>
                  <a:cubicBezTo>
                    <a:pt x="901" y="566"/>
                    <a:pt x="837" y="479"/>
                    <a:pt x="897" y="539"/>
                  </a:cubicBezTo>
                  <a:cubicBezTo>
                    <a:pt x="903" y="545"/>
                    <a:pt x="905" y="557"/>
                    <a:pt x="913" y="564"/>
                  </a:cubicBezTo>
                  <a:cubicBezTo>
                    <a:pt x="928" y="577"/>
                    <a:pt x="949" y="583"/>
                    <a:pt x="964" y="598"/>
                  </a:cubicBezTo>
                  <a:cubicBezTo>
                    <a:pt x="1015" y="649"/>
                    <a:pt x="1078" y="709"/>
                    <a:pt x="1149" y="732"/>
                  </a:cubicBezTo>
                  <a:cubicBezTo>
                    <a:pt x="1185" y="756"/>
                    <a:pt x="1198" y="793"/>
                    <a:pt x="1242" y="808"/>
                  </a:cubicBezTo>
                  <a:cubicBezTo>
                    <a:pt x="1262" y="873"/>
                    <a:pt x="1231" y="795"/>
                    <a:pt x="1276" y="850"/>
                  </a:cubicBezTo>
                  <a:cubicBezTo>
                    <a:pt x="1281" y="857"/>
                    <a:pt x="1280" y="867"/>
                    <a:pt x="1284" y="876"/>
                  </a:cubicBezTo>
                  <a:cubicBezTo>
                    <a:pt x="1293" y="896"/>
                    <a:pt x="1307" y="914"/>
                    <a:pt x="1318" y="935"/>
                  </a:cubicBezTo>
                  <a:cubicBezTo>
                    <a:pt x="1324" y="986"/>
                    <a:pt x="1330" y="1042"/>
                    <a:pt x="1360" y="1086"/>
                  </a:cubicBezTo>
                  <a:cubicBezTo>
                    <a:pt x="1376" y="1157"/>
                    <a:pt x="1394" y="1244"/>
                    <a:pt x="1436" y="1305"/>
                  </a:cubicBezTo>
                  <a:cubicBezTo>
                    <a:pt x="1438" y="1313"/>
                    <a:pt x="1439" y="1322"/>
                    <a:pt x="1444" y="1330"/>
                  </a:cubicBezTo>
                  <a:cubicBezTo>
                    <a:pt x="1450" y="1340"/>
                    <a:pt x="1464" y="1344"/>
                    <a:pt x="1469" y="1356"/>
                  </a:cubicBezTo>
                  <a:cubicBezTo>
                    <a:pt x="1497" y="1432"/>
                    <a:pt x="1449" y="1422"/>
                    <a:pt x="1528" y="1448"/>
                  </a:cubicBezTo>
                  <a:cubicBezTo>
                    <a:pt x="1555" y="1439"/>
                    <a:pt x="1576" y="1423"/>
                    <a:pt x="1604" y="1415"/>
                  </a:cubicBezTo>
                  <a:cubicBezTo>
                    <a:pt x="1612" y="1409"/>
                    <a:pt x="1619" y="1402"/>
                    <a:pt x="1629" y="1398"/>
                  </a:cubicBezTo>
                  <a:cubicBezTo>
                    <a:pt x="1639" y="1393"/>
                    <a:pt x="1659" y="1400"/>
                    <a:pt x="1663" y="1389"/>
                  </a:cubicBezTo>
                  <a:cubicBezTo>
                    <a:pt x="1668" y="1370"/>
                    <a:pt x="1652" y="1307"/>
                    <a:pt x="1646" y="1280"/>
                  </a:cubicBezTo>
                  <a:cubicBezTo>
                    <a:pt x="1662" y="1228"/>
                    <a:pt x="1635" y="1132"/>
                    <a:pt x="1604" y="1086"/>
                  </a:cubicBezTo>
                  <a:cubicBezTo>
                    <a:pt x="1595" y="1041"/>
                    <a:pt x="1580" y="972"/>
                    <a:pt x="1562" y="935"/>
                  </a:cubicBezTo>
                  <a:cubicBezTo>
                    <a:pt x="1556" y="923"/>
                    <a:pt x="1551" y="911"/>
                    <a:pt x="1545" y="901"/>
                  </a:cubicBezTo>
                  <a:cubicBezTo>
                    <a:pt x="1534" y="883"/>
                    <a:pt x="1511" y="850"/>
                    <a:pt x="1511" y="850"/>
                  </a:cubicBezTo>
                  <a:cubicBezTo>
                    <a:pt x="1495" y="786"/>
                    <a:pt x="1447" y="749"/>
                    <a:pt x="1393" y="716"/>
                  </a:cubicBezTo>
                  <a:cubicBezTo>
                    <a:pt x="1390" y="707"/>
                    <a:pt x="1392" y="695"/>
                    <a:pt x="1385" y="690"/>
                  </a:cubicBezTo>
                  <a:cubicBezTo>
                    <a:pt x="1370" y="679"/>
                    <a:pt x="1334" y="674"/>
                    <a:pt x="1334" y="674"/>
                  </a:cubicBezTo>
                  <a:cubicBezTo>
                    <a:pt x="1304" y="653"/>
                    <a:pt x="1275" y="630"/>
                    <a:pt x="1259" y="598"/>
                  </a:cubicBezTo>
                  <a:cubicBezTo>
                    <a:pt x="1254" y="589"/>
                    <a:pt x="1255" y="579"/>
                    <a:pt x="1250" y="572"/>
                  </a:cubicBezTo>
                  <a:cubicBezTo>
                    <a:pt x="1206" y="515"/>
                    <a:pt x="1147" y="490"/>
                    <a:pt x="1090" y="455"/>
                  </a:cubicBezTo>
                  <a:cubicBezTo>
                    <a:pt x="1068" y="421"/>
                    <a:pt x="1049" y="412"/>
                    <a:pt x="1014" y="396"/>
                  </a:cubicBezTo>
                  <a:cubicBezTo>
                    <a:pt x="998" y="380"/>
                    <a:pt x="988" y="359"/>
                    <a:pt x="972" y="345"/>
                  </a:cubicBezTo>
                  <a:cubicBezTo>
                    <a:pt x="956" y="331"/>
                    <a:pt x="922" y="311"/>
                    <a:pt x="922" y="311"/>
                  </a:cubicBezTo>
                  <a:cubicBezTo>
                    <a:pt x="899" y="278"/>
                    <a:pt x="876" y="277"/>
                    <a:pt x="838" y="269"/>
                  </a:cubicBezTo>
                  <a:cubicBezTo>
                    <a:pt x="809" y="262"/>
                    <a:pt x="753" y="252"/>
                    <a:pt x="753" y="252"/>
                  </a:cubicBezTo>
                  <a:cubicBezTo>
                    <a:pt x="740" y="232"/>
                    <a:pt x="711" y="190"/>
                    <a:pt x="694" y="177"/>
                  </a:cubicBezTo>
                  <a:cubicBezTo>
                    <a:pt x="691" y="174"/>
                    <a:pt x="647" y="161"/>
                    <a:pt x="644" y="160"/>
                  </a:cubicBezTo>
                  <a:cubicBezTo>
                    <a:pt x="582" y="118"/>
                    <a:pt x="488" y="101"/>
                    <a:pt x="417" y="84"/>
                  </a:cubicBezTo>
                  <a:cubicBezTo>
                    <a:pt x="345" y="36"/>
                    <a:pt x="265" y="11"/>
                    <a:pt x="181" y="0"/>
                  </a:cubicBezTo>
                  <a:cubicBezTo>
                    <a:pt x="169" y="2"/>
                    <a:pt x="158" y="5"/>
                    <a:pt x="147" y="8"/>
                  </a:cubicBezTo>
                  <a:cubicBezTo>
                    <a:pt x="127" y="11"/>
                    <a:pt x="107" y="13"/>
                    <a:pt x="88" y="17"/>
                  </a:cubicBezTo>
                  <a:cubicBezTo>
                    <a:pt x="79" y="18"/>
                    <a:pt x="63" y="25"/>
                    <a:pt x="63" y="2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0733" name="Freeform 5"/>
            <p:cNvSpPr>
              <a:spLocks/>
            </p:cNvSpPr>
            <p:nvPr/>
          </p:nvSpPr>
          <p:spPr bwMode="auto">
            <a:xfrm>
              <a:off x="4441" y="1903"/>
              <a:ext cx="235" cy="187"/>
            </a:xfrm>
            <a:custGeom>
              <a:avLst/>
              <a:gdLst>
                <a:gd name="T0" fmla="*/ 216 w 235"/>
                <a:gd name="T1" fmla="*/ 160 h 187"/>
                <a:gd name="T2" fmla="*/ 140 w 235"/>
                <a:gd name="T3" fmla="*/ 42 h 187"/>
                <a:gd name="T4" fmla="*/ 106 w 235"/>
                <a:gd name="T5" fmla="*/ 0 h 187"/>
                <a:gd name="T6" fmla="*/ 81 w 235"/>
                <a:gd name="T7" fmla="*/ 17 h 187"/>
                <a:gd name="T8" fmla="*/ 31 w 235"/>
                <a:gd name="T9" fmla="*/ 34 h 187"/>
                <a:gd name="T10" fmla="*/ 14 w 235"/>
                <a:gd name="T11" fmla="*/ 110 h 187"/>
                <a:gd name="T12" fmla="*/ 5 w 235"/>
                <a:gd name="T13" fmla="*/ 169 h 187"/>
                <a:gd name="T14" fmla="*/ 31 w 235"/>
                <a:gd name="T15" fmla="*/ 185 h 187"/>
                <a:gd name="T16" fmla="*/ 216 w 235"/>
                <a:gd name="T17" fmla="*/ 177 h 187"/>
                <a:gd name="T18" fmla="*/ 233 w 235"/>
                <a:gd name="T19" fmla="*/ 152 h 187"/>
                <a:gd name="T20" fmla="*/ 207 w 235"/>
                <a:gd name="T21" fmla="*/ 135 h 187"/>
                <a:gd name="T22" fmla="*/ 216 w 235"/>
                <a:gd name="T23" fmla="*/ 160 h 18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187"/>
                <a:gd name="T38" fmla="*/ 235 w 235"/>
                <a:gd name="T39" fmla="*/ 187 h 18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187">
                  <a:moveTo>
                    <a:pt x="216" y="160"/>
                  </a:moveTo>
                  <a:cubicBezTo>
                    <a:pt x="198" y="112"/>
                    <a:pt x="183" y="71"/>
                    <a:pt x="140" y="42"/>
                  </a:cubicBezTo>
                  <a:cubicBezTo>
                    <a:pt x="134" y="25"/>
                    <a:pt x="132" y="0"/>
                    <a:pt x="106" y="0"/>
                  </a:cubicBezTo>
                  <a:cubicBezTo>
                    <a:pt x="95" y="0"/>
                    <a:pt x="90" y="12"/>
                    <a:pt x="81" y="17"/>
                  </a:cubicBezTo>
                  <a:cubicBezTo>
                    <a:pt x="65" y="24"/>
                    <a:pt x="47" y="28"/>
                    <a:pt x="31" y="34"/>
                  </a:cubicBezTo>
                  <a:cubicBezTo>
                    <a:pt x="4" y="73"/>
                    <a:pt x="27" y="67"/>
                    <a:pt x="14" y="110"/>
                  </a:cubicBezTo>
                  <a:cubicBezTo>
                    <a:pt x="11" y="129"/>
                    <a:pt x="0" y="149"/>
                    <a:pt x="5" y="169"/>
                  </a:cubicBezTo>
                  <a:cubicBezTo>
                    <a:pt x="7" y="178"/>
                    <a:pt x="20" y="184"/>
                    <a:pt x="31" y="185"/>
                  </a:cubicBezTo>
                  <a:cubicBezTo>
                    <a:pt x="92" y="187"/>
                    <a:pt x="154" y="179"/>
                    <a:pt x="216" y="177"/>
                  </a:cubicBezTo>
                  <a:cubicBezTo>
                    <a:pt x="221" y="168"/>
                    <a:pt x="235" y="161"/>
                    <a:pt x="233" y="152"/>
                  </a:cubicBezTo>
                  <a:cubicBezTo>
                    <a:pt x="230" y="141"/>
                    <a:pt x="216" y="130"/>
                    <a:pt x="207" y="135"/>
                  </a:cubicBezTo>
                  <a:cubicBezTo>
                    <a:pt x="198" y="138"/>
                    <a:pt x="213" y="151"/>
                    <a:pt x="216" y="160"/>
                  </a:cubicBezTo>
                  <a:close/>
                </a:path>
              </a:pathLst>
            </a:custGeom>
            <a:solidFill>
              <a:srgbClr val="656565"/>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84710" name="Arc 6"/>
          <p:cNvSpPr>
            <a:spLocks/>
          </p:cNvSpPr>
          <p:nvPr/>
        </p:nvSpPr>
        <p:spPr bwMode="auto">
          <a:xfrm>
            <a:off x="4651375" y="990600"/>
            <a:ext cx="2540000" cy="2327275"/>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76200">
            <a:solidFill>
              <a:srgbClr val="F8131B"/>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84711" name="Text Box 7"/>
          <p:cNvSpPr txBox="1">
            <a:spLocks noChangeArrowheads="1"/>
          </p:cNvSpPr>
          <p:nvPr/>
        </p:nvSpPr>
        <p:spPr bwMode="auto">
          <a:xfrm>
            <a:off x="3751263" y="1814513"/>
            <a:ext cx="2228850" cy="3581400"/>
          </a:xfrm>
          <a:prstGeom prst="rect">
            <a:avLst/>
          </a:prstGeom>
          <a:noFill/>
          <a:ln w="12700">
            <a:noFill/>
            <a:miter lim="800000"/>
            <a:headEnd/>
            <a:tailEnd/>
          </a:ln>
          <a:effectLst>
            <a:outerShdw blurRad="63500" dist="109250" dir="2132261"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22900">
                <a:solidFill>
                  <a:srgbClr val="FA0532"/>
                </a:solidFill>
                <a:latin typeface="Times" charset="0"/>
              </a:rPr>
              <a:t>R</a:t>
            </a:r>
          </a:p>
        </p:txBody>
      </p:sp>
      <p:sp>
        <p:nvSpPr>
          <p:cNvPr id="584712" name="Rectangle 8"/>
          <p:cNvSpPr>
            <a:spLocks noChangeArrowheads="1"/>
          </p:cNvSpPr>
          <p:nvPr/>
        </p:nvSpPr>
        <p:spPr bwMode="auto">
          <a:xfrm>
            <a:off x="2159000" y="2584450"/>
            <a:ext cx="5068888" cy="246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5600">
                <a:solidFill>
                  <a:srgbClr val="FAFD00"/>
                </a:solidFill>
                <a:latin typeface="Times" pitchFamily="-112" charset="0"/>
                <a:ea typeface="+mn-ea"/>
                <a:cs typeface="+mn-cs"/>
              </a:rPr>
              <a:t>A</a:t>
            </a:r>
            <a:r>
              <a:rPr lang="en-US" sz="14200">
                <a:solidFill>
                  <a:srgbClr val="FA0532"/>
                </a:solidFill>
                <a:latin typeface="Times" pitchFamily="-112" charset="0"/>
                <a:ea typeface="+mn-ea"/>
                <a:cs typeface="+mn-cs"/>
              </a:rPr>
              <a:t>    </a:t>
            </a:r>
            <a:r>
              <a:rPr lang="en-US" sz="14200">
                <a:solidFill>
                  <a:srgbClr val="51DC00"/>
                </a:solidFill>
                <a:latin typeface="Times" pitchFamily="-112" charset="0"/>
                <a:ea typeface="+mn-ea"/>
                <a:cs typeface="+mn-cs"/>
              </a:rPr>
              <a:t> </a:t>
            </a:r>
            <a:r>
              <a:rPr lang="en-US" sz="14200">
                <a:solidFill>
                  <a:srgbClr val="FAFD00"/>
                </a:solidFill>
                <a:latin typeface="Times" pitchFamily="-112" charset="0"/>
                <a:ea typeface="+mn-ea"/>
                <a:cs typeface="+mn-cs"/>
              </a:rPr>
              <a:t>C</a:t>
            </a:r>
          </a:p>
        </p:txBody>
      </p:sp>
      <p:sp>
        <p:nvSpPr>
          <p:cNvPr id="584713" name="Rectangle 9"/>
          <p:cNvSpPr>
            <a:spLocks noChangeArrowheads="1"/>
          </p:cNvSpPr>
          <p:nvPr/>
        </p:nvSpPr>
        <p:spPr bwMode="auto">
          <a:xfrm>
            <a:off x="1206500" y="4502150"/>
            <a:ext cx="6575425"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dirty="0">
                <a:solidFill>
                  <a:srgbClr val="00FF00"/>
                </a:solidFill>
                <a:latin typeface="Times" charset="0"/>
              </a:rPr>
              <a:t>“</a:t>
            </a:r>
            <a:r>
              <a:rPr lang="th-TH" altLang="ja-JP" sz="7200" i="1" dirty="0">
                <a:solidFill>
                  <a:srgbClr val="00FF00"/>
                </a:solidFill>
                <a:latin typeface="Times" charset="0"/>
              </a:rPr>
              <a:t>สมบูรณาญาสิทธิราชย์</a:t>
            </a:r>
            <a:r>
              <a:rPr lang="ja-JP" altLang="en-US" sz="7200" i="1" dirty="0">
                <a:solidFill>
                  <a:srgbClr val="00FF00"/>
                </a:solidFill>
                <a:latin typeface="Times" charset="0"/>
              </a:rPr>
              <a:t>”</a:t>
            </a:r>
            <a:endParaRPr lang="en-US" sz="7200" i="1" dirty="0">
              <a:solidFill>
                <a:srgbClr val="00FF00"/>
              </a:solidFill>
              <a:latin typeface="Times" charset="0"/>
            </a:endParaRPr>
          </a:p>
        </p:txBody>
      </p:sp>
      <p:sp>
        <p:nvSpPr>
          <p:cNvPr id="30726" name="Text Box 10"/>
          <p:cNvSpPr txBox="1">
            <a:spLocks noChangeArrowheads="1"/>
          </p:cNvSpPr>
          <p:nvPr/>
        </p:nvSpPr>
        <p:spPr bwMode="auto">
          <a:xfrm>
            <a:off x="859631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sp>
        <p:nvSpPr>
          <p:cNvPr id="584715" name="Rectangle 11"/>
          <p:cNvSpPr>
            <a:spLocks noChangeArrowheads="1"/>
          </p:cNvSpPr>
          <p:nvPr/>
        </p:nvSpPr>
        <p:spPr bwMode="auto">
          <a:xfrm>
            <a:off x="8128000" y="6545263"/>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14</a:t>
            </a:r>
          </a:p>
        </p:txBody>
      </p:sp>
      <p:grpSp>
        <p:nvGrpSpPr>
          <p:cNvPr id="30728" name="Group 14"/>
          <p:cNvGrpSpPr>
            <a:grpSpLocks/>
          </p:cNvGrpSpPr>
          <p:nvPr/>
        </p:nvGrpSpPr>
        <p:grpSpPr bwMode="auto">
          <a:xfrm>
            <a:off x="519113" y="117475"/>
            <a:ext cx="854075" cy="1720850"/>
            <a:chOff x="519113" y="312738"/>
            <a:chExt cx="854075" cy="1910769"/>
          </a:xfrm>
        </p:grpSpPr>
        <p:sp>
          <p:nvSpPr>
            <p:cNvPr id="16" name="Rectangle 1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84710"/>
                                        </p:tgtEl>
                                        <p:attrNameLst>
                                          <p:attrName>style.visibility</p:attrName>
                                        </p:attrNameLst>
                                      </p:cBhvr>
                                      <p:to>
                                        <p:strVal val="visible"/>
                                      </p:to>
                                    </p:set>
                                    <p:animEffect transition="in" filter="wipe(left)">
                                      <p:cBhvr>
                                        <p:cTn id="7" dur="500"/>
                                        <p:tgtEl>
                                          <p:spTgt spid="5847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84712"/>
                                        </p:tgtEl>
                                        <p:attrNameLst>
                                          <p:attrName>style.visibility</p:attrName>
                                        </p:attrNameLst>
                                      </p:cBhvr>
                                      <p:to>
                                        <p:strVal val="visible"/>
                                      </p:to>
                                    </p:set>
                                    <p:animEffect transition="in" filter="fade">
                                      <p:cBhvr>
                                        <p:cTn id="12" dur="1000"/>
                                        <p:tgtEl>
                                          <p:spTgt spid="584712"/>
                                        </p:tgtEl>
                                      </p:cBhvr>
                                    </p:animEffect>
                                  </p:childTnLst>
                                </p:cTn>
                              </p:par>
                            </p:childTnLst>
                          </p:cTn>
                        </p:par>
                        <p:par>
                          <p:cTn id="13" fill="hold" nodeType="afterGroup">
                            <p:stCondLst>
                              <p:cond delay="1000"/>
                            </p:stCondLst>
                            <p:childTnLst>
                              <p:par>
                                <p:cTn id="14" presetID="23" presetClass="entr" presetSubtype="528" fill="hold" grpId="0" nodeType="afterEffect">
                                  <p:stCondLst>
                                    <p:cond delay="0"/>
                                  </p:stCondLst>
                                  <p:childTnLst>
                                    <p:set>
                                      <p:cBhvr>
                                        <p:cTn id="15" dur="1" fill="hold">
                                          <p:stCondLst>
                                            <p:cond delay="0"/>
                                          </p:stCondLst>
                                        </p:cTn>
                                        <p:tgtEl>
                                          <p:spTgt spid="584711"/>
                                        </p:tgtEl>
                                        <p:attrNameLst>
                                          <p:attrName>style.visibility</p:attrName>
                                        </p:attrNameLst>
                                      </p:cBhvr>
                                      <p:to>
                                        <p:strVal val="visible"/>
                                      </p:to>
                                    </p:set>
                                    <p:anim calcmode="lin" valueType="num">
                                      <p:cBhvr>
                                        <p:cTn id="16" dur="500" fill="hold"/>
                                        <p:tgtEl>
                                          <p:spTgt spid="584711"/>
                                        </p:tgtEl>
                                        <p:attrNameLst>
                                          <p:attrName>ppt_w</p:attrName>
                                        </p:attrNameLst>
                                      </p:cBhvr>
                                      <p:tavLst>
                                        <p:tav tm="0">
                                          <p:val>
                                            <p:fltVal val="0"/>
                                          </p:val>
                                        </p:tav>
                                        <p:tav tm="100000">
                                          <p:val>
                                            <p:strVal val="#ppt_w"/>
                                          </p:val>
                                        </p:tav>
                                      </p:tavLst>
                                    </p:anim>
                                    <p:anim calcmode="lin" valueType="num">
                                      <p:cBhvr>
                                        <p:cTn id="17" dur="500" fill="hold"/>
                                        <p:tgtEl>
                                          <p:spTgt spid="584711"/>
                                        </p:tgtEl>
                                        <p:attrNameLst>
                                          <p:attrName>ppt_h</p:attrName>
                                        </p:attrNameLst>
                                      </p:cBhvr>
                                      <p:tavLst>
                                        <p:tav tm="0">
                                          <p:val>
                                            <p:fltVal val="0"/>
                                          </p:val>
                                        </p:tav>
                                        <p:tav tm="100000">
                                          <p:val>
                                            <p:strVal val="#ppt_h"/>
                                          </p:val>
                                        </p:tav>
                                      </p:tavLst>
                                    </p:anim>
                                    <p:anim calcmode="lin" valueType="num">
                                      <p:cBhvr>
                                        <p:cTn id="18" dur="500" fill="hold"/>
                                        <p:tgtEl>
                                          <p:spTgt spid="584711"/>
                                        </p:tgtEl>
                                        <p:attrNameLst>
                                          <p:attrName>ppt_x</p:attrName>
                                        </p:attrNameLst>
                                      </p:cBhvr>
                                      <p:tavLst>
                                        <p:tav tm="0">
                                          <p:val>
                                            <p:fltVal val="0.5"/>
                                          </p:val>
                                        </p:tav>
                                        <p:tav tm="100000">
                                          <p:val>
                                            <p:strVal val="#ppt_x"/>
                                          </p:val>
                                        </p:tav>
                                      </p:tavLst>
                                    </p:anim>
                                    <p:anim calcmode="lin" valueType="num">
                                      <p:cBhvr>
                                        <p:cTn id="19" dur="500" fill="hold"/>
                                        <p:tgtEl>
                                          <p:spTgt spid="584711"/>
                                        </p:tgtEl>
                                        <p:attrNameLst>
                                          <p:attrName>ppt_y</p:attrName>
                                        </p:attrNameLst>
                                      </p:cBhvr>
                                      <p:tavLst>
                                        <p:tav tm="0">
                                          <p:val>
                                            <p:fltVal val="0.5"/>
                                          </p:val>
                                        </p:tav>
                                        <p:tav tm="100000">
                                          <p:val>
                                            <p:strVal val="#ppt_y"/>
                                          </p:val>
                                        </p:tav>
                                      </p:tavLst>
                                    </p:anim>
                                  </p:childTnLst>
                                </p:cTn>
                              </p:par>
                            </p:childTnLst>
                          </p:cTn>
                        </p:par>
                        <p:par>
                          <p:cTn id="20" fill="hold" nodeType="afterGroup">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584713"/>
                                        </p:tgtEl>
                                        <p:attrNameLst>
                                          <p:attrName>style.visibility</p:attrName>
                                        </p:attrNameLst>
                                      </p:cBhvr>
                                      <p:to>
                                        <p:strVal val="visible"/>
                                      </p:to>
                                    </p:set>
                                    <p:animEffect transition="in" filter="fade">
                                      <p:cBhvr>
                                        <p:cTn id="23" dur="1000"/>
                                        <p:tgtEl>
                                          <p:spTgt spid="584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4710" grpId="0" animBg="1"/>
      <p:bldP spid="584711" grpId="0" autoUpdateAnimBg="0"/>
      <p:bldP spid="584712" grpId="0" autoUpdateAnimBg="0"/>
      <p:bldP spid="584713"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769" name="Group 229"/>
          <p:cNvGrpSpPr>
            <a:grpSpLocks/>
          </p:cNvGrpSpPr>
          <p:nvPr/>
        </p:nvGrpSpPr>
        <p:grpSpPr bwMode="auto">
          <a:xfrm>
            <a:off x="5175250" y="1395413"/>
            <a:ext cx="2795588" cy="4303712"/>
            <a:chOff x="3260" y="879"/>
            <a:chExt cx="1761" cy="2711"/>
          </a:xfrm>
        </p:grpSpPr>
        <p:grpSp>
          <p:nvGrpSpPr>
            <p:cNvPr id="32997" name="Group 230"/>
            <p:cNvGrpSpPr>
              <a:grpSpLocks/>
            </p:cNvGrpSpPr>
            <p:nvPr/>
          </p:nvGrpSpPr>
          <p:grpSpPr bwMode="auto">
            <a:xfrm>
              <a:off x="3300" y="1430"/>
              <a:ext cx="230" cy="255"/>
              <a:chOff x="3300" y="1430"/>
              <a:chExt cx="230" cy="255"/>
            </a:xfrm>
          </p:grpSpPr>
          <p:grpSp>
            <p:nvGrpSpPr>
              <p:cNvPr id="33029" name="Group 231"/>
              <p:cNvGrpSpPr>
                <a:grpSpLocks/>
              </p:cNvGrpSpPr>
              <p:nvPr/>
            </p:nvGrpSpPr>
            <p:grpSpPr bwMode="auto">
              <a:xfrm>
                <a:off x="3300" y="1457"/>
                <a:ext cx="230" cy="184"/>
                <a:chOff x="3300" y="1457"/>
                <a:chExt cx="230" cy="184"/>
              </a:xfrm>
            </p:grpSpPr>
            <p:sp>
              <p:nvSpPr>
                <p:cNvPr id="387" name="AutoShape 232"/>
                <p:cNvSpPr>
                  <a:spLocks noChangeArrowheads="1"/>
                </p:cNvSpPr>
                <p:nvPr/>
              </p:nvSpPr>
              <p:spPr bwMode="auto">
                <a:xfrm>
                  <a:off x="3306" y="145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8" name="AutoShape 233"/>
                <p:cNvSpPr>
                  <a:spLocks noChangeArrowheads="1"/>
                </p:cNvSpPr>
                <p:nvPr/>
              </p:nvSpPr>
              <p:spPr bwMode="auto">
                <a:xfrm>
                  <a:off x="3300" y="1482"/>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82" name="AutoShape 234"/>
              <p:cNvSpPr>
                <a:spLocks noChangeArrowheads="1"/>
              </p:cNvSpPr>
              <p:nvPr/>
            </p:nvSpPr>
            <p:spPr bwMode="auto">
              <a:xfrm>
                <a:off x="3306" y="165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3" name="AutoShape 235"/>
              <p:cNvSpPr>
                <a:spLocks noChangeArrowheads="1"/>
              </p:cNvSpPr>
              <p:nvPr/>
            </p:nvSpPr>
            <p:spPr bwMode="auto">
              <a:xfrm>
                <a:off x="3309" y="165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4" name="AutoShape 236"/>
              <p:cNvSpPr>
                <a:spLocks noChangeArrowheads="1"/>
              </p:cNvSpPr>
              <p:nvPr/>
            </p:nvSpPr>
            <p:spPr bwMode="auto">
              <a:xfrm>
                <a:off x="3461" y="164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5" name="AutoShape 237"/>
              <p:cNvSpPr>
                <a:spLocks noChangeArrowheads="1"/>
              </p:cNvSpPr>
              <p:nvPr/>
            </p:nvSpPr>
            <p:spPr bwMode="auto">
              <a:xfrm>
                <a:off x="3317" y="143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6" name="AutoShape 238"/>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0" name="Rectangle 239"/>
            <p:cNvSpPr>
              <a:spLocks noChangeArrowheads="1"/>
            </p:cNvSpPr>
            <p:nvPr/>
          </p:nvSpPr>
          <p:spPr bwMode="auto">
            <a:xfrm>
              <a:off x="3280" y="1435"/>
              <a:ext cx="273" cy="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a:solidFill>
                    <a:srgbClr val="FFFFFF"/>
                  </a:solidFill>
                  <a:latin typeface="Kosher-Normal" charset="0"/>
                </a:rPr>
                <a:t>พอ</a:t>
              </a:r>
            </a:p>
          </p:txBody>
        </p:sp>
        <p:grpSp>
          <p:nvGrpSpPr>
            <p:cNvPr id="32999" name="Group 240"/>
            <p:cNvGrpSpPr>
              <a:grpSpLocks/>
            </p:cNvGrpSpPr>
            <p:nvPr/>
          </p:nvGrpSpPr>
          <p:grpSpPr bwMode="auto">
            <a:xfrm>
              <a:off x="3303" y="3335"/>
              <a:ext cx="230" cy="255"/>
              <a:chOff x="3303" y="3335"/>
              <a:chExt cx="230" cy="255"/>
            </a:xfrm>
          </p:grpSpPr>
          <p:grpSp>
            <p:nvGrpSpPr>
              <p:cNvPr id="33021" name="Group 241"/>
              <p:cNvGrpSpPr>
                <a:grpSpLocks/>
              </p:cNvGrpSpPr>
              <p:nvPr/>
            </p:nvGrpSpPr>
            <p:grpSpPr bwMode="auto">
              <a:xfrm>
                <a:off x="3303" y="3362"/>
                <a:ext cx="230" cy="184"/>
                <a:chOff x="3303" y="3362"/>
                <a:chExt cx="230" cy="184"/>
              </a:xfrm>
            </p:grpSpPr>
            <p:sp>
              <p:nvSpPr>
                <p:cNvPr id="379" name="AutoShape 242"/>
                <p:cNvSpPr>
                  <a:spLocks noChangeArrowheads="1"/>
                </p:cNvSpPr>
                <p:nvPr/>
              </p:nvSpPr>
              <p:spPr bwMode="auto">
                <a:xfrm>
                  <a:off x="3309" y="3362"/>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0" name="AutoShape 243"/>
                <p:cNvSpPr>
                  <a:spLocks noChangeArrowheads="1"/>
                </p:cNvSpPr>
                <p:nvPr/>
              </p:nvSpPr>
              <p:spPr bwMode="auto">
                <a:xfrm>
                  <a:off x="3303" y="3387"/>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74" name="AutoShape 244"/>
              <p:cNvSpPr>
                <a:spLocks noChangeArrowheads="1"/>
              </p:cNvSpPr>
              <p:nvPr/>
            </p:nvSpPr>
            <p:spPr bwMode="auto">
              <a:xfrm>
                <a:off x="3309" y="3555"/>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5" name="AutoShape 245"/>
              <p:cNvSpPr>
                <a:spLocks noChangeArrowheads="1"/>
              </p:cNvSpPr>
              <p:nvPr/>
            </p:nvSpPr>
            <p:spPr bwMode="auto">
              <a:xfrm>
                <a:off x="3312" y="3555"/>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6" name="AutoShape 246"/>
              <p:cNvSpPr>
                <a:spLocks noChangeArrowheads="1"/>
              </p:cNvSpPr>
              <p:nvPr/>
            </p:nvSpPr>
            <p:spPr bwMode="auto">
              <a:xfrm>
                <a:off x="3465" y="3546"/>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7" name="AutoShape 247"/>
              <p:cNvSpPr>
                <a:spLocks noChangeArrowheads="1"/>
              </p:cNvSpPr>
              <p:nvPr/>
            </p:nvSpPr>
            <p:spPr bwMode="auto">
              <a:xfrm>
                <a:off x="3319"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8" name="AutoShape 248"/>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2" name="Rectangle 249"/>
            <p:cNvSpPr>
              <a:spLocks noChangeArrowheads="1"/>
            </p:cNvSpPr>
            <p:nvPr/>
          </p:nvSpPr>
          <p:spPr bwMode="auto">
            <a:xfrm>
              <a:off x="3260" y="3340"/>
              <a:ext cx="323" cy="2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chemeClr val="tx1"/>
                  </a:solidFill>
                  <a:latin typeface="Kosher-Normal" charset="0"/>
                </a:rPr>
                <a:t>ผพ</a:t>
              </a:r>
            </a:p>
          </p:txBody>
        </p:sp>
        <p:grpSp>
          <p:nvGrpSpPr>
            <p:cNvPr id="33001" name="Group 250"/>
            <p:cNvGrpSpPr>
              <a:grpSpLocks/>
            </p:cNvGrpSpPr>
            <p:nvPr/>
          </p:nvGrpSpPr>
          <p:grpSpPr bwMode="auto">
            <a:xfrm>
              <a:off x="4791" y="879"/>
              <a:ext cx="230" cy="255"/>
              <a:chOff x="4791" y="879"/>
              <a:chExt cx="230" cy="255"/>
            </a:xfrm>
          </p:grpSpPr>
          <p:grpSp>
            <p:nvGrpSpPr>
              <p:cNvPr id="33013" name="Group 251"/>
              <p:cNvGrpSpPr>
                <a:grpSpLocks/>
              </p:cNvGrpSpPr>
              <p:nvPr/>
            </p:nvGrpSpPr>
            <p:grpSpPr bwMode="auto">
              <a:xfrm>
                <a:off x="4791" y="906"/>
                <a:ext cx="230" cy="184"/>
                <a:chOff x="4791" y="906"/>
                <a:chExt cx="230" cy="184"/>
              </a:xfrm>
            </p:grpSpPr>
            <p:sp>
              <p:nvSpPr>
                <p:cNvPr id="371" name="AutoShape 252"/>
                <p:cNvSpPr>
                  <a:spLocks noChangeArrowheads="1"/>
                </p:cNvSpPr>
                <p:nvPr/>
              </p:nvSpPr>
              <p:spPr bwMode="auto">
                <a:xfrm>
                  <a:off x="4797" y="90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2" name="AutoShape 253"/>
                <p:cNvSpPr>
                  <a:spLocks noChangeArrowheads="1"/>
                </p:cNvSpPr>
                <p:nvPr/>
              </p:nvSpPr>
              <p:spPr bwMode="auto">
                <a:xfrm>
                  <a:off x="4791" y="931"/>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66" name="AutoShape 254"/>
              <p:cNvSpPr>
                <a:spLocks noChangeArrowheads="1"/>
              </p:cNvSpPr>
              <p:nvPr/>
            </p:nvSpPr>
            <p:spPr bwMode="auto">
              <a:xfrm>
                <a:off x="4797" y="109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7" name="AutoShape 255"/>
              <p:cNvSpPr>
                <a:spLocks noChangeArrowheads="1"/>
              </p:cNvSpPr>
              <p:nvPr/>
            </p:nvSpPr>
            <p:spPr bwMode="auto">
              <a:xfrm>
                <a:off x="4800" y="109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8" name="AutoShape 256"/>
              <p:cNvSpPr>
                <a:spLocks noChangeArrowheads="1"/>
              </p:cNvSpPr>
              <p:nvPr/>
            </p:nvSpPr>
            <p:spPr bwMode="auto">
              <a:xfrm>
                <a:off x="4953" y="109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9" name="AutoShape 257"/>
              <p:cNvSpPr>
                <a:spLocks noChangeArrowheads="1"/>
              </p:cNvSpPr>
              <p:nvPr/>
            </p:nvSpPr>
            <p:spPr bwMode="auto">
              <a:xfrm>
                <a:off x="4808"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0" name="AutoShape 258"/>
              <p:cNvSpPr>
                <a:spLocks noChangeArrowheads="1"/>
              </p:cNvSpPr>
              <p:nvPr/>
            </p:nvSpPr>
            <p:spPr bwMode="auto">
              <a:xfrm>
                <a:off x="5000"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4" name="Rectangle 259"/>
            <p:cNvSpPr>
              <a:spLocks noChangeArrowheads="1"/>
            </p:cNvSpPr>
            <p:nvPr/>
          </p:nvSpPr>
          <p:spPr bwMode="auto">
            <a:xfrm>
              <a:off x="4780" y="884"/>
              <a:ext cx="108" cy="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nvGrpSpPr>
            <p:cNvPr id="33003" name="Group 260"/>
            <p:cNvGrpSpPr>
              <a:grpSpLocks/>
            </p:cNvGrpSpPr>
            <p:nvPr/>
          </p:nvGrpSpPr>
          <p:grpSpPr bwMode="auto">
            <a:xfrm>
              <a:off x="4791" y="1391"/>
              <a:ext cx="230" cy="255"/>
              <a:chOff x="4791" y="1391"/>
              <a:chExt cx="230" cy="255"/>
            </a:xfrm>
          </p:grpSpPr>
          <p:grpSp>
            <p:nvGrpSpPr>
              <p:cNvPr id="33005" name="Group 261"/>
              <p:cNvGrpSpPr>
                <a:grpSpLocks/>
              </p:cNvGrpSpPr>
              <p:nvPr/>
            </p:nvGrpSpPr>
            <p:grpSpPr bwMode="auto">
              <a:xfrm>
                <a:off x="4791" y="1418"/>
                <a:ext cx="230" cy="184"/>
                <a:chOff x="4791" y="1418"/>
                <a:chExt cx="230" cy="184"/>
              </a:xfrm>
            </p:grpSpPr>
            <p:sp>
              <p:nvSpPr>
                <p:cNvPr id="363" name="AutoShape 262"/>
                <p:cNvSpPr>
                  <a:spLocks noChangeArrowheads="1"/>
                </p:cNvSpPr>
                <p:nvPr/>
              </p:nvSpPr>
              <p:spPr bwMode="auto">
                <a:xfrm>
                  <a:off x="4797" y="1418"/>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4" name="AutoShape 263"/>
                <p:cNvSpPr>
                  <a:spLocks noChangeArrowheads="1"/>
                </p:cNvSpPr>
                <p:nvPr/>
              </p:nvSpPr>
              <p:spPr bwMode="auto">
                <a:xfrm>
                  <a:off x="4791" y="1443"/>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8" name="AutoShape 264"/>
              <p:cNvSpPr>
                <a:spLocks noChangeArrowheads="1"/>
              </p:cNvSpPr>
              <p:nvPr/>
            </p:nvSpPr>
            <p:spPr bwMode="auto">
              <a:xfrm>
                <a:off x="4797" y="1611"/>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59" name="AutoShape 265"/>
              <p:cNvSpPr>
                <a:spLocks noChangeArrowheads="1"/>
              </p:cNvSpPr>
              <p:nvPr/>
            </p:nvSpPr>
            <p:spPr bwMode="auto">
              <a:xfrm>
                <a:off x="4800" y="1611"/>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0" name="AutoShape 266"/>
              <p:cNvSpPr>
                <a:spLocks noChangeArrowheads="1"/>
              </p:cNvSpPr>
              <p:nvPr/>
            </p:nvSpPr>
            <p:spPr bwMode="auto">
              <a:xfrm>
                <a:off x="4953" y="1602"/>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1" name="AutoShape 267"/>
              <p:cNvSpPr>
                <a:spLocks noChangeArrowheads="1"/>
              </p:cNvSpPr>
              <p:nvPr/>
            </p:nvSpPr>
            <p:spPr bwMode="auto">
              <a:xfrm>
                <a:off x="4808" y="139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2" name="AutoShape 268"/>
              <p:cNvSpPr>
                <a:spLocks noChangeArrowheads="1"/>
              </p:cNvSpPr>
              <p:nvPr/>
            </p:nvSpPr>
            <p:spPr bwMode="auto">
              <a:xfrm>
                <a:off x="5000"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6" name="Rectangle 269"/>
            <p:cNvSpPr>
              <a:spLocks noChangeArrowheads="1"/>
            </p:cNvSpPr>
            <p:nvPr/>
          </p:nvSpPr>
          <p:spPr bwMode="auto">
            <a:xfrm>
              <a:off x="4780" y="1396"/>
              <a:ext cx="108" cy="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grpSp>
        <p:nvGrpSpPr>
          <p:cNvPr id="32770" name="Group 1"/>
          <p:cNvGrpSpPr>
            <a:grpSpLocks/>
          </p:cNvGrpSpPr>
          <p:nvPr/>
        </p:nvGrpSpPr>
        <p:grpSpPr bwMode="auto">
          <a:xfrm>
            <a:off x="4175125" y="546100"/>
            <a:ext cx="1014413" cy="5753100"/>
            <a:chOff x="2630" y="344"/>
            <a:chExt cx="639" cy="3624"/>
          </a:xfrm>
        </p:grpSpPr>
        <p:sp>
          <p:nvSpPr>
            <p:cNvPr id="272" name="AutoShape 2"/>
            <p:cNvSpPr>
              <a:spLocks noChangeArrowheads="1"/>
            </p:cNvSpPr>
            <p:nvPr/>
          </p:nvSpPr>
          <p:spPr bwMode="auto">
            <a:xfrm>
              <a:off x="3112" y="135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3" name="AutoShape 3"/>
            <p:cNvSpPr>
              <a:spLocks noChangeArrowheads="1"/>
            </p:cNvSpPr>
            <p:nvPr/>
          </p:nvSpPr>
          <p:spPr bwMode="auto">
            <a:xfrm>
              <a:off x="2665" y="1290"/>
              <a:ext cx="453" cy="563"/>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4" name="Rectangle 4"/>
            <p:cNvSpPr>
              <a:spLocks noChangeArrowheads="1"/>
            </p:cNvSpPr>
            <p:nvPr/>
          </p:nvSpPr>
          <p:spPr bwMode="auto">
            <a:xfrm>
              <a:off x="2664" y="1389"/>
              <a:ext cx="594" cy="65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5" name="AutoShape 5"/>
            <p:cNvSpPr>
              <a:spLocks noChangeArrowheads="1"/>
            </p:cNvSpPr>
            <p:nvPr/>
          </p:nvSpPr>
          <p:spPr bwMode="auto">
            <a:xfrm>
              <a:off x="3038" y="224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6" name="Rectangle 6"/>
            <p:cNvSpPr>
              <a:spLocks noChangeArrowheads="1"/>
            </p:cNvSpPr>
            <p:nvPr/>
          </p:nvSpPr>
          <p:spPr bwMode="auto">
            <a:xfrm>
              <a:off x="2775" y="2456"/>
              <a:ext cx="185" cy="66"/>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7" name="AutoShape 7"/>
            <p:cNvSpPr>
              <a:spLocks noChangeArrowheads="1"/>
            </p:cNvSpPr>
            <p:nvPr/>
          </p:nvSpPr>
          <p:spPr bwMode="auto">
            <a:xfrm>
              <a:off x="3035" y="2223"/>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8" name="AutoShape 8"/>
            <p:cNvSpPr>
              <a:spLocks noChangeArrowheads="1"/>
            </p:cNvSpPr>
            <p:nvPr/>
          </p:nvSpPr>
          <p:spPr bwMode="auto">
            <a:xfrm>
              <a:off x="2672" y="2169"/>
              <a:ext cx="453"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9" name="Rectangle 9"/>
            <p:cNvSpPr>
              <a:spLocks noChangeArrowheads="1"/>
            </p:cNvSpPr>
            <p:nvPr/>
          </p:nvSpPr>
          <p:spPr bwMode="auto">
            <a:xfrm>
              <a:off x="2673" y="2262"/>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0" name="Rectangle 10"/>
            <p:cNvSpPr>
              <a:spLocks noChangeArrowheads="1"/>
            </p:cNvSpPr>
            <p:nvPr/>
          </p:nvSpPr>
          <p:spPr bwMode="auto">
            <a:xfrm>
              <a:off x="2743" y="2425"/>
              <a:ext cx="317" cy="114"/>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1" name="AutoShape 11"/>
            <p:cNvSpPr>
              <a:spLocks noChangeArrowheads="1"/>
            </p:cNvSpPr>
            <p:nvPr/>
          </p:nvSpPr>
          <p:spPr bwMode="auto">
            <a:xfrm>
              <a:off x="2639" y="355"/>
              <a:ext cx="453" cy="681"/>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2" name="Rectangle 12"/>
            <p:cNvSpPr>
              <a:spLocks noChangeArrowheads="1"/>
            </p:cNvSpPr>
            <p:nvPr/>
          </p:nvSpPr>
          <p:spPr bwMode="auto">
            <a:xfrm>
              <a:off x="2638" y="471"/>
              <a:ext cx="594" cy="70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3" name="AutoShape 13"/>
            <p:cNvSpPr>
              <a:spLocks noChangeArrowheads="1"/>
            </p:cNvSpPr>
            <p:nvPr/>
          </p:nvSpPr>
          <p:spPr bwMode="auto">
            <a:xfrm>
              <a:off x="2649" y="369"/>
              <a:ext cx="431" cy="680"/>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4" name="AutoShape 14"/>
            <p:cNvSpPr>
              <a:spLocks noChangeArrowheads="1"/>
            </p:cNvSpPr>
            <p:nvPr/>
          </p:nvSpPr>
          <p:spPr bwMode="auto">
            <a:xfrm>
              <a:off x="2675" y="1306"/>
              <a:ext cx="431" cy="563"/>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5" name="AutoShape 15"/>
            <p:cNvSpPr>
              <a:spLocks noChangeArrowheads="1"/>
            </p:cNvSpPr>
            <p:nvPr/>
          </p:nvSpPr>
          <p:spPr bwMode="auto">
            <a:xfrm>
              <a:off x="2686" y="2189"/>
              <a:ext cx="427" cy="177"/>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6" name="Rectangle 16"/>
            <p:cNvSpPr>
              <a:spLocks noChangeArrowheads="1"/>
            </p:cNvSpPr>
            <p:nvPr/>
          </p:nvSpPr>
          <p:spPr bwMode="auto">
            <a:xfrm>
              <a:off x="2814" y="3288"/>
              <a:ext cx="154" cy="67"/>
            </a:xfrm>
            <a:prstGeom prst="rect">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7" name="Rectangle 17"/>
            <p:cNvSpPr>
              <a:spLocks noChangeArrowheads="1"/>
            </p:cNvSpPr>
            <p:nvPr/>
          </p:nvSpPr>
          <p:spPr bwMode="auto">
            <a:xfrm>
              <a:off x="2776" y="3258"/>
              <a:ext cx="184" cy="1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a:solidFill>
                    <a:srgbClr val="000000"/>
                  </a:solidFill>
                  <a:latin typeface="Arial" charset="0"/>
                </a:rPr>
                <a:t>40</a:t>
              </a:r>
            </a:p>
          </p:txBody>
        </p:sp>
        <p:sp>
          <p:nvSpPr>
            <p:cNvPr id="288" name="AutoShape 18"/>
            <p:cNvSpPr>
              <a:spLocks noChangeArrowheads="1"/>
            </p:cNvSpPr>
            <p:nvPr/>
          </p:nvSpPr>
          <p:spPr bwMode="auto">
            <a:xfrm>
              <a:off x="2672" y="2692"/>
              <a:ext cx="453"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9" name="Rectangle 19"/>
            <p:cNvSpPr>
              <a:spLocks noChangeArrowheads="1"/>
            </p:cNvSpPr>
            <p:nvPr/>
          </p:nvSpPr>
          <p:spPr bwMode="auto">
            <a:xfrm>
              <a:off x="2671" y="2792"/>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0" name="AutoShape 20"/>
            <p:cNvSpPr>
              <a:spLocks noChangeArrowheads="1"/>
            </p:cNvSpPr>
            <p:nvPr/>
          </p:nvSpPr>
          <p:spPr bwMode="auto">
            <a:xfrm>
              <a:off x="2684" y="2710"/>
              <a:ext cx="433" cy="206"/>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1" name="AutoShape 21"/>
            <p:cNvSpPr>
              <a:spLocks noChangeArrowheads="1"/>
            </p:cNvSpPr>
            <p:nvPr/>
          </p:nvSpPr>
          <p:spPr bwMode="auto">
            <a:xfrm>
              <a:off x="3040" y="3646"/>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2" name="Rectangle 22"/>
            <p:cNvSpPr>
              <a:spLocks noChangeArrowheads="1"/>
            </p:cNvSpPr>
            <p:nvPr/>
          </p:nvSpPr>
          <p:spPr bwMode="auto">
            <a:xfrm>
              <a:off x="2777" y="3854"/>
              <a:ext cx="185" cy="66"/>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3" name="AutoShape 23"/>
            <p:cNvSpPr>
              <a:spLocks noChangeArrowheads="1"/>
            </p:cNvSpPr>
            <p:nvPr/>
          </p:nvSpPr>
          <p:spPr bwMode="auto">
            <a:xfrm>
              <a:off x="3038" y="3621"/>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4" name="AutoShape 24"/>
            <p:cNvSpPr>
              <a:spLocks noChangeArrowheads="1"/>
            </p:cNvSpPr>
            <p:nvPr/>
          </p:nvSpPr>
          <p:spPr bwMode="auto">
            <a:xfrm>
              <a:off x="2678" y="3567"/>
              <a:ext cx="458"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5" name="Rectangle 25"/>
            <p:cNvSpPr>
              <a:spLocks noChangeArrowheads="1"/>
            </p:cNvSpPr>
            <p:nvPr/>
          </p:nvSpPr>
          <p:spPr bwMode="auto">
            <a:xfrm>
              <a:off x="2675" y="3660"/>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6" name="Rectangle 26"/>
            <p:cNvSpPr>
              <a:spLocks noChangeArrowheads="1"/>
            </p:cNvSpPr>
            <p:nvPr/>
          </p:nvSpPr>
          <p:spPr bwMode="auto">
            <a:xfrm>
              <a:off x="2745" y="3823"/>
              <a:ext cx="317" cy="114"/>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7" name="AutoShape 27"/>
            <p:cNvSpPr>
              <a:spLocks noChangeArrowheads="1"/>
            </p:cNvSpPr>
            <p:nvPr/>
          </p:nvSpPr>
          <p:spPr bwMode="auto">
            <a:xfrm>
              <a:off x="2688" y="3583"/>
              <a:ext cx="441" cy="177"/>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8" name="Line 28"/>
            <p:cNvSpPr>
              <a:spLocks noChangeShapeType="1"/>
            </p:cNvSpPr>
            <p:nvPr/>
          </p:nvSpPr>
          <p:spPr bwMode="auto">
            <a:xfrm>
              <a:off x="2667" y="644"/>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9" name="Line 29"/>
            <p:cNvSpPr>
              <a:spLocks noChangeShapeType="1"/>
            </p:cNvSpPr>
            <p:nvPr/>
          </p:nvSpPr>
          <p:spPr bwMode="auto">
            <a:xfrm>
              <a:off x="2667" y="748"/>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0" name="Line 30"/>
            <p:cNvSpPr>
              <a:spLocks noChangeShapeType="1"/>
            </p:cNvSpPr>
            <p:nvPr/>
          </p:nvSpPr>
          <p:spPr bwMode="auto">
            <a:xfrm>
              <a:off x="2667" y="844"/>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1" name="Line 31"/>
            <p:cNvSpPr>
              <a:spLocks noChangeShapeType="1"/>
            </p:cNvSpPr>
            <p:nvPr/>
          </p:nvSpPr>
          <p:spPr bwMode="auto">
            <a:xfrm>
              <a:off x="2670" y="948"/>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2" name="Line 32"/>
            <p:cNvSpPr>
              <a:spLocks noChangeShapeType="1"/>
            </p:cNvSpPr>
            <p:nvPr/>
          </p:nvSpPr>
          <p:spPr bwMode="auto">
            <a:xfrm>
              <a:off x="2667" y="1052"/>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3" name="Line 33"/>
            <p:cNvSpPr>
              <a:spLocks noChangeShapeType="1"/>
            </p:cNvSpPr>
            <p:nvPr/>
          </p:nvSpPr>
          <p:spPr bwMode="auto">
            <a:xfrm>
              <a:off x="2667" y="1148"/>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4" name="Rectangle 34"/>
            <p:cNvSpPr>
              <a:spLocks noChangeArrowheads="1"/>
            </p:cNvSpPr>
            <p:nvPr/>
          </p:nvSpPr>
          <p:spPr bwMode="auto">
            <a:xfrm>
              <a:off x="2733" y="538"/>
              <a:ext cx="363"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บาปแรก</a:t>
              </a:r>
            </a:p>
          </p:txBody>
        </p:sp>
        <p:sp>
          <p:nvSpPr>
            <p:cNvPr id="305" name="Rectangle 35"/>
            <p:cNvSpPr>
              <a:spLocks noChangeArrowheads="1"/>
            </p:cNvSpPr>
            <p:nvPr/>
          </p:nvSpPr>
          <p:spPr bwMode="auto">
            <a:xfrm>
              <a:off x="2630" y="634"/>
              <a:ext cx="59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ข่าวประเสริฐแรก</a:t>
              </a:r>
            </a:p>
          </p:txBody>
        </p:sp>
        <p:sp>
          <p:nvSpPr>
            <p:cNvPr id="306" name="Rectangle 36"/>
            <p:cNvSpPr>
              <a:spLocks noChangeArrowheads="1"/>
            </p:cNvSpPr>
            <p:nvPr/>
          </p:nvSpPr>
          <p:spPr bwMode="auto">
            <a:xfrm>
              <a:off x="2665" y="738"/>
              <a:ext cx="51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ครอบครัวแรก</a:t>
              </a:r>
            </a:p>
          </p:txBody>
        </p:sp>
        <p:sp>
          <p:nvSpPr>
            <p:cNvPr id="307" name="Rectangle 37"/>
            <p:cNvSpPr>
              <a:spLocks noChangeArrowheads="1"/>
            </p:cNvSpPr>
            <p:nvPr/>
          </p:nvSpPr>
          <p:spPr bwMode="auto">
            <a:xfrm>
              <a:off x="2668" y="842"/>
              <a:ext cx="518"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ฆาตกรรมแรก</a:t>
              </a:r>
            </a:p>
          </p:txBody>
        </p:sp>
        <p:sp>
          <p:nvSpPr>
            <p:cNvPr id="308" name="Rectangle 38"/>
            <p:cNvSpPr>
              <a:spLocks noChangeArrowheads="1"/>
            </p:cNvSpPr>
            <p:nvPr/>
          </p:nvSpPr>
          <p:spPr bwMode="auto">
            <a:xfrm>
              <a:off x="2734" y="938"/>
              <a:ext cx="41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น้ำท่วม</a:t>
              </a:r>
              <a:r>
                <a:rPr lang="en-US" sz="900">
                  <a:solidFill>
                    <a:srgbClr val="000000"/>
                  </a:solidFill>
                  <a:latin typeface="Arial" charset="0"/>
                </a:rPr>
                <a:t>/</a:t>
              </a:r>
              <a:r>
                <a:rPr lang="hi-in" sz="900">
                  <a:solidFill>
                    <a:srgbClr val="000000"/>
                  </a:solidFill>
                  <a:latin typeface="Arial" charset="0"/>
                </a:rPr>
                <a:t>รุ้ง</a:t>
              </a:r>
            </a:p>
          </p:txBody>
        </p:sp>
        <p:sp>
          <p:nvSpPr>
            <p:cNvPr id="309" name="Rectangle 39"/>
            <p:cNvSpPr>
              <a:spLocks noChangeArrowheads="1"/>
            </p:cNvSpPr>
            <p:nvPr/>
          </p:nvSpPr>
          <p:spPr bwMode="auto">
            <a:xfrm>
              <a:off x="2775" y="1042"/>
              <a:ext cx="33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หอคอย</a:t>
              </a:r>
            </a:p>
          </p:txBody>
        </p:sp>
        <p:sp>
          <p:nvSpPr>
            <p:cNvPr id="310" name="Rectangle 40"/>
            <p:cNvSpPr>
              <a:spLocks noChangeArrowheads="1"/>
            </p:cNvSpPr>
            <p:nvPr/>
          </p:nvSpPr>
          <p:spPr bwMode="auto">
            <a:xfrm>
              <a:off x="2718" y="344"/>
              <a:ext cx="26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สร้าง</a:t>
              </a:r>
            </a:p>
          </p:txBody>
        </p:sp>
        <p:sp>
          <p:nvSpPr>
            <p:cNvPr id="311" name="Rectangle 41"/>
            <p:cNvSpPr>
              <a:spLocks noChangeArrowheads="1"/>
            </p:cNvSpPr>
            <p:nvPr/>
          </p:nvSpPr>
          <p:spPr bwMode="auto">
            <a:xfrm>
              <a:off x="2684" y="458"/>
              <a:ext cx="492" cy="1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a:solidFill>
                    <a:srgbClr val="000000"/>
                  </a:solidFill>
                  <a:latin typeface="Arial" charset="0"/>
                </a:rPr>
                <a:t>หญิงชายคู่แรก</a:t>
              </a:r>
            </a:p>
          </p:txBody>
        </p:sp>
        <p:sp>
          <p:nvSpPr>
            <p:cNvPr id="312" name="Line 42"/>
            <p:cNvSpPr>
              <a:spLocks noChangeShapeType="1"/>
            </p:cNvSpPr>
            <p:nvPr/>
          </p:nvSpPr>
          <p:spPr bwMode="auto">
            <a:xfrm>
              <a:off x="2703" y="1642"/>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3" name="Line 43"/>
            <p:cNvSpPr>
              <a:spLocks noChangeShapeType="1"/>
            </p:cNvSpPr>
            <p:nvPr/>
          </p:nvSpPr>
          <p:spPr bwMode="auto">
            <a:xfrm>
              <a:off x="2703" y="1770"/>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4" name="Rectangle 44"/>
            <p:cNvSpPr>
              <a:spLocks noChangeArrowheads="1"/>
            </p:cNvSpPr>
            <p:nvPr/>
          </p:nvSpPr>
          <p:spPr bwMode="auto">
            <a:xfrm>
              <a:off x="2907" y="1670"/>
              <a:ext cx="202" cy="66"/>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5" name="Rectangle 45"/>
            <p:cNvSpPr>
              <a:spLocks noChangeArrowheads="1"/>
            </p:cNvSpPr>
            <p:nvPr/>
          </p:nvSpPr>
          <p:spPr bwMode="auto">
            <a:xfrm>
              <a:off x="2747" y="1531"/>
              <a:ext cx="415"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ด </a:t>
              </a:r>
              <a:r>
                <a:rPr lang="en-US" sz="1000">
                  <a:solidFill>
                    <a:srgbClr val="000000"/>
                  </a:solidFill>
                  <a:latin typeface="Arial" charset="0"/>
                </a:rPr>
                <a:t>- </a:t>
              </a:r>
              <a:r>
                <a:rPr lang="hi-in" sz="1000">
                  <a:solidFill>
                    <a:srgbClr val="000000"/>
                  </a:solidFill>
                  <a:latin typeface="Arial" charset="0"/>
                </a:rPr>
                <a:t>ล </a:t>
              </a:r>
              <a:r>
                <a:rPr lang="en-US" sz="1000">
                  <a:solidFill>
                    <a:srgbClr val="000000"/>
                  </a:solidFill>
                  <a:latin typeface="Arial" charset="0"/>
                </a:rPr>
                <a:t>- </a:t>
              </a:r>
              <a:r>
                <a:rPr lang="hi-in" sz="1000">
                  <a:solidFill>
                    <a:srgbClr val="000000"/>
                  </a:solidFill>
                  <a:latin typeface="Arial" charset="0"/>
                </a:rPr>
                <a:t>พ</a:t>
              </a:r>
            </a:p>
          </p:txBody>
        </p:sp>
        <p:sp>
          <p:nvSpPr>
            <p:cNvPr id="316" name="Rectangle 46"/>
            <p:cNvSpPr>
              <a:spLocks noChangeArrowheads="1"/>
            </p:cNvSpPr>
            <p:nvPr/>
          </p:nvSpPr>
          <p:spPr bwMode="auto">
            <a:xfrm>
              <a:off x="2809" y="1771"/>
              <a:ext cx="284"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ย </a:t>
              </a:r>
              <a:r>
                <a:rPr lang="en-US" sz="1000">
                  <a:solidFill>
                    <a:srgbClr val="000000"/>
                  </a:solidFill>
                  <a:latin typeface="Arial" charset="0"/>
                </a:rPr>
                <a:t>- </a:t>
              </a:r>
              <a:r>
                <a:rPr lang="hi-in" sz="1000">
                  <a:solidFill>
                    <a:srgbClr val="000000"/>
                  </a:solidFill>
                  <a:latin typeface="Arial" charset="0"/>
                </a:rPr>
                <a:t>อ</a:t>
              </a:r>
            </a:p>
          </p:txBody>
        </p:sp>
        <p:sp>
          <p:nvSpPr>
            <p:cNvPr id="317" name="Rectangle 47"/>
            <p:cNvSpPr>
              <a:spLocks noChangeArrowheads="1"/>
            </p:cNvSpPr>
            <p:nvPr/>
          </p:nvSpPr>
          <p:spPr bwMode="auto">
            <a:xfrm>
              <a:off x="2845" y="1891"/>
              <a:ext cx="203"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a:solidFill>
                    <a:srgbClr val="000000"/>
                  </a:solidFill>
                  <a:latin typeface="Arial" charset="0"/>
                </a:rPr>
                <a:t>12</a:t>
              </a:r>
            </a:p>
          </p:txBody>
        </p:sp>
        <p:sp>
          <p:nvSpPr>
            <p:cNvPr id="318" name="Rectangle 48"/>
            <p:cNvSpPr>
              <a:spLocks noChangeArrowheads="1"/>
            </p:cNvSpPr>
            <p:nvPr/>
          </p:nvSpPr>
          <p:spPr bwMode="auto">
            <a:xfrm>
              <a:off x="2723" y="1414"/>
              <a:ext cx="48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การทรงเรียก</a:t>
              </a:r>
            </a:p>
          </p:txBody>
        </p:sp>
        <p:sp>
          <p:nvSpPr>
            <p:cNvPr id="319" name="Rectangle 49"/>
            <p:cNvSpPr>
              <a:spLocks noChangeArrowheads="1"/>
            </p:cNvSpPr>
            <p:nvPr/>
          </p:nvSpPr>
          <p:spPr bwMode="auto">
            <a:xfrm>
              <a:off x="2695" y="1274"/>
              <a:ext cx="3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อับราฮัม</a:t>
              </a:r>
            </a:p>
          </p:txBody>
        </p:sp>
        <p:sp>
          <p:nvSpPr>
            <p:cNvPr id="320" name="Rectangle 50"/>
            <p:cNvSpPr>
              <a:spLocks noChangeArrowheads="1"/>
            </p:cNvSpPr>
            <p:nvPr/>
          </p:nvSpPr>
          <p:spPr bwMode="auto">
            <a:xfrm>
              <a:off x="2804" y="1653"/>
              <a:ext cx="281"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อ </a:t>
              </a:r>
              <a:r>
                <a:rPr lang="en-US" sz="1000">
                  <a:solidFill>
                    <a:srgbClr val="000000"/>
                  </a:solidFill>
                  <a:latin typeface="Arial" charset="0"/>
                </a:rPr>
                <a:t>- </a:t>
              </a:r>
              <a:r>
                <a:rPr lang="hi-in" sz="1000">
                  <a:solidFill>
                    <a:srgbClr val="000000"/>
                  </a:solidFill>
                  <a:latin typeface="Arial" charset="0"/>
                </a:rPr>
                <a:t>อ</a:t>
              </a:r>
            </a:p>
          </p:txBody>
        </p:sp>
        <p:sp>
          <p:nvSpPr>
            <p:cNvPr id="321" name="Line 51"/>
            <p:cNvSpPr>
              <a:spLocks noChangeShapeType="1"/>
            </p:cNvSpPr>
            <p:nvPr/>
          </p:nvSpPr>
          <p:spPr bwMode="auto">
            <a:xfrm>
              <a:off x="2701" y="2411"/>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2" name="Line 52"/>
            <p:cNvSpPr>
              <a:spLocks noChangeShapeType="1"/>
            </p:cNvSpPr>
            <p:nvPr/>
          </p:nvSpPr>
          <p:spPr bwMode="auto">
            <a:xfrm>
              <a:off x="2699" y="2528"/>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3" name="Rectangle 53"/>
            <p:cNvSpPr>
              <a:spLocks noChangeArrowheads="1"/>
            </p:cNvSpPr>
            <p:nvPr/>
          </p:nvSpPr>
          <p:spPr bwMode="auto">
            <a:xfrm>
              <a:off x="2745" y="2152"/>
              <a:ext cx="301"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โยเซฟ</a:t>
              </a:r>
            </a:p>
          </p:txBody>
        </p:sp>
        <p:sp>
          <p:nvSpPr>
            <p:cNvPr id="324" name="Rectangle 54"/>
            <p:cNvSpPr>
              <a:spLocks noChangeArrowheads="1"/>
            </p:cNvSpPr>
            <p:nvPr/>
          </p:nvSpPr>
          <p:spPr bwMode="auto">
            <a:xfrm>
              <a:off x="2782" y="2301"/>
              <a:ext cx="31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   </a:t>
              </a:r>
              <a:r>
                <a:rPr lang="hi-in" sz="900">
                  <a:solidFill>
                    <a:srgbClr val="000000"/>
                  </a:solidFill>
                  <a:latin typeface="Arial" charset="0"/>
                </a:rPr>
                <a:t>ทาส</a:t>
              </a:r>
            </a:p>
          </p:txBody>
        </p:sp>
        <p:sp>
          <p:nvSpPr>
            <p:cNvPr id="325" name="Rectangle 55"/>
            <p:cNvSpPr>
              <a:spLocks noChangeArrowheads="1"/>
            </p:cNvSpPr>
            <p:nvPr/>
          </p:nvSpPr>
          <p:spPr bwMode="auto">
            <a:xfrm>
              <a:off x="2853" y="2420"/>
              <a:ext cx="233"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430</a:t>
              </a:r>
            </a:p>
          </p:txBody>
        </p:sp>
        <p:sp>
          <p:nvSpPr>
            <p:cNvPr id="326" name="Line 56"/>
            <p:cNvSpPr>
              <a:spLocks noChangeShapeType="1"/>
            </p:cNvSpPr>
            <p:nvPr/>
          </p:nvSpPr>
          <p:spPr bwMode="auto">
            <a:xfrm>
              <a:off x="2699" y="1522"/>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7" name="Line 57"/>
            <p:cNvSpPr>
              <a:spLocks noChangeShapeType="1"/>
            </p:cNvSpPr>
            <p:nvPr/>
          </p:nvSpPr>
          <p:spPr bwMode="auto">
            <a:xfrm>
              <a:off x="2699" y="1886"/>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8" name="Line 58"/>
            <p:cNvSpPr>
              <a:spLocks noChangeShapeType="1"/>
            </p:cNvSpPr>
            <p:nvPr/>
          </p:nvSpPr>
          <p:spPr bwMode="auto">
            <a:xfrm>
              <a:off x="2699" y="2010"/>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9" name="Line 59"/>
            <p:cNvSpPr>
              <a:spLocks noChangeShapeType="1"/>
            </p:cNvSpPr>
            <p:nvPr/>
          </p:nvSpPr>
          <p:spPr bwMode="auto">
            <a:xfrm>
              <a:off x="2699" y="2932"/>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0" name="Line 60"/>
            <p:cNvSpPr>
              <a:spLocks noChangeShapeType="1"/>
            </p:cNvSpPr>
            <p:nvPr/>
          </p:nvSpPr>
          <p:spPr bwMode="auto">
            <a:xfrm>
              <a:off x="2699" y="3044"/>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1" name="Line 61"/>
            <p:cNvSpPr>
              <a:spLocks noChangeShapeType="1"/>
            </p:cNvSpPr>
            <p:nvPr/>
          </p:nvSpPr>
          <p:spPr bwMode="auto">
            <a:xfrm>
              <a:off x="2699" y="3156"/>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2" name="Line 62"/>
            <p:cNvSpPr>
              <a:spLocks noChangeShapeType="1"/>
            </p:cNvSpPr>
            <p:nvPr/>
          </p:nvSpPr>
          <p:spPr bwMode="auto">
            <a:xfrm>
              <a:off x="2699" y="3268"/>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3" name="Line 63"/>
            <p:cNvSpPr>
              <a:spLocks noChangeShapeType="1"/>
            </p:cNvSpPr>
            <p:nvPr/>
          </p:nvSpPr>
          <p:spPr bwMode="auto">
            <a:xfrm>
              <a:off x="2707" y="3380"/>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4" name="Rectangle 64"/>
            <p:cNvSpPr>
              <a:spLocks noChangeArrowheads="1"/>
            </p:cNvSpPr>
            <p:nvPr/>
          </p:nvSpPr>
          <p:spPr bwMode="auto">
            <a:xfrm>
              <a:off x="2745" y="2674"/>
              <a:ext cx="29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โมเสส</a:t>
              </a:r>
            </a:p>
          </p:txBody>
        </p:sp>
        <p:sp>
          <p:nvSpPr>
            <p:cNvPr id="335" name="Rectangle 65"/>
            <p:cNvSpPr>
              <a:spLocks noChangeArrowheads="1"/>
            </p:cNvSpPr>
            <p:nvPr/>
          </p:nvSpPr>
          <p:spPr bwMode="auto">
            <a:xfrm>
              <a:off x="2800" y="2934"/>
              <a:ext cx="281"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ซีนาย</a:t>
              </a:r>
            </a:p>
          </p:txBody>
        </p:sp>
        <p:sp>
          <p:nvSpPr>
            <p:cNvPr id="336" name="Rectangle 66"/>
            <p:cNvSpPr>
              <a:spLocks noChangeArrowheads="1"/>
            </p:cNvSpPr>
            <p:nvPr/>
          </p:nvSpPr>
          <p:spPr bwMode="auto">
            <a:xfrm>
              <a:off x="2758" y="3050"/>
              <a:ext cx="386"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ศ </a:t>
              </a:r>
              <a:r>
                <a:rPr lang="en-US" sz="900">
                  <a:solidFill>
                    <a:srgbClr val="000000"/>
                  </a:solidFill>
                  <a:latin typeface="Arial" charset="0"/>
                </a:rPr>
                <a:t>- </a:t>
              </a:r>
              <a:r>
                <a:rPr lang="hi-in" sz="900">
                  <a:solidFill>
                    <a:srgbClr val="000000"/>
                  </a:solidFill>
                  <a:latin typeface="Arial" charset="0"/>
                </a:rPr>
                <a:t>ก </a:t>
              </a:r>
              <a:r>
                <a:rPr lang="en-US" sz="900">
                  <a:solidFill>
                    <a:srgbClr val="000000"/>
                  </a:solidFill>
                  <a:latin typeface="Arial" charset="0"/>
                </a:rPr>
                <a:t>- </a:t>
              </a:r>
              <a:r>
                <a:rPr lang="hi-in" sz="900">
                  <a:solidFill>
                    <a:srgbClr val="000000"/>
                  </a:solidFill>
                  <a:latin typeface="Arial" charset="0"/>
                </a:rPr>
                <a:t>พ</a:t>
              </a:r>
            </a:p>
          </p:txBody>
        </p:sp>
        <p:sp>
          <p:nvSpPr>
            <p:cNvPr id="337" name="Rectangle 67"/>
            <p:cNvSpPr>
              <a:spLocks noChangeArrowheads="1"/>
            </p:cNvSpPr>
            <p:nvPr/>
          </p:nvSpPr>
          <p:spPr bwMode="auto">
            <a:xfrm>
              <a:off x="2685" y="3158"/>
              <a:ext cx="5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คาเดช บาร์เนีย</a:t>
              </a:r>
            </a:p>
          </p:txBody>
        </p:sp>
        <p:sp>
          <p:nvSpPr>
            <p:cNvPr id="338" name="Rectangle 68"/>
            <p:cNvSpPr>
              <a:spLocks noChangeArrowheads="1"/>
            </p:cNvSpPr>
            <p:nvPr/>
          </p:nvSpPr>
          <p:spPr bwMode="auto">
            <a:xfrm>
              <a:off x="2870" y="3274"/>
              <a:ext cx="194"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40</a:t>
              </a:r>
            </a:p>
          </p:txBody>
        </p:sp>
        <p:sp>
          <p:nvSpPr>
            <p:cNvPr id="339" name="Rectangle 69"/>
            <p:cNvSpPr>
              <a:spLocks noChangeArrowheads="1"/>
            </p:cNvSpPr>
            <p:nvPr/>
          </p:nvSpPr>
          <p:spPr bwMode="auto">
            <a:xfrm>
              <a:off x="2723" y="3382"/>
              <a:ext cx="48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5 Sermons</a:t>
              </a:r>
            </a:p>
          </p:txBody>
        </p:sp>
        <p:sp>
          <p:nvSpPr>
            <p:cNvPr id="340" name="Line 70"/>
            <p:cNvSpPr>
              <a:spLocks noChangeShapeType="1"/>
            </p:cNvSpPr>
            <p:nvPr/>
          </p:nvSpPr>
          <p:spPr bwMode="auto">
            <a:xfrm>
              <a:off x="2695" y="3492"/>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1" name="Rectangle 71"/>
            <p:cNvSpPr>
              <a:spLocks noChangeArrowheads="1"/>
            </p:cNvSpPr>
            <p:nvPr/>
          </p:nvSpPr>
          <p:spPr bwMode="auto">
            <a:xfrm>
              <a:off x="2817" y="2826"/>
              <a:ext cx="296"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อพยพ</a:t>
              </a:r>
            </a:p>
          </p:txBody>
        </p:sp>
        <p:sp>
          <p:nvSpPr>
            <p:cNvPr id="342" name="Line 72"/>
            <p:cNvSpPr>
              <a:spLocks noChangeShapeType="1"/>
            </p:cNvSpPr>
            <p:nvPr/>
          </p:nvSpPr>
          <p:spPr bwMode="auto">
            <a:xfrm>
              <a:off x="2667" y="560"/>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3" name="Line 73"/>
            <p:cNvSpPr>
              <a:spLocks noChangeShapeType="1"/>
            </p:cNvSpPr>
            <p:nvPr/>
          </p:nvSpPr>
          <p:spPr bwMode="auto">
            <a:xfrm>
              <a:off x="2695" y="3800"/>
              <a:ext cx="546"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4" name="Line 74"/>
            <p:cNvSpPr>
              <a:spLocks noChangeShapeType="1"/>
            </p:cNvSpPr>
            <p:nvPr/>
          </p:nvSpPr>
          <p:spPr bwMode="auto">
            <a:xfrm>
              <a:off x="2695" y="3920"/>
              <a:ext cx="546"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5" name="Rectangle 75"/>
            <p:cNvSpPr>
              <a:spLocks noChangeArrowheads="1"/>
            </p:cNvSpPr>
            <p:nvPr/>
          </p:nvSpPr>
          <p:spPr bwMode="auto">
            <a:xfrm>
              <a:off x="2747" y="3550"/>
              <a:ext cx="30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โยชูวา</a:t>
              </a:r>
            </a:p>
          </p:txBody>
        </p:sp>
        <p:sp>
          <p:nvSpPr>
            <p:cNvPr id="346" name="Rectangle 76"/>
            <p:cNvSpPr>
              <a:spLocks noChangeArrowheads="1"/>
            </p:cNvSpPr>
            <p:nvPr/>
          </p:nvSpPr>
          <p:spPr bwMode="auto">
            <a:xfrm>
              <a:off x="2770" y="3686"/>
              <a:ext cx="396"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เยริโค</a:t>
              </a:r>
              <a:r>
                <a:rPr lang="en-US" sz="900">
                  <a:solidFill>
                    <a:srgbClr val="000000"/>
                  </a:solidFill>
                  <a:latin typeface="Arial" charset="0"/>
                </a:rPr>
                <a:t>/</a:t>
              </a:r>
              <a:r>
                <a:rPr lang="hi-in" sz="900">
                  <a:solidFill>
                    <a:srgbClr val="000000"/>
                  </a:solidFill>
                  <a:latin typeface="Arial" charset="0"/>
                </a:rPr>
                <a:t>อัย</a:t>
              </a:r>
            </a:p>
          </p:txBody>
        </p:sp>
        <p:sp>
          <p:nvSpPr>
            <p:cNvPr id="347" name="Rectangle 77"/>
            <p:cNvSpPr>
              <a:spLocks noChangeArrowheads="1"/>
            </p:cNvSpPr>
            <p:nvPr/>
          </p:nvSpPr>
          <p:spPr bwMode="auto">
            <a:xfrm>
              <a:off x="2736" y="3806"/>
              <a:ext cx="45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แบ่งดินแดน</a:t>
              </a:r>
            </a:p>
          </p:txBody>
        </p:sp>
      </p:grpSp>
      <p:sp>
        <p:nvSpPr>
          <p:cNvPr id="270" name="Rectangle 163"/>
          <p:cNvSpPr>
            <a:spLocks noChangeArrowheads="1"/>
          </p:cNvSpPr>
          <p:nvPr/>
        </p:nvSpPr>
        <p:spPr bwMode="auto">
          <a:xfrm>
            <a:off x="7180263" y="1219200"/>
            <a:ext cx="9525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dirty="0">
                <a:solidFill>
                  <a:srgbClr val="FFFF00"/>
                </a:solidFill>
                <a:latin typeface="Times New Roman" charset="0"/>
              </a:rPr>
              <a:t>(</a:t>
            </a:r>
            <a:r>
              <a:rPr lang="hi-in" sz="1000" dirty="0">
                <a:solidFill>
                  <a:srgbClr val="FFFF00"/>
                </a:solidFill>
                <a:latin typeface="Times New Roman" charset="0"/>
              </a:rPr>
              <a:t>ก่อนคศ </a:t>
            </a:r>
            <a:r>
              <a:rPr lang="en-US" sz="1000" dirty="0">
                <a:solidFill>
                  <a:srgbClr val="FFFF00"/>
                </a:solidFill>
                <a:latin typeface="Times New Roman" charset="0"/>
              </a:rPr>
              <a:t>1000)</a:t>
            </a:r>
          </a:p>
        </p:txBody>
      </p:sp>
      <p:sp>
        <p:nvSpPr>
          <p:cNvPr id="32772"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773"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74"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75"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76"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77"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78"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79"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0"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1"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2"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3"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4"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5"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6"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7"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8"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89"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0"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1"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2"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3"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4"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5"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6"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7"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8"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799"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0"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1"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2"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3"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4"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5"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6"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7"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8"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09"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10"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11"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12"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13"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14"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15"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16"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32817" name="Picture 1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32818" name="Line 130"/>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32819"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20"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32821"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2822"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2823"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2824"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2825"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2826"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2829"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32830"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32831"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32832"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77" name="Text Box 153"/>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a:solidFill>
                  <a:srgbClr val="EEFF4B"/>
                </a:solidFill>
                <a:latin typeface="Times" charset="0"/>
              </a:rPr>
              <a:t>4 </a:t>
            </a:r>
            <a:r>
              <a:rPr lang="th-TH" b="1">
                <a:solidFill>
                  <a:srgbClr val="EEFF4B"/>
                </a:solidFill>
                <a:latin typeface="Times" charset="0"/>
              </a:rPr>
              <a:t>คน</a:t>
            </a:r>
            <a:endParaRPr lang="en-US" b="1">
              <a:solidFill>
                <a:srgbClr val="EEFF4B"/>
              </a:solidFill>
              <a:latin typeface="Times" charset="0"/>
            </a:endParaRPr>
          </a:p>
        </p:txBody>
      </p:sp>
      <p:sp>
        <p:nvSpPr>
          <p:cNvPr id="32834"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2835"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80" name="Text Box 156"/>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a:solidFill>
                  <a:srgbClr val="EEFF4B"/>
                </a:solidFill>
                <a:latin typeface="Times" charset="0"/>
              </a:rPr>
              <a:t>C</a:t>
            </a:r>
          </a:p>
        </p:txBody>
      </p:sp>
      <p:sp>
        <p:nvSpPr>
          <p:cNvPr id="32837"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38"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839"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840"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2841"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842"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th-TH"/>
          </a:p>
        </p:txBody>
      </p:sp>
      <p:sp>
        <p:nvSpPr>
          <p:cNvPr id="32843"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32844"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32845"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grpSp>
        <p:nvGrpSpPr>
          <p:cNvPr id="32846" name="Group 168"/>
          <p:cNvGrpSpPr>
            <a:grpSpLocks/>
          </p:cNvGrpSpPr>
          <p:nvPr/>
        </p:nvGrpSpPr>
        <p:grpSpPr bwMode="auto">
          <a:xfrm>
            <a:off x="6591300" y="4418013"/>
            <a:ext cx="952500" cy="527050"/>
            <a:chOff x="4152" y="2783"/>
            <a:chExt cx="600" cy="332"/>
          </a:xfrm>
        </p:grpSpPr>
        <p:sp>
          <p:nvSpPr>
            <p:cNvPr id="32918"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919"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32920"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grpSp>
      <p:sp>
        <p:nvSpPr>
          <p:cNvPr id="564396" name="Rectangle 17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32849"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0"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1"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2"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3"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4"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5"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6"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7"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8"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59"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60"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61" name="Rectangle 187"/>
          <p:cNvSpPr>
            <a:spLocks noChangeArrowheads="1"/>
          </p:cNvSpPr>
          <p:nvPr/>
        </p:nvSpPr>
        <p:spPr bwMode="auto">
          <a:xfrm>
            <a:off x="6523038" y="3213100"/>
            <a:ext cx="4635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เป็นเชลย</a:t>
            </a:r>
            <a:endParaRPr lang="en-US" sz="900" b="1">
              <a:solidFill>
                <a:srgbClr val="000000"/>
              </a:solidFill>
              <a:latin typeface="Chicago" charset="0"/>
            </a:endParaRPr>
          </a:p>
        </p:txBody>
      </p:sp>
      <p:sp>
        <p:nvSpPr>
          <p:cNvPr id="32862"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63"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64"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65" name="Rectangle 191"/>
          <p:cNvSpPr>
            <a:spLocks noChangeArrowheads="1"/>
          </p:cNvSpPr>
          <p:nvPr/>
        </p:nvSpPr>
        <p:spPr bwMode="auto">
          <a:xfrm>
            <a:off x="6599238" y="4394200"/>
            <a:ext cx="4603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ช่วงเงียบ</a:t>
            </a:r>
            <a:endParaRPr lang="en-US" sz="900" b="1">
              <a:solidFill>
                <a:srgbClr val="000000"/>
              </a:solidFill>
              <a:latin typeface="Chicago" charset="0"/>
            </a:endParaRPr>
          </a:p>
        </p:txBody>
      </p:sp>
      <p:sp>
        <p:nvSpPr>
          <p:cNvPr id="32866"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67"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68"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32869"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32870" name="Rectangle 196"/>
          <p:cNvSpPr>
            <a:spLocks noChangeArrowheads="1"/>
          </p:cNvSpPr>
          <p:nvPr/>
        </p:nvSpPr>
        <p:spPr bwMode="auto">
          <a:xfrm>
            <a:off x="6610350" y="5102225"/>
            <a:ext cx="5238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b="1">
                <a:solidFill>
                  <a:srgbClr val="000000"/>
                </a:solidFill>
                <a:latin typeface="Chicago" charset="0"/>
              </a:rPr>
              <a:t>พระเยซู</a:t>
            </a:r>
            <a:endParaRPr lang="en-US" sz="1200" b="1">
              <a:solidFill>
                <a:srgbClr val="000000"/>
              </a:solidFill>
              <a:latin typeface="Chicago" charset="0"/>
            </a:endParaRPr>
          </a:p>
        </p:txBody>
      </p:sp>
      <p:sp>
        <p:nvSpPr>
          <p:cNvPr id="32871"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72"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73"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74"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75"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76"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77"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32878" name="Rectangle 204"/>
          <p:cNvSpPr>
            <a:spLocks noChangeArrowheads="1"/>
          </p:cNvSpPr>
          <p:nvPr/>
        </p:nvSpPr>
        <p:spPr bwMode="auto">
          <a:xfrm>
            <a:off x="6592888" y="741363"/>
            <a:ext cx="952500" cy="442912"/>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32879" name="AutoShape 205"/>
          <p:cNvSpPr>
            <a:spLocks noChangeArrowheads="1"/>
          </p:cNvSpPr>
          <p:nvPr/>
        </p:nvSpPr>
        <p:spPr bwMode="auto">
          <a:xfrm>
            <a:off x="6613525" y="615950"/>
            <a:ext cx="692150" cy="250825"/>
          </a:xfrm>
          <a:prstGeom prst="roundRect">
            <a:avLst>
              <a:gd name="adj" fmla="val 16667"/>
            </a:avLst>
          </a:prstGeom>
          <a:solidFill>
            <a:srgbClr val="FFFF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th-TH"/>
          </a:p>
        </p:txBody>
      </p:sp>
      <p:sp>
        <p:nvSpPr>
          <p:cNvPr id="32880" name="Rectangle 206"/>
          <p:cNvSpPr>
            <a:spLocks noChangeArrowheads="1"/>
          </p:cNvSpPr>
          <p:nvPr/>
        </p:nvSpPr>
        <p:spPr bwMode="auto">
          <a:xfrm>
            <a:off x="6570663" y="561975"/>
            <a:ext cx="5334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อนาธิปไตย</a:t>
            </a:r>
            <a:endParaRPr lang="en-US" sz="900" b="1">
              <a:solidFill>
                <a:srgbClr val="000000"/>
              </a:solidFill>
              <a:latin typeface="Chicago" charset="0"/>
            </a:endParaRPr>
          </a:p>
        </p:txBody>
      </p:sp>
      <p:sp>
        <p:nvSpPr>
          <p:cNvPr id="32881"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82"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83" name="Rectangle 209"/>
          <p:cNvSpPr>
            <a:spLocks noChangeArrowheads="1"/>
          </p:cNvSpPr>
          <p:nvPr/>
        </p:nvSpPr>
        <p:spPr bwMode="auto">
          <a:xfrm>
            <a:off x="6580188" y="1266825"/>
            <a:ext cx="8667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sp>
        <p:nvSpPr>
          <p:cNvPr id="32884"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885"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32887"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dirty="0">
                <a:solidFill>
                  <a:schemeClr val="tx1"/>
                </a:solidFill>
                <a:latin typeface="Comic Sans MS" charset="0"/>
              </a:rPr>
              <a:t>จากผู้วินิจฉัยถึงนางรูธ</a:t>
            </a:r>
            <a:endParaRPr lang="en-US" sz="1600" b="1" dirty="0">
              <a:solidFill>
                <a:schemeClr val="tx1"/>
              </a:solidFill>
              <a:latin typeface="Comic Sans MS" charset="0"/>
            </a:endParaRPr>
          </a:p>
        </p:txBody>
      </p:sp>
      <p:sp>
        <p:nvSpPr>
          <p:cNvPr id="32889"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32890"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sp>
        <p:nvSpPr>
          <p:cNvPr id="564448" name="Rectangle 224"/>
          <p:cNvSpPr>
            <a:spLocks noChangeArrowheads="1"/>
          </p:cNvSpPr>
          <p:nvPr/>
        </p:nvSpPr>
        <p:spPr bwMode="auto">
          <a:xfrm>
            <a:off x="8110538" y="6545263"/>
            <a:ext cx="339725" cy="247650"/>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Comic Sans MS" charset="0"/>
              </a:rPr>
              <a:t>15</a:t>
            </a:r>
          </a:p>
        </p:txBody>
      </p:sp>
      <p:sp>
        <p:nvSpPr>
          <p:cNvPr id="32892"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th-TH">
              <a:latin typeface="Comic Sans MS" charset="0"/>
            </a:endParaRPr>
          </a:p>
        </p:txBody>
      </p:sp>
      <p:sp>
        <p:nvSpPr>
          <p:cNvPr id="32893" name="Text Box 280"/>
          <p:cNvSpPr txBox="1">
            <a:spLocks noChangeArrowheads="1"/>
          </p:cNvSpPr>
          <p:nvPr/>
        </p:nvSpPr>
        <p:spPr bwMode="auto">
          <a:xfrm>
            <a:off x="8589963" y="6467475"/>
            <a:ext cx="31432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grpSp>
        <p:nvGrpSpPr>
          <p:cNvPr id="32894"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267"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a:solidFill>
                  <a:srgbClr val="EEFF4B"/>
                </a:solidFill>
                <a:latin typeface="Times New Roman" charset="0"/>
              </a:rPr>
              <a:t>ง</a:t>
            </a:r>
          </a:p>
        </p:txBody>
      </p:sp>
      <p:sp>
        <p:nvSpPr>
          <p:cNvPr id="268"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a:solidFill>
                  <a:srgbClr val="EEFF4B"/>
                </a:solidFill>
                <a:latin typeface="Times New Roman" charset="0"/>
              </a:rPr>
              <a:t>ย</a:t>
            </a:r>
          </a:p>
        </p:txBody>
      </p:sp>
      <p:sp>
        <p:nvSpPr>
          <p:cNvPr id="269" name="Text Box 271"/>
          <p:cNvSpPr txBox="1">
            <a:spLocks noChangeArrowheads="1"/>
          </p:cNvSpPr>
          <p:nvPr/>
        </p:nvSpPr>
        <p:spPr bwMode="auto">
          <a:xfrm rot="16200000">
            <a:off x="4540250" y="2171700"/>
            <a:ext cx="32258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457200">
              <a:spcBef>
                <a:spcPts val="1750"/>
              </a:spcBef>
              <a:buSzPct val="100000"/>
              <a:defRPr/>
            </a:pPr>
            <a:r>
              <a:rPr lang="en-US" sz="2800" b="0">
                <a:solidFill>
                  <a:srgbClr val="EEFF4B"/>
                </a:solidFill>
                <a:latin typeface="Times New Roman" charset="0"/>
              </a:rPr>
              <a:t>3 </a:t>
            </a:r>
            <a:r>
              <a:rPr lang="hi-in" sz="2800" b="0">
                <a:solidFill>
                  <a:srgbClr val="EEFF4B"/>
                </a:solidFill>
                <a:latin typeface="Times New Roman" charset="0"/>
              </a:rPr>
              <a:t>ชุมชน</a:t>
            </a:r>
          </a:p>
        </p:txBody>
      </p:sp>
      <p:sp>
        <p:nvSpPr>
          <p:cNvPr id="389"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sp>
        <p:nvSpPr>
          <p:cNvPr id="390" name="Rectangle 135"/>
          <p:cNvSpPr>
            <a:spLocks noChangeArrowheads="1"/>
          </p:cNvSpPr>
          <p:nvPr/>
        </p:nvSpPr>
        <p:spPr bwMode="auto">
          <a:xfrm>
            <a:off x="725488" y="3506788"/>
            <a:ext cx="3463925" cy="92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a:solidFill>
                  <a:srgbClr val="00FF00"/>
                </a:solidFill>
                <a:effectLst>
                  <a:outerShdw blurRad="50800" dist="63500" dir="2700000" algn="tl" rotWithShape="0">
                    <a:srgbClr val="000000"/>
                  </a:outerShdw>
                </a:effectLst>
                <a:latin typeface="Times New Roman" charset="0"/>
              </a:rPr>
              <a:t>7 = 4 + 3 </a:t>
            </a:r>
          </a:p>
        </p:txBody>
      </p:sp>
      <p:grpSp>
        <p:nvGrpSpPr>
          <p:cNvPr id="32901" name="Group 216"/>
          <p:cNvGrpSpPr>
            <a:grpSpLocks/>
          </p:cNvGrpSpPr>
          <p:nvPr/>
        </p:nvGrpSpPr>
        <p:grpSpPr bwMode="auto">
          <a:xfrm>
            <a:off x="7983538" y="3429000"/>
            <a:ext cx="974725" cy="633413"/>
            <a:chOff x="5029" y="2160"/>
            <a:chExt cx="614" cy="399"/>
          </a:xfrm>
        </p:grpSpPr>
        <p:sp>
          <p:nvSpPr>
            <p:cNvPr id="32904" name="Freeform 217"/>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905" name="Freeform 218"/>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2906" name="Rectangle 219"/>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32907" name="Freeform 220"/>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32908" name="AutoShape 221"/>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32909" name="Rectangle 222"/>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32910" name="AutoShape 223"/>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32911" name="Line 224"/>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12" name="Line 225"/>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2913" name="Rectangle 226"/>
            <p:cNvSpPr>
              <a:spLocks noChangeArrowheads="1"/>
            </p:cNvSpPr>
            <p:nvPr/>
          </p:nvSpPr>
          <p:spPr bwMode="auto">
            <a:xfrm>
              <a:off x="5200" y="2390"/>
              <a:ext cx="24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b="1">
                  <a:solidFill>
                    <a:srgbClr val="000000"/>
                  </a:solidFill>
                  <a:latin typeface="Helvetica" charset="0"/>
                </a:rPr>
                <a:t>350</a:t>
              </a:r>
            </a:p>
          </p:txBody>
        </p:sp>
        <p:sp>
          <p:nvSpPr>
            <p:cNvPr id="32914" name="Rectangle 227"/>
            <p:cNvSpPr>
              <a:spLocks noChangeArrowheads="1"/>
            </p:cNvSpPr>
            <p:nvPr/>
          </p:nvSpPr>
          <p:spPr bwMode="auto">
            <a:xfrm>
              <a:off x="5136" y="2278"/>
              <a:ext cx="310"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ผู้วินิจฉัย</a:t>
              </a:r>
              <a:endParaRPr lang="en-US" sz="1000" b="1">
                <a:solidFill>
                  <a:srgbClr val="000000"/>
                </a:solidFill>
                <a:latin typeface="Helvetica" charset="0"/>
              </a:endParaRPr>
            </a:p>
          </p:txBody>
        </p:sp>
        <p:sp>
          <p:nvSpPr>
            <p:cNvPr id="32915" name="Rectangle 228"/>
            <p:cNvSpPr>
              <a:spLocks noChangeArrowheads="1"/>
            </p:cNvSpPr>
            <p:nvPr/>
          </p:nvSpPr>
          <p:spPr bwMode="auto">
            <a:xfrm>
              <a:off x="5029" y="2160"/>
              <a:ext cx="33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อนาธิปไตย</a:t>
              </a:r>
              <a:endParaRPr lang="en-US" sz="900" b="1">
                <a:solidFill>
                  <a:srgbClr val="000000"/>
                </a:solidFill>
                <a:latin typeface="Chicago" charset="0"/>
              </a:endParaRPr>
            </a:p>
          </p:txBody>
        </p:sp>
      </p:grpSp>
      <p:sp>
        <p:nvSpPr>
          <p:cNvPr id="396" name="Rectangle 212"/>
          <p:cNvSpPr>
            <a:spLocks noChangeArrowheads="1"/>
          </p:cNvSpPr>
          <p:nvPr/>
        </p:nvSpPr>
        <p:spPr bwMode="auto">
          <a:xfrm>
            <a:off x="6486525" y="449263"/>
            <a:ext cx="1625600" cy="757237"/>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4439" name="Oval 215"/>
          <p:cNvSpPr>
            <a:spLocks noChangeArrowheads="1"/>
          </p:cNvSpPr>
          <p:nvPr/>
        </p:nvSpPr>
        <p:spPr bwMode="auto">
          <a:xfrm>
            <a:off x="6280150" y="1195388"/>
            <a:ext cx="1328738" cy="357187"/>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4437"/>
                                        </p:tgtEl>
                                        <p:attrNameLst>
                                          <p:attrName>style.visibility</p:attrName>
                                        </p:attrNameLst>
                                      </p:cBhvr>
                                      <p:to>
                                        <p:strVal val="visible"/>
                                      </p:to>
                                    </p:set>
                                    <p:anim calcmode="lin" valueType="num">
                                      <p:cBhvr>
                                        <p:cTn id="15" dur="500" fill="hold"/>
                                        <p:tgtEl>
                                          <p:spTgt spid="564437"/>
                                        </p:tgtEl>
                                        <p:attrNameLst>
                                          <p:attrName>ppt_w</p:attrName>
                                        </p:attrNameLst>
                                      </p:cBhvr>
                                      <p:tavLst>
                                        <p:tav tm="0">
                                          <p:val>
                                            <p:fltVal val="0"/>
                                          </p:val>
                                        </p:tav>
                                        <p:tav tm="100000">
                                          <p:val>
                                            <p:strVal val="#ppt_w"/>
                                          </p:val>
                                        </p:tav>
                                      </p:tavLst>
                                    </p:anim>
                                    <p:anim calcmode="lin" valueType="num">
                                      <p:cBhvr>
                                        <p:cTn id="16" dur="500" fill="hold"/>
                                        <p:tgtEl>
                                          <p:spTgt spid="564437"/>
                                        </p:tgtEl>
                                        <p:attrNameLst>
                                          <p:attrName>ppt_h</p:attrName>
                                        </p:attrNameLst>
                                      </p:cBhvr>
                                      <p:tavLst>
                                        <p:tav tm="0">
                                          <p:val>
                                            <p:fltVal val="0"/>
                                          </p:val>
                                        </p:tav>
                                        <p:tav tm="100000">
                                          <p:val>
                                            <p:strVal val="#ppt_h"/>
                                          </p:val>
                                        </p:tav>
                                      </p:tavLst>
                                    </p:anim>
                                    <p:anim calcmode="lin" valueType="num">
                                      <p:cBhvr>
                                        <p:cTn id="17" dur="500" fill="hold"/>
                                        <p:tgtEl>
                                          <p:spTgt spid="564437"/>
                                        </p:tgtEl>
                                        <p:attrNameLst>
                                          <p:attrName>ppt_x</p:attrName>
                                        </p:attrNameLst>
                                      </p:cBhvr>
                                      <p:tavLst>
                                        <p:tav tm="0">
                                          <p:val>
                                            <p:fltVal val="0.5"/>
                                          </p:val>
                                        </p:tav>
                                        <p:tav tm="100000">
                                          <p:val>
                                            <p:strVal val="#ppt_x"/>
                                          </p:val>
                                        </p:tav>
                                      </p:tavLst>
                                    </p:anim>
                                    <p:anim calcmode="lin" valueType="num">
                                      <p:cBhvr>
                                        <p:cTn id="18"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396"/>
                                        </p:tgtEl>
                                        <p:attrNameLst>
                                          <p:attrName>style.visibility</p:attrName>
                                        </p:attrNameLst>
                                      </p:cBhvr>
                                      <p:to>
                                        <p:strVal val="visible"/>
                                      </p:to>
                                    </p:set>
                                    <p:anim calcmode="lin" valueType="num">
                                      <p:cBhvr>
                                        <p:cTn id="23" dur="500" fill="hold"/>
                                        <p:tgtEl>
                                          <p:spTgt spid="396"/>
                                        </p:tgtEl>
                                        <p:attrNameLst>
                                          <p:attrName>ppt_w</p:attrName>
                                        </p:attrNameLst>
                                      </p:cBhvr>
                                      <p:tavLst>
                                        <p:tav tm="0">
                                          <p:val>
                                            <p:fltVal val="0"/>
                                          </p:val>
                                        </p:tav>
                                        <p:tav tm="100000">
                                          <p:val>
                                            <p:strVal val="#ppt_w"/>
                                          </p:val>
                                        </p:tav>
                                      </p:tavLst>
                                    </p:anim>
                                    <p:anim calcmode="lin" valueType="num">
                                      <p:cBhvr>
                                        <p:cTn id="24" dur="500" fill="hold"/>
                                        <p:tgtEl>
                                          <p:spTgt spid="396"/>
                                        </p:tgtEl>
                                        <p:attrNameLst>
                                          <p:attrName>ppt_h</p:attrName>
                                        </p:attrNameLst>
                                      </p:cBhvr>
                                      <p:tavLst>
                                        <p:tav tm="0">
                                          <p:val>
                                            <p:fltVal val="0"/>
                                          </p:val>
                                        </p:tav>
                                        <p:tav tm="100000">
                                          <p:val>
                                            <p:strVal val="#ppt_h"/>
                                          </p:val>
                                        </p:tav>
                                      </p:tavLst>
                                    </p:anim>
                                    <p:anim calcmode="lin" valueType="num">
                                      <p:cBhvr>
                                        <p:cTn id="25" dur="500" fill="hold"/>
                                        <p:tgtEl>
                                          <p:spTgt spid="396"/>
                                        </p:tgtEl>
                                        <p:attrNameLst>
                                          <p:attrName>ppt_x</p:attrName>
                                        </p:attrNameLst>
                                      </p:cBhvr>
                                      <p:tavLst>
                                        <p:tav tm="0">
                                          <p:val>
                                            <p:fltVal val="0.5"/>
                                          </p:val>
                                        </p:tav>
                                        <p:tav tm="100000">
                                          <p:val>
                                            <p:strVal val="#ppt_x"/>
                                          </p:val>
                                        </p:tav>
                                      </p:tavLst>
                                    </p:anim>
                                    <p:anim calcmode="lin" valueType="num">
                                      <p:cBhvr>
                                        <p:cTn id="26" dur="500" fill="hold"/>
                                        <p:tgtEl>
                                          <p:spTgt spid="39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36" fill="hold" grpId="0" nodeType="clickEffect">
                                  <p:stCondLst>
                                    <p:cond delay="0"/>
                                  </p:stCondLst>
                                  <p:childTnLst>
                                    <p:set>
                                      <p:cBhvr>
                                        <p:cTn id="30" dur="1" fill="hold">
                                          <p:stCondLst>
                                            <p:cond delay="0"/>
                                          </p:stCondLst>
                                        </p:cTn>
                                        <p:tgtEl>
                                          <p:spTgt spid="564439"/>
                                        </p:tgtEl>
                                        <p:attrNameLst>
                                          <p:attrName>style.visibility</p:attrName>
                                        </p:attrNameLst>
                                      </p:cBhvr>
                                      <p:to>
                                        <p:strVal val="visible"/>
                                      </p:to>
                                    </p:set>
                                    <p:anim calcmode="lin" valueType="num">
                                      <p:cBhvr>
                                        <p:cTn id="31"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2"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3" dur="500" fill="hold"/>
                                        <p:tgtEl>
                                          <p:spTgt spid="564439"/>
                                        </p:tgtEl>
                                        <p:attrNameLst>
                                          <p:attrName>ppt_x</p:attrName>
                                        </p:attrNameLst>
                                      </p:cBhvr>
                                      <p:tavLst>
                                        <p:tav tm="0">
                                          <p:val>
                                            <p:fltVal val="0.5"/>
                                          </p:val>
                                        </p:tav>
                                        <p:tav tm="100000">
                                          <p:val>
                                            <p:strVal val="#ppt_x"/>
                                          </p:val>
                                        </p:tav>
                                      </p:tavLst>
                                    </p:anim>
                                    <p:anim calcmode="lin" valueType="num">
                                      <p:cBhvr>
                                        <p:cTn id="34"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7" grpId="0" animBg="1"/>
      <p:bldP spid="396" grpId="0" animBg="1"/>
      <p:bldP spid="5644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4818" name="Rectangle 3"/>
          <p:cNvSpPr>
            <a:spLocks noChangeArrowheads="1"/>
          </p:cNvSpPr>
          <p:nvPr/>
        </p:nvSpPr>
        <p:spPr bwMode="auto">
          <a:xfrm>
            <a:off x="698500" y="850900"/>
            <a:ext cx="7823200" cy="5097463"/>
          </a:xfrm>
          <a:prstGeom prst="rect">
            <a:avLst/>
          </a:prstGeom>
          <a:solidFill>
            <a:schemeClr val="accent2"/>
          </a:solidFill>
          <a:ln w="76200">
            <a:solidFill>
              <a:schemeClr val="accent1"/>
            </a:solidFill>
            <a:miter lim="800000"/>
            <a:headEnd/>
            <a:tailEnd/>
          </a:ln>
        </p:spPr>
        <p:txBody>
          <a:bodyPr wrap="none" anchor="ctr"/>
          <a:lstStyle/>
          <a:p>
            <a:endParaRPr lang="th-TH"/>
          </a:p>
        </p:txBody>
      </p:sp>
      <p:sp>
        <p:nvSpPr>
          <p:cNvPr id="444420" name="Rectangle 4"/>
          <p:cNvSpPr>
            <a:spLocks noChangeArrowheads="1"/>
          </p:cNvSpPr>
          <p:nvPr/>
        </p:nvSpPr>
        <p:spPr bwMode="auto">
          <a:xfrm>
            <a:off x="738188" y="900113"/>
            <a:ext cx="7921625" cy="558165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3600" b="1">
                <a:solidFill>
                  <a:srgbClr val="FAFD00"/>
                </a:solidFill>
                <a:latin typeface="Times" charset="0"/>
              </a:rPr>
              <a:t>ประเมินช่วงเวลาอย่างคร่าวๆ</a:t>
            </a:r>
            <a:r>
              <a:rPr lang="en-US" sz="3600" b="1">
                <a:solidFill>
                  <a:srgbClr val="FAFD00"/>
                </a:solidFill>
                <a:latin typeface="Times" charset="0"/>
              </a:rPr>
              <a:t>:</a:t>
            </a:r>
          </a:p>
          <a:p>
            <a:pPr algn="ctr">
              <a:defRPr/>
            </a:pPr>
            <a:endParaRPr lang="en-US" sz="3600" b="1">
              <a:solidFill>
                <a:srgbClr val="FAFD00"/>
              </a:solidFill>
              <a:latin typeface="Times" charset="0"/>
            </a:endParaRPr>
          </a:p>
          <a:p>
            <a:pPr>
              <a:defRPr/>
            </a:pPr>
            <a:r>
              <a:rPr lang="th-TH" sz="3600" b="1">
                <a:solidFill>
                  <a:srgbClr val="FAFD00"/>
                </a:solidFill>
                <a:latin typeface="Times" charset="0"/>
              </a:rPr>
              <a:t>อับราฮัม</a:t>
            </a:r>
            <a:r>
              <a:rPr lang="en-US" sz="3600" b="1">
                <a:solidFill>
                  <a:srgbClr val="FAFD00"/>
                </a:solidFill>
                <a:latin typeface="Times" charset="0"/>
              </a:rPr>
              <a:t>-</a:t>
            </a:r>
            <a:r>
              <a:rPr lang="th-TH" sz="3600" b="1">
                <a:solidFill>
                  <a:srgbClr val="FAFD00"/>
                </a:solidFill>
                <a:latin typeface="Times" charset="0"/>
              </a:rPr>
              <a:t>โยเซฟ</a:t>
            </a:r>
            <a:r>
              <a:rPr lang="en-US" sz="3600" b="1">
                <a:solidFill>
                  <a:srgbClr val="FAFD00"/>
                </a:solidFill>
                <a:latin typeface="Times" charset="0"/>
              </a:rPr>
              <a:t>	  	2000 B.C.</a:t>
            </a:r>
            <a:endParaRPr lang="en-US" sz="3600" b="1">
              <a:solidFill>
                <a:schemeClr val="hlink"/>
              </a:solidFill>
              <a:latin typeface="Times" charset="0"/>
            </a:endParaRPr>
          </a:p>
          <a:p>
            <a:pPr>
              <a:defRPr/>
            </a:pPr>
            <a:endParaRPr lang="en-US" sz="3600" b="1">
              <a:solidFill>
                <a:srgbClr val="FAFD00"/>
              </a:solidFill>
              <a:latin typeface="Times" charset="0"/>
            </a:endParaRPr>
          </a:p>
          <a:p>
            <a:pPr>
              <a:defRPr/>
            </a:pPr>
            <a:r>
              <a:rPr lang="th-TH" sz="3600" b="1">
                <a:solidFill>
                  <a:srgbClr val="FAFD00"/>
                </a:solidFill>
                <a:latin typeface="Times" charset="0"/>
              </a:rPr>
              <a:t>โมเสส</a:t>
            </a:r>
            <a:r>
              <a:rPr lang="en-US" sz="3600" b="1">
                <a:solidFill>
                  <a:srgbClr val="FAFD00"/>
                </a:solidFill>
                <a:latin typeface="Times" charset="0"/>
              </a:rPr>
              <a:t>-</a:t>
            </a:r>
            <a:r>
              <a:rPr lang="th-TH" sz="3600" b="1">
                <a:solidFill>
                  <a:srgbClr val="FAFD00"/>
                </a:solidFill>
                <a:latin typeface="Times" charset="0"/>
              </a:rPr>
              <a:t>โยชูวา</a:t>
            </a:r>
            <a:r>
              <a:rPr lang="en-US" sz="3600" b="1">
                <a:solidFill>
                  <a:srgbClr val="FAFD00"/>
                </a:solidFill>
                <a:latin typeface="Times" charset="0"/>
              </a:rPr>
              <a:t>	  		1500 B.C.</a:t>
            </a:r>
          </a:p>
          <a:p>
            <a:pPr>
              <a:defRPr/>
            </a:pPr>
            <a:endParaRPr lang="en-US" sz="3600" b="1">
              <a:solidFill>
                <a:srgbClr val="FAFD00"/>
              </a:solidFill>
              <a:latin typeface="Times" charset="0"/>
            </a:endParaRPr>
          </a:p>
          <a:p>
            <a:pPr>
              <a:defRPr/>
            </a:pPr>
            <a:r>
              <a:rPr lang="th-TH" sz="3600" b="1">
                <a:solidFill>
                  <a:schemeClr val="hlink"/>
                </a:solidFill>
                <a:latin typeface="Times" charset="0"/>
              </a:rPr>
              <a:t>อนาธิปไตย</a:t>
            </a:r>
            <a:r>
              <a:rPr lang="en-US" sz="3600" b="1">
                <a:solidFill>
                  <a:schemeClr val="hlink"/>
                </a:solidFill>
                <a:latin typeface="Times" charset="0"/>
              </a:rPr>
              <a:t>-</a:t>
            </a:r>
            <a:r>
              <a:rPr lang="th-TH" sz="3600" b="1">
                <a:solidFill>
                  <a:schemeClr val="hlink"/>
                </a:solidFill>
                <a:latin typeface="Times" charset="0"/>
              </a:rPr>
              <a:t>สมบูรณาญาสิทธิราชย์</a:t>
            </a:r>
            <a:r>
              <a:rPr lang="en-US" sz="3600" b="1">
                <a:solidFill>
                  <a:schemeClr val="hlink"/>
                </a:solidFill>
                <a:latin typeface="Times" charset="0"/>
              </a:rPr>
              <a:t>  	1000 B.C.</a:t>
            </a:r>
            <a:endParaRPr lang="en-US" sz="3600" b="1">
              <a:solidFill>
                <a:srgbClr val="FAFD00"/>
              </a:solidFill>
              <a:latin typeface="Times" charset="0"/>
            </a:endParaRPr>
          </a:p>
          <a:p>
            <a:pPr>
              <a:defRPr/>
            </a:pPr>
            <a:endParaRPr lang="en-US" sz="3600" b="1">
              <a:solidFill>
                <a:srgbClr val="FAFD00"/>
              </a:solidFill>
              <a:latin typeface="Times" charset="0"/>
            </a:endParaRPr>
          </a:p>
          <a:p>
            <a:pPr>
              <a:defRPr/>
            </a:pPr>
            <a:endParaRPr lang="en-US" sz="3600" b="1">
              <a:solidFill>
                <a:srgbClr val="FAFD00"/>
              </a:solidFill>
              <a:latin typeface="Times" charset="0"/>
            </a:endParaRPr>
          </a:p>
          <a:p>
            <a:pPr algn="ctr">
              <a:defRPr/>
            </a:pPr>
            <a:endParaRPr lang="en-US" sz="3600" b="1">
              <a:solidFill>
                <a:srgbClr val="FAFD00"/>
              </a:solidFill>
              <a:latin typeface="Times" charset="0"/>
            </a:endParaRPr>
          </a:p>
        </p:txBody>
      </p:sp>
      <p:sp>
        <p:nvSpPr>
          <p:cNvPr id="34820"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44422" name="Oval 6"/>
          <p:cNvSpPr>
            <a:spLocks noChangeArrowheads="1"/>
          </p:cNvSpPr>
          <p:nvPr/>
        </p:nvSpPr>
        <p:spPr bwMode="auto">
          <a:xfrm>
            <a:off x="355600" y="4025900"/>
            <a:ext cx="8394700" cy="982663"/>
          </a:xfrm>
          <a:prstGeom prst="ellipse">
            <a:avLst/>
          </a:prstGeom>
          <a:noFill/>
          <a:ln w="57150">
            <a:solidFill>
              <a:srgbClr val="EEFF4B"/>
            </a:solidFill>
            <a:round/>
            <a:headEnd/>
            <a:tailEnd/>
          </a:ln>
          <a:effectLst>
            <a:outerShdw blurRad="63500" dist="81320" dir="2319588" algn="ctr" rotWithShape="0">
              <a:schemeClr val="bg2">
                <a:alpha val="74998"/>
              </a:schemeClr>
            </a:outerShdw>
          </a:effectLst>
        </p:spPr>
        <p:txBody>
          <a:bodyPr wrap="none" anchor="ctr"/>
          <a:lstStyle/>
          <a:p>
            <a:pPr>
              <a:defRPr/>
            </a:pPr>
            <a:endParaRPr lang="th-TH"/>
          </a:p>
        </p:txBody>
      </p:sp>
      <p:sp>
        <p:nvSpPr>
          <p:cNvPr id="34822"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4427" name="Rectangle 11"/>
          <p:cNvSpPr>
            <a:spLocks noChangeArrowheads="1"/>
          </p:cNvSpPr>
          <p:nvPr/>
        </p:nvSpPr>
        <p:spPr bwMode="auto">
          <a:xfrm>
            <a:off x="8120063"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44420"/>
                                        </p:tgtEl>
                                        <p:attrNameLst>
                                          <p:attrName>style.visibility</p:attrName>
                                        </p:attrNameLst>
                                      </p:cBhvr>
                                      <p:to>
                                        <p:strVal val="visible"/>
                                      </p:to>
                                    </p:set>
                                    <p:animEffect transition="in" filter="fade">
                                      <p:cBhvr>
                                        <p:cTn id="7" dur="1000"/>
                                        <p:tgtEl>
                                          <p:spTgt spid="444420"/>
                                        </p:tgtEl>
                                      </p:cBhvr>
                                    </p:animEffect>
                                  </p:childTnLst>
                                </p:cTn>
                              </p:par>
                            </p:childTnLst>
                          </p:cTn>
                        </p:par>
                        <p:par>
                          <p:cTn id="8" fill="hold" nodeType="afterGroup">
                            <p:stCondLst>
                              <p:cond delay="1000"/>
                            </p:stCondLst>
                            <p:childTnLst>
                              <p:par>
                                <p:cTn id="9" presetID="23" presetClass="entr" presetSubtype="528" fill="hold" grpId="0" nodeType="afterEffect">
                                  <p:stCondLst>
                                    <p:cond delay="100"/>
                                  </p:stCondLst>
                                  <p:childTnLst>
                                    <p:set>
                                      <p:cBhvr>
                                        <p:cTn id="10" dur="1" fill="hold">
                                          <p:stCondLst>
                                            <p:cond delay="0"/>
                                          </p:stCondLst>
                                        </p:cTn>
                                        <p:tgtEl>
                                          <p:spTgt spid="444422"/>
                                        </p:tgtEl>
                                        <p:attrNameLst>
                                          <p:attrName>style.visibility</p:attrName>
                                        </p:attrNameLst>
                                      </p:cBhvr>
                                      <p:to>
                                        <p:strVal val="visible"/>
                                      </p:to>
                                    </p:set>
                                    <p:anim calcmode="lin" valueType="num">
                                      <p:cBhvr>
                                        <p:cTn id="11" dur="500" fill="hold"/>
                                        <p:tgtEl>
                                          <p:spTgt spid="444422"/>
                                        </p:tgtEl>
                                        <p:attrNameLst>
                                          <p:attrName>ppt_w</p:attrName>
                                        </p:attrNameLst>
                                      </p:cBhvr>
                                      <p:tavLst>
                                        <p:tav tm="0">
                                          <p:val>
                                            <p:fltVal val="0"/>
                                          </p:val>
                                        </p:tav>
                                        <p:tav tm="100000">
                                          <p:val>
                                            <p:strVal val="#ppt_w"/>
                                          </p:val>
                                        </p:tav>
                                      </p:tavLst>
                                    </p:anim>
                                    <p:anim calcmode="lin" valueType="num">
                                      <p:cBhvr>
                                        <p:cTn id="12" dur="500" fill="hold"/>
                                        <p:tgtEl>
                                          <p:spTgt spid="444422"/>
                                        </p:tgtEl>
                                        <p:attrNameLst>
                                          <p:attrName>ppt_h</p:attrName>
                                        </p:attrNameLst>
                                      </p:cBhvr>
                                      <p:tavLst>
                                        <p:tav tm="0">
                                          <p:val>
                                            <p:fltVal val="0"/>
                                          </p:val>
                                        </p:tav>
                                        <p:tav tm="100000">
                                          <p:val>
                                            <p:strVal val="#ppt_h"/>
                                          </p:val>
                                        </p:tav>
                                      </p:tavLst>
                                    </p:anim>
                                    <p:anim calcmode="lin" valueType="num">
                                      <p:cBhvr>
                                        <p:cTn id="13" dur="500" fill="hold"/>
                                        <p:tgtEl>
                                          <p:spTgt spid="444422"/>
                                        </p:tgtEl>
                                        <p:attrNameLst>
                                          <p:attrName>ppt_x</p:attrName>
                                        </p:attrNameLst>
                                      </p:cBhvr>
                                      <p:tavLst>
                                        <p:tav tm="0">
                                          <p:val>
                                            <p:fltVal val="0.5"/>
                                          </p:val>
                                        </p:tav>
                                        <p:tav tm="100000">
                                          <p:val>
                                            <p:strVal val="#ppt_x"/>
                                          </p:val>
                                        </p:tav>
                                      </p:tavLst>
                                    </p:anim>
                                    <p:anim calcmode="lin" valueType="num">
                                      <p:cBhvr>
                                        <p:cTn id="14" dur="500" fill="hold"/>
                                        <p:tgtEl>
                                          <p:spTgt spid="44442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0" grpId="0" autoUpdateAnimBg="0"/>
      <p:bldP spid="4444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Freeform 18"/>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36866" name="Text Box 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443398" name="Text Box 6"/>
          <p:cNvSpPr txBox="1">
            <a:spLocks noChangeArrowheads="1"/>
          </p:cNvSpPr>
          <p:nvPr/>
        </p:nvSpPr>
        <p:spPr bwMode="auto">
          <a:xfrm>
            <a:off x="1790700" y="-9525"/>
            <a:ext cx="41878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ซมอ</a:t>
            </a:r>
            <a:r>
              <a:rPr lang="en-US" sz="1600" b="1">
                <a:solidFill>
                  <a:schemeClr val="tx1"/>
                </a:solidFill>
                <a:latin typeface="Comic Sans MS" charset="0"/>
              </a:rPr>
              <a:t>. 9:1 </a:t>
            </a:r>
            <a:r>
              <a:rPr lang="th-TH" sz="1600" b="1">
                <a:solidFill>
                  <a:schemeClr val="tx1"/>
                </a:solidFill>
                <a:latin typeface="Comic Sans MS" charset="0"/>
              </a:rPr>
              <a:t>ถึง</a:t>
            </a:r>
            <a:r>
              <a:rPr lang="en-US" sz="1600" b="1">
                <a:solidFill>
                  <a:schemeClr val="tx1"/>
                </a:solidFill>
                <a:latin typeface="Comic Sans MS" charset="0"/>
              </a:rPr>
              <a:t> 2 </a:t>
            </a:r>
            <a:r>
              <a:rPr lang="th-TH" sz="1600" b="1">
                <a:solidFill>
                  <a:schemeClr val="tx1"/>
                </a:solidFill>
                <a:latin typeface="Comic Sans MS" charset="0"/>
              </a:rPr>
              <a:t>พกษ.</a:t>
            </a:r>
            <a:r>
              <a:rPr lang="en-US" sz="1600" b="1">
                <a:solidFill>
                  <a:schemeClr val="tx1"/>
                </a:solidFill>
                <a:latin typeface="Comic Sans MS" charset="0"/>
              </a:rPr>
              <a:t> 25:21</a:t>
            </a:r>
          </a:p>
        </p:txBody>
      </p:sp>
      <p:sp>
        <p:nvSpPr>
          <p:cNvPr id="36868"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3402" name="Rectangle 10"/>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17</a:t>
            </a:r>
          </a:p>
        </p:txBody>
      </p:sp>
      <p:sp>
        <p:nvSpPr>
          <p:cNvPr id="36870"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3407" name="Oval 15"/>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36872" name="Freeform 16"/>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43409" name="Rectangle 17"/>
          <p:cNvSpPr>
            <a:spLocks noChangeArrowheads="1"/>
          </p:cNvSpPr>
          <p:nvPr/>
        </p:nvSpPr>
        <p:spPr bwMode="auto">
          <a:xfrm>
            <a:off x="6772275" y="901700"/>
            <a:ext cx="184467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5400">
                <a:solidFill>
                  <a:srgbClr val="1CFF23"/>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nvGrpSpPr>
          <p:cNvPr id="36874" name="Group 136"/>
          <p:cNvGrpSpPr>
            <a:grpSpLocks/>
          </p:cNvGrpSpPr>
          <p:nvPr/>
        </p:nvGrpSpPr>
        <p:grpSpPr bwMode="auto">
          <a:xfrm>
            <a:off x="2684463" y="930275"/>
            <a:ext cx="4973637" cy="4221163"/>
            <a:chOff x="1471" y="701"/>
            <a:chExt cx="3133" cy="2659"/>
          </a:xfrm>
        </p:grpSpPr>
        <p:sp>
          <p:nvSpPr>
            <p:cNvPr id="36876"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th-TH"/>
            </a:p>
          </p:txBody>
        </p:sp>
        <p:sp>
          <p:nvSpPr>
            <p:cNvPr id="36877" name="Rectangle 60"/>
            <p:cNvSpPr>
              <a:spLocks noChangeArrowheads="1"/>
            </p:cNvSpPr>
            <p:nvPr/>
          </p:nvSpPr>
          <p:spPr bwMode="auto">
            <a:xfrm>
              <a:off x="1614" y="741"/>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78"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36879"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880"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th-TH"/>
            </a:p>
          </p:txBody>
        </p:sp>
        <p:sp>
          <p:nvSpPr>
            <p:cNvPr id="36881" name="Rectangle 64"/>
            <p:cNvSpPr>
              <a:spLocks noChangeArrowheads="1"/>
            </p:cNvSpPr>
            <p:nvPr/>
          </p:nvSpPr>
          <p:spPr bwMode="auto">
            <a:xfrm>
              <a:off x="1589" y="727"/>
              <a:ext cx="59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การทรงสร้าง</a:t>
              </a:r>
              <a:endParaRPr lang="en-US"/>
            </a:p>
          </p:txBody>
        </p:sp>
        <p:sp>
          <p:nvSpPr>
            <p:cNvPr id="36882"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83"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84"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th-TH"/>
            </a:p>
          </p:txBody>
        </p:sp>
        <p:sp>
          <p:nvSpPr>
            <p:cNvPr id="36885" name="Rectangle 68"/>
            <p:cNvSpPr>
              <a:spLocks noChangeArrowheads="1"/>
            </p:cNvSpPr>
            <p:nvPr/>
          </p:nvSpPr>
          <p:spPr bwMode="auto">
            <a:xfrm>
              <a:off x="1777" y="946"/>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86"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36887"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36888"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th-TH"/>
            </a:p>
          </p:txBody>
        </p:sp>
        <p:sp>
          <p:nvSpPr>
            <p:cNvPr id="36889" name="Rectangle 72"/>
            <p:cNvSpPr>
              <a:spLocks noChangeArrowheads="1"/>
            </p:cNvSpPr>
            <p:nvPr/>
          </p:nvSpPr>
          <p:spPr bwMode="auto">
            <a:xfrm>
              <a:off x="1803" y="923"/>
              <a:ext cx="47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อัมบราฮัม</a:t>
              </a:r>
              <a:endParaRPr lang="en-US"/>
            </a:p>
          </p:txBody>
        </p:sp>
        <p:sp>
          <p:nvSpPr>
            <p:cNvPr id="36890"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91"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92"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th-TH"/>
            </a:p>
          </p:txBody>
        </p:sp>
        <p:sp>
          <p:nvSpPr>
            <p:cNvPr id="36893" name="Rectangle 76"/>
            <p:cNvSpPr>
              <a:spLocks noChangeArrowheads="1"/>
            </p:cNvSpPr>
            <p:nvPr/>
          </p:nvSpPr>
          <p:spPr bwMode="auto">
            <a:xfrm>
              <a:off x="1940" y="1135"/>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36894"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36895"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896"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th-TH"/>
            </a:p>
          </p:txBody>
        </p:sp>
        <p:sp>
          <p:nvSpPr>
            <p:cNvPr id="36897" name="Rectangle 80"/>
            <p:cNvSpPr>
              <a:spLocks noChangeArrowheads="1"/>
            </p:cNvSpPr>
            <p:nvPr/>
          </p:nvSpPr>
          <p:spPr bwMode="auto">
            <a:xfrm>
              <a:off x="2008" y="1121"/>
              <a:ext cx="37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โยเซฟ</a:t>
              </a:r>
              <a:endParaRPr lang="en-US"/>
            </a:p>
          </p:txBody>
        </p:sp>
        <p:sp>
          <p:nvSpPr>
            <p:cNvPr id="36898"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899"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00"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36901"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02"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th-TH"/>
            </a:p>
          </p:txBody>
        </p:sp>
        <p:sp>
          <p:nvSpPr>
            <p:cNvPr id="36903" name="Rectangle 86"/>
            <p:cNvSpPr>
              <a:spLocks noChangeArrowheads="1"/>
            </p:cNvSpPr>
            <p:nvPr/>
          </p:nvSpPr>
          <p:spPr bwMode="auto">
            <a:xfrm>
              <a:off x="2220" y="1310"/>
              <a:ext cx="36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โมเสส</a:t>
              </a:r>
              <a:endParaRPr lang="en-US"/>
            </a:p>
          </p:txBody>
        </p:sp>
        <p:sp>
          <p:nvSpPr>
            <p:cNvPr id="36904"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05"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th-TH"/>
            </a:p>
          </p:txBody>
        </p:sp>
        <p:sp>
          <p:nvSpPr>
            <p:cNvPr id="36906"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07"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th-TH"/>
            </a:p>
          </p:txBody>
        </p:sp>
        <p:sp>
          <p:nvSpPr>
            <p:cNvPr id="36908" name="Rectangle 91"/>
            <p:cNvSpPr>
              <a:spLocks noChangeArrowheads="1"/>
            </p:cNvSpPr>
            <p:nvPr/>
          </p:nvSpPr>
          <p:spPr bwMode="auto">
            <a:xfrm>
              <a:off x="2370" y="1516"/>
              <a:ext cx="36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โยชูวา</a:t>
              </a:r>
              <a:endParaRPr lang="en-US"/>
            </a:p>
          </p:txBody>
        </p:sp>
        <p:sp>
          <p:nvSpPr>
            <p:cNvPr id="36909"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10"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th-TH"/>
            </a:p>
          </p:txBody>
        </p:sp>
        <p:sp>
          <p:nvSpPr>
            <p:cNvPr id="36911"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th-TH"/>
            </a:p>
          </p:txBody>
        </p:sp>
        <p:sp>
          <p:nvSpPr>
            <p:cNvPr id="36912"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th-TH"/>
            </a:p>
          </p:txBody>
        </p:sp>
        <p:sp>
          <p:nvSpPr>
            <p:cNvPr id="36913" name="Rectangle 96"/>
            <p:cNvSpPr>
              <a:spLocks noChangeArrowheads="1"/>
            </p:cNvSpPr>
            <p:nvPr/>
          </p:nvSpPr>
          <p:spPr bwMode="auto">
            <a:xfrm>
              <a:off x="2428" y="1706"/>
              <a:ext cx="56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อนาธิปไตย</a:t>
              </a:r>
              <a:endParaRPr lang="en-US"/>
            </a:p>
          </p:txBody>
        </p:sp>
        <p:sp>
          <p:nvSpPr>
            <p:cNvPr id="36914"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15"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th-TH"/>
            </a:p>
          </p:txBody>
        </p:sp>
        <p:sp>
          <p:nvSpPr>
            <p:cNvPr id="36916"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17"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th-TH"/>
            </a:p>
          </p:txBody>
        </p:sp>
        <p:sp>
          <p:nvSpPr>
            <p:cNvPr id="36918" name="Rectangle 101"/>
            <p:cNvSpPr>
              <a:spLocks noChangeArrowheads="1"/>
            </p:cNvSpPr>
            <p:nvPr/>
          </p:nvSpPr>
          <p:spPr bwMode="auto">
            <a:xfrm>
              <a:off x="2396" y="1920"/>
              <a:ext cx="98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สมบูรณาญาสิทธิราชย์</a:t>
              </a:r>
              <a:endParaRPr lang="en-US"/>
            </a:p>
          </p:txBody>
        </p:sp>
        <p:sp>
          <p:nvSpPr>
            <p:cNvPr id="36919"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20"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36921"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36922"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th-TH"/>
            </a:p>
          </p:txBody>
        </p:sp>
        <p:sp>
          <p:nvSpPr>
            <p:cNvPr id="36923" name="Rectangle 106"/>
            <p:cNvSpPr>
              <a:spLocks noChangeArrowheads="1"/>
            </p:cNvSpPr>
            <p:nvPr/>
          </p:nvSpPr>
          <p:spPr bwMode="auto">
            <a:xfrm>
              <a:off x="2796" y="2125"/>
              <a:ext cx="47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เป็นเชลย</a:t>
              </a:r>
              <a:endParaRPr lang="en-US"/>
            </a:p>
          </p:txBody>
        </p:sp>
        <p:sp>
          <p:nvSpPr>
            <p:cNvPr id="36924"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25"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26"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th-TH"/>
            </a:p>
          </p:txBody>
        </p:sp>
        <p:sp>
          <p:nvSpPr>
            <p:cNvPr id="36927"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28"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th-TH"/>
            </a:p>
          </p:txBody>
        </p:sp>
        <p:sp>
          <p:nvSpPr>
            <p:cNvPr id="36929" name="Rectangle 112"/>
            <p:cNvSpPr>
              <a:spLocks noChangeArrowheads="1"/>
            </p:cNvSpPr>
            <p:nvPr/>
          </p:nvSpPr>
          <p:spPr bwMode="auto">
            <a:xfrm>
              <a:off x="2993" y="2344"/>
              <a:ext cx="47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ช่วงเงียบ</a:t>
              </a:r>
              <a:endParaRPr lang="en-US"/>
            </a:p>
          </p:txBody>
        </p:sp>
        <p:sp>
          <p:nvSpPr>
            <p:cNvPr id="36930"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31"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32"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th-TH"/>
            </a:p>
          </p:txBody>
        </p:sp>
        <p:sp>
          <p:nvSpPr>
            <p:cNvPr id="36933"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36934"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th-TH"/>
            </a:p>
          </p:txBody>
        </p:sp>
        <p:grpSp>
          <p:nvGrpSpPr>
            <p:cNvPr id="36935" name="Group 118"/>
            <p:cNvGrpSpPr>
              <a:grpSpLocks/>
            </p:cNvGrpSpPr>
            <p:nvPr/>
          </p:nvGrpSpPr>
          <p:grpSpPr bwMode="auto">
            <a:xfrm>
              <a:off x="3171" y="2562"/>
              <a:ext cx="587" cy="283"/>
              <a:chOff x="3075" y="3101"/>
              <a:chExt cx="512" cy="241"/>
            </a:xfrm>
          </p:grpSpPr>
          <p:sp>
            <p:nvSpPr>
              <p:cNvPr id="36938" name="Rectangle 119"/>
              <p:cNvSpPr>
                <a:spLocks noChangeArrowheads="1"/>
              </p:cNvSpPr>
              <p:nvPr/>
            </p:nvSpPr>
            <p:spPr bwMode="auto">
              <a:xfrm>
                <a:off x="3075" y="3113"/>
                <a:ext cx="16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36939" name="Rectangle 120"/>
              <p:cNvSpPr>
                <a:spLocks noChangeArrowheads="1"/>
              </p:cNvSpPr>
              <p:nvPr/>
            </p:nvSpPr>
            <p:spPr bwMode="auto">
              <a:xfrm>
                <a:off x="3136" y="3101"/>
                <a:ext cx="451"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th-TH" sz="2900" b="1">
                    <a:solidFill>
                      <a:schemeClr val="accent1"/>
                    </a:solidFill>
                    <a:latin typeface="Helvetica" charset="0"/>
                  </a:rPr>
                  <a:t>พระเยซู</a:t>
                </a:r>
                <a:endParaRPr lang="en-US"/>
              </a:p>
            </p:txBody>
          </p:sp>
        </p:grpSp>
        <p:sp>
          <p:nvSpPr>
            <p:cNvPr id="36936"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36937"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43395" name="AutoShape 3"/>
          <p:cNvSpPr>
            <a:spLocks noChangeArrowheads="1"/>
          </p:cNvSpPr>
          <p:nvPr/>
        </p:nvSpPr>
        <p:spPr bwMode="auto">
          <a:xfrm rot="-1440000">
            <a:off x="2886075" y="3268663"/>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th-TH"/>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43395"/>
                                        </p:tgtEl>
                                        <p:attrNameLst>
                                          <p:attrName>style.visibility</p:attrName>
                                        </p:attrNameLst>
                                      </p:cBhvr>
                                      <p:to>
                                        <p:strVal val="visible"/>
                                      </p:to>
                                    </p:set>
                                    <p:anim calcmode="lin" valueType="num">
                                      <p:cBhvr additive="base">
                                        <p:cTn id="7" dur="500" fill="hold"/>
                                        <p:tgtEl>
                                          <p:spTgt spid="443395"/>
                                        </p:tgtEl>
                                        <p:attrNameLst>
                                          <p:attrName>ppt_x</p:attrName>
                                        </p:attrNameLst>
                                      </p:cBhvr>
                                      <p:tavLst>
                                        <p:tav tm="0">
                                          <p:val>
                                            <p:strVal val="0-#ppt_w/2"/>
                                          </p:val>
                                        </p:tav>
                                        <p:tav tm="100000">
                                          <p:val>
                                            <p:strVal val="#ppt_x"/>
                                          </p:val>
                                        </p:tav>
                                      </p:tavLst>
                                    </p:anim>
                                    <p:anim calcmode="lin" valueType="num">
                                      <p:cBhvr additive="base">
                                        <p:cTn id="8" dur="500" fill="hold"/>
                                        <p:tgtEl>
                                          <p:spTgt spid="4433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3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cs typeface="+mj-cs"/>
            </a:endParaRPr>
          </a:p>
        </p:txBody>
      </p:sp>
      <p:sp>
        <p:nvSpPr>
          <p:cNvPr id="29798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91440" tIns="45720" rIns="91440" bIns="45720" numCol="1" anchor="t" anchorCtr="0" compatLnSpc="1">
            <a:prstTxWarp prst="textNoShape">
              <a:avLst/>
            </a:prstTxWarp>
          </a:bodyPr>
          <a:lstStyle/>
          <a:p>
            <a:pPr>
              <a:defRPr/>
            </a:pPr>
            <a:endParaRPr lang="en-US">
              <a:effectLst>
                <a:outerShdw blurRad="38100" dist="38100" dir="2700000" algn="tl">
                  <a:srgbClr val="DDDDDD"/>
                </a:outerShdw>
              </a:effectLst>
              <a:cs typeface="+mn-cs"/>
            </a:endParaRPr>
          </a:p>
        </p:txBody>
      </p:sp>
      <p:pic>
        <p:nvPicPr>
          <p:cNvPr id="5123" name="Picture 4" descr="BACKGR~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7989"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48000"/>
            <a:ext cx="1828800"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25" name="WordArt 6"/>
          <p:cNvSpPr>
            <a:spLocks noChangeArrowheads="1" noChangeShapeType="1" noTextEdit="1"/>
          </p:cNvSpPr>
          <p:nvPr/>
        </p:nvSpPr>
        <p:spPr bwMode="auto">
          <a:xfrm rot="253965">
            <a:off x="414338" y="38776"/>
            <a:ext cx="7650162" cy="438785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FadeLeft">
              <a:avLst>
                <a:gd name="adj" fmla="val 12926"/>
              </a:avLst>
            </a:prstTxWarp>
          </a:bodyPr>
          <a:lstStyle/>
          <a:p>
            <a:pPr algn="ctr"/>
            <a:r>
              <a:rPr lang="th-TH" sz="6000" b="1" i="1" kern="10">
                <a:solidFill>
                  <a:srgbClr val="FFFF00"/>
                </a:solidFill>
                <a:effectLst>
                  <a:outerShdw blurRad="63500" dist="144802" dir="2272499" algn="ctr" rotWithShape="0">
                    <a:srgbClr val="1A0004">
                      <a:alpha val="79999"/>
                    </a:srgbClr>
                  </a:outerShdw>
                </a:effectLst>
                <a:latin typeface="Tahoma"/>
                <a:ea typeface="Tahoma"/>
                <a:cs typeface="Tahoma"/>
              </a:rPr>
              <a:t>พระคัมภีร์...</a:t>
            </a:r>
          </a:p>
          <a:p>
            <a:pPr algn="ctr"/>
            <a:r>
              <a:rPr lang="th-TH" sz="6000" b="1" i="1" kern="10">
                <a:solidFill>
                  <a:srgbClr val="FFFF00"/>
                </a:solidFill>
                <a:effectLst>
                  <a:outerShdw blurRad="63500" dist="144802" dir="2272499" algn="ctr" rotWithShape="0">
                    <a:srgbClr val="1A0004">
                      <a:alpha val="79999"/>
                    </a:srgbClr>
                  </a:outerShdw>
                </a:effectLst>
                <a:latin typeface="Tahoma"/>
                <a:ea typeface="Tahoma"/>
                <a:cs typeface="Tahoma"/>
              </a:rPr>
              <a:t>    จากพื้นฐาน</a:t>
            </a:r>
            <a:endParaRPr lang="en-US" sz="6000" b="1" i="1" kern="10">
              <a:solidFill>
                <a:srgbClr val="FFFF00"/>
              </a:solidFill>
              <a:effectLst>
                <a:outerShdw blurRad="63500" dist="144802" dir="2272499" algn="ctr" rotWithShape="0">
                  <a:srgbClr val="1A0004">
                    <a:alpha val="79999"/>
                  </a:srgbClr>
                </a:outerShdw>
              </a:effectLst>
              <a:latin typeface="Tahoma"/>
              <a:ea typeface="Tahoma"/>
              <a:cs typeface="Tahoma"/>
            </a:endParaRPr>
          </a:p>
        </p:txBody>
      </p:sp>
      <p:grpSp>
        <p:nvGrpSpPr>
          <p:cNvPr id="5126" name="Group 7"/>
          <p:cNvGrpSpPr>
            <a:grpSpLocks/>
          </p:cNvGrpSpPr>
          <p:nvPr/>
        </p:nvGrpSpPr>
        <p:grpSpPr bwMode="auto">
          <a:xfrm>
            <a:off x="250825" y="4542514"/>
            <a:ext cx="8596313" cy="1603375"/>
            <a:chOff x="48" y="3424"/>
            <a:chExt cx="5415" cy="832"/>
          </a:xfrm>
        </p:grpSpPr>
        <p:sp>
          <p:nvSpPr>
            <p:cNvPr id="297992" name="Text Box 8"/>
            <p:cNvSpPr txBox="1">
              <a:spLocks noChangeArrowheads="1"/>
            </p:cNvSpPr>
            <p:nvPr/>
          </p:nvSpPr>
          <p:spPr bwMode="auto">
            <a:xfrm>
              <a:off x="48" y="4114"/>
              <a:ext cx="1017" cy="142"/>
            </a:xfrm>
            <a:prstGeom prst="rect">
              <a:avLst/>
            </a:prstGeom>
            <a:noFill/>
            <a:ln>
              <a:noFill/>
            </a:ln>
            <a:effectLst>
              <a:outerShdw blurRad="63500" dist="85194" dir="1593903"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anchor="ctr">
              <a:spAutoFit/>
            </a:bodyPr>
            <a:lstStyle/>
            <a:p>
              <a:pPr algn="ctr">
                <a:spcBef>
                  <a:spcPct val="50000"/>
                </a:spcBef>
                <a:defRPr/>
              </a:pPr>
              <a:endParaRPr lang="en-US" sz="1200" b="1">
                <a:solidFill>
                  <a:srgbClr val="FFFFFF"/>
                </a:solidFill>
                <a:effectLst>
                  <a:outerShdw blurRad="38100" dist="38100" dir="2700000" algn="tl">
                    <a:srgbClr val="000000"/>
                  </a:outerShdw>
                </a:effectLst>
                <a:latin typeface="Times New Roman" charset="0"/>
              </a:endParaRPr>
            </a:p>
          </p:txBody>
        </p:sp>
        <p:sp>
          <p:nvSpPr>
            <p:cNvPr id="297993" name="Text Box 9"/>
            <p:cNvSpPr txBox="1">
              <a:spLocks noChangeArrowheads="1"/>
            </p:cNvSpPr>
            <p:nvPr/>
          </p:nvSpPr>
          <p:spPr bwMode="auto">
            <a:xfrm>
              <a:off x="409" y="3424"/>
              <a:ext cx="5054" cy="658"/>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a:spAutoFit/>
            </a:bodyPr>
            <a:lstStyle/>
            <a:p>
              <a:pPr algn="ctr">
                <a:spcBef>
                  <a:spcPct val="50000"/>
                </a:spcBef>
                <a:defRPr/>
              </a:pPr>
              <a:r>
                <a:rPr lang="th-TH" sz="2000" b="1" i="1">
                  <a:solidFill>
                    <a:srgbClr val="FAFD00"/>
                  </a:solidFill>
                  <a:latin typeface="Tahoma" charset="0"/>
                </a:rPr>
                <a:t>ผลงานนำเสนอของกลุ่มพันธกิจ “พระคัมภีร์...จากพื้นฐาน” นานาชาติ</a:t>
              </a:r>
            </a:p>
            <a:p>
              <a:pPr algn="ctr">
                <a:spcBef>
                  <a:spcPct val="50000"/>
                </a:spcBef>
                <a:defRPr/>
              </a:pPr>
              <a:r>
                <a:rPr lang="th-TH" sz="2000" b="1" i="1">
                  <a:solidFill>
                    <a:srgbClr val="FAFD00"/>
                  </a:solidFill>
                  <a:latin typeface="Tahoma" charset="0"/>
                </a:rPr>
                <a:t>ฟอร์ท เวิร์ธ, เท็กซัส</a:t>
              </a:r>
              <a:endParaRPr lang="en-US" sz="1800" b="1">
                <a:solidFill>
                  <a:srgbClr val="FAFD00"/>
                </a:solidFill>
                <a:latin typeface="Times New Roman" charset="0"/>
              </a:endParaRPr>
            </a:p>
            <a:p>
              <a:pPr algn="ctr">
                <a:spcBef>
                  <a:spcPct val="50000"/>
                </a:spcBef>
                <a:defRPr/>
              </a:pPr>
              <a:endParaRPr lang="en-US" sz="1800" b="1">
                <a:solidFill>
                  <a:srgbClr val="FAFD00"/>
                </a:solidFill>
                <a:latin typeface="Times New Roman" charset="0"/>
              </a:endParaRPr>
            </a:p>
          </p:txBody>
        </p:sp>
      </p:grpSp>
      <p:sp>
        <p:nvSpPr>
          <p:cNvPr id="297995" name="Text Box 11"/>
          <p:cNvSpPr txBox="1">
            <a:spLocks noChangeArrowheads="1"/>
          </p:cNvSpPr>
          <p:nvPr/>
        </p:nvSpPr>
        <p:spPr bwMode="auto">
          <a:xfrm>
            <a:off x="654050" y="6626225"/>
            <a:ext cx="915988"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spcBef>
                <a:spcPct val="50000"/>
              </a:spcBef>
              <a:defRPr/>
            </a:pPr>
            <a:r>
              <a:rPr lang="en-US" sz="900" b="1">
                <a:solidFill>
                  <a:srgbClr val="FFFFFF"/>
                </a:solidFill>
                <a:latin typeface="Arial" charset="0"/>
              </a:rPr>
              <a:t>©2004 TBBMI</a:t>
            </a:r>
          </a:p>
        </p:txBody>
      </p:sp>
      <p:sp>
        <p:nvSpPr>
          <p:cNvPr id="297997" name="Rectangle 13"/>
          <p:cNvSpPr>
            <a:spLocks noChangeArrowheads="1"/>
          </p:cNvSpPr>
          <p:nvPr/>
        </p:nvSpPr>
        <p:spPr bwMode="auto">
          <a:xfrm>
            <a:off x="7629525" y="6515100"/>
            <a:ext cx="6413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8.0.02.</a:t>
            </a:r>
          </a:p>
        </p:txBody>
      </p:sp>
      <p:sp>
        <p:nvSpPr>
          <p:cNvPr id="297998" name="Rectangle 14"/>
          <p:cNvSpPr>
            <a:spLocks noChangeArrowheads="1"/>
          </p:cNvSpPr>
          <p:nvPr/>
        </p:nvSpPr>
        <p:spPr bwMode="auto">
          <a:xfrm>
            <a:off x="8093075" y="6513513"/>
            <a:ext cx="336550" cy="269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01</a:t>
            </a:r>
          </a:p>
        </p:txBody>
      </p:sp>
      <p:sp>
        <p:nvSpPr>
          <p:cNvPr id="13" name="Rectangle 12"/>
          <p:cNvSpPr>
            <a:spLocks noChangeArrowheads="1"/>
          </p:cNvSpPr>
          <p:nvPr/>
        </p:nvSpPr>
        <p:spPr bwMode="auto">
          <a:xfrm>
            <a:off x="-36512" y="5733257"/>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397" tIns="45698" rIns="91397" bIns="45698"/>
          <a:lstStyle/>
          <a:p>
            <a:pPr algn="ctr" eaLnBrk="1" hangingPunct="1">
              <a:spcBef>
                <a:spcPct val="20000"/>
              </a:spcBef>
              <a:spcAft>
                <a:spcPts val="0"/>
              </a:spcAft>
              <a:buClr>
                <a:srgbClr val="FFCC00"/>
              </a:buClr>
              <a:buSzPct val="70000"/>
              <a:defRPr/>
            </a:pPr>
            <a:r>
              <a:rPr lang="en-US" sz="2000" b="1" kern="0" dirty="0">
                <a:solidFill>
                  <a:srgbClr val="FFFFFF"/>
                </a:solidFill>
                <a:effectLst>
                  <a:outerShdw blurRad="38100" dist="38100" dir="2700000" algn="tl">
                    <a:srgbClr val="000000"/>
                  </a:outerShdw>
                </a:effectLst>
                <a:latin typeface="Arial"/>
                <a:cs typeface="Arial"/>
              </a:rPr>
              <a:t>Designed by Dr. John Fryman, Texas, USA • </a:t>
            </a:r>
            <a:r>
              <a:rPr lang="en-US" sz="2000" b="1" kern="0" dirty="0" err="1">
                <a:solidFill>
                  <a:srgbClr val="FFFFFF"/>
                </a:solidFill>
                <a:effectLst>
                  <a:outerShdw blurRad="38100" dist="38100" dir="2700000" algn="tl">
                    <a:srgbClr val="000000"/>
                  </a:outerShdw>
                </a:effectLst>
                <a:latin typeface="Arial"/>
                <a:cs typeface="Arial"/>
              </a:rPr>
              <a:t>BibleBasically.org</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Taught by Dr. Rick Griffith, Singapore Bible College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All files in many languages for free download at BibleStudyDownloads.org</a:t>
            </a:r>
          </a:p>
        </p:txBody>
      </p:sp>
    </p:spTree>
    <p:extLst>
      <p:ext uri="{BB962C8B-B14F-4D97-AF65-F5344CB8AC3E}">
        <p14:creationId xmlns:p14="http://schemas.microsoft.com/office/powerpoint/2010/main" val="2404717161"/>
      </p:ext>
    </p:extLst>
  </p:cSld>
  <p:clrMapOvr>
    <a:masterClrMapping/>
  </p:clrMapOvr>
  <p:transition spd="med">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th-TH"/>
          </a:p>
        </p:txBody>
      </p:sp>
      <p:sp>
        <p:nvSpPr>
          <p:cNvPr id="3891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915"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8916"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917"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45448"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842DE"/>
                </a:solidFill>
                <a:latin typeface="Times" pitchFamily="-112" charset="0"/>
                <a:ea typeface="+mn-ea"/>
                <a:cs typeface="+mn-cs"/>
              </a:rPr>
              <a:t>ER</a:t>
            </a:r>
          </a:p>
        </p:txBody>
      </p:sp>
      <p:sp>
        <p:nvSpPr>
          <p:cNvPr id="38919"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45450"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38921"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922"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38923"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45454"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45455"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45456"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38927"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8928"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8929"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5461"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45462"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64"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45465"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U</a:t>
            </a:r>
          </a:p>
        </p:txBody>
      </p:sp>
      <p:sp>
        <p:nvSpPr>
          <p:cNvPr id="445466"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445468"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38936" name="Oval 29"/>
          <p:cNvSpPr>
            <a:spLocks noChangeArrowheads="1"/>
          </p:cNvSpPr>
          <p:nvPr/>
        </p:nvSpPr>
        <p:spPr bwMode="auto">
          <a:xfrm>
            <a:off x="5313363" y="1982788"/>
            <a:ext cx="193675" cy="187325"/>
          </a:xfrm>
          <a:prstGeom prst="ellipse">
            <a:avLst/>
          </a:prstGeom>
          <a:solidFill>
            <a:srgbClr val="0831AD"/>
          </a:solidFill>
          <a:ln w="25400">
            <a:solidFill>
              <a:srgbClr val="00AE00"/>
            </a:solidFill>
            <a:round/>
            <a:headEnd/>
            <a:tailEnd/>
          </a:ln>
        </p:spPr>
        <p:txBody>
          <a:bodyPr wrap="none" anchor="ctr"/>
          <a:lstStyle/>
          <a:p>
            <a:endParaRPr lang="th-TH"/>
          </a:p>
        </p:txBody>
      </p:sp>
      <p:sp>
        <p:nvSpPr>
          <p:cNvPr id="445470" name="Rectangle 30"/>
          <p:cNvSpPr>
            <a:spLocks noChangeArrowheads="1"/>
          </p:cNvSpPr>
          <p:nvPr/>
        </p:nvSpPr>
        <p:spPr bwMode="auto">
          <a:xfrm>
            <a:off x="70881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445473"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445475"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445478"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445480"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445482"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445483"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45484" name="Freeform 44"/>
          <p:cNvSpPr>
            <a:spLocks/>
          </p:cNvSpPr>
          <p:nvPr/>
        </p:nvSpPr>
        <p:spPr bwMode="auto">
          <a:xfrm>
            <a:off x="5816600" y="3136900"/>
            <a:ext cx="939800" cy="1422400"/>
          </a:xfrm>
          <a:custGeom>
            <a:avLst/>
            <a:gdLst>
              <a:gd name="T0" fmla="*/ 939800 w 592"/>
              <a:gd name="T1" fmla="*/ 1422400 h 896"/>
              <a:gd name="T2" fmla="*/ 520700 w 592"/>
              <a:gd name="T3" fmla="*/ 1206500 h 896"/>
              <a:gd name="T4" fmla="*/ 304800 w 592"/>
              <a:gd name="T5" fmla="*/ 914400 h 896"/>
              <a:gd name="T6" fmla="*/ 63500 w 592"/>
              <a:gd name="T7" fmla="*/ 254000 h 896"/>
              <a:gd name="T8" fmla="*/ 38100 w 592"/>
              <a:gd name="T9" fmla="*/ 127000 h 896"/>
              <a:gd name="T10" fmla="*/ 0 w 592"/>
              <a:gd name="T11" fmla="*/ 0 h 896"/>
              <a:gd name="T12" fmla="*/ 0 60000 65536"/>
              <a:gd name="T13" fmla="*/ 0 60000 65536"/>
              <a:gd name="T14" fmla="*/ 0 60000 65536"/>
              <a:gd name="T15" fmla="*/ 0 60000 65536"/>
              <a:gd name="T16" fmla="*/ 0 60000 65536"/>
              <a:gd name="T17" fmla="*/ 0 60000 65536"/>
              <a:gd name="T18" fmla="*/ 0 w 592"/>
              <a:gd name="T19" fmla="*/ 0 h 896"/>
              <a:gd name="T20" fmla="*/ 592 w 592"/>
              <a:gd name="T21" fmla="*/ 896 h 896"/>
            </a:gdLst>
            <a:ahLst/>
            <a:cxnLst>
              <a:cxn ang="T12">
                <a:pos x="T0" y="T1"/>
              </a:cxn>
              <a:cxn ang="T13">
                <a:pos x="T2" y="T3"/>
              </a:cxn>
              <a:cxn ang="T14">
                <a:pos x="T4" y="T5"/>
              </a:cxn>
              <a:cxn ang="T15">
                <a:pos x="T6" y="T7"/>
              </a:cxn>
              <a:cxn ang="T16">
                <a:pos x="T8" y="T9"/>
              </a:cxn>
              <a:cxn ang="T17">
                <a:pos x="T10" y="T11"/>
              </a:cxn>
            </a:cxnLst>
            <a:rect l="T18" t="T19" r="T20" b="T21"/>
            <a:pathLst>
              <a:path w="592" h="896">
                <a:moveTo>
                  <a:pt x="592" y="896"/>
                </a:moveTo>
                <a:cubicBezTo>
                  <a:pt x="508" y="840"/>
                  <a:pt x="405" y="824"/>
                  <a:pt x="328" y="760"/>
                </a:cubicBezTo>
                <a:cubicBezTo>
                  <a:pt x="268" y="710"/>
                  <a:pt x="232" y="640"/>
                  <a:pt x="192" y="576"/>
                </a:cubicBezTo>
                <a:cubicBezTo>
                  <a:pt x="107" y="440"/>
                  <a:pt x="78" y="313"/>
                  <a:pt x="40" y="160"/>
                </a:cubicBezTo>
                <a:cubicBezTo>
                  <a:pt x="33" y="133"/>
                  <a:pt x="30" y="106"/>
                  <a:pt x="24" y="80"/>
                </a:cubicBezTo>
                <a:cubicBezTo>
                  <a:pt x="17" y="55"/>
                  <a:pt x="0" y="26"/>
                  <a:pt x="0"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5485" name="Freeform 45"/>
          <p:cNvSpPr>
            <a:spLocks/>
          </p:cNvSpPr>
          <p:nvPr/>
        </p:nvSpPr>
        <p:spPr bwMode="auto">
          <a:xfrm>
            <a:off x="2921000" y="1852613"/>
            <a:ext cx="2882900" cy="1258887"/>
          </a:xfrm>
          <a:custGeom>
            <a:avLst/>
            <a:gdLst>
              <a:gd name="T0" fmla="*/ 2882900 w 1816"/>
              <a:gd name="T1" fmla="*/ 1258887 h 793"/>
              <a:gd name="T2" fmla="*/ 2832100 w 1816"/>
              <a:gd name="T3" fmla="*/ 1131887 h 793"/>
              <a:gd name="T4" fmla="*/ 2603500 w 1816"/>
              <a:gd name="T5" fmla="*/ 433387 h 793"/>
              <a:gd name="T6" fmla="*/ 2476500 w 1816"/>
              <a:gd name="T7" fmla="*/ 204787 h 793"/>
              <a:gd name="T8" fmla="*/ 1841500 w 1816"/>
              <a:gd name="T9" fmla="*/ 26987 h 793"/>
              <a:gd name="T10" fmla="*/ 889000 w 1816"/>
              <a:gd name="T11" fmla="*/ 103187 h 793"/>
              <a:gd name="T12" fmla="*/ 749300 w 1816"/>
              <a:gd name="T13" fmla="*/ 179387 h 793"/>
              <a:gd name="T14" fmla="*/ 673100 w 1816"/>
              <a:gd name="T15" fmla="*/ 204787 h 793"/>
              <a:gd name="T16" fmla="*/ 355600 w 1816"/>
              <a:gd name="T17" fmla="*/ 382587 h 793"/>
              <a:gd name="T18" fmla="*/ 190500 w 1816"/>
              <a:gd name="T19" fmla="*/ 547687 h 793"/>
              <a:gd name="T20" fmla="*/ 165100 w 1816"/>
              <a:gd name="T21" fmla="*/ 598487 h 793"/>
              <a:gd name="T22" fmla="*/ 114300 w 1816"/>
              <a:gd name="T23" fmla="*/ 649287 h 793"/>
              <a:gd name="T24" fmla="*/ 0 w 1816"/>
              <a:gd name="T25" fmla="*/ 966787 h 79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16"/>
              <a:gd name="T40" fmla="*/ 0 h 793"/>
              <a:gd name="T41" fmla="*/ 1816 w 1816"/>
              <a:gd name="T42" fmla="*/ 793 h 79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16" h="793">
                <a:moveTo>
                  <a:pt x="1816" y="793"/>
                </a:moveTo>
                <a:cubicBezTo>
                  <a:pt x="1797" y="764"/>
                  <a:pt x="1796" y="743"/>
                  <a:pt x="1784" y="713"/>
                </a:cubicBezTo>
                <a:cubicBezTo>
                  <a:pt x="1723" y="571"/>
                  <a:pt x="1700" y="414"/>
                  <a:pt x="1640" y="273"/>
                </a:cubicBezTo>
                <a:cubicBezTo>
                  <a:pt x="1618" y="222"/>
                  <a:pt x="1604" y="165"/>
                  <a:pt x="1560" y="129"/>
                </a:cubicBezTo>
                <a:cubicBezTo>
                  <a:pt x="1463" y="48"/>
                  <a:pt x="1278" y="26"/>
                  <a:pt x="1160" y="17"/>
                </a:cubicBezTo>
                <a:cubicBezTo>
                  <a:pt x="827" y="22"/>
                  <a:pt x="787" y="0"/>
                  <a:pt x="560" y="65"/>
                </a:cubicBezTo>
                <a:cubicBezTo>
                  <a:pt x="531" y="86"/>
                  <a:pt x="504" y="99"/>
                  <a:pt x="472" y="113"/>
                </a:cubicBezTo>
                <a:cubicBezTo>
                  <a:pt x="456" y="119"/>
                  <a:pt x="438" y="119"/>
                  <a:pt x="424" y="129"/>
                </a:cubicBezTo>
                <a:cubicBezTo>
                  <a:pt x="360" y="171"/>
                  <a:pt x="285" y="195"/>
                  <a:pt x="224" y="241"/>
                </a:cubicBezTo>
                <a:cubicBezTo>
                  <a:pt x="187" y="268"/>
                  <a:pt x="144" y="306"/>
                  <a:pt x="120" y="345"/>
                </a:cubicBezTo>
                <a:cubicBezTo>
                  <a:pt x="113" y="355"/>
                  <a:pt x="111" y="367"/>
                  <a:pt x="104" y="377"/>
                </a:cubicBezTo>
                <a:cubicBezTo>
                  <a:pt x="94" y="389"/>
                  <a:pt x="81" y="396"/>
                  <a:pt x="72" y="409"/>
                </a:cubicBezTo>
                <a:cubicBezTo>
                  <a:pt x="34" y="458"/>
                  <a:pt x="0" y="546"/>
                  <a:pt x="0" y="609"/>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8946" name="Freeform 46"/>
          <p:cNvSpPr>
            <a:spLocks/>
          </p:cNvSpPr>
          <p:nvPr/>
        </p:nvSpPr>
        <p:spPr bwMode="auto">
          <a:xfrm>
            <a:off x="1739900" y="2832100"/>
            <a:ext cx="1181100" cy="1409700"/>
          </a:xfrm>
          <a:custGeom>
            <a:avLst/>
            <a:gdLst>
              <a:gd name="T0" fmla="*/ 2147483647 w 744"/>
              <a:gd name="T1" fmla="*/ 0 h 888"/>
              <a:gd name="T2" fmla="*/ 2147483647 w 744"/>
              <a:gd name="T3" fmla="*/ 2147483647 h 888"/>
              <a:gd name="T4" fmla="*/ 2147483647 w 744"/>
              <a:gd name="T5" fmla="*/ 2147483647 h 888"/>
              <a:gd name="T6" fmla="*/ 2147483647 w 744"/>
              <a:gd name="T7" fmla="*/ 2147483647 h 888"/>
              <a:gd name="T8" fmla="*/ 2147483647 w 744"/>
              <a:gd name="T9" fmla="*/ 2147483647 h 888"/>
              <a:gd name="T10" fmla="*/ 0 w 744"/>
              <a:gd name="T11" fmla="*/ 2147483647 h 888"/>
              <a:gd name="T12" fmla="*/ 0 60000 65536"/>
              <a:gd name="T13" fmla="*/ 0 60000 65536"/>
              <a:gd name="T14" fmla="*/ 0 60000 65536"/>
              <a:gd name="T15" fmla="*/ 0 60000 65536"/>
              <a:gd name="T16" fmla="*/ 0 60000 65536"/>
              <a:gd name="T17" fmla="*/ 0 60000 65536"/>
              <a:gd name="T18" fmla="*/ 0 w 744"/>
              <a:gd name="T19" fmla="*/ 0 h 888"/>
              <a:gd name="T20" fmla="*/ 744 w 744"/>
              <a:gd name="T21" fmla="*/ 888 h 888"/>
            </a:gdLst>
            <a:ahLst/>
            <a:cxnLst>
              <a:cxn ang="T12">
                <a:pos x="T0" y="T1"/>
              </a:cxn>
              <a:cxn ang="T13">
                <a:pos x="T2" y="T3"/>
              </a:cxn>
              <a:cxn ang="T14">
                <a:pos x="T4" y="T5"/>
              </a:cxn>
              <a:cxn ang="T15">
                <a:pos x="T6" y="T7"/>
              </a:cxn>
              <a:cxn ang="T16">
                <a:pos x="T8" y="T9"/>
              </a:cxn>
              <a:cxn ang="T17">
                <a:pos x="T10" y="T11"/>
              </a:cxn>
            </a:cxnLst>
            <a:rect l="T18" t="T19" r="T20" b="T21"/>
            <a:pathLst>
              <a:path w="744" h="888">
                <a:moveTo>
                  <a:pt x="744" y="0"/>
                </a:moveTo>
                <a:cubicBezTo>
                  <a:pt x="729" y="114"/>
                  <a:pt x="705" y="229"/>
                  <a:pt x="688" y="344"/>
                </a:cubicBezTo>
                <a:cubicBezTo>
                  <a:pt x="676" y="417"/>
                  <a:pt x="672" y="555"/>
                  <a:pt x="632" y="616"/>
                </a:cubicBezTo>
                <a:cubicBezTo>
                  <a:pt x="592" y="675"/>
                  <a:pt x="521" y="722"/>
                  <a:pt x="456" y="752"/>
                </a:cubicBezTo>
                <a:cubicBezTo>
                  <a:pt x="366" y="791"/>
                  <a:pt x="271" y="804"/>
                  <a:pt x="176" y="824"/>
                </a:cubicBezTo>
                <a:cubicBezTo>
                  <a:pt x="111" y="836"/>
                  <a:pt x="48" y="839"/>
                  <a:pt x="0" y="888"/>
                </a:cubicBezTo>
              </a:path>
            </a:pathLst>
          </a:custGeom>
          <a:noFill/>
          <a:ln w="57150">
            <a:solidFill>
              <a:srgbClr val="296F3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45487" name="Freeform 47"/>
          <p:cNvSpPr>
            <a:spLocks/>
          </p:cNvSpPr>
          <p:nvPr/>
        </p:nvSpPr>
        <p:spPr bwMode="auto">
          <a:xfrm>
            <a:off x="1649413" y="4229100"/>
            <a:ext cx="1423987" cy="1189038"/>
          </a:xfrm>
          <a:custGeom>
            <a:avLst/>
            <a:gdLst>
              <a:gd name="T0" fmla="*/ 128587 w 897"/>
              <a:gd name="T1" fmla="*/ 0 h 749"/>
              <a:gd name="T2" fmla="*/ 763587 w 897"/>
              <a:gd name="T3" fmla="*/ 279400 h 749"/>
              <a:gd name="T4" fmla="*/ 1119187 w 897"/>
              <a:gd name="T5" fmla="*/ 609600 h 749"/>
              <a:gd name="T6" fmla="*/ 1195387 w 897"/>
              <a:gd name="T7" fmla="*/ 1041400 h 749"/>
              <a:gd name="T8" fmla="*/ 1258887 w 897"/>
              <a:gd name="T9" fmla="*/ 1155700 h 749"/>
              <a:gd name="T10" fmla="*/ 1423987 w 897"/>
              <a:gd name="T11" fmla="*/ 1181100 h 749"/>
              <a:gd name="T12" fmla="*/ 0 60000 65536"/>
              <a:gd name="T13" fmla="*/ 0 60000 65536"/>
              <a:gd name="T14" fmla="*/ 0 60000 65536"/>
              <a:gd name="T15" fmla="*/ 0 60000 65536"/>
              <a:gd name="T16" fmla="*/ 0 60000 65536"/>
              <a:gd name="T17" fmla="*/ 0 60000 65536"/>
              <a:gd name="T18" fmla="*/ 0 w 897"/>
              <a:gd name="T19" fmla="*/ 0 h 749"/>
              <a:gd name="T20" fmla="*/ 897 w 897"/>
              <a:gd name="T21" fmla="*/ 749 h 749"/>
            </a:gdLst>
            <a:ahLst/>
            <a:cxnLst>
              <a:cxn ang="T12">
                <a:pos x="T0" y="T1"/>
              </a:cxn>
              <a:cxn ang="T13">
                <a:pos x="T2" y="T3"/>
              </a:cxn>
              <a:cxn ang="T14">
                <a:pos x="T4" y="T5"/>
              </a:cxn>
              <a:cxn ang="T15">
                <a:pos x="T6" y="T7"/>
              </a:cxn>
              <a:cxn ang="T16">
                <a:pos x="T8" y="T9"/>
              </a:cxn>
              <a:cxn ang="T17">
                <a:pos x="T10" y="T11"/>
              </a:cxn>
            </a:cxnLst>
            <a:rect l="T18" t="T19" r="T20" b="T21"/>
            <a:pathLst>
              <a:path w="897" h="749">
                <a:moveTo>
                  <a:pt x="81" y="0"/>
                </a:moveTo>
                <a:cubicBezTo>
                  <a:pt x="0" y="241"/>
                  <a:pt x="386" y="173"/>
                  <a:pt x="481" y="176"/>
                </a:cubicBezTo>
                <a:cubicBezTo>
                  <a:pt x="576" y="207"/>
                  <a:pt x="683" y="277"/>
                  <a:pt x="705" y="384"/>
                </a:cubicBezTo>
                <a:cubicBezTo>
                  <a:pt x="723" y="474"/>
                  <a:pt x="727" y="567"/>
                  <a:pt x="753" y="656"/>
                </a:cubicBezTo>
                <a:cubicBezTo>
                  <a:pt x="758" y="676"/>
                  <a:pt x="774" y="721"/>
                  <a:pt x="793" y="728"/>
                </a:cubicBezTo>
                <a:cubicBezTo>
                  <a:pt x="858" y="749"/>
                  <a:pt x="824" y="744"/>
                  <a:pt x="897" y="744"/>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5488" name="Freeform 48"/>
          <p:cNvSpPr>
            <a:spLocks/>
          </p:cNvSpPr>
          <p:nvPr/>
        </p:nvSpPr>
        <p:spPr bwMode="auto">
          <a:xfrm>
            <a:off x="3016250" y="4656138"/>
            <a:ext cx="273050" cy="755650"/>
          </a:xfrm>
          <a:custGeom>
            <a:avLst/>
            <a:gdLst>
              <a:gd name="T0" fmla="*/ 69850 w 172"/>
              <a:gd name="T1" fmla="*/ 754063 h 476"/>
              <a:gd name="T2" fmla="*/ 184150 w 172"/>
              <a:gd name="T3" fmla="*/ 703263 h 476"/>
              <a:gd name="T4" fmla="*/ 234950 w 172"/>
              <a:gd name="T5" fmla="*/ 627063 h 476"/>
              <a:gd name="T6" fmla="*/ 120650 w 172"/>
              <a:gd name="T7" fmla="*/ 144463 h 476"/>
              <a:gd name="T8" fmla="*/ 69850 w 172"/>
              <a:gd name="T9" fmla="*/ 80963 h 476"/>
              <a:gd name="T10" fmla="*/ 6350 w 172"/>
              <a:gd name="T11" fmla="*/ 4763 h 476"/>
              <a:gd name="T12" fmla="*/ 0 60000 65536"/>
              <a:gd name="T13" fmla="*/ 0 60000 65536"/>
              <a:gd name="T14" fmla="*/ 0 60000 65536"/>
              <a:gd name="T15" fmla="*/ 0 60000 65536"/>
              <a:gd name="T16" fmla="*/ 0 60000 65536"/>
              <a:gd name="T17" fmla="*/ 0 60000 65536"/>
              <a:gd name="T18" fmla="*/ 0 w 172"/>
              <a:gd name="T19" fmla="*/ 0 h 476"/>
              <a:gd name="T20" fmla="*/ 172 w 172"/>
              <a:gd name="T21" fmla="*/ 476 h 476"/>
            </a:gdLst>
            <a:ahLst/>
            <a:cxnLst>
              <a:cxn ang="T12">
                <a:pos x="T0" y="T1"/>
              </a:cxn>
              <a:cxn ang="T13">
                <a:pos x="T2" y="T3"/>
              </a:cxn>
              <a:cxn ang="T14">
                <a:pos x="T4" y="T5"/>
              </a:cxn>
              <a:cxn ang="T15">
                <a:pos x="T6" y="T7"/>
              </a:cxn>
              <a:cxn ang="T16">
                <a:pos x="T8" y="T9"/>
              </a:cxn>
              <a:cxn ang="T17">
                <a:pos x="T10" y="T11"/>
              </a:cxn>
            </a:cxnLst>
            <a:rect l="T18" t="T19" r="T20" b="T21"/>
            <a:pathLst>
              <a:path w="172" h="476">
                <a:moveTo>
                  <a:pt x="44" y="475"/>
                </a:moveTo>
                <a:cubicBezTo>
                  <a:pt x="90" y="467"/>
                  <a:pt x="89" y="476"/>
                  <a:pt x="116" y="443"/>
                </a:cubicBezTo>
                <a:cubicBezTo>
                  <a:pt x="127" y="427"/>
                  <a:pt x="148" y="395"/>
                  <a:pt x="148" y="395"/>
                </a:cubicBezTo>
                <a:cubicBezTo>
                  <a:pt x="172" y="298"/>
                  <a:pt x="135" y="170"/>
                  <a:pt x="76" y="91"/>
                </a:cubicBezTo>
                <a:cubicBezTo>
                  <a:pt x="57" y="36"/>
                  <a:pt x="82" y="95"/>
                  <a:pt x="44" y="51"/>
                </a:cubicBezTo>
                <a:cubicBezTo>
                  <a:pt x="0" y="0"/>
                  <a:pt x="32" y="3"/>
                  <a:pt x="4" y="3"/>
                </a:cubicBezTo>
              </a:path>
            </a:pathLst>
          </a:custGeom>
          <a:noFill/>
          <a:ln w="57150" cap="flat" cmpd="sng">
            <a:solidFill>
              <a:srgbClr val="006600"/>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5489" name="Freeform 49"/>
          <p:cNvSpPr>
            <a:spLocks/>
          </p:cNvSpPr>
          <p:nvPr/>
        </p:nvSpPr>
        <p:spPr bwMode="auto">
          <a:xfrm>
            <a:off x="2959100" y="3340100"/>
            <a:ext cx="896938" cy="1524000"/>
          </a:xfrm>
          <a:custGeom>
            <a:avLst/>
            <a:gdLst>
              <a:gd name="T0" fmla="*/ 63500 w 565"/>
              <a:gd name="T1" fmla="*/ 1384300 h 960"/>
              <a:gd name="T2" fmla="*/ 0 w 565"/>
              <a:gd name="T3" fmla="*/ 1270000 h 960"/>
              <a:gd name="T4" fmla="*/ 88900 w 565"/>
              <a:gd name="T5" fmla="*/ 1066800 h 960"/>
              <a:gd name="T6" fmla="*/ 114300 w 565"/>
              <a:gd name="T7" fmla="*/ 1028700 h 960"/>
              <a:gd name="T8" fmla="*/ 215900 w 565"/>
              <a:gd name="T9" fmla="*/ 1003300 h 960"/>
              <a:gd name="T10" fmla="*/ 520700 w 565"/>
              <a:gd name="T11" fmla="*/ 1079500 h 960"/>
              <a:gd name="T12" fmla="*/ 571500 w 565"/>
              <a:gd name="T13" fmla="*/ 1244600 h 960"/>
              <a:gd name="T14" fmla="*/ 469900 w 565"/>
              <a:gd name="T15" fmla="*/ 1435100 h 960"/>
              <a:gd name="T16" fmla="*/ 279400 w 565"/>
              <a:gd name="T17" fmla="*/ 1422400 h 960"/>
              <a:gd name="T18" fmla="*/ 203200 w 565"/>
              <a:gd name="T19" fmla="*/ 1270000 h 960"/>
              <a:gd name="T20" fmla="*/ 254000 w 565"/>
              <a:gd name="T21" fmla="*/ 1016000 h 960"/>
              <a:gd name="T22" fmla="*/ 330200 w 565"/>
              <a:gd name="T23" fmla="*/ 927100 h 960"/>
              <a:gd name="T24" fmla="*/ 406400 w 565"/>
              <a:gd name="T25" fmla="*/ 901700 h 960"/>
              <a:gd name="T26" fmla="*/ 736600 w 565"/>
              <a:gd name="T27" fmla="*/ 939800 h 960"/>
              <a:gd name="T28" fmla="*/ 812800 w 565"/>
              <a:gd name="T29" fmla="*/ 1028700 h 960"/>
              <a:gd name="T30" fmla="*/ 863600 w 565"/>
              <a:gd name="T31" fmla="*/ 1130300 h 960"/>
              <a:gd name="T32" fmla="*/ 723900 w 565"/>
              <a:gd name="T33" fmla="*/ 1524000 h 960"/>
              <a:gd name="T34" fmla="*/ 482600 w 565"/>
              <a:gd name="T35" fmla="*/ 1397000 h 960"/>
              <a:gd name="T36" fmla="*/ 508000 w 565"/>
              <a:gd name="T37" fmla="*/ 1041400 h 960"/>
              <a:gd name="T38" fmla="*/ 685800 w 565"/>
              <a:gd name="T39" fmla="*/ 863600 h 960"/>
              <a:gd name="T40" fmla="*/ 774700 w 565"/>
              <a:gd name="T41" fmla="*/ 774700 h 960"/>
              <a:gd name="T42" fmla="*/ 863600 w 565"/>
              <a:gd name="T43" fmla="*/ 546100 h 960"/>
              <a:gd name="T44" fmla="*/ 850900 w 565"/>
              <a:gd name="T45" fmla="*/ 330200 h 960"/>
              <a:gd name="T46" fmla="*/ 673100 w 565"/>
              <a:gd name="T47" fmla="*/ 0 h 9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65"/>
              <a:gd name="T73" fmla="*/ 0 h 960"/>
              <a:gd name="T74" fmla="*/ 565 w 565"/>
              <a:gd name="T75" fmla="*/ 960 h 9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65" h="960">
                <a:moveTo>
                  <a:pt x="40" y="872"/>
                </a:moveTo>
                <a:cubicBezTo>
                  <a:pt x="3" y="816"/>
                  <a:pt x="14" y="842"/>
                  <a:pt x="0" y="800"/>
                </a:cubicBezTo>
                <a:cubicBezTo>
                  <a:pt x="9" y="741"/>
                  <a:pt x="22" y="719"/>
                  <a:pt x="56" y="672"/>
                </a:cubicBezTo>
                <a:cubicBezTo>
                  <a:pt x="61" y="664"/>
                  <a:pt x="64" y="654"/>
                  <a:pt x="72" y="648"/>
                </a:cubicBezTo>
                <a:cubicBezTo>
                  <a:pt x="80" y="641"/>
                  <a:pt x="134" y="632"/>
                  <a:pt x="136" y="632"/>
                </a:cubicBezTo>
                <a:cubicBezTo>
                  <a:pt x="241" y="637"/>
                  <a:pt x="276" y="611"/>
                  <a:pt x="328" y="680"/>
                </a:cubicBezTo>
                <a:cubicBezTo>
                  <a:pt x="343" y="726"/>
                  <a:pt x="351" y="726"/>
                  <a:pt x="360" y="784"/>
                </a:cubicBezTo>
                <a:cubicBezTo>
                  <a:pt x="350" y="843"/>
                  <a:pt x="344" y="867"/>
                  <a:pt x="296" y="904"/>
                </a:cubicBezTo>
                <a:cubicBezTo>
                  <a:pt x="256" y="901"/>
                  <a:pt x="214" y="908"/>
                  <a:pt x="176" y="896"/>
                </a:cubicBezTo>
                <a:cubicBezTo>
                  <a:pt x="157" y="889"/>
                  <a:pt x="134" y="819"/>
                  <a:pt x="128" y="800"/>
                </a:cubicBezTo>
                <a:cubicBezTo>
                  <a:pt x="132" y="746"/>
                  <a:pt x="130" y="687"/>
                  <a:pt x="160" y="640"/>
                </a:cubicBezTo>
                <a:cubicBezTo>
                  <a:pt x="166" y="630"/>
                  <a:pt x="195" y="590"/>
                  <a:pt x="208" y="584"/>
                </a:cubicBezTo>
                <a:cubicBezTo>
                  <a:pt x="222" y="575"/>
                  <a:pt x="256" y="568"/>
                  <a:pt x="256" y="568"/>
                </a:cubicBezTo>
                <a:cubicBezTo>
                  <a:pt x="298" y="570"/>
                  <a:pt x="407" y="556"/>
                  <a:pt x="464" y="592"/>
                </a:cubicBezTo>
                <a:cubicBezTo>
                  <a:pt x="476" y="599"/>
                  <a:pt x="505" y="636"/>
                  <a:pt x="512" y="648"/>
                </a:cubicBezTo>
                <a:cubicBezTo>
                  <a:pt x="524" y="668"/>
                  <a:pt x="544" y="712"/>
                  <a:pt x="544" y="712"/>
                </a:cubicBezTo>
                <a:cubicBezTo>
                  <a:pt x="560" y="813"/>
                  <a:pt x="565" y="923"/>
                  <a:pt x="456" y="960"/>
                </a:cubicBezTo>
                <a:cubicBezTo>
                  <a:pt x="350" y="950"/>
                  <a:pt x="362" y="958"/>
                  <a:pt x="304" y="880"/>
                </a:cubicBezTo>
                <a:cubicBezTo>
                  <a:pt x="281" y="812"/>
                  <a:pt x="271" y="715"/>
                  <a:pt x="320" y="656"/>
                </a:cubicBezTo>
                <a:cubicBezTo>
                  <a:pt x="352" y="616"/>
                  <a:pt x="395" y="580"/>
                  <a:pt x="432" y="544"/>
                </a:cubicBezTo>
                <a:cubicBezTo>
                  <a:pt x="450" y="525"/>
                  <a:pt x="476" y="511"/>
                  <a:pt x="488" y="488"/>
                </a:cubicBezTo>
                <a:cubicBezTo>
                  <a:pt x="512" y="439"/>
                  <a:pt x="533" y="398"/>
                  <a:pt x="544" y="344"/>
                </a:cubicBezTo>
                <a:cubicBezTo>
                  <a:pt x="541" y="298"/>
                  <a:pt x="540" y="253"/>
                  <a:pt x="536" y="208"/>
                </a:cubicBezTo>
                <a:cubicBezTo>
                  <a:pt x="530" y="157"/>
                  <a:pt x="460" y="36"/>
                  <a:pt x="424" y="0"/>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445490" name="Freeform 50"/>
          <p:cNvSpPr>
            <a:spLocks/>
          </p:cNvSpPr>
          <p:nvPr/>
        </p:nvSpPr>
        <p:spPr bwMode="auto">
          <a:xfrm>
            <a:off x="3035300" y="3162300"/>
            <a:ext cx="520700" cy="139700"/>
          </a:xfrm>
          <a:custGeom>
            <a:avLst/>
            <a:gdLst>
              <a:gd name="T0" fmla="*/ 520700 w 328"/>
              <a:gd name="T1" fmla="*/ 88900 h 88"/>
              <a:gd name="T2" fmla="*/ 330200 w 328"/>
              <a:gd name="T3" fmla="*/ 0 h 88"/>
              <a:gd name="T4" fmla="*/ 127000 w 328"/>
              <a:gd name="T5" fmla="*/ 12700 h 88"/>
              <a:gd name="T6" fmla="*/ 50800 w 328"/>
              <a:gd name="T7" fmla="*/ 38100 h 88"/>
              <a:gd name="T8" fmla="*/ 0 w 328"/>
              <a:gd name="T9" fmla="*/ 139700 h 88"/>
              <a:gd name="T10" fmla="*/ 0 60000 65536"/>
              <a:gd name="T11" fmla="*/ 0 60000 65536"/>
              <a:gd name="T12" fmla="*/ 0 60000 65536"/>
              <a:gd name="T13" fmla="*/ 0 60000 65536"/>
              <a:gd name="T14" fmla="*/ 0 60000 65536"/>
              <a:gd name="T15" fmla="*/ 0 w 328"/>
              <a:gd name="T16" fmla="*/ 0 h 88"/>
              <a:gd name="T17" fmla="*/ 328 w 328"/>
              <a:gd name="T18" fmla="*/ 88 h 88"/>
            </a:gdLst>
            <a:ahLst/>
            <a:cxnLst>
              <a:cxn ang="T10">
                <a:pos x="T0" y="T1"/>
              </a:cxn>
              <a:cxn ang="T11">
                <a:pos x="T2" y="T3"/>
              </a:cxn>
              <a:cxn ang="T12">
                <a:pos x="T4" y="T5"/>
              </a:cxn>
              <a:cxn ang="T13">
                <a:pos x="T6" y="T7"/>
              </a:cxn>
              <a:cxn ang="T14">
                <a:pos x="T8" y="T9"/>
              </a:cxn>
            </a:cxnLst>
            <a:rect l="T15" t="T16" r="T17" b="T18"/>
            <a:pathLst>
              <a:path w="328" h="88">
                <a:moveTo>
                  <a:pt x="328" y="56"/>
                </a:moveTo>
                <a:cubicBezTo>
                  <a:pt x="268" y="16"/>
                  <a:pt x="284" y="12"/>
                  <a:pt x="208" y="0"/>
                </a:cubicBezTo>
                <a:cubicBezTo>
                  <a:pt x="165" y="2"/>
                  <a:pt x="122" y="2"/>
                  <a:pt x="80" y="8"/>
                </a:cubicBezTo>
                <a:cubicBezTo>
                  <a:pt x="63" y="10"/>
                  <a:pt x="32" y="24"/>
                  <a:pt x="32" y="24"/>
                </a:cubicBezTo>
                <a:cubicBezTo>
                  <a:pt x="17" y="45"/>
                  <a:pt x="11" y="65"/>
                  <a:pt x="0" y="88"/>
                </a:cubicBezTo>
              </a:path>
            </a:pathLst>
          </a:custGeom>
          <a:noFill/>
          <a:ln w="57150" cap="flat" cmpd="sng">
            <a:solidFill>
              <a:srgbClr val="296F35"/>
            </a:solidFill>
            <a:prstDash val="solid"/>
            <a:round/>
            <a:headEnd type="none" w="med" len="med"/>
            <a:tailEnd type="none" w="med" len="me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38951" name="Text Box 5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38952"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3"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4"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6"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57"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grpSp>
        <p:nvGrpSpPr>
          <p:cNvPr id="2" name="Group 51"/>
          <p:cNvGrpSpPr>
            <a:grpSpLocks/>
          </p:cNvGrpSpPr>
          <p:nvPr/>
        </p:nvGrpSpPr>
        <p:grpSpPr bwMode="auto">
          <a:xfrm>
            <a:off x="2413000" y="1236663"/>
            <a:ext cx="1663700" cy="4022725"/>
            <a:chOff x="1520" y="779"/>
            <a:chExt cx="1048" cy="2534"/>
          </a:xfrm>
        </p:grpSpPr>
        <p:sp>
          <p:nvSpPr>
            <p:cNvPr id="445492" name="Oval 52" descr="Small confetti"/>
            <p:cNvSpPr>
              <a:spLocks noChangeArrowheads="1"/>
            </p:cNvSpPr>
            <p:nvPr/>
          </p:nvSpPr>
          <p:spPr bwMode="auto">
            <a:xfrm rot="1620000">
              <a:off x="1520" y="779"/>
              <a:ext cx="1048" cy="2534"/>
            </a:xfrm>
            <a:prstGeom prst="ellipse">
              <a:avLst/>
            </a:prstGeom>
            <a:noFill/>
            <a:ln w="50800">
              <a:solidFill>
                <a:schemeClr val="accent1"/>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th-TH"/>
            </a:p>
          </p:txBody>
        </p:sp>
        <p:sp>
          <p:nvSpPr>
            <p:cNvPr id="445493" name="Oval 53" descr="Small confetti"/>
            <p:cNvSpPr>
              <a:spLocks noChangeArrowheads="1"/>
            </p:cNvSpPr>
            <p:nvPr/>
          </p:nvSpPr>
          <p:spPr bwMode="auto">
            <a:xfrm rot="1620000">
              <a:off x="1583" y="885"/>
              <a:ext cx="912" cy="2346"/>
            </a:xfrm>
            <a:prstGeom prst="ellipse">
              <a:avLst/>
            </a:prstGeom>
            <a:noFill/>
            <a:ln w="50800">
              <a:solidFill>
                <a:schemeClr val="tx1"/>
              </a:solidFill>
              <a:round/>
              <a:headEnd/>
              <a:tailEnd/>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th-TH"/>
            </a:p>
          </p:txBody>
        </p:sp>
      </p:grpSp>
      <p:sp>
        <p:nvSpPr>
          <p:cNvPr id="38959"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38960" name="Oval 27"/>
          <p:cNvSpPr>
            <a:spLocks noChangeArrowheads="1"/>
          </p:cNvSpPr>
          <p:nvPr/>
        </p:nvSpPr>
        <p:spPr bwMode="auto">
          <a:xfrm>
            <a:off x="5702300" y="3033713"/>
            <a:ext cx="193675" cy="187325"/>
          </a:xfrm>
          <a:prstGeom prst="ellipse">
            <a:avLst/>
          </a:prstGeom>
          <a:solidFill>
            <a:srgbClr val="0831AD"/>
          </a:solidFill>
          <a:ln w="25400">
            <a:solidFill>
              <a:srgbClr val="00AE00"/>
            </a:solidFill>
            <a:round/>
            <a:headEnd/>
            <a:tailEnd/>
          </a:ln>
        </p:spPr>
        <p:txBody>
          <a:bodyPr wrap="none" anchor="ctr"/>
          <a:lstStyle/>
          <a:p>
            <a:endParaRPr lang="th-TH"/>
          </a:p>
        </p:txBody>
      </p:sp>
      <p:sp>
        <p:nvSpPr>
          <p:cNvPr id="38961" name="Oval 31"/>
          <p:cNvSpPr>
            <a:spLocks noChangeArrowheads="1"/>
          </p:cNvSpPr>
          <p:nvPr/>
        </p:nvSpPr>
        <p:spPr bwMode="auto">
          <a:xfrm>
            <a:off x="69215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45497" name="Line 57"/>
          <p:cNvSpPr>
            <a:spLocks noChangeShapeType="1"/>
          </p:cNvSpPr>
          <p:nvPr/>
        </p:nvSpPr>
        <p:spPr bwMode="auto">
          <a:xfrm flipV="1">
            <a:off x="2408238" y="1592263"/>
            <a:ext cx="1665287" cy="3268662"/>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45498" name="Line 58"/>
          <p:cNvSpPr>
            <a:spLocks noChangeShapeType="1"/>
          </p:cNvSpPr>
          <p:nvPr/>
        </p:nvSpPr>
        <p:spPr bwMode="auto">
          <a:xfrm flipH="1" flipV="1">
            <a:off x="2722563" y="2781300"/>
            <a:ext cx="1211262" cy="661988"/>
          </a:xfrm>
          <a:prstGeom prst="line">
            <a:avLst/>
          </a:prstGeom>
          <a:noFill/>
          <a:ln w="76200">
            <a:solidFill>
              <a:srgbClr val="FEF849"/>
            </a:solidFill>
            <a:round/>
            <a:headEnd type="arrow" w="med" len="med"/>
            <a:tailEnd type="arrow" w="med" len="me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38964" name="Text Box 5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5501" name="Text Box 61"/>
          <p:cNvSpPr txBox="1">
            <a:spLocks noChangeArrowheads="1"/>
          </p:cNvSpPr>
          <p:nvPr/>
        </p:nvSpPr>
        <p:spPr bwMode="auto">
          <a:xfrm>
            <a:off x="4435475" y="2239963"/>
            <a:ext cx="3206750" cy="20320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u="sng">
                <a:solidFill>
                  <a:srgbClr val="FFF814"/>
                </a:solidFill>
                <a:latin typeface="Comic Sans MS" charset="0"/>
              </a:rPr>
              <a:t>รวมเป็นหนึ่ง</a:t>
            </a:r>
            <a:r>
              <a:rPr lang="en-US" b="1">
                <a:solidFill>
                  <a:srgbClr val="FFF814"/>
                </a:solidFill>
                <a:latin typeface="Comic Sans MS" charset="0"/>
              </a:rPr>
              <a:t>    </a:t>
            </a:r>
            <a:endParaRPr lang="th-TH" b="1">
              <a:solidFill>
                <a:srgbClr val="FFF814"/>
              </a:solidFill>
              <a:latin typeface="Comic Sans MS" charset="0"/>
            </a:endParaRPr>
          </a:p>
          <a:p>
            <a:pPr>
              <a:spcBef>
                <a:spcPct val="50000"/>
              </a:spcBef>
              <a:defRPr/>
            </a:pPr>
            <a:r>
              <a:rPr lang="th-TH" b="1">
                <a:solidFill>
                  <a:srgbClr val="FFF814"/>
                </a:solidFill>
                <a:latin typeface="Comic Sans MS" charset="0"/>
              </a:rPr>
              <a:t>อิสราเอลกลายเป็นมหาอำนาจประเทศนานาชาติมีอิทธิพลและความร่ำรวย</a:t>
            </a:r>
            <a:endParaRPr lang="en-US" b="1">
              <a:solidFill>
                <a:srgbClr val="FFF814"/>
              </a:solidFill>
              <a:latin typeface="Comic Sans MS" charset="0"/>
            </a:endParaRPr>
          </a:p>
        </p:txBody>
      </p:sp>
      <p:sp>
        <p:nvSpPr>
          <p:cNvPr id="445502" name="Rectangle 62"/>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18</a:t>
            </a:r>
          </a:p>
        </p:txBody>
      </p:sp>
      <p:sp>
        <p:nvSpPr>
          <p:cNvPr id="38967" name="Text Box 63"/>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38968" name="Text Box 64"/>
          <p:cNvSpPr txBox="1">
            <a:spLocks noChangeArrowheads="1"/>
          </p:cNvSpPr>
          <p:nvPr/>
        </p:nvSpPr>
        <p:spPr bwMode="auto">
          <a:xfrm>
            <a:off x="8597900" y="6483350"/>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sp>
        <p:nvSpPr>
          <p:cNvPr id="62" name="Rectangle 20"/>
          <p:cNvSpPr>
            <a:spLocks noChangeArrowheads="1"/>
          </p:cNvSpPr>
          <p:nvPr/>
        </p:nvSpPr>
        <p:spPr bwMode="auto">
          <a:xfrm>
            <a:off x="179388" y="304800"/>
            <a:ext cx="1427162"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Times" charset="0"/>
              </a:rPr>
              <a:t> </a:t>
            </a:r>
            <a:r>
              <a:rPr lang="th-TH" sz="2400" b="1" dirty="0">
                <a:solidFill>
                  <a:schemeClr val="tx2"/>
                </a:solidFill>
                <a:latin typeface="Times" charset="0"/>
              </a:rPr>
              <a:t>รายละเอียดของช่วงนี้</a:t>
            </a:r>
            <a:endParaRPr lang="en-US" sz="2400" b="1" dirty="0">
              <a:solidFill>
                <a:schemeClr val="tx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par>
                          <p:cTn id="8" fill="hold" nodeType="afterGroup">
                            <p:stCondLst>
                              <p:cond delay="1000"/>
                            </p:stCondLst>
                            <p:childTnLst>
                              <p:par>
                                <p:cTn id="9" presetID="4" presetClass="entr" presetSubtype="32" fill="hold" nodeType="afterEffect">
                                  <p:stCondLst>
                                    <p:cond delay="0"/>
                                  </p:stCondLst>
                                  <p:childTnLst>
                                    <p:set>
                                      <p:cBhvr>
                                        <p:cTn id="10" dur="1" fill="hold">
                                          <p:stCondLst>
                                            <p:cond delay="0"/>
                                          </p:stCondLst>
                                        </p:cTn>
                                        <p:tgtEl>
                                          <p:spTgt spid="445497"/>
                                        </p:tgtEl>
                                        <p:attrNameLst>
                                          <p:attrName>style.visibility</p:attrName>
                                        </p:attrNameLst>
                                      </p:cBhvr>
                                      <p:to>
                                        <p:strVal val="visible"/>
                                      </p:to>
                                    </p:set>
                                    <p:animEffect transition="in" filter="box(out)">
                                      <p:cBhvr>
                                        <p:cTn id="11" dur="500"/>
                                        <p:tgtEl>
                                          <p:spTgt spid="445497"/>
                                        </p:tgtEl>
                                      </p:cBhvr>
                                    </p:animEffect>
                                  </p:childTnLst>
                                </p:cTn>
                              </p:par>
                            </p:childTnLst>
                          </p:cTn>
                        </p:par>
                        <p:par>
                          <p:cTn id="12" fill="hold" nodeType="afterGroup">
                            <p:stCondLst>
                              <p:cond delay="1500"/>
                            </p:stCondLst>
                            <p:childTnLst>
                              <p:par>
                                <p:cTn id="13" presetID="4" presetClass="entr" presetSubtype="32" fill="hold" nodeType="afterEffect">
                                  <p:stCondLst>
                                    <p:cond delay="0"/>
                                  </p:stCondLst>
                                  <p:childTnLst>
                                    <p:set>
                                      <p:cBhvr>
                                        <p:cTn id="14" dur="1" fill="hold">
                                          <p:stCondLst>
                                            <p:cond delay="0"/>
                                          </p:stCondLst>
                                        </p:cTn>
                                        <p:tgtEl>
                                          <p:spTgt spid="445498"/>
                                        </p:tgtEl>
                                        <p:attrNameLst>
                                          <p:attrName>style.visibility</p:attrName>
                                        </p:attrNameLst>
                                      </p:cBhvr>
                                      <p:to>
                                        <p:strVal val="visible"/>
                                      </p:to>
                                    </p:set>
                                    <p:animEffect transition="in" filter="box(out)">
                                      <p:cBhvr>
                                        <p:cTn id="15" dur="500"/>
                                        <p:tgtEl>
                                          <p:spTgt spid="44549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45501"/>
                                        </p:tgtEl>
                                        <p:attrNameLst>
                                          <p:attrName>style.visibility</p:attrName>
                                        </p:attrNameLst>
                                      </p:cBhvr>
                                      <p:to>
                                        <p:strVal val="visible"/>
                                      </p:to>
                                    </p:set>
                                    <p:animEffect transition="in" filter="fade">
                                      <p:cBhvr>
                                        <p:cTn id="20" dur="1000"/>
                                        <p:tgtEl>
                                          <p:spTgt spid="4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5501"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0962"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0963"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40964"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
        <p:nvSpPr>
          <p:cNvPr id="4096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0966"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0967" name="Rectangle 11"/>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0968" name="Line 12"/>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69" name="Line 13"/>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0" name="Line 14"/>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1" name="Line 15"/>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2" name="Line 16"/>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3" name="Line 17"/>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4" name="Line 18"/>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5" name="Line 19"/>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6" name="Line 20"/>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0977" name="Rectangle 21"/>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0978" name="Rectangle 22"/>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0979" name="Rectangle 23"/>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0980" name="Rectangle 24"/>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0981" name="Line 2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46493" name="Rectangle 29"/>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40983" name="Group 79"/>
          <p:cNvGrpSpPr>
            <a:grpSpLocks/>
          </p:cNvGrpSpPr>
          <p:nvPr/>
        </p:nvGrpSpPr>
        <p:grpSpPr bwMode="auto">
          <a:xfrm>
            <a:off x="987425" y="1981200"/>
            <a:ext cx="2120900" cy="4221163"/>
            <a:chOff x="987425" y="1981200"/>
            <a:chExt cx="2120900" cy="4221163"/>
          </a:xfrm>
        </p:grpSpPr>
        <p:sp>
          <p:nvSpPr>
            <p:cNvPr id="446494" name="Oval 30"/>
            <p:cNvSpPr>
              <a:spLocks noChangeArrowheads="1"/>
            </p:cNvSpPr>
            <p:nvPr/>
          </p:nvSpPr>
          <p:spPr bwMode="auto">
            <a:xfrm>
              <a:off x="987425" y="4595813"/>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46495" name="Rectangle 31"/>
            <p:cNvSpPr>
              <a:spLocks noChangeArrowheads="1"/>
            </p:cNvSpPr>
            <p:nvPr/>
          </p:nvSpPr>
          <p:spPr bwMode="auto">
            <a:xfrm>
              <a:off x="1025525" y="1981200"/>
              <a:ext cx="1614488" cy="205898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3200">
                  <a:solidFill>
                    <a:srgbClr val="FAFD00"/>
                  </a:solidFill>
                  <a:latin typeface="Times" charset="0"/>
                </a:rPr>
                <a:t>ช่วงที่สอง</a:t>
              </a:r>
              <a:endParaRPr lang="en-US" sz="3200">
                <a:solidFill>
                  <a:schemeClr val="tx2"/>
                </a:solidFill>
                <a:latin typeface="Times" charset="0"/>
              </a:endParaRPr>
            </a:p>
            <a:p>
              <a:pPr algn="ctr">
                <a:defRPr/>
              </a:pPr>
              <a:r>
                <a:rPr lang="th-TH" sz="3200">
                  <a:solidFill>
                    <a:srgbClr val="FAFD00"/>
                  </a:solidFill>
                  <a:latin typeface="Times" charset="0"/>
                </a:rPr>
                <a:t>ของ</a:t>
              </a:r>
              <a:endParaRPr lang="en-US" sz="3200">
                <a:solidFill>
                  <a:schemeClr val="tx2"/>
                </a:solidFill>
                <a:latin typeface="Times" charset="0"/>
              </a:endParaRPr>
            </a:p>
            <a:p>
              <a:pPr algn="ctr">
                <a:defRPr/>
              </a:pPr>
              <a:r>
                <a:rPr lang="th-TH" sz="3200" b="1">
                  <a:solidFill>
                    <a:srgbClr val="1CFF23"/>
                  </a:solidFill>
                  <a:latin typeface="Times" charset="0"/>
                </a:rPr>
                <a:t>สังคมทั้งสาม</a:t>
              </a:r>
              <a:endParaRPr lang="en-US" sz="3200">
                <a:solidFill>
                  <a:schemeClr val="tx2"/>
                </a:solidFill>
                <a:latin typeface="Times" charset="0"/>
              </a:endParaRPr>
            </a:p>
            <a:p>
              <a:pPr algn="ctr">
                <a:defRPr/>
              </a:pPr>
              <a:r>
                <a:rPr lang="th-TH" sz="3200">
                  <a:solidFill>
                    <a:schemeClr val="tx2"/>
                  </a:solidFill>
                  <a:latin typeface="Times" charset="0"/>
                </a:rPr>
                <a:t>คือ</a:t>
              </a:r>
              <a:r>
                <a:rPr lang="en-US" sz="3200">
                  <a:solidFill>
                    <a:schemeClr val="tx2"/>
                  </a:solidFill>
                  <a:latin typeface="Times" charset="0"/>
                </a:rPr>
                <a:t>:</a:t>
              </a:r>
            </a:p>
          </p:txBody>
        </p:sp>
        <p:sp>
          <p:nvSpPr>
            <p:cNvPr id="41032" name="Freeform 32"/>
            <p:cNvSpPr>
              <a:spLocks/>
            </p:cNvSpPr>
            <p:nvPr/>
          </p:nvSpPr>
          <p:spPr bwMode="auto">
            <a:xfrm>
              <a:off x="1801813" y="4513263"/>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46497" name="Rectangle 33"/>
            <p:cNvSpPr>
              <a:spLocks noChangeArrowheads="1"/>
            </p:cNvSpPr>
            <p:nvPr/>
          </p:nvSpPr>
          <p:spPr bwMode="auto">
            <a:xfrm>
              <a:off x="1263650" y="4598988"/>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dirty="0">
                  <a:solidFill>
                    <a:srgbClr val="FAFD00"/>
                  </a:solidFill>
                  <a:latin typeface="Times" pitchFamily="-112" charset="0"/>
                  <a:ea typeface="+mn-ea"/>
                  <a:cs typeface="+mn-cs"/>
                </a:rPr>
                <a:t>A</a:t>
              </a:r>
              <a:r>
                <a:rPr lang="en-US" sz="3600" dirty="0">
                  <a:solidFill>
                    <a:schemeClr val="tx2"/>
                  </a:solidFill>
                  <a:latin typeface="Times" pitchFamily="-112" charset="0"/>
                  <a:ea typeface="+mn-ea"/>
                  <a:cs typeface="+mn-cs"/>
                </a:rPr>
                <a:t> </a:t>
              </a:r>
              <a:r>
                <a:rPr lang="en-US" sz="6000" dirty="0">
                  <a:solidFill>
                    <a:srgbClr val="51DC00"/>
                  </a:solidFill>
                  <a:latin typeface="Times" pitchFamily="-112" charset="0"/>
                  <a:ea typeface="+mn-ea"/>
                  <a:cs typeface="+mn-cs"/>
                </a:rPr>
                <a:t>R</a:t>
              </a:r>
              <a:r>
                <a:rPr lang="en-US" sz="3600" dirty="0">
                  <a:solidFill>
                    <a:schemeClr val="tx2"/>
                  </a:solidFill>
                  <a:latin typeface="Times" pitchFamily="-112" charset="0"/>
                  <a:ea typeface="+mn-ea"/>
                  <a:cs typeface="+mn-cs"/>
                </a:rPr>
                <a:t> </a:t>
              </a:r>
              <a:r>
                <a:rPr lang="en-US" sz="3600" dirty="0">
                  <a:solidFill>
                    <a:srgbClr val="FAFD00"/>
                  </a:solidFill>
                  <a:latin typeface="Times" pitchFamily="-112" charset="0"/>
                  <a:ea typeface="+mn-ea"/>
                  <a:cs typeface="+mn-cs"/>
                </a:rPr>
                <a:t>C</a:t>
              </a:r>
            </a:p>
          </p:txBody>
        </p:sp>
      </p:grpSp>
      <p:sp>
        <p:nvSpPr>
          <p:cNvPr id="40984" name="Text Box 6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446531" name="Text Box 67"/>
          <p:cNvSpPr txBox="1">
            <a:spLocks noChangeArrowheads="1"/>
          </p:cNvSpPr>
          <p:nvPr/>
        </p:nvSpPr>
        <p:spPr bwMode="auto">
          <a:xfrm>
            <a:off x="1765300" y="-12700"/>
            <a:ext cx="1993900" cy="336550"/>
          </a:xfrm>
          <a:prstGeom prst="rect">
            <a:avLst/>
          </a:prstGeom>
          <a:noFill/>
          <a:ln w="12700">
            <a:noFill/>
            <a:miter lim="800000"/>
            <a:headEnd/>
            <a:tailEnd/>
          </a:ln>
          <a:effectLst>
            <a:outerShdw blurRad="63500" dist="63500" dir="221219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ซมอ</a:t>
            </a:r>
            <a:r>
              <a:rPr lang="en-US" sz="1600" b="1">
                <a:solidFill>
                  <a:schemeClr val="tx1"/>
                </a:solidFill>
                <a:latin typeface="Comic Sans MS" charset="0"/>
              </a:rPr>
              <a:t>. 9:1</a:t>
            </a:r>
          </a:p>
        </p:txBody>
      </p:sp>
      <p:grpSp>
        <p:nvGrpSpPr>
          <p:cNvPr id="40986" name="Group 86"/>
          <p:cNvGrpSpPr>
            <a:grpSpLocks/>
          </p:cNvGrpSpPr>
          <p:nvPr/>
        </p:nvGrpSpPr>
        <p:grpSpPr bwMode="auto">
          <a:xfrm>
            <a:off x="7948613" y="3436938"/>
            <a:ext cx="1050925" cy="1843087"/>
            <a:chOff x="5007" y="2165"/>
            <a:chExt cx="662" cy="1161"/>
          </a:xfrm>
        </p:grpSpPr>
        <p:sp>
          <p:nvSpPr>
            <p:cNvPr id="41013" name="Freeform 3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014" name="AutoShape 3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1015" name="Rectangle 3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1016" name="Line 62"/>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17" name="Rectangle 7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1018" name="Rectangle 7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1019" name="Line 7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0" name="Line 76"/>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1" name="Line 77"/>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2" name="Line 78"/>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3" name="Line 79"/>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4" name="Line 80"/>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5" name="Line 81"/>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6" name="Line 82"/>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7" name="Line 5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8" name="Line 6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029" name="Rectangle 84"/>
            <p:cNvSpPr>
              <a:spLocks noChangeArrowheads="1"/>
            </p:cNvSpPr>
            <p:nvPr/>
          </p:nvSpPr>
          <p:spPr bwMode="auto">
            <a:xfrm>
              <a:off x="5007" y="2165"/>
              <a:ext cx="57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0987"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46572" name="Rectangle 10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19</a:t>
            </a:r>
          </a:p>
        </p:txBody>
      </p:sp>
      <p:sp>
        <p:nvSpPr>
          <p:cNvPr id="40989" name="Text Box 10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46640" name="Oval 176"/>
          <p:cNvSpPr>
            <a:spLocks noChangeArrowheads="1"/>
          </p:cNvSpPr>
          <p:nvPr/>
        </p:nvSpPr>
        <p:spPr bwMode="auto">
          <a:xfrm>
            <a:off x="4556125" y="838200"/>
            <a:ext cx="2622550" cy="547688"/>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0991" name="Text Box 177"/>
          <p:cNvSpPr txBox="1">
            <a:spLocks noChangeArrowheads="1"/>
          </p:cNvSpPr>
          <p:nvPr/>
        </p:nvSpPr>
        <p:spPr bwMode="auto">
          <a:xfrm>
            <a:off x="8597900" y="6483350"/>
            <a:ext cx="344488"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0992" name="Group 79"/>
          <p:cNvGrpSpPr>
            <a:grpSpLocks/>
          </p:cNvGrpSpPr>
          <p:nvPr/>
        </p:nvGrpSpPr>
        <p:grpSpPr bwMode="auto">
          <a:xfrm>
            <a:off x="519113" y="117475"/>
            <a:ext cx="854075" cy="1720850"/>
            <a:chOff x="519113" y="312738"/>
            <a:chExt cx="854075" cy="1910769"/>
          </a:xfrm>
        </p:grpSpPr>
        <p:sp>
          <p:nvSpPr>
            <p:cNvPr id="81" name="Rectangle 8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46471" name="Rectangle 7"/>
          <p:cNvSpPr>
            <a:spLocks noChangeArrowheads="1"/>
          </p:cNvSpPr>
          <p:nvPr/>
        </p:nvSpPr>
        <p:spPr bwMode="auto">
          <a:xfrm>
            <a:off x="4938713" y="841375"/>
            <a:ext cx="2166937" cy="515938"/>
          </a:xfrm>
          <a:prstGeom prst="rect">
            <a:avLst/>
          </a:prstGeom>
          <a:noFill/>
          <a:ln w="12700">
            <a:noFill/>
            <a:miter lim="800000"/>
            <a:headEnd/>
            <a:tailEnd/>
          </a:ln>
          <a:effectLst>
            <a:outerShdw blurRad="63500" dist="81320" dir="2319588" algn="ctr" rotWithShape="0">
              <a:schemeClr val="bg2">
                <a:alpha val="74998"/>
              </a:schemeClr>
            </a:outerShdw>
          </a:effectLst>
        </p:spPr>
        <p:txBody>
          <a:bodyPr wrap="none" lIns="90487" tIns="44450" rIns="90487" bIns="44450">
            <a:spAutoFit/>
          </a:bodyPr>
          <a:lstStyle/>
          <a:p>
            <a:pPr>
              <a:spcBef>
                <a:spcPct val="50000"/>
              </a:spcBef>
              <a:defRPr/>
            </a:pPr>
            <a:r>
              <a:rPr lang="en-US" b="1" dirty="0">
                <a:solidFill>
                  <a:srgbClr val="FAFD00"/>
                </a:solidFill>
                <a:latin typeface="Times" pitchFamily="-112" charset="0"/>
                <a:ea typeface="+mn-ea"/>
                <a:cs typeface="+mn-cs"/>
              </a:rPr>
              <a:t>ca. 1000 B.C.</a:t>
            </a:r>
          </a:p>
        </p:txBody>
      </p:sp>
      <p:grpSp>
        <p:nvGrpSpPr>
          <p:cNvPr id="40994" name="Group 115"/>
          <p:cNvGrpSpPr>
            <a:grpSpLocks/>
          </p:cNvGrpSpPr>
          <p:nvPr/>
        </p:nvGrpSpPr>
        <p:grpSpPr bwMode="auto">
          <a:xfrm>
            <a:off x="6305550" y="1657350"/>
            <a:ext cx="920750" cy="735013"/>
            <a:chOff x="578" y="2316"/>
            <a:chExt cx="2105" cy="1421"/>
          </a:xfrm>
        </p:grpSpPr>
        <p:sp>
          <p:nvSpPr>
            <p:cNvPr id="41009"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1010"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40995" name="Freeform 119"/>
          <p:cNvSpPr>
            <a:spLocks/>
          </p:cNvSpPr>
          <p:nvPr/>
        </p:nvSpPr>
        <p:spPr bwMode="auto">
          <a:xfrm>
            <a:off x="6330950" y="2403475"/>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0996" name="Freeform 120"/>
          <p:cNvSpPr>
            <a:spLocks/>
          </p:cNvSpPr>
          <p:nvPr/>
        </p:nvSpPr>
        <p:spPr bwMode="auto">
          <a:xfrm>
            <a:off x="6340475" y="2401888"/>
            <a:ext cx="47625" cy="16033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0997" name="Freeform 121"/>
          <p:cNvSpPr>
            <a:spLocks/>
          </p:cNvSpPr>
          <p:nvPr/>
        </p:nvSpPr>
        <p:spPr bwMode="auto">
          <a:xfrm>
            <a:off x="6940550" y="2368550"/>
            <a:ext cx="66675" cy="169863"/>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0998" name="Freeform 122"/>
          <p:cNvSpPr>
            <a:spLocks/>
          </p:cNvSpPr>
          <p:nvPr/>
        </p:nvSpPr>
        <p:spPr bwMode="auto">
          <a:xfrm>
            <a:off x="6373813" y="1558925"/>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0999" name="Freeform 123"/>
          <p:cNvSpPr>
            <a:spLocks/>
          </p:cNvSpPr>
          <p:nvPr/>
        </p:nvSpPr>
        <p:spPr bwMode="auto">
          <a:xfrm>
            <a:off x="7124700" y="1552575"/>
            <a:ext cx="68263" cy="185738"/>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nvGrpSpPr>
          <p:cNvPr id="41000" name="Group 113"/>
          <p:cNvGrpSpPr>
            <a:grpSpLocks/>
          </p:cNvGrpSpPr>
          <p:nvPr/>
        </p:nvGrpSpPr>
        <p:grpSpPr bwMode="auto">
          <a:xfrm>
            <a:off x="6289675" y="3308350"/>
            <a:ext cx="920750" cy="1009650"/>
            <a:chOff x="1557" y="1007"/>
            <a:chExt cx="2105" cy="1949"/>
          </a:xfrm>
        </p:grpSpPr>
        <p:grpSp>
          <p:nvGrpSpPr>
            <p:cNvPr id="41001" name="Group 115"/>
            <p:cNvGrpSpPr>
              <a:grpSpLocks/>
            </p:cNvGrpSpPr>
            <p:nvPr/>
          </p:nvGrpSpPr>
          <p:grpSpPr bwMode="auto">
            <a:xfrm>
              <a:off x="1557" y="1209"/>
              <a:ext cx="2105" cy="1421"/>
              <a:chOff x="578" y="2316"/>
              <a:chExt cx="2105" cy="1421"/>
            </a:xfrm>
          </p:grpSpPr>
          <p:sp>
            <p:nvSpPr>
              <p:cNvPr id="4100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100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41002"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1003"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1004"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1005"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1006"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46640"/>
                                        </p:tgtEl>
                                        <p:attrNameLst>
                                          <p:attrName>style.visibility</p:attrName>
                                        </p:attrNameLst>
                                      </p:cBhvr>
                                      <p:to>
                                        <p:strVal val="visible"/>
                                      </p:to>
                                    </p:set>
                                    <p:anim calcmode="lin" valueType="num">
                                      <p:cBhvr>
                                        <p:cTn id="7" dur="500" fill="hold"/>
                                        <p:tgtEl>
                                          <p:spTgt spid="446640"/>
                                        </p:tgtEl>
                                        <p:attrNameLst>
                                          <p:attrName>ppt_w</p:attrName>
                                        </p:attrNameLst>
                                      </p:cBhvr>
                                      <p:tavLst>
                                        <p:tav tm="0">
                                          <p:val>
                                            <p:fltVal val="0"/>
                                          </p:val>
                                        </p:tav>
                                        <p:tav tm="100000">
                                          <p:val>
                                            <p:strVal val="#ppt_w"/>
                                          </p:val>
                                        </p:tav>
                                      </p:tavLst>
                                    </p:anim>
                                    <p:anim calcmode="lin" valueType="num">
                                      <p:cBhvr>
                                        <p:cTn id="8" dur="500" fill="hold"/>
                                        <p:tgtEl>
                                          <p:spTgt spid="446640"/>
                                        </p:tgtEl>
                                        <p:attrNameLst>
                                          <p:attrName>ppt_h</p:attrName>
                                        </p:attrNameLst>
                                      </p:cBhvr>
                                      <p:tavLst>
                                        <p:tav tm="0">
                                          <p:val>
                                            <p:fltVal val="0"/>
                                          </p:val>
                                        </p:tav>
                                        <p:tav tm="100000">
                                          <p:val>
                                            <p:strVal val="#ppt_h"/>
                                          </p:val>
                                        </p:tav>
                                      </p:tavLst>
                                    </p:anim>
                                    <p:anim calcmode="lin" valueType="num">
                                      <p:cBhvr>
                                        <p:cTn id="9" dur="500" fill="hold"/>
                                        <p:tgtEl>
                                          <p:spTgt spid="446640"/>
                                        </p:tgtEl>
                                        <p:attrNameLst>
                                          <p:attrName>ppt_x</p:attrName>
                                        </p:attrNameLst>
                                      </p:cBhvr>
                                      <p:tavLst>
                                        <p:tav tm="0">
                                          <p:val>
                                            <p:fltVal val="0.5"/>
                                          </p:val>
                                        </p:tav>
                                        <p:tav tm="100000">
                                          <p:val>
                                            <p:strVal val="#ppt_x"/>
                                          </p:val>
                                        </p:tav>
                                      </p:tavLst>
                                    </p:anim>
                                    <p:anim calcmode="lin" valueType="num">
                                      <p:cBhvr>
                                        <p:cTn id="10" dur="500" fill="hold"/>
                                        <p:tgtEl>
                                          <p:spTgt spid="44664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6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301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30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3012" name="Rectangle 7"/>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43013" name="Group 8"/>
          <p:cNvGrpSpPr>
            <a:grpSpLocks/>
          </p:cNvGrpSpPr>
          <p:nvPr/>
        </p:nvGrpSpPr>
        <p:grpSpPr bwMode="auto">
          <a:xfrm>
            <a:off x="901700" y="2603500"/>
            <a:ext cx="2201863" cy="1765300"/>
            <a:chOff x="568" y="1640"/>
            <a:chExt cx="1387" cy="1112"/>
          </a:xfrm>
        </p:grpSpPr>
        <p:grpSp>
          <p:nvGrpSpPr>
            <p:cNvPr id="43085" name="Group 9"/>
            <p:cNvGrpSpPr>
              <a:grpSpLocks/>
            </p:cNvGrpSpPr>
            <p:nvPr/>
          </p:nvGrpSpPr>
          <p:grpSpPr bwMode="auto">
            <a:xfrm>
              <a:off x="568" y="1640"/>
              <a:ext cx="1249" cy="1112"/>
              <a:chOff x="568" y="1640"/>
              <a:chExt cx="1249" cy="1112"/>
            </a:xfrm>
          </p:grpSpPr>
          <p:sp>
            <p:nvSpPr>
              <p:cNvPr id="600074" name="Oval 10"/>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3088" name="Freeform 11"/>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3089" name="Freeform 12"/>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600077" name="Rectangle 13"/>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3014"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15"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16"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17" name="Line 17"/>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18" name="Line 18"/>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19" name="Line 19"/>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20" name="Rectangle 20"/>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3021" name="Rectangle 2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00088" name="Rectangle 24"/>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12" charset="0"/>
                <a:ea typeface="+mn-ea"/>
                <a:cs typeface="+mn-cs"/>
              </a:rPr>
              <a:t>ca. 1000 B.C.</a:t>
            </a:r>
          </a:p>
        </p:txBody>
      </p:sp>
      <p:sp>
        <p:nvSpPr>
          <p:cNvPr id="600089" name="Text Box 25"/>
          <p:cNvSpPr txBox="1">
            <a:spLocks noChangeArrowheads="1"/>
          </p:cNvSpPr>
          <p:nvPr/>
        </p:nvSpPr>
        <p:spPr bwMode="auto">
          <a:xfrm>
            <a:off x="1765300" y="-222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ซมอ</a:t>
            </a:r>
            <a:r>
              <a:rPr lang="en-US" sz="1600" b="1">
                <a:solidFill>
                  <a:schemeClr val="tx1"/>
                </a:solidFill>
                <a:latin typeface="Comic Sans MS" charset="0"/>
              </a:rPr>
              <a:t>. 15:1; 2 </a:t>
            </a:r>
            <a:r>
              <a:rPr lang="th-TH" sz="1600" b="1">
                <a:solidFill>
                  <a:schemeClr val="tx1"/>
                </a:solidFill>
                <a:latin typeface="Comic Sans MS" charset="0"/>
              </a:rPr>
              <a:t>ซมอ</a:t>
            </a:r>
            <a:r>
              <a:rPr lang="en-US" sz="1600" b="1">
                <a:solidFill>
                  <a:schemeClr val="tx1"/>
                </a:solidFill>
                <a:latin typeface="Comic Sans MS" charset="0"/>
              </a:rPr>
              <a:t>. 2:4; 1 </a:t>
            </a:r>
            <a:r>
              <a:rPr lang="th-TH" sz="1600" b="1">
                <a:solidFill>
                  <a:schemeClr val="tx1"/>
                </a:solidFill>
                <a:latin typeface="Comic Sans MS" charset="0"/>
              </a:rPr>
              <a:t>พกษ.</a:t>
            </a:r>
            <a:r>
              <a:rPr lang="en-US" sz="1600" b="1">
                <a:solidFill>
                  <a:schemeClr val="tx1"/>
                </a:solidFill>
                <a:latin typeface="Comic Sans MS" charset="0"/>
              </a:rPr>
              <a:t> 1:39</a:t>
            </a:r>
          </a:p>
        </p:txBody>
      </p:sp>
      <p:grpSp>
        <p:nvGrpSpPr>
          <p:cNvPr id="43024" name="Group 26"/>
          <p:cNvGrpSpPr>
            <a:grpSpLocks/>
          </p:cNvGrpSpPr>
          <p:nvPr/>
        </p:nvGrpSpPr>
        <p:grpSpPr bwMode="auto">
          <a:xfrm>
            <a:off x="7951788" y="3436938"/>
            <a:ext cx="1047750" cy="1843087"/>
            <a:chOff x="5009" y="2165"/>
            <a:chExt cx="660" cy="1161"/>
          </a:xfrm>
        </p:grpSpPr>
        <p:grpSp>
          <p:nvGrpSpPr>
            <p:cNvPr id="43066" name="Group 27"/>
            <p:cNvGrpSpPr>
              <a:grpSpLocks/>
            </p:cNvGrpSpPr>
            <p:nvPr/>
          </p:nvGrpSpPr>
          <p:grpSpPr bwMode="auto">
            <a:xfrm>
              <a:off x="5009" y="2165"/>
              <a:ext cx="660" cy="1161"/>
              <a:chOff x="5009" y="2165"/>
              <a:chExt cx="660" cy="1161"/>
            </a:xfrm>
          </p:grpSpPr>
          <p:sp>
            <p:nvSpPr>
              <p:cNvPr id="43068" name="Freeform 2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3069" name="AutoShape 2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3070" name="Rectangle 3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3071" name="Line 3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2" name="Rectangle 3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3073" name="Rectangle 3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3074" name="Line 3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5" name="Line 3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6" name="Line 3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7" name="Line 3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8" name="Line 3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79" name="Line 3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80" name="Line 4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81" name="Line 4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82" name="Line 4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83" name="Line 4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84" name="Rectangle 44"/>
              <p:cNvSpPr>
                <a:spLocks noChangeArrowheads="1"/>
              </p:cNvSpPr>
              <p:nvPr/>
            </p:nvSpPr>
            <p:spPr bwMode="auto">
              <a:xfrm>
                <a:off x="5009" y="2165"/>
                <a:ext cx="5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3067" name="Rectangle 4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3025" name="Text Box 4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3026" name="Text Box 47"/>
          <p:cNvSpPr txBox="1">
            <a:spLocks noChangeArrowheads="1"/>
          </p:cNvSpPr>
          <p:nvPr/>
        </p:nvSpPr>
        <p:spPr bwMode="auto">
          <a:xfrm>
            <a:off x="8588375" y="64611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4</a:t>
            </a:r>
            <a:endParaRPr lang="en-US" sz="2000">
              <a:solidFill>
                <a:srgbClr val="FFA27C"/>
              </a:solidFill>
              <a:latin typeface="B VAG Rounded Bold" charset="0"/>
            </a:endParaRPr>
          </a:p>
        </p:txBody>
      </p:sp>
      <p:sp>
        <p:nvSpPr>
          <p:cNvPr id="600112" name="Rectangle 48"/>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20</a:t>
            </a:r>
          </a:p>
        </p:txBody>
      </p:sp>
      <p:sp>
        <p:nvSpPr>
          <p:cNvPr id="43028"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3029" name="Line 79"/>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30" name="Line 80"/>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31" name="Line 81"/>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3032" name="Rectangle 82"/>
          <p:cNvSpPr>
            <a:spLocks noChangeArrowheads="1"/>
          </p:cNvSpPr>
          <p:nvPr/>
        </p:nvSpPr>
        <p:spPr bwMode="auto">
          <a:xfrm>
            <a:off x="5429250" y="2909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3033" name="Rectangle 83"/>
          <p:cNvSpPr>
            <a:spLocks noChangeArrowheads="1"/>
          </p:cNvSpPr>
          <p:nvPr/>
        </p:nvSpPr>
        <p:spPr bwMode="auto">
          <a:xfrm>
            <a:off x="5992813" y="3470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3034" name="Line 84"/>
          <p:cNvSpPr>
            <a:spLocks noChangeShapeType="1"/>
          </p:cNvSpPr>
          <p:nvPr/>
        </p:nvSpPr>
        <p:spPr bwMode="auto">
          <a:xfrm>
            <a:off x="6092825" y="2921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00149" name="Rectangle 85"/>
          <p:cNvSpPr>
            <a:spLocks noChangeArrowheads="1"/>
          </p:cNvSpPr>
          <p:nvPr/>
        </p:nvSpPr>
        <p:spPr bwMode="auto">
          <a:xfrm>
            <a:off x="2765425" y="3538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600177" name="Rectangle 113"/>
          <p:cNvSpPr>
            <a:spLocks noChangeArrowheads="1"/>
          </p:cNvSpPr>
          <p:nvPr/>
        </p:nvSpPr>
        <p:spPr bwMode="auto">
          <a:xfrm>
            <a:off x="3863975" y="1389063"/>
            <a:ext cx="14255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600189" name="Oval 125"/>
          <p:cNvSpPr>
            <a:spLocks noChangeArrowheads="1"/>
          </p:cNvSpPr>
          <p:nvPr/>
        </p:nvSpPr>
        <p:spPr bwMode="auto">
          <a:xfrm>
            <a:off x="3756025" y="128270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th-TH" sz="1600">
              <a:solidFill>
                <a:srgbClr val="0831AD"/>
              </a:solidFill>
              <a:latin typeface="Times" charset="0"/>
            </a:endParaRPr>
          </a:p>
        </p:txBody>
      </p:sp>
      <p:sp>
        <p:nvSpPr>
          <p:cNvPr id="600192" name="Text Box 128"/>
          <p:cNvSpPr txBox="1">
            <a:spLocks noChangeArrowheads="1"/>
          </p:cNvSpPr>
          <p:nvPr/>
        </p:nvSpPr>
        <p:spPr bwMode="auto">
          <a:xfrm>
            <a:off x="2328863" y="2008188"/>
            <a:ext cx="4497387" cy="1006475"/>
          </a:xfrm>
          <a:prstGeom prst="rect">
            <a:avLst/>
          </a:prstGeom>
          <a:noFill/>
          <a:ln w="12700">
            <a:noFill/>
            <a:miter lim="800000"/>
            <a:headEnd/>
            <a:tailEnd/>
          </a:ln>
          <a:effectLst>
            <a:outerShdw blurRad="63500" dist="91581" dir="3378596"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6000" b="1">
                <a:solidFill>
                  <a:srgbClr val="0831AD"/>
                </a:solidFill>
                <a:latin typeface="Comic Sans MS" charset="0"/>
              </a:rPr>
              <a:t>ซาอูล</a:t>
            </a:r>
            <a:endParaRPr lang="en-US" sz="6000" b="1">
              <a:solidFill>
                <a:srgbClr val="0831AD"/>
              </a:solidFill>
              <a:latin typeface="Comic Sans MS" charset="0"/>
            </a:endParaRPr>
          </a:p>
        </p:txBody>
      </p:sp>
      <p:sp>
        <p:nvSpPr>
          <p:cNvPr id="600187" name="Text Box 123"/>
          <p:cNvSpPr txBox="1">
            <a:spLocks noChangeArrowheads="1"/>
          </p:cNvSpPr>
          <p:nvPr/>
        </p:nvSpPr>
        <p:spPr bwMode="auto">
          <a:xfrm>
            <a:off x="2159000" y="2968625"/>
            <a:ext cx="4940300" cy="1006475"/>
          </a:xfrm>
          <a:prstGeom prst="rect">
            <a:avLst/>
          </a:prstGeom>
          <a:noFill/>
          <a:ln w="12700">
            <a:noFill/>
            <a:miter lim="800000"/>
            <a:headEnd/>
            <a:tailEnd/>
          </a:ln>
          <a:effectLst>
            <a:outerShdw blurRad="63500" dist="71842" dir="2700000"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6000" b="1">
                <a:solidFill>
                  <a:srgbClr val="0831AD"/>
                </a:solidFill>
                <a:latin typeface="Comic Sans MS" charset="0"/>
              </a:rPr>
              <a:t>ดาวิด</a:t>
            </a:r>
            <a:endParaRPr lang="en-US" sz="6000" b="1">
              <a:solidFill>
                <a:srgbClr val="0831AD"/>
              </a:solidFill>
              <a:latin typeface="Comic Sans MS" charset="0"/>
            </a:endParaRPr>
          </a:p>
        </p:txBody>
      </p:sp>
      <p:sp>
        <p:nvSpPr>
          <p:cNvPr id="600193" name="Oval 129"/>
          <p:cNvSpPr>
            <a:spLocks noChangeArrowheads="1"/>
          </p:cNvSpPr>
          <p:nvPr/>
        </p:nvSpPr>
        <p:spPr bwMode="auto">
          <a:xfrm>
            <a:off x="4264025" y="1301750"/>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th-TH" sz="1600">
              <a:solidFill>
                <a:srgbClr val="0831AD"/>
              </a:solidFill>
              <a:latin typeface="Times" charset="0"/>
            </a:endParaRPr>
          </a:p>
        </p:txBody>
      </p:sp>
      <p:sp>
        <p:nvSpPr>
          <p:cNvPr id="600182" name="Text Box 118"/>
          <p:cNvSpPr txBox="1">
            <a:spLocks noChangeArrowheads="1"/>
          </p:cNvSpPr>
          <p:nvPr/>
        </p:nvSpPr>
        <p:spPr bwMode="auto">
          <a:xfrm>
            <a:off x="2146300" y="3902075"/>
            <a:ext cx="4876800" cy="1006475"/>
          </a:xfrm>
          <a:prstGeom prst="rect">
            <a:avLst/>
          </a:prstGeom>
          <a:noFill/>
          <a:ln w="12700">
            <a:noFill/>
            <a:miter lim="800000"/>
            <a:headEnd/>
            <a:tailEnd/>
          </a:ln>
          <a:effectLst>
            <a:outerShdw blurRad="63500" dist="102391" dir="3615307" algn="ctr" rotWithShape="0">
              <a:schemeClr val="accent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6000" b="1">
                <a:solidFill>
                  <a:srgbClr val="0831AD"/>
                </a:solidFill>
                <a:latin typeface="Comic Sans MS" charset="0"/>
              </a:rPr>
              <a:t>ซาโลมอน</a:t>
            </a:r>
            <a:endParaRPr lang="en-US" sz="6000" b="1">
              <a:solidFill>
                <a:srgbClr val="0831AD"/>
              </a:solidFill>
              <a:latin typeface="Comic Sans MS" charset="0"/>
            </a:endParaRPr>
          </a:p>
        </p:txBody>
      </p:sp>
      <p:sp>
        <p:nvSpPr>
          <p:cNvPr id="600194" name="Oval 130"/>
          <p:cNvSpPr>
            <a:spLocks noChangeArrowheads="1"/>
          </p:cNvSpPr>
          <p:nvPr/>
        </p:nvSpPr>
        <p:spPr bwMode="auto">
          <a:xfrm>
            <a:off x="4811713" y="1279525"/>
            <a:ext cx="527050" cy="744538"/>
          </a:xfrm>
          <a:prstGeom prst="ellipse">
            <a:avLst/>
          </a:prstGeom>
          <a:noFill/>
          <a:ln w="57150">
            <a:solidFill>
              <a:srgbClr val="3333CC"/>
            </a:solidFill>
            <a:round/>
            <a:headEnd/>
            <a:tailEnd/>
          </a:ln>
          <a:effectLst>
            <a:outerShdw blurRad="63500" dist="74053" dir="1857825" algn="ctr" rotWithShape="0">
              <a:schemeClr val="accent2">
                <a:alpha val="74998"/>
              </a:schemeClr>
            </a:outerShdw>
          </a:effectLst>
        </p:spPr>
        <p:txBody>
          <a:bodyPr wrap="none" anchor="ctr"/>
          <a:lstStyle/>
          <a:p>
            <a:pPr algn="ctr">
              <a:defRPr/>
            </a:pPr>
            <a:endParaRPr lang="th-TH" sz="1600">
              <a:solidFill>
                <a:srgbClr val="0831AD"/>
              </a:solidFill>
              <a:latin typeface="Times" charset="0"/>
            </a:endParaRPr>
          </a:p>
        </p:txBody>
      </p:sp>
      <p:sp>
        <p:nvSpPr>
          <p:cNvPr id="600201" name="Oval 137"/>
          <p:cNvSpPr>
            <a:spLocks noChangeArrowheads="1"/>
          </p:cNvSpPr>
          <p:nvPr/>
        </p:nvSpPr>
        <p:spPr bwMode="auto">
          <a:xfrm>
            <a:off x="3394075" y="1343025"/>
            <a:ext cx="2355850" cy="604838"/>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nvGrpSpPr>
          <p:cNvPr id="43044" name="Group 86"/>
          <p:cNvGrpSpPr>
            <a:grpSpLocks/>
          </p:cNvGrpSpPr>
          <p:nvPr/>
        </p:nvGrpSpPr>
        <p:grpSpPr bwMode="auto">
          <a:xfrm>
            <a:off x="519113" y="117475"/>
            <a:ext cx="854075" cy="1720850"/>
            <a:chOff x="519113" y="312738"/>
            <a:chExt cx="854075" cy="1910769"/>
          </a:xfrm>
        </p:grpSpPr>
        <p:sp>
          <p:nvSpPr>
            <p:cNvPr id="88" name="Rectangle 8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43045" name="Group 113"/>
          <p:cNvGrpSpPr>
            <a:grpSpLocks/>
          </p:cNvGrpSpPr>
          <p:nvPr/>
        </p:nvGrpSpPr>
        <p:grpSpPr bwMode="auto">
          <a:xfrm>
            <a:off x="6289675" y="1290638"/>
            <a:ext cx="920750" cy="1009650"/>
            <a:chOff x="1557" y="1007"/>
            <a:chExt cx="2105" cy="1949"/>
          </a:xfrm>
        </p:grpSpPr>
        <p:grpSp>
          <p:nvGrpSpPr>
            <p:cNvPr id="43056" name="Group 115"/>
            <p:cNvGrpSpPr>
              <a:grpSpLocks/>
            </p:cNvGrpSpPr>
            <p:nvPr/>
          </p:nvGrpSpPr>
          <p:grpSpPr bwMode="auto">
            <a:xfrm>
              <a:off x="1557" y="1209"/>
              <a:ext cx="2105" cy="1421"/>
              <a:chOff x="578" y="2316"/>
              <a:chExt cx="2105" cy="1421"/>
            </a:xfrm>
          </p:grpSpPr>
          <p:sp>
            <p:nvSpPr>
              <p:cNvPr id="43062"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3063"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43057"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8"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9"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60"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61"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3046" name="Group 113"/>
          <p:cNvGrpSpPr>
            <a:grpSpLocks/>
          </p:cNvGrpSpPr>
          <p:nvPr/>
        </p:nvGrpSpPr>
        <p:grpSpPr bwMode="auto">
          <a:xfrm>
            <a:off x="6289675" y="3308350"/>
            <a:ext cx="920750" cy="1009650"/>
            <a:chOff x="1557" y="1007"/>
            <a:chExt cx="2105" cy="1949"/>
          </a:xfrm>
        </p:grpSpPr>
        <p:grpSp>
          <p:nvGrpSpPr>
            <p:cNvPr id="43048" name="Group 115"/>
            <p:cNvGrpSpPr>
              <a:grpSpLocks/>
            </p:cNvGrpSpPr>
            <p:nvPr/>
          </p:nvGrpSpPr>
          <p:grpSpPr bwMode="auto">
            <a:xfrm>
              <a:off x="1557" y="1209"/>
              <a:ext cx="2105" cy="1421"/>
              <a:chOff x="578" y="2316"/>
              <a:chExt cx="2105" cy="1421"/>
            </a:xfrm>
          </p:grpSpPr>
          <p:sp>
            <p:nvSpPr>
              <p:cNvPr id="4305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305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8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43049"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0"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1"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2"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3053"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3047"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600177"/>
                                        </p:tgtEl>
                                        <p:attrNameLst>
                                          <p:attrName>style.visibility</p:attrName>
                                        </p:attrNameLst>
                                      </p:cBhvr>
                                      <p:to>
                                        <p:strVal val="visible"/>
                                      </p:to>
                                    </p:set>
                                    <p:anim calcmode="lin" valueType="num">
                                      <p:cBhvr>
                                        <p:cTn id="7" dur="500" fill="hold"/>
                                        <p:tgtEl>
                                          <p:spTgt spid="600177"/>
                                        </p:tgtEl>
                                        <p:attrNameLst>
                                          <p:attrName>ppt_x</p:attrName>
                                        </p:attrNameLst>
                                      </p:cBhvr>
                                      <p:tavLst>
                                        <p:tav tm="0">
                                          <p:val>
                                            <p:strVal val="#ppt_x-#ppt_w/2"/>
                                          </p:val>
                                        </p:tav>
                                        <p:tav tm="100000">
                                          <p:val>
                                            <p:strVal val="#ppt_x"/>
                                          </p:val>
                                        </p:tav>
                                      </p:tavLst>
                                    </p:anim>
                                    <p:anim calcmode="lin" valueType="num">
                                      <p:cBhvr>
                                        <p:cTn id="8" dur="500" fill="hold"/>
                                        <p:tgtEl>
                                          <p:spTgt spid="600177"/>
                                        </p:tgtEl>
                                        <p:attrNameLst>
                                          <p:attrName>ppt_y</p:attrName>
                                        </p:attrNameLst>
                                      </p:cBhvr>
                                      <p:tavLst>
                                        <p:tav tm="0">
                                          <p:val>
                                            <p:strVal val="#ppt_y"/>
                                          </p:val>
                                        </p:tav>
                                        <p:tav tm="100000">
                                          <p:val>
                                            <p:strVal val="#ppt_y"/>
                                          </p:val>
                                        </p:tav>
                                      </p:tavLst>
                                    </p:anim>
                                    <p:anim calcmode="lin" valueType="num">
                                      <p:cBhvr>
                                        <p:cTn id="9" dur="500" fill="hold"/>
                                        <p:tgtEl>
                                          <p:spTgt spid="600177"/>
                                        </p:tgtEl>
                                        <p:attrNameLst>
                                          <p:attrName>ppt_w</p:attrName>
                                        </p:attrNameLst>
                                      </p:cBhvr>
                                      <p:tavLst>
                                        <p:tav tm="0">
                                          <p:val>
                                            <p:fltVal val="0"/>
                                          </p:val>
                                        </p:tav>
                                        <p:tav tm="100000">
                                          <p:val>
                                            <p:strVal val="#ppt_w"/>
                                          </p:val>
                                        </p:tav>
                                      </p:tavLst>
                                    </p:anim>
                                    <p:anim calcmode="lin" valueType="num">
                                      <p:cBhvr>
                                        <p:cTn id="10" dur="500" fill="hold"/>
                                        <p:tgtEl>
                                          <p:spTgt spid="60017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00201"/>
                                        </p:tgtEl>
                                        <p:attrNameLst>
                                          <p:attrName>style.visibility</p:attrName>
                                        </p:attrNameLst>
                                      </p:cBhvr>
                                      <p:to>
                                        <p:strVal val="visible"/>
                                      </p:to>
                                    </p:set>
                                    <p:animEffect transition="in" filter="fade">
                                      <p:cBhvr>
                                        <p:cTn id="14" dur="500"/>
                                        <p:tgtEl>
                                          <p:spTgt spid="60020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600192"/>
                                        </p:tgtEl>
                                        <p:attrNameLst>
                                          <p:attrName>style.visibility</p:attrName>
                                        </p:attrNameLst>
                                      </p:cBhvr>
                                      <p:to>
                                        <p:strVal val="visible"/>
                                      </p:to>
                                    </p:set>
                                    <p:anim calcmode="lin" valueType="num">
                                      <p:cBhvr>
                                        <p:cTn id="19" dur="500" fill="hold"/>
                                        <p:tgtEl>
                                          <p:spTgt spid="600192"/>
                                        </p:tgtEl>
                                        <p:attrNameLst>
                                          <p:attrName>ppt_x</p:attrName>
                                        </p:attrNameLst>
                                      </p:cBhvr>
                                      <p:tavLst>
                                        <p:tav tm="0">
                                          <p:val>
                                            <p:strVal val="#ppt_x"/>
                                          </p:val>
                                        </p:tav>
                                        <p:tav tm="100000">
                                          <p:val>
                                            <p:strVal val="#ppt_x"/>
                                          </p:val>
                                        </p:tav>
                                      </p:tavLst>
                                    </p:anim>
                                    <p:anim calcmode="lin" valueType="num">
                                      <p:cBhvr>
                                        <p:cTn id="20" dur="500" fill="hold"/>
                                        <p:tgtEl>
                                          <p:spTgt spid="600192"/>
                                        </p:tgtEl>
                                        <p:attrNameLst>
                                          <p:attrName>ppt_y</p:attrName>
                                        </p:attrNameLst>
                                      </p:cBhvr>
                                      <p:tavLst>
                                        <p:tav tm="0">
                                          <p:val>
                                            <p:strVal val="#ppt_y+#ppt_h/2"/>
                                          </p:val>
                                        </p:tav>
                                        <p:tav tm="100000">
                                          <p:val>
                                            <p:strVal val="#ppt_y"/>
                                          </p:val>
                                        </p:tav>
                                      </p:tavLst>
                                    </p:anim>
                                    <p:anim calcmode="lin" valueType="num">
                                      <p:cBhvr>
                                        <p:cTn id="21" dur="500" fill="hold"/>
                                        <p:tgtEl>
                                          <p:spTgt spid="600192"/>
                                        </p:tgtEl>
                                        <p:attrNameLst>
                                          <p:attrName>ppt_w</p:attrName>
                                        </p:attrNameLst>
                                      </p:cBhvr>
                                      <p:tavLst>
                                        <p:tav tm="0">
                                          <p:val>
                                            <p:strVal val="#ppt_w"/>
                                          </p:val>
                                        </p:tav>
                                        <p:tav tm="100000">
                                          <p:val>
                                            <p:strVal val="#ppt_w"/>
                                          </p:val>
                                        </p:tav>
                                      </p:tavLst>
                                    </p:anim>
                                    <p:anim calcmode="lin" valueType="num">
                                      <p:cBhvr>
                                        <p:cTn id="22" dur="500" fill="hold"/>
                                        <p:tgtEl>
                                          <p:spTgt spid="600192"/>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4" fill="hold" grpId="0" nodeType="clickEffect">
                                  <p:stCondLst>
                                    <p:cond delay="0"/>
                                  </p:stCondLst>
                                  <p:childTnLst>
                                    <p:set>
                                      <p:cBhvr>
                                        <p:cTn id="26" dur="1" fill="hold">
                                          <p:stCondLst>
                                            <p:cond delay="0"/>
                                          </p:stCondLst>
                                        </p:cTn>
                                        <p:tgtEl>
                                          <p:spTgt spid="600187"/>
                                        </p:tgtEl>
                                        <p:attrNameLst>
                                          <p:attrName>style.visibility</p:attrName>
                                        </p:attrNameLst>
                                      </p:cBhvr>
                                      <p:to>
                                        <p:strVal val="visible"/>
                                      </p:to>
                                    </p:set>
                                    <p:anim calcmode="lin" valueType="num">
                                      <p:cBhvr>
                                        <p:cTn id="27" dur="500" fill="hold"/>
                                        <p:tgtEl>
                                          <p:spTgt spid="600187"/>
                                        </p:tgtEl>
                                        <p:attrNameLst>
                                          <p:attrName>ppt_x</p:attrName>
                                        </p:attrNameLst>
                                      </p:cBhvr>
                                      <p:tavLst>
                                        <p:tav tm="0">
                                          <p:val>
                                            <p:strVal val="#ppt_x"/>
                                          </p:val>
                                        </p:tav>
                                        <p:tav tm="100000">
                                          <p:val>
                                            <p:strVal val="#ppt_x"/>
                                          </p:val>
                                        </p:tav>
                                      </p:tavLst>
                                    </p:anim>
                                    <p:anim calcmode="lin" valueType="num">
                                      <p:cBhvr>
                                        <p:cTn id="28" dur="500" fill="hold"/>
                                        <p:tgtEl>
                                          <p:spTgt spid="600187"/>
                                        </p:tgtEl>
                                        <p:attrNameLst>
                                          <p:attrName>ppt_y</p:attrName>
                                        </p:attrNameLst>
                                      </p:cBhvr>
                                      <p:tavLst>
                                        <p:tav tm="0">
                                          <p:val>
                                            <p:strVal val="#ppt_y+#ppt_h/2"/>
                                          </p:val>
                                        </p:tav>
                                        <p:tav tm="100000">
                                          <p:val>
                                            <p:strVal val="#ppt_y"/>
                                          </p:val>
                                        </p:tav>
                                      </p:tavLst>
                                    </p:anim>
                                    <p:anim calcmode="lin" valueType="num">
                                      <p:cBhvr>
                                        <p:cTn id="29" dur="500" fill="hold"/>
                                        <p:tgtEl>
                                          <p:spTgt spid="600187"/>
                                        </p:tgtEl>
                                        <p:attrNameLst>
                                          <p:attrName>ppt_w</p:attrName>
                                        </p:attrNameLst>
                                      </p:cBhvr>
                                      <p:tavLst>
                                        <p:tav tm="0">
                                          <p:val>
                                            <p:strVal val="#ppt_w"/>
                                          </p:val>
                                        </p:tav>
                                        <p:tav tm="100000">
                                          <p:val>
                                            <p:strVal val="#ppt_w"/>
                                          </p:val>
                                        </p:tav>
                                      </p:tavLst>
                                    </p:anim>
                                    <p:anim calcmode="lin" valueType="num">
                                      <p:cBhvr>
                                        <p:cTn id="30" dur="500" fill="hold"/>
                                        <p:tgtEl>
                                          <p:spTgt spid="600187"/>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4" fill="hold" grpId="0" nodeType="clickEffect">
                                  <p:stCondLst>
                                    <p:cond delay="0"/>
                                  </p:stCondLst>
                                  <p:childTnLst>
                                    <p:set>
                                      <p:cBhvr>
                                        <p:cTn id="34" dur="1" fill="hold">
                                          <p:stCondLst>
                                            <p:cond delay="0"/>
                                          </p:stCondLst>
                                        </p:cTn>
                                        <p:tgtEl>
                                          <p:spTgt spid="600182"/>
                                        </p:tgtEl>
                                        <p:attrNameLst>
                                          <p:attrName>style.visibility</p:attrName>
                                        </p:attrNameLst>
                                      </p:cBhvr>
                                      <p:to>
                                        <p:strVal val="visible"/>
                                      </p:to>
                                    </p:set>
                                    <p:anim calcmode="lin" valueType="num">
                                      <p:cBhvr>
                                        <p:cTn id="35" dur="500" fill="hold"/>
                                        <p:tgtEl>
                                          <p:spTgt spid="600182"/>
                                        </p:tgtEl>
                                        <p:attrNameLst>
                                          <p:attrName>ppt_x</p:attrName>
                                        </p:attrNameLst>
                                      </p:cBhvr>
                                      <p:tavLst>
                                        <p:tav tm="0">
                                          <p:val>
                                            <p:strVal val="#ppt_x"/>
                                          </p:val>
                                        </p:tav>
                                        <p:tav tm="100000">
                                          <p:val>
                                            <p:strVal val="#ppt_x"/>
                                          </p:val>
                                        </p:tav>
                                      </p:tavLst>
                                    </p:anim>
                                    <p:anim calcmode="lin" valueType="num">
                                      <p:cBhvr>
                                        <p:cTn id="36" dur="500" fill="hold"/>
                                        <p:tgtEl>
                                          <p:spTgt spid="600182"/>
                                        </p:tgtEl>
                                        <p:attrNameLst>
                                          <p:attrName>ppt_y</p:attrName>
                                        </p:attrNameLst>
                                      </p:cBhvr>
                                      <p:tavLst>
                                        <p:tav tm="0">
                                          <p:val>
                                            <p:strVal val="#ppt_y+#ppt_h/2"/>
                                          </p:val>
                                        </p:tav>
                                        <p:tav tm="100000">
                                          <p:val>
                                            <p:strVal val="#ppt_y"/>
                                          </p:val>
                                        </p:tav>
                                      </p:tavLst>
                                    </p:anim>
                                    <p:anim calcmode="lin" valueType="num">
                                      <p:cBhvr>
                                        <p:cTn id="37" dur="500" fill="hold"/>
                                        <p:tgtEl>
                                          <p:spTgt spid="600182"/>
                                        </p:tgtEl>
                                        <p:attrNameLst>
                                          <p:attrName>ppt_w</p:attrName>
                                        </p:attrNameLst>
                                      </p:cBhvr>
                                      <p:tavLst>
                                        <p:tav tm="0">
                                          <p:val>
                                            <p:strVal val="#ppt_w"/>
                                          </p:val>
                                        </p:tav>
                                        <p:tav tm="100000">
                                          <p:val>
                                            <p:strVal val="#ppt_w"/>
                                          </p:val>
                                        </p:tav>
                                      </p:tavLst>
                                    </p:anim>
                                    <p:anim calcmode="lin" valueType="num">
                                      <p:cBhvr>
                                        <p:cTn id="38" dur="500" fill="hold"/>
                                        <p:tgtEl>
                                          <p:spTgt spid="600182"/>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grpId="1" nodeType="clickEffect">
                                  <p:stCondLst>
                                    <p:cond delay="0"/>
                                  </p:stCondLst>
                                  <p:childTnLst>
                                    <p:animEffect transition="out" filter="fade">
                                      <p:cBhvr>
                                        <p:cTn id="42" dur="500"/>
                                        <p:tgtEl>
                                          <p:spTgt spid="600201"/>
                                        </p:tgtEl>
                                      </p:cBhvr>
                                    </p:animEffect>
                                    <p:set>
                                      <p:cBhvr>
                                        <p:cTn id="43" dur="1" fill="hold">
                                          <p:stCondLst>
                                            <p:cond delay="499"/>
                                          </p:stCondLst>
                                        </p:cTn>
                                        <p:tgtEl>
                                          <p:spTgt spid="600201"/>
                                        </p:tgtEl>
                                        <p:attrNameLst>
                                          <p:attrName>style.visibility</p:attrName>
                                        </p:attrNameLst>
                                      </p:cBhvr>
                                      <p:to>
                                        <p:strVal val="hidden"/>
                                      </p:to>
                                    </p:set>
                                  </p:childTnLst>
                                </p:cTn>
                              </p:par>
                            </p:childTnLst>
                          </p:cTn>
                        </p:par>
                        <p:par>
                          <p:cTn id="44" fill="hold" nodeType="afterGroup">
                            <p:stCondLst>
                              <p:cond delay="500"/>
                            </p:stCondLst>
                            <p:childTnLst>
                              <p:par>
                                <p:cTn id="45" presetID="23" presetClass="entr" presetSubtype="528" fill="hold" grpId="0" nodeType="afterEffect">
                                  <p:stCondLst>
                                    <p:cond delay="0"/>
                                  </p:stCondLst>
                                  <p:childTnLst>
                                    <p:set>
                                      <p:cBhvr>
                                        <p:cTn id="46" dur="1" fill="hold">
                                          <p:stCondLst>
                                            <p:cond delay="0"/>
                                          </p:stCondLst>
                                        </p:cTn>
                                        <p:tgtEl>
                                          <p:spTgt spid="600189"/>
                                        </p:tgtEl>
                                        <p:attrNameLst>
                                          <p:attrName>style.visibility</p:attrName>
                                        </p:attrNameLst>
                                      </p:cBhvr>
                                      <p:to>
                                        <p:strVal val="visible"/>
                                      </p:to>
                                    </p:set>
                                    <p:anim calcmode="lin" valueType="num">
                                      <p:cBhvr>
                                        <p:cTn id="47" dur="500" fill="hold"/>
                                        <p:tgtEl>
                                          <p:spTgt spid="600189"/>
                                        </p:tgtEl>
                                        <p:attrNameLst>
                                          <p:attrName>ppt_w</p:attrName>
                                        </p:attrNameLst>
                                      </p:cBhvr>
                                      <p:tavLst>
                                        <p:tav tm="0">
                                          <p:val>
                                            <p:fltVal val="0"/>
                                          </p:val>
                                        </p:tav>
                                        <p:tav tm="100000">
                                          <p:val>
                                            <p:strVal val="#ppt_w"/>
                                          </p:val>
                                        </p:tav>
                                      </p:tavLst>
                                    </p:anim>
                                    <p:anim calcmode="lin" valueType="num">
                                      <p:cBhvr>
                                        <p:cTn id="48" dur="500" fill="hold"/>
                                        <p:tgtEl>
                                          <p:spTgt spid="600189"/>
                                        </p:tgtEl>
                                        <p:attrNameLst>
                                          <p:attrName>ppt_h</p:attrName>
                                        </p:attrNameLst>
                                      </p:cBhvr>
                                      <p:tavLst>
                                        <p:tav tm="0">
                                          <p:val>
                                            <p:fltVal val="0"/>
                                          </p:val>
                                        </p:tav>
                                        <p:tav tm="100000">
                                          <p:val>
                                            <p:strVal val="#ppt_h"/>
                                          </p:val>
                                        </p:tav>
                                      </p:tavLst>
                                    </p:anim>
                                    <p:anim calcmode="lin" valueType="num">
                                      <p:cBhvr>
                                        <p:cTn id="49" dur="500" fill="hold"/>
                                        <p:tgtEl>
                                          <p:spTgt spid="600189"/>
                                        </p:tgtEl>
                                        <p:attrNameLst>
                                          <p:attrName>ppt_x</p:attrName>
                                        </p:attrNameLst>
                                      </p:cBhvr>
                                      <p:tavLst>
                                        <p:tav tm="0">
                                          <p:val>
                                            <p:fltVal val="0.5"/>
                                          </p:val>
                                        </p:tav>
                                        <p:tav tm="100000">
                                          <p:val>
                                            <p:strVal val="#ppt_x"/>
                                          </p:val>
                                        </p:tav>
                                      </p:tavLst>
                                    </p:anim>
                                    <p:anim calcmode="lin" valueType="num">
                                      <p:cBhvr>
                                        <p:cTn id="50" dur="500" fill="hold"/>
                                        <p:tgtEl>
                                          <p:spTgt spid="600189"/>
                                        </p:tgtEl>
                                        <p:attrNameLst>
                                          <p:attrName>ppt_y</p:attrName>
                                        </p:attrNameLst>
                                      </p:cBhvr>
                                      <p:tavLst>
                                        <p:tav tm="0">
                                          <p:val>
                                            <p:fltVal val="0.5"/>
                                          </p:val>
                                        </p:tav>
                                        <p:tav tm="100000">
                                          <p:val>
                                            <p:strVal val="#ppt_y"/>
                                          </p:val>
                                        </p:tav>
                                      </p:tavLst>
                                    </p:anim>
                                  </p:childTnLst>
                                </p:cTn>
                              </p:par>
                            </p:childTnLst>
                          </p:cTn>
                        </p:par>
                        <p:par>
                          <p:cTn id="51" fill="hold" nodeType="afterGroup">
                            <p:stCondLst>
                              <p:cond delay="1000"/>
                            </p:stCondLst>
                            <p:childTnLst>
                              <p:par>
                                <p:cTn id="52" presetID="23" presetClass="entr" presetSubtype="528" fill="hold" grpId="0" nodeType="afterEffect">
                                  <p:stCondLst>
                                    <p:cond delay="0"/>
                                  </p:stCondLst>
                                  <p:childTnLst>
                                    <p:set>
                                      <p:cBhvr>
                                        <p:cTn id="53" dur="1" fill="hold">
                                          <p:stCondLst>
                                            <p:cond delay="0"/>
                                          </p:stCondLst>
                                        </p:cTn>
                                        <p:tgtEl>
                                          <p:spTgt spid="600193"/>
                                        </p:tgtEl>
                                        <p:attrNameLst>
                                          <p:attrName>style.visibility</p:attrName>
                                        </p:attrNameLst>
                                      </p:cBhvr>
                                      <p:to>
                                        <p:strVal val="visible"/>
                                      </p:to>
                                    </p:set>
                                    <p:anim calcmode="lin" valueType="num">
                                      <p:cBhvr>
                                        <p:cTn id="54" dur="500" fill="hold"/>
                                        <p:tgtEl>
                                          <p:spTgt spid="600193"/>
                                        </p:tgtEl>
                                        <p:attrNameLst>
                                          <p:attrName>ppt_w</p:attrName>
                                        </p:attrNameLst>
                                      </p:cBhvr>
                                      <p:tavLst>
                                        <p:tav tm="0">
                                          <p:val>
                                            <p:fltVal val="0"/>
                                          </p:val>
                                        </p:tav>
                                        <p:tav tm="100000">
                                          <p:val>
                                            <p:strVal val="#ppt_w"/>
                                          </p:val>
                                        </p:tav>
                                      </p:tavLst>
                                    </p:anim>
                                    <p:anim calcmode="lin" valueType="num">
                                      <p:cBhvr>
                                        <p:cTn id="55" dur="500" fill="hold"/>
                                        <p:tgtEl>
                                          <p:spTgt spid="600193"/>
                                        </p:tgtEl>
                                        <p:attrNameLst>
                                          <p:attrName>ppt_h</p:attrName>
                                        </p:attrNameLst>
                                      </p:cBhvr>
                                      <p:tavLst>
                                        <p:tav tm="0">
                                          <p:val>
                                            <p:fltVal val="0"/>
                                          </p:val>
                                        </p:tav>
                                        <p:tav tm="100000">
                                          <p:val>
                                            <p:strVal val="#ppt_h"/>
                                          </p:val>
                                        </p:tav>
                                      </p:tavLst>
                                    </p:anim>
                                    <p:anim calcmode="lin" valueType="num">
                                      <p:cBhvr>
                                        <p:cTn id="56" dur="500" fill="hold"/>
                                        <p:tgtEl>
                                          <p:spTgt spid="600193"/>
                                        </p:tgtEl>
                                        <p:attrNameLst>
                                          <p:attrName>ppt_x</p:attrName>
                                        </p:attrNameLst>
                                      </p:cBhvr>
                                      <p:tavLst>
                                        <p:tav tm="0">
                                          <p:val>
                                            <p:fltVal val="0.5"/>
                                          </p:val>
                                        </p:tav>
                                        <p:tav tm="100000">
                                          <p:val>
                                            <p:strVal val="#ppt_x"/>
                                          </p:val>
                                        </p:tav>
                                      </p:tavLst>
                                    </p:anim>
                                    <p:anim calcmode="lin" valueType="num">
                                      <p:cBhvr>
                                        <p:cTn id="57" dur="500" fill="hold"/>
                                        <p:tgtEl>
                                          <p:spTgt spid="600193"/>
                                        </p:tgtEl>
                                        <p:attrNameLst>
                                          <p:attrName>ppt_y</p:attrName>
                                        </p:attrNameLst>
                                      </p:cBhvr>
                                      <p:tavLst>
                                        <p:tav tm="0">
                                          <p:val>
                                            <p:fltVal val="0.5"/>
                                          </p:val>
                                        </p:tav>
                                        <p:tav tm="100000">
                                          <p:val>
                                            <p:strVal val="#ppt_y"/>
                                          </p:val>
                                        </p:tav>
                                      </p:tavLst>
                                    </p:anim>
                                  </p:childTnLst>
                                </p:cTn>
                              </p:par>
                            </p:childTnLst>
                          </p:cTn>
                        </p:par>
                        <p:par>
                          <p:cTn id="58" fill="hold" nodeType="afterGroup">
                            <p:stCondLst>
                              <p:cond delay="1500"/>
                            </p:stCondLst>
                            <p:childTnLst>
                              <p:par>
                                <p:cTn id="59" presetID="23" presetClass="entr" presetSubtype="528" fill="hold" grpId="0" nodeType="afterEffect">
                                  <p:stCondLst>
                                    <p:cond delay="0"/>
                                  </p:stCondLst>
                                  <p:childTnLst>
                                    <p:set>
                                      <p:cBhvr>
                                        <p:cTn id="60" dur="1" fill="hold">
                                          <p:stCondLst>
                                            <p:cond delay="0"/>
                                          </p:stCondLst>
                                        </p:cTn>
                                        <p:tgtEl>
                                          <p:spTgt spid="600194"/>
                                        </p:tgtEl>
                                        <p:attrNameLst>
                                          <p:attrName>style.visibility</p:attrName>
                                        </p:attrNameLst>
                                      </p:cBhvr>
                                      <p:to>
                                        <p:strVal val="visible"/>
                                      </p:to>
                                    </p:set>
                                    <p:anim calcmode="lin" valueType="num">
                                      <p:cBhvr>
                                        <p:cTn id="61" dur="500" fill="hold"/>
                                        <p:tgtEl>
                                          <p:spTgt spid="600194"/>
                                        </p:tgtEl>
                                        <p:attrNameLst>
                                          <p:attrName>ppt_w</p:attrName>
                                        </p:attrNameLst>
                                      </p:cBhvr>
                                      <p:tavLst>
                                        <p:tav tm="0">
                                          <p:val>
                                            <p:fltVal val="0"/>
                                          </p:val>
                                        </p:tav>
                                        <p:tav tm="100000">
                                          <p:val>
                                            <p:strVal val="#ppt_w"/>
                                          </p:val>
                                        </p:tav>
                                      </p:tavLst>
                                    </p:anim>
                                    <p:anim calcmode="lin" valueType="num">
                                      <p:cBhvr>
                                        <p:cTn id="62" dur="500" fill="hold"/>
                                        <p:tgtEl>
                                          <p:spTgt spid="600194"/>
                                        </p:tgtEl>
                                        <p:attrNameLst>
                                          <p:attrName>ppt_h</p:attrName>
                                        </p:attrNameLst>
                                      </p:cBhvr>
                                      <p:tavLst>
                                        <p:tav tm="0">
                                          <p:val>
                                            <p:fltVal val="0"/>
                                          </p:val>
                                        </p:tav>
                                        <p:tav tm="100000">
                                          <p:val>
                                            <p:strVal val="#ppt_h"/>
                                          </p:val>
                                        </p:tav>
                                      </p:tavLst>
                                    </p:anim>
                                    <p:anim calcmode="lin" valueType="num">
                                      <p:cBhvr>
                                        <p:cTn id="63" dur="500" fill="hold"/>
                                        <p:tgtEl>
                                          <p:spTgt spid="600194"/>
                                        </p:tgtEl>
                                        <p:attrNameLst>
                                          <p:attrName>ppt_x</p:attrName>
                                        </p:attrNameLst>
                                      </p:cBhvr>
                                      <p:tavLst>
                                        <p:tav tm="0">
                                          <p:val>
                                            <p:fltVal val="0.5"/>
                                          </p:val>
                                        </p:tav>
                                        <p:tav tm="100000">
                                          <p:val>
                                            <p:strVal val="#ppt_x"/>
                                          </p:val>
                                        </p:tav>
                                      </p:tavLst>
                                    </p:anim>
                                    <p:anim calcmode="lin" valueType="num">
                                      <p:cBhvr>
                                        <p:cTn id="64" dur="500" fill="hold"/>
                                        <p:tgtEl>
                                          <p:spTgt spid="60019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177" grpId="0" autoUpdateAnimBg="0"/>
      <p:bldP spid="600189" grpId="0" animBg="1" autoUpdateAnimBg="0"/>
      <p:bldP spid="600192" grpId="0" autoUpdateAnimBg="0"/>
      <p:bldP spid="600187" grpId="0" autoUpdateAnimBg="0"/>
      <p:bldP spid="600193" grpId="0" animBg="1" autoUpdateAnimBg="0"/>
      <p:bldP spid="600182" grpId="0" autoUpdateAnimBg="0"/>
      <p:bldP spid="600194" grpId="0" animBg="1" autoUpdateAnimBg="0"/>
      <p:bldP spid="600201" grpId="0" animBg="1"/>
      <p:bldP spid="60020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113"/>
          <p:cNvGrpSpPr>
            <a:grpSpLocks/>
          </p:cNvGrpSpPr>
          <p:nvPr/>
        </p:nvGrpSpPr>
        <p:grpSpPr bwMode="auto">
          <a:xfrm>
            <a:off x="6289675" y="1290638"/>
            <a:ext cx="920750" cy="1009650"/>
            <a:chOff x="1557" y="1007"/>
            <a:chExt cx="2105" cy="1949"/>
          </a:xfrm>
        </p:grpSpPr>
        <p:grpSp>
          <p:nvGrpSpPr>
            <p:cNvPr id="45130" name="Group 115"/>
            <p:cNvGrpSpPr>
              <a:grpSpLocks/>
            </p:cNvGrpSpPr>
            <p:nvPr/>
          </p:nvGrpSpPr>
          <p:grpSpPr bwMode="auto">
            <a:xfrm>
              <a:off x="1557" y="1209"/>
              <a:ext cx="2105" cy="1421"/>
              <a:chOff x="578" y="2316"/>
              <a:chExt cx="2105" cy="1421"/>
            </a:xfrm>
          </p:grpSpPr>
          <p:sp>
            <p:nvSpPr>
              <p:cNvPr id="4513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513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45131"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32"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33"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34"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35"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5058" name="Group 113"/>
          <p:cNvGrpSpPr>
            <a:grpSpLocks/>
          </p:cNvGrpSpPr>
          <p:nvPr/>
        </p:nvGrpSpPr>
        <p:grpSpPr bwMode="auto">
          <a:xfrm>
            <a:off x="6289675" y="3308350"/>
            <a:ext cx="920750" cy="1009650"/>
            <a:chOff x="1557" y="1007"/>
            <a:chExt cx="2105" cy="1949"/>
          </a:xfrm>
        </p:grpSpPr>
        <p:grpSp>
          <p:nvGrpSpPr>
            <p:cNvPr id="45122" name="Group 115"/>
            <p:cNvGrpSpPr>
              <a:grpSpLocks/>
            </p:cNvGrpSpPr>
            <p:nvPr/>
          </p:nvGrpSpPr>
          <p:grpSpPr bwMode="auto">
            <a:xfrm>
              <a:off x="1557" y="1209"/>
              <a:ext cx="2105" cy="1421"/>
              <a:chOff x="578" y="2316"/>
              <a:chExt cx="2105" cy="1421"/>
            </a:xfrm>
          </p:grpSpPr>
          <p:sp>
            <p:nvSpPr>
              <p:cNvPr id="4512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512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45123" name="Freeform 11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24" name="Freeform 12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25" name="Freeform 12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26" name="Freeform 12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5127" name="Freeform 12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335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506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506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4506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063"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33515"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45065" name="Group 12"/>
          <p:cNvGrpSpPr>
            <a:grpSpLocks/>
          </p:cNvGrpSpPr>
          <p:nvPr/>
        </p:nvGrpSpPr>
        <p:grpSpPr bwMode="auto">
          <a:xfrm>
            <a:off x="901700" y="2603500"/>
            <a:ext cx="2201863" cy="1765300"/>
            <a:chOff x="568" y="1640"/>
            <a:chExt cx="1387" cy="1112"/>
          </a:xfrm>
        </p:grpSpPr>
        <p:grpSp>
          <p:nvGrpSpPr>
            <p:cNvPr id="45117" name="Group 13"/>
            <p:cNvGrpSpPr>
              <a:grpSpLocks/>
            </p:cNvGrpSpPr>
            <p:nvPr/>
          </p:nvGrpSpPr>
          <p:grpSpPr bwMode="auto">
            <a:xfrm>
              <a:off x="568" y="1640"/>
              <a:ext cx="1249" cy="1112"/>
              <a:chOff x="568" y="1640"/>
              <a:chExt cx="1249" cy="1112"/>
            </a:xfrm>
          </p:grpSpPr>
          <p:sp>
            <p:nvSpPr>
              <p:cNvPr id="533518"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5120"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5121"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3521"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5066"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06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6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07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07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078"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079"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080"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3542" name="Rectangle 38"/>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12" charset="0"/>
                <a:ea typeface="+mn-ea"/>
                <a:cs typeface="+mn-cs"/>
              </a:rPr>
              <a:t>ca. 1000 B.C.</a:t>
            </a:r>
          </a:p>
        </p:txBody>
      </p:sp>
      <p:sp>
        <p:nvSpPr>
          <p:cNvPr id="45082" name="Text Box 7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33580" name="Text Box 76"/>
          <p:cNvSpPr txBox="1">
            <a:spLocks noChangeArrowheads="1"/>
          </p:cNvSpPr>
          <p:nvPr/>
        </p:nvSpPr>
        <p:spPr bwMode="auto">
          <a:xfrm>
            <a:off x="1758950" y="0"/>
            <a:ext cx="34432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ซมอ</a:t>
            </a:r>
            <a:r>
              <a:rPr lang="en-US" sz="1600" b="1">
                <a:solidFill>
                  <a:schemeClr val="tx1"/>
                </a:solidFill>
                <a:latin typeface="Comic Sans MS" charset="0"/>
              </a:rPr>
              <a:t>. 16:13-14</a:t>
            </a:r>
          </a:p>
        </p:txBody>
      </p:sp>
      <p:grpSp>
        <p:nvGrpSpPr>
          <p:cNvPr id="45084" name="Group 138"/>
          <p:cNvGrpSpPr>
            <a:grpSpLocks/>
          </p:cNvGrpSpPr>
          <p:nvPr/>
        </p:nvGrpSpPr>
        <p:grpSpPr bwMode="auto">
          <a:xfrm>
            <a:off x="7983538" y="3436938"/>
            <a:ext cx="1016000" cy="1843087"/>
            <a:chOff x="5029" y="2165"/>
            <a:chExt cx="640" cy="1161"/>
          </a:xfrm>
        </p:grpSpPr>
        <p:grpSp>
          <p:nvGrpSpPr>
            <p:cNvPr id="45098" name="Group 139"/>
            <p:cNvGrpSpPr>
              <a:grpSpLocks/>
            </p:cNvGrpSpPr>
            <p:nvPr/>
          </p:nvGrpSpPr>
          <p:grpSpPr bwMode="auto">
            <a:xfrm>
              <a:off x="5029" y="2165"/>
              <a:ext cx="640" cy="1161"/>
              <a:chOff x="5029" y="2165"/>
              <a:chExt cx="640" cy="1161"/>
            </a:xfrm>
          </p:grpSpPr>
          <p:sp>
            <p:nvSpPr>
              <p:cNvPr id="45100"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5101"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5102"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5103"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04"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105"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106"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07"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08"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09"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10"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11"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12"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13"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14"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15"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116" name="Rectangle 156"/>
              <p:cNvSpPr>
                <a:spLocks noChangeArrowheads="1"/>
              </p:cNvSpPr>
              <p:nvPr/>
            </p:nvSpPr>
            <p:spPr bwMode="auto">
              <a:xfrm>
                <a:off x="5029" y="2165"/>
                <a:ext cx="54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5099" name="Rectangle 15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085" name="Text Box 1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3664" name="Rectangle 160"/>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21</a:t>
            </a:r>
          </a:p>
        </p:txBody>
      </p:sp>
      <p:sp>
        <p:nvSpPr>
          <p:cNvPr id="45087" name="Text Box 16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12" name="Group 97"/>
          <p:cNvGrpSpPr>
            <a:grpSpLocks/>
          </p:cNvGrpSpPr>
          <p:nvPr/>
        </p:nvGrpSpPr>
        <p:grpSpPr bwMode="auto">
          <a:xfrm>
            <a:off x="1417638" y="2185988"/>
            <a:ext cx="6273800" cy="3373437"/>
            <a:chOff x="2216907" y="1563295"/>
            <a:chExt cx="6273800" cy="3373437"/>
          </a:xfrm>
        </p:grpSpPr>
        <p:sp>
          <p:nvSpPr>
            <p:cNvPr id="533575" name="AutoShape 71"/>
            <p:cNvSpPr>
              <a:spLocks noChangeArrowheads="1"/>
            </p:cNvSpPr>
            <p:nvPr/>
          </p:nvSpPr>
          <p:spPr bwMode="auto">
            <a:xfrm>
              <a:off x="2216907" y="1563295"/>
              <a:ext cx="6273800" cy="337343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th-TH"/>
            </a:p>
          </p:txBody>
        </p:sp>
        <p:sp>
          <p:nvSpPr>
            <p:cNvPr id="45096" name="Text Box 77"/>
            <p:cNvSpPr txBox="1">
              <a:spLocks noChangeArrowheads="1"/>
            </p:cNvSpPr>
            <p:nvPr/>
          </p:nvSpPr>
          <p:spPr bwMode="auto">
            <a:xfrm>
              <a:off x="2649274" y="2278047"/>
              <a:ext cx="5776913"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th-TH" sz="3200" b="1">
                  <a:solidFill>
                    <a:schemeClr val="bg1"/>
                  </a:solidFill>
                  <a:latin typeface="Comic Sans MS" charset="0"/>
                </a:rPr>
                <a:t>พระราชาซาอูล</a:t>
              </a:r>
              <a:r>
                <a:rPr lang="en-US" sz="3200" b="1">
                  <a:solidFill>
                    <a:schemeClr val="bg1"/>
                  </a:solidFill>
                  <a:latin typeface="Comic Sans MS" charset="0"/>
                </a:rPr>
                <a:t>: </a:t>
              </a:r>
              <a:r>
                <a:rPr lang="th-TH" sz="3200" b="1">
                  <a:solidFill>
                    <a:schemeClr val="bg1"/>
                  </a:solidFill>
                  <a:latin typeface="Comic Sans MS" charset="0"/>
                </a:rPr>
                <a:t>ชายผู้ถูกทรมาน</a:t>
              </a:r>
              <a:r>
                <a:rPr lang="en-US" sz="3200" b="1">
                  <a:solidFill>
                    <a:schemeClr val="bg1"/>
                  </a:solidFill>
                  <a:latin typeface="Comic Sans MS" charset="0"/>
                </a:rPr>
                <a:t>!</a:t>
              </a:r>
            </a:p>
            <a:p>
              <a:pPr algn="ctr">
                <a:spcBef>
                  <a:spcPct val="50000"/>
                </a:spcBef>
              </a:pPr>
              <a:r>
                <a:rPr lang="th-TH" sz="3200" b="1">
                  <a:solidFill>
                    <a:schemeClr val="bg1"/>
                  </a:solidFill>
                  <a:latin typeface="Comic Sans MS" charset="0"/>
                </a:rPr>
                <a:t>พระเจ้าทรงเรียกให้ซามูเอลเจิมพระราชาองค์ใหม่แทนซาอูล</a:t>
              </a:r>
              <a:r>
                <a:rPr lang="en-US" altLang="ja-JP" sz="3200" b="1">
                  <a:solidFill>
                    <a:schemeClr val="bg1"/>
                  </a:solidFill>
                  <a:latin typeface="Comic Sans MS" charset="0"/>
                </a:rPr>
                <a:t>: </a:t>
              </a:r>
              <a:r>
                <a:rPr lang="th-TH" altLang="ja-JP" sz="3200" b="1">
                  <a:solidFill>
                    <a:schemeClr val="bg1"/>
                  </a:solidFill>
                  <a:latin typeface="Comic Sans MS" charset="0"/>
                </a:rPr>
                <a:t>ชายหนุ่มชื่อดาวิดแห่งเบธเลเฮม</a:t>
              </a:r>
              <a:endParaRPr lang="en-US" sz="3200" b="1">
                <a:solidFill>
                  <a:schemeClr val="bg1"/>
                </a:solidFill>
                <a:latin typeface="Comic Sans MS" charset="0"/>
              </a:endParaRPr>
            </a:p>
          </p:txBody>
        </p:sp>
        <p:sp>
          <p:nvSpPr>
            <p:cNvPr id="45097" name="Text Box 73"/>
            <p:cNvSpPr txBox="1">
              <a:spLocks noChangeArrowheads="1"/>
            </p:cNvSpPr>
            <p:nvPr/>
          </p:nvSpPr>
          <p:spPr bwMode="auto">
            <a:xfrm>
              <a:off x="2572549" y="2205552"/>
              <a:ext cx="5776913"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th-TH" sz="3200" b="1">
                  <a:solidFill>
                    <a:schemeClr val="tx2"/>
                  </a:solidFill>
                  <a:latin typeface="Comic Sans MS" charset="0"/>
                </a:rPr>
                <a:t>พระราชาซาอูล</a:t>
              </a:r>
              <a:r>
                <a:rPr lang="en-US" sz="3200" b="1">
                  <a:solidFill>
                    <a:schemeClr val="tx2"/>
                  </a:solidFill>
                  <a:latin typeface="Comic Sans MS" charset="0"/>
                </a:rPr>
                <a:t>: </a:t>
              </a:r>
              <a:r>
                <a:rPr lang="th-TH" sz="3200" b="1">
                  <a:solidFill>
                    <a:schemeClr val="tx2"/>
                  </a:solidFill>
                  <a:latin typeface="Comic Sans MS" charset="0"/>
                </a:rPr>
                <a:t>ชายผู้ถูกทรมาน</a:t>
              </a:r>
              <a:r>
                <a:rPr lang="en-US" sz="3200" b="1">
                  <a:solidFill>
                    <a:schemeClr val="tx2"/>
                  </a:solidFill>
                  <a:latin typeface="Comic Sans MS" charset="0"/>
                </a:rPr>
                <a:t>!</a:t>
              </a:r>
            </a:p>
            <a:p>
              <a:pPr algn="ctr">
                <a:spcBef>
                  <a:spcPct val="50000"/>
                </a:spcBef>
              </a:pPr>
              <a:r>
                <a:rPr lang="th-TH" sz="3200" b="1">
                  <a:solidFill>
                    <a:schemeClr val="tx2"/>
                  </a:solidFill>
                  <a:latin typeface="Comic Sans MS" charset="0"/>
                </a:rPr>
                <a:t>พระเจ้าทรงเรียกให้ซามูเอลเจิมพระราชาองค์ใหม่แทนซาอูล</a:t>
              </a:r>
              <a:r>
                <a:rPr lang="en-US" altLang="ja-JP" sz="3200" b="1">
                  <a:solidFill>
                    <a:schemeClr val="tx2"/>
                  </a:solidFill>
                  <a:latin typeface="Comic Sans MS" charset="0"/>
                </a:rPr>
                <a:t>: </a:t>
              </a:r>
              <a:r>
                <a:rPr lang="th-TH" altLang="ja-JP" sz="3200" b="1">
                  <a:solidFill>
                    <a:schemeClr val="tx2"/>
                  </a:solidFill>
                  <a:latin typeface="Comic Sans MS" charset="0"/>
                </a:rPr>
                <a:t>เด็กหนุ่มชื่อดาวิดแห่งเบธเลเฮม</a:t>
              </a:r>
              <a:endParaRPr lang="en-US" sz="3200" b="1">
                <a:solidFill>
                  <a:schemeClr val="tx2"/>
                </a:solidFill>
                <a:latin typeface="Comic Sans MS" charset="0"/>
              </a:endParaRPr>
            </a:p>
          </p:txBody>
        </p:sp>
      </p:grpSp>
      <p:sp>
        <p:nvSpPr>
          <p:cNvPr id="45089" name="Rectangle 184"/>
          <p:cNvSpPr>
            <a:spLocks noChangeArrowheads="1"/>
          </p:cNvSpPr>
          <p:nvPr/>
        </p:nvSpPr>
        <p:spPr bwMode="auto">
          <a:xfrm>
            <a:off x="3863975" y="1389063"/>
            <a:ext cx="14255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grpSp>
        <p:nvGrpSpPr>
          <p:cNvPr id="45090" name="Group 85"/>
          <p:cNvGrpSpPr>
            <a:grpSpLocks/>
          </p:cNvGrpSpPr>
          <p:nvPr/>
        </p:nvGrpSpPr>
        <p:grpSpPr bwMode="auto">
          <a:xfrm>
            <a:off x="519113" y="117475"/>
            <a:ext cx="854075" cy="1720850"/>
            <a:chOff x="519113" y="312738"/>
            <a:chExt cx="854075" cy="1910769"/>
          </a:xfrm>
        </p:grpSpPr>
        <p:sp>
          <p:nvSpPr>
            <p:cNvPr id="87" name="Rectangle 86"/>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8"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9" name="Text Box 168"/>
          <p:cNvSpPr txBox="1">
            <a:spLocks noChangeArrowheads="1"/>
          </p:cNvSpPr>
          <p:nvPr/>
        </p:nvSpPr>
        <p:spPr bwMode="auto">
          <a:xfrm>
            <a:off x="6276975" y="1439863"/>
            <a:ext cx="814388" cy="5794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45092"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accel="50000" decel="5000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1+#ppt_w/2"/>
                                          </p:val>
                                        </p:tav>
                                        <p:tav tm="100000">
                                          <p:val>
                                            <p:strVal val="#ppt_x"/>
                                          </p:val>
                                        </p:tav>
                                      </p:tavLst>
                                    </p:anim>
                                    <p:anim calcmode="lin" valueType="num">
                                      <p:cBhvr additive="base">
                                        <p:cTn id="8" dur="2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5" name="Group 113"/>
          <p:cNvGrpSpPr>
            <a:grpSpLocks/>
          </p:cNvGrpSpPr>
          <p:nvPr/>
        </p:nvGrpSpPr>
        <p:grpSpPr bwMode="auto">
          <a:xfrm>
            <a:off x="6134100" y="1287463"/>
            <a:ext cx="1289050" cy="1435100"/>
            <a:chOff x="1084" y="711"/>
            <a:chExt cx="2950" cy="2769"/>
          </a:xfrm>
        </p:grpSpPr>
        <p:grpSp>
          <p:nvGrpSpPr>
            <p:cNvPr id="47179" name="Group 114"/>
            <p:cNvGrpSpPr>
              <a:grpSpLocks/>
            </p:cNvGrpSpPr>
            <p:nvPr/>
          </p:nvGrpSpPr>
          <p:grpSpPr bwMode="auto">
            <a:xfrm>
              <a:off x="1084" y="711"/>
              <a:ext cx="2950" cy="2769"/>
              <a:chOff x="2707" y="548"/>
              <a:chExt cx="2950" cy="2769"/>
            </a:xfrm>
          </p:grpSpPr>
          <p:grpSp>
            <p:nvGrpSpPr>
              <p:cNvPr id="47185" name="Group 115"/>
              <p:cNvGrpSpPr>
                <a:grpSpLocks/>
              </p:cNvGrpSpPr>
              <p:nvPr/>
            </p:nvGrpSpPr>
            <p:grpSpPr bwMode="auto">
              <a:xfrm>
                <a:off x="3180" y="1046"/>
                <a:ext cx="2105" cy="1421"/>
                <a:chOff x="578" y="2316"/>
                <a:chExt cx="2105" cy="1421"/>
              </a:xfrm>
            </p:grpSpPr>
            <p:sp>
              <p:nvSpPr>
                <p:cNvPr id="4718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718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718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18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8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8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8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8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7106" name="Group 113"/>
          <p:cNvGrpSpPr>
            <a:grpSpLocks/>
          </p:cNvGrpSpPr>
          <p:nvPr/>
        </p:nvGrpSpPr>
        <p:grpSpPr bwMode="auto">
          <a:xfrm>
            <a:off x="6091238" y="3305175"/>
            <a:ext cx="1289050" cy="1435100"/>
            <a:chOff x="1084" y="711"/>
            <a:chExt cx="2950" cy="2769"/>
          </a:xfrm>
        </p:grpSpPr>
        <p:grpSp>
          <p:nvGrpSpPr>
            <p:cNvPr id="47169" name="Group 114"/>
            <p:cNvGrpSpPr>
              <a:grpSpLocks/>
            </p:cNvGrpSpPr>
            <p:nvPr/>
          </p:nvGrpSpPr>
          <p:grpSpPr bwMode="auto">
            <a:xfrm>
              <a:off x="1084" y="711"/>
              <a:ext cx="2950" cy="2769"/>
              <a:chOff x="2707" y="548"/>
              <a:chExt cx="2950" cy="2769"/>
            </a:xfrm>
          </p:grpSpPr>
          <p:grpSp>
            <p:nvGrpSpPr>
              <p:cNvPr id="47175" name="Group 115"/>
              <p:cNvGrpSpPr>
                <a:grpSpLocks/>
              </p:cNvGrpSpPr>
              <p:nvPr/>
            </p:nvGrpSpPr>
            <p:grpSpPr bwMode="auto">
              <a:xfrm>
                <a:off x="3180" y="1046"/>
                <a:ext cx="2105" cy="1421"/>
                <a:chOff x="578" y="2316"/>
                <a:chExt cx="2105" cy="1421"/>
              </a:xfrm>
            </p:grpSpPr>
            <p:sp>
              <p:nvSpPr>
                <p:cNvPr id="4717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717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717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717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7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7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7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17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10"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34530"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710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711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471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112"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34539"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47114" name="Group 12"/>
          <p:cNvGrpSpPr>
            <a:grpSpLocks/>
          </p:cNvGrpSpPr>
          <p:nvPr/>
        </p:nvGrpSpPr>
        <p:grpSpPr bwMode="auto">
          <a:xfrm>
            <a:off x="901700" y="2603500"/>
            <a:ext cx="2201863" cy="1765300"/>
            <a:chOff x="568" y="1640"/>
            <a:chExt cx="1387" cy="1112"/>
          </a:xfrm>
        </p:grpSpPr>
        <p:grpSp>
          <p:nvGrpSpPr>
            <p:cNvPr id="47164" name="Group 13"/>
            <p:cNvGrpSpPr>
              <a:grpSpLocks/>
            </p:cNvGrpSpPr>
            <p:nvPr/>
          </p:nvGrpSpPr>
          <p:grpSpPr bwMode="auto">
            <a:xfrm>
              <a:off x="568" y="1640"/>
              <a:ext cx="1249" cy="1112"/>
              <a:chOff x="568" y="1640"/>
              <a:chExt cx="1249" cy="1112"/>
            </a:xfrm>
          </p:grpSpPr>
          <p:sp>
            <p:nvSpPr>
              <p:cNvPr id="534542"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7167"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7168"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4545"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7115"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116"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7"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8"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19"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0"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1"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2"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3"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4"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25"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126"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127"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128"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129"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4566" name="Rectangle 38"/>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12" charset="0"/>
                <a:ea typeface="+mn-ea"/>
                <a:cs typeface="+mn-cs"/>
              </a:rPr>
              <a:t>ca. 1000 B.C.</a:t>
            </a:r>
          </a:p>
        </p:txBody>
      </p:sp>
      <p:sp>
        <p:nvSpPr>
          <p:cNvPr id="534568" name="Oval 40"/>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th-TH" sz="1600">
              <a:solidFill>
                <a:schemeClr val="accent1"/>
              </a:solidFill>
              <a:latin typeface="Times" charset="0"/>
            </a:endParaRPr>
          </a:p>
        </p:txBody>
      </p:sp>
      <p:sp>
        <p:nvSpPr>
          <p:cNvPr id="534595" name="Text Box 67"/>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ซมอ</a:t>
            </a:r>
            <a:r>
              <a:rPr lang="en-US" sz="1600" b="1">
                <a:solidFill>
                  <a:schemeClr val="tx1"/>
                </a:solidFill>
                <a:latin typeface="Comic Sans MS" charset="0"/>
              </a:rPr>
              <a:t>. 16:1</a:t>
            </a:r>
          </a:p>
        </p:txBody>
      </p:sp>
      <p:grpSp>
        <p:nvGrpSpPr>
          <p:cNvPr id="47133" name="Group 89"/>
          <p:cNvGrpSpPr>
            <a:grpSpLocks/>
          </p:cNvGrpSpPr>
          <p:nvPr/>
        </p:nvGrpSpPr>
        <p:grpSpPr bwMode="auto">
          <a:xfrm>
            <a:off x="7951788" y="3436938"/>
            <a:ext cx="1047750" cy="1843087"/>
            <a:chOff x="5009" y="2165"/>
            <a:chExt cx="660" cy="1161"/>
          </a:xfrm>
        </p:grpSpPr>
        <p:grpSp>
          <p:nvGrpSpPr>
            <p:cNvPr id="47145" name="Group 90"/>
            <p:cNvGrpSpPr>
              <a:grpSpLocks/>
            </p:cNvGrpSpPr>
            <p:nvPr/>
          </p:nvGrpSpPr>
          <p:grpSpPr bwMode="auto">
            <a:xfrm>
              <a:off x="5009" y="2165"/>
              <a:ext cx="660" cy="1161"/>
              <a:chOff x="5009" y="2165"/>
              <a:chExt cx="660" cy="1161"/>
            </a:xfrm>
          </p:grpSpPr>
          <p:sp>
            <p:nvSpPr>
              <p:cNvPr id="47147" name="Freeform 9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148" name="AutoShape 9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7149" name="Rectangle 9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7150" name="Line 9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1" name="Rectangle 9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152" name="Rectangle 9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153" name="Line 9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4" name="Line 9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5" name="Line 9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6" name="Line 10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7" name="Line 10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8" name="Line 10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59" name="Line 10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0" name="Line 10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1" name="Line 10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2" name="Line 10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163" name="Rectangle 107"/>
              <p:cNvSpPr>
                <a:spLocks noChangeArrowheads="1"/>
              </p:cNvSpPr>
              <p:nvPr/>
            </p:nvSpPr>
            <p:spPr bwMode="auto">
              <a:xfrm>
                <a:off x="5009" y="2165"/>
                <a:ext cx="5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7146" name="Rectangle 108"/>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7134"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4639" name="Rectangle 111"/>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22</a:t>
            </a:r>
          </a:p>
        </p:txBody>
      </p:sp>
      <p:sp>
        <p:nvSpPr>
          <p:cNvPr id="47136" name="Text Box 11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534593" name="Picture 6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95575" y="3087688"/>
            <a:ext cx="4724400" cy="3103562"/>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34663" name="Text Box 135"/>
          <p:cNvSpPr txBox="1">
            <a:spLocks noChangeArrowheads="1"/>
          </p:cNvSpPr>
          <p:nvPr/>
        </p:nvSpPr>
        <p:spPr bwMode="auto">
          <a:xfrm>
            <a:off x="2921000" y="5545138"/>
            <a:ext cx="4516438"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th-TH" sz="1800">
                <a:solidFill>
                  <a:schemeClr val="tx1"/>
                </a:solidFill>
                <a:latin typeface="Comic Sans MS" charset="0"/>
              </a:rPr>
              <a:t>ซามูเอลพบเด็กหนุ่มเลี้ยงแกะในทุ่งหญ้าที่เมืองเบธเลเฮม</a:t>
            </a:r>
            <a:endParaRPr lang="en-US" sz="1800">
              <a:solidFill>
                <a:schemeClr val="tx1"/>
              </a:solidFill>
              <a:latin typeface="Comic Sans MS" charset="0"/>
            </a:endParaRPr>
          </a:p>
        </p:txBody>
      </p:sp>
      <p:sp>
        <p:nvSpPr>
          <p:cNvPr id="47139" name="Rectangle 136"/>
          <p:cNvSpPr>
            <a:spLocks noChangeArrowheads="1"/>
          </p:cNvSpPr>
          <p:nvPr/>
        </p:nvSpPr>
        <p:spPr bwMode="auto">
          <a:xfrm>
            <a:off x="3863975" y="1389063"/>
            <a:ext cx="14255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7140" name="Text Box 137"/>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47141" name="Group 84"/>
          <p:cNvGrpSpPr>
            <a:grpSpLocks/>
          </p:cNvGrpSpPr>
          <p:nvPr/>
        </p:nvGrpSpPr>
        <p:grpSpPr bwMode="auto">
          <a:xfrm>
            <a:off x="519113" y="117475"/>
            <a:ext cx="854075" cy="1720850"/>
            <a:chOff x="519113" y="312738"/>
            <a:chExt cx="854075" cy="1910769"/>
          </a:xfrm>
        </p:grpSpPr>
        <p:sp>
          <p:nvSpPr>
            <p:cNvPr id="86" name="Rectangle 8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142"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34568"/>
                                        </p:tgtEl>
                                        <p:attrNameLst>
                                          <p:attrName>style.visibility</p:attrName>
                                        </p:attrNameLst>
                                      </p:cBhvr>
                                      <p:to>
                                        <p:strVal val="visible"/>
                                      </p:to>
                                    </p:set>
                                    <p:animEffect transition="in" filter="dissolve">
                                      <p:cBhvr>
                                        <p:cTn id="7" dur="500"/>
                                        <p:tgtEl>
                                          <p:spTgt spid="5345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4593"/>
                                        </p:tgtEl>
                                        <p:attrNameLst>
                                          <p:attrName>style.visibility</p:attrName>
                                        </p:attrNameLst>
                                      </p:cBhvr>
                                      <p:to>
                                        <p:strVal val="visible"/>
                                      </p:to>
                                    </p:set>
                                    <p:animEffect transition="in" filter="fade">
                                      <p:cBhvr>
                                        <p:cTn id="12" dur="1000"/>
                                        <p:tgtEl>
                                          <p:spTgt spid="534593"/>
                                        </p:tgtEl>
                                      </p:cBhvr>
                                    </p:animEffect>
                                  </p:childTnLst>
                                </p:cTn>
                              </p:par>
                            </p:childTnLst>
                          </p:cTn>
                        </p:par>
                        <p:par>
                          <p:cTn id="13" fill="hold" nodeType="afterGroup">
                            <p:stCondLst>
                              <p:cond delay="1000"/>
                            </p:stCondLst>
                            <p:childTnLst>
                              <p:par>
                                <p:cTn id="14" presetID="9" presetClass="entr" presetSubtype="0" fill="hold" grpId="0" nodeType="afterEffect">
                                  <p:stCondLst>
                                    <p:cond delay="0"/>
                                  </p:stCondLst>
                                  <p:childTnLst>
                                    <p:set>
                                      <p:cBhvr>
                                        <p:cTn id="15" dur="1" fill="hold">
                                          <p:stCondLst>
                                            <p:cond delay="0"/>
                                          </p:stCondLst>
                                        </p:cTn>
                                        <p:tgtEl>
                                          <p:spTgt spid="534663"/>
                                        </p:tgtEl>
                                        <p:attrNameLst>
                                          <p:attrName>style.visibility</p:attrName>
                                        </p:attrNameLst>
                                      </p:cBhvr>
                                      <p:to>
                                        <p:strVal val="visible"/>
                                      </p:to>
                                    </p:set>
                                    <p:animEffect transition="in" filter="dissolve">
                                      <p:cBhvr>
                                        <p:cTn id="16" dur="500"/>
                                        <p:tgtEl>
                                          <p:spTgt spid="534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568" grpId="0" animBg="1" autoUpdateAnimBg="0"/>
      <p:bldP spid="53466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3" name="Group 113"/>
          <p:cNvGrpSpPr>
            <a:grpSpLocks/>
          </p:cNvGrpSpPr>
          <p:nvPr/>
        </p:nvGrpSpPr>
        <p:grpSpPr bwMode="auto">
          <a:xfrm>
            <a:off x="6094413" y="1141413"/>
            <a:ext cx="1289050" cy="1435100"/>
            <a:chOff x="1084" y="711"/>
            <a:chExt cx="2950" cy="2769"/>
          </a:xfrm>
        </p:grpSpPr>
        <p:grpSp>
          <p:nvGrpSpPr>
            <p:cNvPr id="49232" name="Group 114"/>
            <p:cNvGrpSpPr>
              <a:grpSpLocks/>
            </p:cNvGrpSpPr>
            <p:nvPr/>
          </p:nvGrpSpPr>
          <p:grpSpPr bwMode="auto">
            <a:xfrm>
              <a:off x="1084" y="711"/>
              <a:ext cx="2950" cy="2769"/>
              <a:chOff x="2707" y="548"/>
              <a:chExt cx="2950" cy="2769"/>
            </a:xfrm>
          </p:grpSpPr>
          <p:grpSp>
            <p:nvGrpSpPr>
              <p:cNvPr id="49238" name="Group 115"/>
              <p:cNvGrpSpPr>
                <a:grpSpLocks/>
              </p:cNvGrpSpPr>
              <p:nvPr/>
            </p:nvGrpSpPr>
            <p:grpSpPr bwMode="auto">
              <a:xfrm>
                <a:off x="3180" y="1046"/>
                <a:ext cx="2105" cy="1421"/>
                <a:chOff x="578" y="2316"/>
                <a:chExt cx="2105" cy="1421"/>
              </a:xfrm>
            </p:grpSpPr>
            <p:sp>
              <p:nvSpPr>
                <p:cNvPr id="4924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924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9239"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9233"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34"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35"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36"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37"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49154" name="Group 113"/>
          <p:cNvGrpSpPr>
            <a:grpSpLocks/>
          </p:cNvGrpSpPr>
          <p:nvPr/>
        </p:nvGrpSpPr>
        <p:grpSpPr bwMode="auto">
          <a:xfrm>
            <a:off x="6051550" y="3159125"/>
            <a:ext cx="1289050" cy="1435100"/>
            <a:chOff x="1084" y="711"/>
            <a:chExt cx="2950" cy="2769"/>
          </a:xfrm>
        </p:grpSpPr>
        <p:grpSp>
          <p:nvGrpSpPr>
            <p:cNvPr id="49222" name="Group 114"/>
            <p:cNvGrpSpPr>
              <a:grpSpLocks/>
            </p:cNvGrpSpPr>
            <p:nvPr/>
          </p:nvGrpSpPr>
          <p:grpSpPr bwMode="auto">
            <a:xfrm>
              <a:off x="1084" y="711"/>
              <a:ext cx="2950" cy="2769"/>
              <a:chOff x="2707" y="548"/>
              <a:chExt cx="2950" cy="2769"/>
            </a:xfrm>
          </p:grpSpPr>
          <p:grpSp>
            <p:nvGrpSpPr>
              <p:cNvPr id="49228" name="Group 115"/>
              <p:cNvGrpSpPr>
                <a:grpSpLocks/>
              </p:cNvGrpSpPr>
              <p:nvPr/>
            </p:nvGrpSpPr>
            <p:grpSpPr bwMode="auto">
              <a:xfrm>
                <a:off x="3180" y="1046"/>
                <a:ext cx="2105" cy="1421"/>
                <a:chOff x="578" y="2316"/>
                <a:chExt cx="2105" cy="1421"/>
              </a:xfrm>
            </p:grpSpPr>
            <p:sp>
              <p:nvSpPr>
                <p:cNvPr id="49230"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49231"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49229"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49223"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24"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25"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26"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9227"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3248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915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4915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49158" name="Rectangle 174"/>
          <p:cNvSpPr>
            <a:spLocks noChangeArrowheads="1"/>
          </p:cNvSpPr>
          <p:nvPr/>
        </p:nvSpPr>
        <p:spPr bwMode="auto">
          <a:xfrm>
            <a:off x="3863975" y="1389063"/>
            <a:ext cx="14255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4915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9160" name="Rectangle 8"/>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32491"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49162" name="Group 12"/>
          <p:cNvGrpSpPr>
            <a:grpSpLocks/>
          </p:cNvGrpSpPr>
          <p:nvPr/>
        </p:nvGrpSpPr>
        <p:grpSpPr bwMode="auto">
          <a:xfrm>
            <a:off x="901700" y="2603500"/>
            <a:ext cx="2201863" cy="1765300"/>
            <a:chOff x="568" y="1640"/>
            <a:chExt cx="1387" cy="1112"/>
          </a:xfrm>
        </p:grpSpPr>
        <p:grpSp>
          <p:nvGrpSpPr>
            <p:cNvPr id="49217" name="Group 13"/>
            <p:cNvGrpSpPr>
              <a:grpSpLocks/>
            </p:cNvGrpSpPr>
            <p:nvPr/>
          </p:nvGrpSpPr>
          <p:grpSpPr bwMode="auto">
            <a:xfrm>
              <a:off x="568" y="1640"/>
              <a:ext cx="1249" cy="1112"/>
              <a:chOff x="568" y="1640"/>
              <a:chExt cx="1249" cy="1112"/>
            </a:xfrm>
          </p:grpSpPr>
          <p:sp>
            <p:nvSpPr>
              <p:cNvPr id="532494" name="Oval 14"/>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9220" name="Freeform 15"/>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49221" name="Freeform 16"/>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2497" name="Rectangle 17"/>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49163" name="Rectangle 18"/>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9164"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5"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6"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7"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8"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69"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70"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71"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72"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173"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9174"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9175" name="Rectangle 30"/>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9176" name="Rectangle 31"/>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9177" name="Line 3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2518" name="Rectangle 38"/>
          <p:cNvSpPr>
            <a:spLocks noChangeArrowheads="1"/>
          </p:cNvSpPr>
          <p:nvPr/>
        </p:nvSpPr>
        <p:spPr bwMode="auto">
          <a:xfrm>
            <a:off x="4786313" y="852488"/>
            <a:ext cx="2166937" cy="5159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b="1">
                <a:solidFill>
                  <a:srgbClr val="FAFD00"/>
                </a:solidFill>
                <a:latin typeface="Times" pitchFamily="-112" charset="0"/>
                <a:ea typeface="+mn-ea"/>
                <a:cs typeface="+mn-cs"/>
              </a:rPr>
              <a:t>ca. 1000 B.C.</a:t>
            </a:r>
          </a:p>
        </p:txBody>
      </p:sp>
      <p:sp>
        <p:nvSpPr>
          <p:cNvPr id="532546" name="Oval 66"/>
          <p:cNvSpPr>
            <a:spLocks noChangeArrowheads="1"/>
          </p:cNvSpPr>
          <p:nvPr/>
        </p:nvSpPr>
        <p:spPr bwMode="auto">
          <a:xfrm>
            <a:off x="4178300" y="1295400"/>
            <a:ext cx="723900" cy="685800"/>
          </a:xfrm>
          <a:prstGeom prst="ellipse">
            <a:avLst/>
          </a:prstGeom>
          <a:noFill/>
          <a:ln w="57150">
            <a:solidFill>
              <a:srgbClr val="3333CC"/>
            </a:solidFill>
            <a:round/>
            <a:headEnd/>
            <a:tailEnd/>
          </a:ln>
          <a:effectLst>
            <a:outerShdw blurRad="63500" dist="99190" dir="2388334" algn="ctr" rotWithShape="0">
              <a:schemeClr val="bg2">
                <a:alpha val="74998"/>
              </a:schemeClr>
            </a:outerShdw>
          </a:effectLst>
        </p:spPr>
        <p:txBody>
          <a:bodyPr wrap="none" anchor="ctr"/>
          <a:lstStyle/>
          <a:p>
            <a:pPr algn="ctr">
              <a:defRPr/>
            </a:pPr>
            <a:endParaRPr lang="th-TH" sz="1600">
              <a:solidFill>
                <a:schemeClr val="accent1"/>
              </a:solidFill>
              <a:latin typeface="Times" charset="0"/>
            </a:endParaRPr>
          </a:p>
        </p:txBody>
      </p:sp>
      <p:grpSp>
        <p:nvGrpSpPr>
          <p:cNvPr id="49180" name="Group 104"/>
          <p:cNvGrpSpPr>
            <a:grpSpLocks/>
          </p:cNvGrpSpPr>
          <p:nvPr/>
        </p:nvGrpSpPr>
        <p:grpSpPr bwMode="auto">
          <a:xfrm>
            <a:off x="7999413" y="3667125"/>
            <a:ext cx="1039812" cy="1843088"/>
            <a:chOff x="5014" y="2165"/>
            <a:chExt cx="655" cy="1161"/>
          </a:xfrm>
        </p:grpSpPr>
        <p:grpSp>
          <p:nvGrpSpPr>
            <p:cNvPr id="49198" name="Group 105"/>
            <p:cNvGrpSpPr>
              <a:grpSpLocks/>
            </p:cNvGrpSpPr>
            <p:nvPr/>
          </p:nvGrpSpPr>
          <p:grpSpPr bwMode="auto">
            <a:xfrm>
              <a:off x="5014" y="2165"/>
              <a:ext cx="655" cy="1161"/>
              <a:chOff x="5014" y="2165"/>
              <a:chExt cx="655" cy="1161"/>
            </a:xfrm>
          </p:grpSpPr>
          <p:sp>
            <p:nvSpPr>
              <p:cNvPr id="49200"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9201"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49202"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49203"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04"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9205"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9206"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07"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08"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09"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0"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1"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2"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3"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4"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5"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9216" name="Rectangle 122"/>
              <p:cNvSpPr>
                <a:spLocks noChangeArrowheads="1"/>
              </p:cNvSpPr>
              <p:nvPr/>
            </p:nvSpPr>
            <p:spPr bwMode="auto">
              <a:xfrm>
                <a:off x="5014" y="2165"/>
                <a:ext cx="5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49199" name="Rectangle 12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9181" name="Text Box 12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32606" name="Rectangle 126"/>
          <p:cNvSpPr>
            <a:spLocks noChangeArrowheads="1"/>
          </p:cNvSpPr>
          <p:nvPr/>
        </p:nvSpPr>
        <p:spPr bwMode="auto">
          <a:xfrm>
            <a:off x="81264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23</a:t>
            </a:r>
          </a:p>
        </p:txBody>
      </p:sp>
      <p:sp>
        <p:nvSpPr>
          <p:cNvPr id="49183" name="Text Box 1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9184" name="Text Box 178"/>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grpSp>
        <p:nvGrpSpPr>
          <p:cNvPr id="9" name="Group 183"/>
          <p:cNvGrpSpPr>
            <a:grpSpLocks/>
          </p:cNvGrpSpPr>
          <p:nvPr/>
        </p:nvGrpSpPr>
        <p:grpSpPr bwMode="auto">
          <a:xfrm>
            <a:off x="4781550" y="1257300"/>
            <a:ext cx="4341813" cy="2217738"/>
            <a:chOff x="3009" y="596"/>
            <a:chExt cx="2735" cy="1397"/>
          </a:xfrm>
        </p:grpSpPr>
        <p:grpSp>
          <p:nvGrpSpPr>
            <p:cNvPr id="49191" name="Group 173"/>
            <p:cNvGrpSpPr>
              <a:grpSpLocks/>
            </p:cNvGrpSpPr>
            <p:nvPr/>
          </p:nvGrpSpPr>
          <p:grpSpPr bwMode="auto">
            <a:xfrm>
              <a:off x="3009" y="596"/>
              <a:ext cx="2735" cy="1397"/>
              <a:chOff x="2937" y="556"/>
              <a:chExt cx="2735" cy="1397"/>
            </a:xfrm>
          </p:grpSpPr>
          <p:grpSp>
            <p:nvGrpSpPr>
              <p:cNvPr id="49193" name="Group 42"/>
              <p:cNvGrpSpPr>
                <a:grpSpLocks/>
              </p:cNvGrpSpPr>
              <p:nvPr/>
            </p:nvGrpSpPr>
            <p:grpSpPr bwMode="auto">
              <a:xfrm>
                <a:off x="2937" y="556"/>
                <a:ext cx="2735" cy="1397"/>
                <a:chOff x="2889" y="556"/>
                <a:chExt cx="2735" cy="1397"/>
              </a:xfrm>
            </p:grpSpPr>
            <p:sp>
              <p:nvSpPr>
                <p:cNvPr id="532523" name="AutoShape 43"/>
                <p:cNvSpPr>
                  <a:spLocks noChangeArrowheads="1"/>
                </p:cNvSpPr>
                <p:nvPr/>
              </p:nvSpPr>
              <p:spPr bwMode="auto">
                <a:xfrm rot="10800000">
                  <a:off x="2889" y="556"/>
                  <a:ext cx="1080" cy="536"/>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52363" dir="4557825"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32524" name="AutoShape 44"/>
                <p:cNvSpPr>
                  <a:spLocks noChangeArrowheads="1"/>
                </p:cNvSpPr>
                <p:nvPr/>
              </p:nvSpPr>
              <p:spPr bwMode="auto">
                <a:xfrm>
                  <a:off x="3704" y="641"/>
                  <a:ext cx="1920" cy="1312"/>
                </a:xfrm>
                <a:prstGeom prst="roundRect">
                  <a:avLst>
                    <a:gd name="adj" fmla="val 16667"/>
                  </a:avLst>
                </a:prstGeom>
                <a:noFill/>
                <a:ln w="76200">
                  <a:solidFill>
                    <a:srgbClr val="D83104"/>
                  </a:solidFill>
                  <a:round/>
                  <a:headEnd/>
                  <a:tailEnd/>
                </a:ln>
                <a:effectLst>
                  <a:outerShdw blurRad="63500" dist="85194" dir="3806097" algn="ctr" rotWithShape="0">
                    <a:schemeClr val="bg2">
                      <a:alpha val="74998"/>
                    </a:schemeClr>
                  </a:outerShdw>
                </a:effectLst>
              </p:spPr>
              <p:txBody>
                <a:bodyPr wrap="none" anchor="ctr"/>
                <a:lstStyle/>
                <a:p>
                  <a:pPr>
                    <a:defRPr/>
                  </a:pPr>
                  <a:endParaRPr lang="th-TH"/>
                </a:p>
              </p:txBody>
            </p:sp>
          </p:grpSp>
          <p:sp>
            <p:nvSpPr>
              <p:cNvPr id="532652" name="Text Box 172"/>
              <p:cNvSpPr txBox="1">
                <a:spLocks noChangeArrowheads="1"/>
              </p:cNvSpPr>
              <p:nvPr/>
            </p:nvSpPr>
            <p:spPr bwMode="auto">
              <a:xfrm>
                <a:off x="3974" y="632"/>
                <a:ext cx="544" cy="365"/>
              </a:xfrm>
              <a:prstGeom prst="rect">
                <a:avLst/>
              </a:prstGeom>
              <a:noFill/>
              <a:ln w="12700">
                <a:noFill/>
                <a:miter lim="800000"/>
                <a:headEnd/>
                <a:tailEnd/>
              </a:ln>
              <a:effectLst>
                <a:outerShdw blurRad="63500" dist="64758" dir="4721404" algn="ctr" rotWithShape="0">
                  <a:schemeClr val="bg2">
                    <a:alpha val="74998"/>
                  </a:schemeClr>
                </a:outerShdw>
              </a:effectLst>
            </p:spPr>
            <p:txBody>
              <a:bodyPr>
                <a:spAutoFit/>
              </a:bodyPr>
              <a:lstStyle/>
              <a:p>
                <a:pPr>
                  <a:spcBef>
                    <a:spcPct val="50000"/>
                  </a:spcBef>
                  <a:defRPr/>
                </a:pPr>
                <a:r>
                  <a:rPr lang="en-US" sz="3200" b="1" i="1" dirty="0">
                    <a:solidFill>
                      <a:schemeClr val="tx1"/>
                    </a:solidFill>
                    <a:latin typeface="Kosher-Normal" pitchFamily="-112" charset="0"/>
                    <a:ea typeface="+mn-ea"/>
                    <a:cs typeface="+mn-cs"/>
                  </a:rPr>
                  <a:t>DC</a:t>
                </a:r>
              </a:p>
            </p:txBody>
          </p:sp>
          <p:sp>
            <p:nvSpPr>
              <p:cNvPr id="532514" name="Rectangle 34"/>
              <p:cNvSpPr>
                <a:spLocks noChangeArrowheads="1"/>
              </p:cNvSpPr>
              <p:nvPr/>
            </p:nvSpPr>
            <p:spPr bwMode="auto">
              <a:xfrm>
                <a:off x="3890" y="1305"/>
                <a:ext cx="1448" cy="599"/>
              </a:xfrm>
              <a:prstGeom prst="rect">
                <a:avLst/>
              </a:prstGeom>
              <a:noFill/>
              <a:ln w="12700">
                <a:noFill/>
                <a:miter lim="800000"/>
                <a:headEnd/>
                <a:tailEnd/>
              </a:ln>
              <a:effectLst>
                <a:outerShdw blurRad="63500" dist="119812" dir="3479677" algn="ctr" rotWithShape="0">
                  <a:schemeClr val="bg2">
                    <a:alpha val="74998"/>
                  </a:schemeClr>
                </a:outerShdw>
              </a:effectLst>
            </p:spPr>
            <p:txBody>
              <a:bodyPr wrap="none" lIns="90487" tIns="44450" rIns="90487" bIns="44450">
                <a:spAutoFit/>
              </a:bodyPr>
              <a:lstStyle/>
              <a:p>
                <a:pPr>
                  <a:defRPr/>
                </a:pPr>
                <a:r>
                  <a:rPr lang="en-US" b="1">
                    <a:solidFill>
                      <a:schemeClr val="tx1"/>
                    </a:solidFill>
                    <a:latin typeface="Helvetica" charset="0"/>
                  </a:rPr>
                  <a:t>2 </a:t>
                </a:r>
                <a:r>
                  <a:rPr lang="th-TH" b="1">
                    <a:solidFill>
                      <a:schemeClr val="tx1"/>
                    </a:solidFill>
                    <a:latin typeface="Helvetica" charset="0"/>
                  </a:rPr>
                  <a:t>ซมอ</a:t>
                </a:r>
                <a:r>
                  <a:rPr lang="en-US" b="1">
                    <a:solidFill>
                      <a:schemeClr val="tx1"/>
                    </a:solidFill>
                    <a:latin typeface="Helvetica" charset="0"/>
                  </a:rPr>
                  <a:t> 7:4-16</a:t>
                </a:r>
              </a:p>
              <a:p>
                <a:pPr>
                  <a:defRPr/>
                </a:pPr>
                <a:r>
                  <a:rPr lang="en-US" b="1">
                    <a:solidFill>
                      <a:schemeClr val="tx1"/>
                    </a:solidFill>
                    <a:latin typeface="Helvetica" charset="0"/>
                  </a:rPr>
                  <a:t>1 </a:t>
                </a:r>
                <a:r>
                  <a:rPr lang="th-TH" b="1">
                    <a:solidFill>
                      <a:schemeClr val="tx1"/>
                    </a:solidFill>
                    <a:latin typeface="Helvetica" charset="0"/>
                  </a:rPr>
                  <a:t>พศด</a:t>
                </a:r>
                <a:r>
                  <a:rPr lang="en-US" b="1">
                    <a:solidFill>
                      <a:schemeClr val="tx1"/>
                    </a:solidFill>
                    <a:latin typeface="Helvetica" charset="0"/>
                  </a:rPr>
                  <a:t> 17:3-15</a:t>
                </a:r>
                <a:endParaRPr lang="en-US" b="1" i="1">
                  <a:solidFill>
                    <a:srgbClr val="99FF99"/>
                  </a:solidFill>
                  <a:latin typeface="Times" charset="0"/>
                </a:endParaRPr>
              </a:p>
            </p:txBody>
          </p:sp>
        </p:grpSp>
        <p:sp>
          <p:nvSpPr>
            <p:cNvPr id="532659" name="Text Box 179"/>
            <p:cNvSpPr txBox="1">
              <a:spLocks noChangeArrowheads="1"/>
            </p:cNvSpPr>
            <p:nvPr/>
          </p:nvSpPr>
          <p:spPr bwMode="auto">
            <a:xfrm>
              <a:off x="4465" y="719"/>
              <a:ext cx="1187" cy="554"/>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80000"/>
                </a:lnSpc>
                <a:spcBef>
                  <a:spcPct val="50000"/>
                </a:spcBef>
                <a:defRPr/>
              </a:pPr>
              <a:r>
                <a:rPr lang="th-TH" sz="2400" b="1">
                  <a:solidFill>
                    <a:srgbClr val="FFEA18"/>
                  </a:solidFill>
                  <a:latin typeface="Arial" charset="0"/>
                </a:rPr>
                <a:t>พันธสัญญาต่อดาวิด </a:t>
              </a:r>
              <a:r>
                <a:rPr lang="en-US" sz="2000" b="1">
                  <a:solidFill>
                    <a:srgbClr val="FFEA18"/>
                  </a:solidFill>
                  <a:latin typeface="Arial" charset="0"/>
                </a:rPr>
                <a:t>(Davidic Covenant)</a:t>
              </a:r>
              <a:endParaRPr lang="en-US" sz="2400" b="1">
                <a:solidFill>
                  <a:srgbClr val="FFEA18"/>
                </a:solidFill>
                <a:latin typeface="Arial" charset="0"/>
              </a:endParaRPr>
            </a:p>
          </p:txBody>
        </p:sp>
      </p:grpSp>
      <p:sp>
        <p:nvSpPr>
          <p:cNvPr id="532655" name="Oval 175"/>
          <p:cNvSpPr>
            <a:spLocks noChangeArrowheads="1"/>
          </p:cNvSpPr>
          <p:nvPr/>
        </p:nvSpPr>
        <p:spPr bwMode="auto">
          <a:xfrm>
            <a:off x="6340475" y="1316038"/>
            <a:ext cx="827088" cy="781050"/>
          </a:xfrm>
          <a:prstGeom prst="ellipse">
            <a:avLst/>
          </a:prstGeom>
          <a:noFill/>
          <a:ln w="5715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49187"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9188"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532655"/>
                                        </p:tgtEl>
                                        <p:attrNameLst>
                                          <p:attrName>style.visibility</p:attrName>
                                        </p:attrNameLst>
                                      </p:cBhvr>
                                      <p:to>
                                        <p:strVal val="visible"/>
                                      </p:to>
                                    </p:set>
                                    <p:anim calcmode="lin" valueType="num">
                                      <p:cBhvr>
                                        <p:cTn id="13" dur="500" fill="hold"/>
                                        <p:tgtEl>
                                          <p:spTgt spid="532655"/>
                                        </p:tgtEl>
                                        <p:attrNameLst>
                                          <p:attrName>ppt_w</p:attrName>
                                        </p:attrNameLst>
                                      </p:cBhvr>
                                      <p:tavLst>
                                        <p:tav tm="0">
                                          <p:val>
                                            <p:fltVal val="0"/>
                                          </p:val>
                                        </p:tav>
                                        <p:tav tm="100000">
                                          <p:val>
                                            <p:strVal val="#ppt_w"/>
                                          </p:val>
                                        </p:tav>
                                      </p:tavLst>
                                    </p:anim>
                                    <p:anim calcmode="lin" valueType="num">
                                      <p:cBhvr>
                                        <p:cTn id="14" dur="500" fill="hold"/>
                                        <p:tgtEl>
                                          <p:spTgt spid="532655"/>
                                        </p:tgtEl>
                                        <p:attrNameLst>
                                          <p:attrName>ppt_h</p:attrName>
                                        </p:attrNameLst>
                                      </p:cBhvr>
                                      <p:tavLst>
                                        <p:tav tm="0">
                                          <p:val>
                                            <p:fltVal val="0"/>
                                          </p:val>
                                        </p:tav>
                                        <p:tav tm="100000">
                                          <p:val>
                                            <p:strVal val="#ppt_h"/>
                                          </p:val>
                                        </p:tav>
                                      </p:tavLst>
                                    </p:anim>
                                    <p:anim calcmode="lin" valueType="num">
                                      <p:cBhvr>
                                        <p:cTn id="15" dur="500" fill="hold"/>
                                        <p:tgtEl>
                                          <p:spTgt spid="532655"/>
                                        </p:tgtEl>
                                        <p:attrNameLst>
                                          <p:attrName>ppt_x</p:attrName>
                                        </p:attrNameLst>
                                      </p:cBhvr>
                                      <p:tavLst>
                                        <p:tav tm="0">
                                          <p:val>
                                            <p:fltVal val="0.5"/>
                                          </p:val>
                                        </p:tav>
                                        <p:tav tm="100000">
                                          <p:val>
                                            <p:strVal val="#ppt_x"/>
                                          </p:val>
                                        </p:tav>
                                      </p:tavLst>
                                    </p:anim>
                                    <p:anim calcmode="lin" valueType="num">
                                      <p:cBhvr>
                                        <p:cTn id="16" dur="500" fill="hold"/>
                                        <p:tgtEl>
                                          <p:spTgt spid="532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5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2"/>
          <p:cNvSpPr>
            <a:spLocks noChangeArrowheads="1"/>
          </p:cNvSpPr>
          <p:nvPr/>
        </p:nvSpPr>
        <p:spPr bwMode="auto">
          <a:xfrm>
            <a:off x="1089025" y="2366963"/>
            <a:ext cx="7110413" cy="3290887"/>
          </a:xfrm>
          <a:prstGeom prst="rect">
            <a:avLst/>
          </a:prstGeom>
          <a:noFill/>
          <a:ln w="508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a:solidFill>
                  <a:schemeClr val="tx1"/>
                </a:solidFill>
                <a:latin typeface="Times" charset="0"/>
              </a:rPr>
              <a:t>                   2 </a:t>
            </a:r>
            <a:r>
              <a:rPr lang="th-TH" sz="3600" b="1">
                <a:solidFill>
                  <a:schemeClr val="tx1"/>
                </a:solidFill>
                <a:latin typeface="Times" charset="0"/>
              </a:rPr>
              <a:t>ซามูเอล</a:t>
            </a:r>
            <a:r>
              <a:rPr lang="en-US" sz="3600" b="1">
                <a:solidFill>
                  <a:schemeClr val="tx1"/>
                </a:solidFill>
                <a:latin typeface="Times" charset="0"/>
              </a:rPr>
              <a:t> 7</a:t>
            </a:r>
            <a:endParaRPr lang="en-US" sz="3200" b="1">
              <a:solidFill>
                <a:schemeClr val="tx1"/>
              </a:solidFill>
              <a:latin typeface="Times" charset="0"/>
            </a:endParaRPr>
          </a:p>
          <a:p>
            <a:pPr>
              <a:defRPr/>
            </a:pPr>
            <a:r>
              <a:rPr lang="en-US" sz="3200" b="1">
                <a:solidFill>
                  <a:schemeClr val="tx1"/>
                </a:solidFill>
                <a:latin typeface="Times" charset="0"/>
              </a:rPr>
              <a:t>	</a:t>
            </a:r>
            <a:r>
              <a:rPr lang="en-US" sz="4000" b="1" baseline="30000">
                <a:solidFill>
                  <a:schemeClr val="tx1"/>
                </a:solidFill>
                <a:latin typeface="Times" charset="0"/>
              </a:rPr>
              <a:t>16</a:t>
            </a:r>
            <a:r>
              <a:rPr lang="en-US" sz="3600" b="1">
                <a:solidFill>
                  <a:schemeClr val="tx1"/>
                </a:solidFill>
                <a:latin typeface="Times" charset="0"/>
              </a:rPr>
              <a:t> </a:t>
            </a:r>
            <a:r>
              <a:rPr lang="th-TH" sz="3600" b="1">
                <a:solidFill>
                  <a:srgbClr val="FFC000"/>
                </a:solidFill>
                <a:latin typeface="Times" charset="0"/>
                <a:cs typeface="Angsana New" charset="0"/>
              </a:rPr>
              <a:t>ราช​วงศ์​</a:t>
            </a:r>
            <a:r>
              <a:rPr lang="th-TH" sz="3600" b="1">
                <a:solidFill>
                  <a:schemeClr val="tx1"/>
                </a:solidFill>
                <a:latin typeface="Times" charset="0"/>
                <a:cs typeface="Angsana New" charset="0"/>
              </a:rPr>
              <a:t>ของ​เจ้า​และ​</a:t>
            </a:r>
            <a:r>
              <a:rPr lang="th-TH" sz="3600" b="1">
                <a:solidFill>
                  <a:schemeClr val="tx2"/>
                </a:solidFill>
                <a:latin typeface="Times" charset="0"/>
                <a:cs typeface="Angsana New" charset="0"/>
              </a:rPr>
              <a:t>อา​ณา​จักร​</a:t>
            </a:r>
            <a:r>
              <a:rPr lang="th-TH" sz="3600" b="1">
                <a:solidFill>
                  <a:schemeClr val="tx1"/>
                </a:solidFill>
                <a:latin typeface="Times" charset="0"/>
                <a:cs typeface="Angsana New" charset="0"/>
              </a:rPr>
              <a:t>ของ​เจ้า​จะ​ตั้งมั่น​อยู่​ต่อ​หน้า​เจ้า​</a:t>
            </a:r>
            <a:r>
              <a:rPr lang="th-TH" sz="3600" b="1">
                <a:solidFill>
                  <a:srgbClr val="1CFF23"/>
                </a:solidFill>
                <a:latin typeface="Times" charset="0"/>
                <a:cs typeface="Angsana New" charset="0"/>
              </a:rPr>
              <a:t>นิรันดร</a:t>
            </a:r>
            <a:r>
              <a:rPr lang="th-TH" sz="3600" b="1">
                <a:solidFill>
                  <a:schemeClr val="tx1"/>
                </a:solidFill>
                <a:latin typeface="Times" charset="0"/>
                <a:cs typeface="Angsana New" charset="0"/>
              </a:rPr>
              <a:t> และ​</a:t>
            </a:r>
            <a:r>
              <a:rPr lang="th-TH" sz="3600" b="1">
                <a:solidFill>
                  <a:schemeClr val="tx2"/>
                </a:solidFill>
                <a:latin typeface="Times" charset="0"/>
                <a:cs typeface="Angsana New" charset="0"/>
              </a:rPr>
              <a:t>บัล​ลังก์​</a:t>
            </a:r>
            <a:r>
              <a:rPr lang="th-TH" sz="3600" b="1">
                <a:solidFill>
                  <a:schemeClr val="tx1"/>
                </a:solidFill>
                <a:latin typeface="Times" charset="0"/>
                <a:cs typeface="Angsana New" charset="0"/>
              </a:rPr>
              <a:t>ของ​เจ้า​จะ​มั่นคง​</a:t>
            </a:r>
            <a:r>
              <a:rPr lang="th-TH" sz="3600" b="1">
                <a:solidFill>
                  <a:srgbClr val="1CFF23"/>
                </a:solidFill>
                <a:latin typeface="Times" charset="0"/>
                <a:cs typeface="Angsana New" charset="0"/>
              </a:rPr>
              <a:t>นิรันดร</a:t>
            </a:r>
            <a:endParaRPr lang="en-US" sz="3600" b="1">
              <a:solidFill>
                <a:srgbClr val="1CFF23"/>
              </a:solidFill>
              <a:latin typeface="Times" charset="0"/>
            </a:endParaRPr>
          </a:p>
          <a:p>
            <a:pPr>
              <a:defRPr/>
            </a:pPr>
            <a:endParaRPr lang="en-US" sz="3200" b="1">
              <a:solidFill>
                <a:schemeClr val="tx1"/>
              </a:solidFill>
              <a:latin typeface="Times" charset="0"/>
            </a:endParaRPr>
          </a:p>
          <a:p>
            <a:pPr algn="ctr">
              <a:defRPr/>
            </a:pPr>
            <a:endParaRPr lang="en-US" sz="3200" b="1">
              <a:solidFill>
                <a:schemeClr val="tx1"/>
              </a:solidFill>
              <a:latin typeface="Times" charset="0"/>
            </a:endParaRPr>
          </a:p>
        </p:txBody>
      </p:sp>
      <p:sp>
        <p:nvSpPr>
          <p:cNvPr id="448515" name="Rectangle 3"/>
          <p:cNvSpPr>
            <a:spLocks noChangeArrowheads="1"/>
          </p:cNvSpPr>
          <p:nvPr/>
        </p:nvSpPr>
        <p:spPr bwMode="auto">
          <a:xfrm>
            <a:off x="754063"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grpSp>
        <p:nvGrpSpPr>
          <p:cNvPr id="51203" name="Group 74"/>
          <p:cNvGrpSpPr>
            <a:grpSpLocks/>
          </p:cNvGrpSpPr>
          <p:nvPr/>
        </p:nvGrpSpPr>
        <p:grpSpPr bwMode="auto">
          <a:xfrm>
            <a:off x="7975600" y="3436938"/>
            <a:ext cx="1023938" cy="1843087"/>
            <a:chOff x="5024" y="2165"/>
            <a:chExt cx="645" cy="1161"/>
          </a:xfrm>
        </p:grpSpPr>
        <p:grpSp>
          <p:nvGrpSpPr>
            <p:cNvPr id="51213" name="Group 75"/>
            <p:cNvGrpSpPr>
              <a:grpSpLocks/>
            </p:cNvGrpSpPr>
            <p:nvPr/>
          </p:nvGrpSpPr>
          <p:grpSpPr bwMode="auto">
            <a:xfrm>
              <a:off x="5024" y="2165"/>
              <a:ext cx="645" cy="1161"/>
              <a:chOff x="5024" y="2165"/>
              <a:chExt cx="645" cy="1161"/>
            </a:xfrm>
          </p:grpSpPr>
          <p:sp>
            <p:nvSpPr>
              <p:cNvPr id="51215" name="Freeform 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1216" name="AutoShape 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51217" name="Rectangle 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51218" name="Line 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19" name="Rectangle 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1220" name="Rectangle 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1221" name="Line 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2" name="Line 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3" name="Line 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4" name="Line 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5" name="Line 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6" name="Line 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7" name="Line 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8" name="Line 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29" name="Line 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30" name="Line 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1231" name="Rectangle 92"/>
              <p:cNvSpPr>
                <a:spLocks noChangeArrowheads="1"/>
              </p:cNvSpPr>
              <p:nvPr/>
            </p:nvSpPr>
            <p:spPr bwMode="auto">
              <a:xfrm>
                <a:off x="5024" y="2165"/>
                <a:ext cx="55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51214" name="Rectangle 9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1204" name="Text Box 9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1205" name="Text Box 95"/>
          <p:cNvSpPr txBox="1">
            <a:spLocks noChangeArrowheads="1"/>
          </p:cNvSpPr>
          <p:nvPr/>
        </p:nvSpPr>
        <p:spPr bwMode="auto">
          <a:xfrm>
            <a:off x="8602663" y="64801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sp>
        <p:nvSpPr>
          <p:cNvPr id="448608" name="Rectangle 9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24</a:t>
            </a:r>
          </a:p>
        </p:txBody>
      </p:sp>
      <p:sp>
        <p:nvSpPr>
          <p:cNvPr id="51207" name="Text Box 9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1208" name="Group 36"/>
          <p:cNvGrpSpPr>
            <a:grpSpLocks/>
          </p:cNvGrpSpPr>
          <p:nvPr/>
        </p:nvGrpSpPr>
        <p:grpSpPr bwMode="auto">
          <a:xfrm>
            <a:off x="519113" y="117475"/>
            <a:ext cx="854075" cy="1720850"/>
            <a:chOff x="519113" y="312738"/>
            <a:chExt cx="854075" cy="1910769"/>
          </a:xfrm>
        </p:grpSpPr>
        <p:sp>
          <p:nvSpPr>
            <p:cNvPr id="38" name="Rectangle 3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37" name="Rectangle 4"/>
          <p:cNvSpPr>
            <a:spLocks noChangeArrowheads="1"/>
          </p:cNvSpPr>
          <p:nvPr/>
        </p:nvSpPr>
        <p:spPr bwMode="auto">
          <a:xfrm>
            <a:off x="1509713" y="1274763"/>
            <a:ext cx="7177087" cy="10128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th-TH" sz="2400" b="1">
                <a:solidFill>
                  <a:schemeClr val="tx1"/>
                </a:solidFill>
                <a:latin typeface="Times" charset="0"/>
              </a:rPr>
              <a:t>พระสัญญาสามอย่าง</a:t>
            </a:r>
            <a:endParaRPr lang="en-US" sz="2400" b="1">
              <a:solidFill>
                <a:schemeClr val="tx1"/>
              </a:solidFill>
              <a:latin typeface="Times" charset="0"/>
            </a:endParaRPr>
          </a:p>
          <a:p>
            <a:pPr algn="ctr">
              <a:defRPr/>
            </a:pPr>
            <a:endParaRPr lang="en-US" sz="3600" b="1">
              <a:solidFill>
                <a:schemeClr val="tx1"/>
              </a:solidFill>
              <a:latin typeface="Times" charset="0"/>
            </a:endParaRPr>
          </a:p>
        </p:txBody>
      </p:sp>
      <p:sp>
        <p:nvSpPr>
          <p:cNvPr id="3" name="Title 2"/>
          <p:cNvSpPr>
            <a:spLocks noGrp="1"/>
          </p:cNvSpPr>
          <p:nvPr>
            <p:ph type="title" idx="4294967295"/>
          </p:nvPr>
        </p:nvSpPr>
        <p:spPr>
          <a:xfrm>
            <a:off x="1498600" y="757238"/>
            <a:ext cx="7188200" cy="644525"/>
          </a:xfrm>
          <a:prstGeom prst="rect">
            <a:avLst/>
          </a:prstGeom>
          <a:ln w="12700">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a:spcBef>
                <a:spcPct val="50000"/>
              </a:spcBef>
              <a:defRPr/>
            </a:pPr>
            <a:r>
              <a:rPr lang="th-TH" sz="3600" b="1">
                <a:solidFill>
                  <a:schemeClr val="tx1"/>
                </a:solidFill>
                <a:latin typeface="Times" charset="0"/>
                <a:ea typeface="ＭＳ Ｐゴシック" charset="0"/>
                <a:cs typeface="ＭＳ Ｐゴシック" charset="0"/>
              </a:rPr>
              <a:t>พันธสัญญาต่อดาวิด</a:t>
            </a:r>
            <a:endParaRPr lang="en-US" sz="3600" b="1">
              <a:solidFill>
                <a:schemeClr val="tx1"/>
              </a:solidFill>
              <a:latin typeface="Times" charset="0"/>
              <a:ea typeface="ＭＳ Ｐゴシック" charset="0"/>
              <a:cs typeface="ＭＳ Ｐゴシック" charset="0"/>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31812" name="Rectangle 4"/>
          <p:cNvSpPr>
            <a:spLocks noChangeArrowheads="1"/>
          </p:cNvSpPr>
          <p:nvPr/>
        </p:nvSpPr>
        <p:spPr bwMode="auto">
          <a:xfrm>
            <a:off x="3852863" y="5156200"/>
            <a:ext cx="1346200" cy="950913"/>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2 </a:t>
            </a:r>
            <a:r>
              <a:rPr lang="th-TH" b="1" i="1">
                <a:solidFill>
                  <a:srgbClr val="00FF00"/>
                </a:solidFill>
                <a:latin typeface="Arial" charset="0"/>
              </a:rPr>
              <a:t>ซามูเอล</a:t>
            </a:r>
            <a:endParaRPr lang="en-US" b="1" i="1">
              <a:solidFill>
                <a:srgbClr val="00FF00"/>
              </a:solidFill>
              <a:latin typeface="Arial" charset="0"/>
            </a:endParaRPr>
          </a:p>
          <a:p>
            <a:pPr algn="ctr">
              <a:defRPr/>
            </a:pPr>
            <a:r>
              <a:rPr lang="en-US" b="1" i="1">
                <a:solidFill>
                  <a:srgbClr val="00FF00"/>
                </a:solidFill>
                <a:latin typeface="Arial" charset="0"/>
              </a:rPr>
              <a:t>7:4-16</a:t>
            </a:r>
          </a:p>
        </p:txBody>
      </p:sp>
      <p:sp>
        <p:nvSpPr>
          <p:cNvPr id="631813" name="Rectangle 5"/>
          <p:cNvSpPr>
            <a:spLocks noChangeArrowheads="1"/>
          </p:cNvSpPr>
          <p:nvPr/>
        </p:nvSpPr>
        <p:spPr bwMode="auto">
          <a:xfrm>
            <a:off x="1244600" y="5154613"/>
            <a:ext cx="2120900" cy="950912"/>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th-TH" b="1" i="1">
                <a:solidFill>
                  <a:srgbClr val="00FF00"/>
                </a:solidFill>
                <a:latin typeface="Arial" charset="0"/>
              </a:rPr>
              <a:t>เฉลยธรรมบัญญัติ</a:t>
            </a:r>
            <a:endParaRPr lang="en-US" b="1" i="1">
              <a:solidFill>
                <a:srgbClr val="00FF00"/>
              </a:solidFill>
              <a:latin typeface="Arial" charset="0"/>
            </a:endParaRPr>
          </a:p>
          <a:p>
            <a:pPr algn="ctr">
              <a:defRPr/>
            </a:pPr>
            <a:r>
              <a:rPr lang="en-US" b="1" i="1">
                <a:solidFill>
                  <a:srgbClr val="00FF00"/>
                </a:solidFill>
                <a:latin typeface="Arial" charset="0"/>
              </a:rPr>
              <a:t>30:1-10</a:t>
            </a:r>
          </a:p>
        </p:txBody>
      </p:sp>
      <p:sp>
        <p:nvSpPr>
          <p:cNvPr id="631814"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53253"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53254"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3600" b="1">
              <a:solidFill>
                <a:srgbClr val="00FF00"/>
              </a:solidFill>
              <a:latin typeface="Arial" charset="0"/>
            </a:endParaRPr>
          </a:p>
        </p:txBody>
      </p:sp>
      <p:sp>
        <p:nvSpPr>
          <p:cNvPr id="631818" name="Text Box 10"/>
          <p:cNvSpPr txBox="1">
            <a:spLocks noChangeArrowheads="1"/>
          </p:cNvSpPr>
          <p:nvPr/>
        </p:nvSpPr>
        <p:spPr bwMode="auto">
          <a:xfrm>
            <a:off x="5305425" y="3657600"/>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a:solidFill>
                  <a:srgbClr val="00FF00"/>
                </a:solidFill>
                <a:latin typeface="Arial" charset="0"/>
              </a:rPr>
              <a:t>พระพร</a:t>
            </a:r>
            <a:endParaRPr lang="en-US" sz="3600" b="1">
              <a:solidFill>
                <a:srgbClr val="00FF00"/>
              </a:solidFill>
              <a:latin typeface="Arial" charset="0"/>
            </a:endParaRPr>
          </a:p>
        </p:txBody>
      </p:sp>
      <p:sp>
        <p:nvSpPr>
          <p:cNvPr id="631819" name="Text Box 11"/>
          <p:cNvSpPr txBox="1">
            <a:spLocks noChangeArrowheads="1"/>
          </p:cNvSpPr>
          <p:nvPr/>
        </p:nvSpPr>
        <p:spPr bwMode="auto">
          <a:xfrm>
            <a:off x="3333750" y="3670300"/>
            <a:ext cx="2262188"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dirty="0">
                <a:solidFill>
                  <a:srgbClr val="00FF00"/>
                </a:solidFill>
                <a:latin typeface="Arial" charset="0"/>
              </a:rPr>
              <a:t>พงศ์พันธุ์</a:t>
            </a:r>
            <a:endParaRPr lang="en-US" sz="3600" b="1" dirty="0">
              <a:solidFill>
                <a:srgbClr val="00FF00"/>
              </a:solidFill>
              <a:latin typeface="Arial" charset="0"/>
            </a:endParaRPr>
          </a:p>
        </p:txBody>
      </p:sp>
      <p:sp>
        <p:nvSpPr>
          <p:cNvPr id="631820" name="Text Box 12"/>
          <p:cNvSpPr txBox="1">
            <a:spLocks noChangeArrowheads="1"/>
          </p:cNvSpPr>
          <p:nvPr/>
        </p:nvSpPr>
        <p:spPr bwMode="auto">
          <a:xfrm>
            <a:off x="1498600" y="3659188"/>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a:solidFill>
                  <a:srgbClr val="00FF00"/>
                </a:solidFill>
                <a:latin typeface="Arial" charset="0"/>
              </a:rPr>
              <a:t>ดินแดน</a:t>
            </a:r>
            <a:endParaRPr lang="en-US" sz="3600" b="1">
              <a:solidFill>
                <a:srgbClr val="00FF00"/>
              </a:solidFill>
              <a:latin typeface="Arial" charset="0"/>
            </a:endParaRPr>
          </a:p>
        </p:txBody>
      </p:sp>
      <p:sp>
        <p:nvSpPr>
          <p:cNvPr id="631821" name="Text Box 13"/>
          <p:cNvSpPr txBox="1">
            <a:spLocks noChangeArrowheads="1"/>
          </p:cNvSpPr>
          <p:nvPr/>
        </p:nvSpPr>
        <p:spPr bwMode="auto">
          <a:xfrm>
            <a:off x="1044575" y="4364038"/>
            <a:ext cx="2381250"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dirty="0">
                <a:solidFill>
                  <a:srgbClr val="FAFD00"/>
                </a:solidFill>
                <a:latin typeface="Arial" charset="0"/>
              </a:rPr>
              <a:t>ดินแดน</a:t>
            </a:r>
            <a:endParaRPr lang="en-US" sz="4000" dirty="0">
              <a:solidFill>
                <a:srgbClr val="FAFD00"/>
              </a:solidFill>
              <a:latin typeface="Arial" charset="0"/>
            </a:endParaRPr>
          </a:p>
        </p:txBody>
      </p:sp>
      <p:sp>
        <p:nvSpPr>
          <p:cNvPr id="631823"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dirty="0">
                <a:solidFill>
                  <a:srgbClr val="FAFD00"/>
                </a:solidFill>
                <a:latin typeface="Arial" charset="0"/>
              </a:rPr>
              <a:t>ดาวิด</a:t>
            </a:r>
            <a:endParaRPr lang="en-US" sz="4000" dirty="0">
              <a:solidFill>
                <a:srgbClr val="FAFD00"/>
              </a:solidFill>
              <a:latin typeface="Arial" charset="0"/>
            </a:endParaRPr>
          </a:p>
        </p:txBody>
      </p:sp>
      <p:sp>
        <p:nvSpPr>
          <p:cNvPr id="631824"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i="1" dirty="0">
                <a:solidFill>
                  <a:srgbClr val="00FF00"/>
                </a:solidFill>
                <a:latin typeface="Arial" charset="0"/>
              </a:rPr>
              <a:t>ปฐมกาล</a:t>
            </a:r>
            <a:r>
              <a:rPr lang="en-US" sz="3200" b="1" i="1" dirty="0">
                <a:solidFill>
                  <a:srgbClr val="00FF00"/>
                </a:solidFill>
                <a:latin typeface="Arial" charset="0"/>
              </a:rPr>
              <a:t> 12: 1-3</a:t>
            </a:r>
          </a:p>
        </p:txBody>
      </p:sp>
      <p:sp>
        <p:nvSpPr>
          <p:cNvPr id="631825" name="Rectangle 17"/>
          <p:cNvSpPr>
            <a:spLocks noChangeArrowheads="1"/>
          </p:cNvSpPr>
          <p:nvPr/>
        </p:nvSpPr>
        <p:spPr bwMode="auto">
          <a:xfrm>
            <a:off x="528638" y="1323975"/>
            <a:ext cx="8056562"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dirty="0">
                <a:solidFill>
                  <a:srgbClr val="FAFD00"/>
                </a:solidFill>
                <a:latin typeface="Arial" charset="0"/>
              </a:rPr>
              <a:t>(</a:t>
            </a:r>
            <a:r>
              <a:rPr lang="ja-JP" altLang="en-US" sz="3200" b="1" dirty="0">
                <a:solidFill>
                  <a:srgbClr val="FAFD00"/>
                </a:solidFill>
                <a:latin typeface="Arial" charset="0"/>
              </a:rPr>
              <a:t>“</a:t>
            </a:r>
            <a:r>
              <a:rPr lang="th-TH" altLang="ja-JP" sz="3200" b="1" dirty="0">
                <a:solidFill>
                  <a:srgbClr val="FAFD00"/>
                </a:solidFill>
                <a:latin typeface="Arial" charset="0"/>
              </a:rPr>
              <a:t>การทรงเรียก</a:t>
            </a:r>
            <a:r>
              <a:rPr lang="ja-JP" altLang="en-US" sz="3200" b="1" dirty="0">
                <a:solidFill>
                  <a:srgbClr val="FAFD00"/>
                </a:solidFill>
                <a:latin typeface="Arial" charset="0"/>
              </a:rPr>
              <a:t>”</a:t>
            </a:r>
            <a:r>
              <a:rPr lang="en-US" altLang="ja-JP" sz="3200" b="1" dirty="0">
                <a:solidFill>
                  <a:srgbClr val="FAFD00"/>
                </a:solidFill>
                <a:latin typeface="Arial" charset="0"/>
              </a:rPr>
              <a:t>)</a:t>
            </a:r>
            <a:endParaRPr lang="en-US" sz="2400" dirty="0">
              <a:solidFill>
                <a:srgbClr val="00FF00"/>
              </a:solidFill>
              <a:latin typeface="Arial" charset="0"/>
            </a:endParaRPr>
          </a:p>
        </p:txBody>
      </p:sp>
      <p:sp>
        <p:nvSpPr>
          <p:cNvPr id="631826"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7"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8"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1829" name="AutoShape 21"/>
          <p:cNvSpPr>
            <a:spLocks noChangeArrowheads="1"/>
          </p:cNvSpPr>
          <p:nvPr/>
        </p:nvSpPr>
        <p:spPr bwMode="auto">
          <a:xfrm>
            <a:off x="3554413" y="4370388"/>
            <a:ext cx="2009775" cy="1657350"/>
          </a:xfrm>
          <a:prstGeom prst="roundRect">
            <a:avLst>
              <a:gd name="adj" fmla="val 16667"/>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631830" name="Rectangle 22"/>
          <p:cNvSpPr>
            <a:spLocks noChangeArrowheads="1"/>
          </p:cNvSpPr>
          <p:nvPr/>
        </p:nvSpPr>
        <p:spPr bwMode="auto">
          <a:xfrm>
            <a:off x="81295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25</a:t>
            </a:r>
          </a:p>
        </p:txBody>
      </p:sp>
      <p:sp>
        <p:nvSpPr>
          <p:cNvPr id="53267" name="Text Box 2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2" name="Title 1"/>
          <p:cNvSpPr>
            <a:spLocks noGrp="1"/>
          </p:cNvSpPr>
          <p:nvPr>
            <p:ph type="title" idx="4294967295"/>
          </p:nvPr>
        </p:nvSpPr>
        <p:spPr>
          <a:xfrm>
            <a:off x="520700" y="592138"/>
            <a:ext cx="8229600" cy="644525"/>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th-TH" sz="3600" b="1" dirty="0">
                <a:solidFill>
                  <a:srgbClr val="FAFD00"/>
                </a:solidFill>
                <a:latin typeface="Arial" charset="0"/>
                <a:ea typeface="ＭＳ Ｐゴシック" charset="0"/>
                <a:cs typeface="ＭＳ Ｐゴシック" charset="0"/>
              </a:rPr>
              <a:t>พันธสัญญาต่ออับราฮัม </a:t>
            </a:r>
            <a:r>
              <a:rPr lang="en-US" sz="1800" b="1" dirty="0">
                <a:solidFill>
                  <a:srgbClr val="FAFD00"/>
                </a:solidFill>
                <a:latin typeface="Arial" charset="0"/>
                <a:ea typeface="ＭＳ Ｐゴシック" charset="0"/>
                <a:cs typeface="ＭＳ Ｐゴシック" charset="0"/>
              </a:rPr>
              <a:t>(The Abrahamic Covenant)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1829"/>
                                        </p:tgtEl>
                                        <p:attrNameLst>
                                          <p:attrName>style.visibility</p:attrName>
                                        </p:attrNameLst>
                                      </p:cBhvr>
                                      <p:to>
                                        <p:strVal val="visible"/>
                                      </p:to>
                                    </p:set>
                                    <p:anim calcmode="lin" valueType="num">
                                      <p:cBhvr>
                                        <p:cTn id="7" dur="500" fill="hold"/>
                                        <p:tgtEl>
                                          <p:spTgt spid="631829"/>
                                        </p:tgtEl>
                                        <p:attrNameLst>
                                          <p:attrName>ppt_w</p:attrName>
                                        </p:attrNameLst>
                                      </p:cBhvr>
                                      <p:tavLst>
                                        <p:tav tm="0">
                                          <p:val>
                                            <p:fltVal val="0"/>
                                          </p:val>
                                        </p:tav>
                                        <p:tav tm="100000">
                                          <p:val>
                                            <p:strVal val="#ppt_w"/>
                                          </p:val>
                                        </p:tav>
                                      </p:tavLst>
                                    </p:anim>
                                    <p:anim calcmode="lin" valueType="num">
                                      <p:cBhvr>
                                        <p:cTn id="8" dur="500" fill="hold"/>
                                        <p:tgtEl>
                                          <p:spTgt spid="631829"/>
                                        </p:tgtEl>
                                        <p:attrNameLst>
                                          <p:attrName>ppt_h</p:attrName>
                                        </p:attrNameLst>
                                      </p:cBhvr>
                                      <p:tavLst>
                                        <p:tav tm="0">
                                          <p:val>
                                            <p:fltVal val="0"/>
                                          </p:val>
                                        </p:tav>
                                        <p:tav tm="100000">
                                          <p:val>
                                            <p:strVal val="#ppt_h"/>
                                          </p:val>
                                        </p:tav>
                                      </p:tavLst>
                                    </p:anim>
                                    <p:anim calcmode="lin" valueType="num">
                                      <p:cBhvr>
                                        <p:cTn id="9" dur="500" fill="hold"/>
                                        <p:tgtEl>
                                          <p:spTgt spid="631829"/>
                                        </p:tgtEl>
                                        <p:attrNameLst>
                                          <p:attrName>ppt_x</p:attrName>
                                        </p:attrNameLst>
                                      </p:cBhvr>
                                      <p:tavLst>
                                        <p:tav tm="0">
                                          <p:val>
                                            <p:fltVal val="0.5"/>
                                          </p:val>
                                        </p:tav>
                                        <p:tav tm="100000">
                                          <p:val>
                                            <p:strVal val="#ppt_x"/>
                                          </p:val>
                                        </p:tav>
                                      </p:tavLst>
                                    </p:anim>
                                    <p:anim calcmode="lin" valueType="num">
                                      <p:cBhvr>
                                        <p:cTn id="10" dur="500" fill="hold"/>
                                        <p:tgtEl>
                                          <p:spTgt spid="6318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Jerusalem area aerial from s, tb q010703"/>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1" name="Rectangle 3"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eaLnBrk="1" hangingPunct="1">
              <a:defRPr/>
            </a:pPr>
            <a:r>
              <a:rPr kumimoji="1"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Jerusalem area aerial from south</a:t>
            </a:r>
            <a:endParaRPr kumimoji="1" lang="en-US">
              <a:effectLst>
                <a:outerShdw blurRad="38100" dist="38100" dir="2700000" algn="tl">
                  <a:srgbClr val="DDDDDD"/>
                </a:outerShdw>
              </a:effectLst>
              <a:latin typeface="Times" charset="0"/>
              <a:ea typeface="ＭＳ Ｐゴシック" charset="0"/>
              <a:cs typeface="ＭＳ Ｐゴシック" charset="0"/>
            </a:endParaRPr>
          </a:p>
        </p:txBody>
      </p:sp>
      <p:sp>
        <p:nvSpPr>
          <p:cNvPr id="94212" name="AutoShape 4"/>
          <p:cNvSpPr>
            <a:spLocks noChangeArrowheads="1"/>
          </p:cNvSpPr>
          <p:nvPr/>
        </p:nvSpPr>
        <p:spPr bwMode="auto">
          <a:xfrm>
            <a:off x="2967038" y="2427288"/>
            <a:ext cx="2192337" cy="1284287"/>
          </a:xfrm>
          <a:prstGeom prst="roundRect">
            <a:avLst>
              <a:gd name="adj" fmla="val 16667"/>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cs typeface="Times New Roman" charset="0"/>
            </a:endParaRPr>
          </a:p>
        </p:txBody>
      </p:sp>
      <p:sp>
        <p:nvSpPr>
          <p:cNvPr id="94213" name="Text Box 5"/>
          <p:cNvSpPr txBox="1">
            <a:spLocks noChangeArrowheads="1"/>
          </p:cNvSpPr>
          <p:nvPr/>
        </p:nvSpPr>
        <p:spPr bwMode="auto">
          <a:xfrm>
            <a:off x="190500" y="4972050"/>
            <a:ext cx="8743950" cy="7699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400">
                <a:solidFill>
                  <a:srgbClr val="FFEA18"/>
                </a:solidFill>
                <a:latin typeface="Comic Sans MS" charset="0"/>
                <a:cs typeface="Times New Roman" charset="0"/>
              </a:rPr>
              <a:t>กรุงเยรูซาเล็ม</a:t>
            </a:r>
            <a:r>
              <a:rPr lang="en-US" sz="4400">
                <a:solidFill>
                  <a:srgbClr val="FFEA18"/>
                </a:solidFill>
                <a:latin typeface="Comic Sans MS" charset="0"/>
                <a:cs typeface="Times New Roman" charset="0"/>
              </a:rPr>
              <a:t>: </a:t>
            </a:r>
            <a:r>
              <a:rPr lang="th-TH" sz="4400">
                <a:solidFill>
                  <a:srgbClr val="FFEA18"/>
                </a:solidFill>
                <a:latin typeface="Comic Sans MS" charset="0"/>
                <a:cs typeface="Times New Roman" charset="0"/>
              </a:rPr>
              <a:t>มุมมองจากทิศใต้ของภูเขาพระวิหาร</a:t>
            </a:r>
            <a:endParaRPr lang="en-US" sz="4400">
              <a:solidFill>
                <a:srgbClr val="FFEA18"/>
              </a:solidFill>
              <a:latin typeface="Comic Sans MS" charset="0"/>
              <a:cs typeface="Times New Roman" charset="0"/>
            </a:endParaRPr>
          </a:p>
        </p:txBody>
      </p:sp>
      <p:sp>
        <p:nvSpPr>
          <p:cNvPr id="55301" name="Text Box 6"/>
          <p:cNvSpPr txBox="1">
            <a:spLocks noChangeArrowheads="1"/>
          </p:cNvSpPr>
          <p:nvPr/>
        </p:nvSpPr>
        <p:spPr bwMode="auto">
          <a:xfrm>
            <a:off x="471488" y="6577013"/>
            <a:ext cx="9334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a:solidFill>
                  <a:srgbClr val="FFFFFF"/>
                </a:solidFill>
                <a:latin typeface="Arial" charset="0"/>
              </a:rPr>
              <a:t>©2003 TBBMI</a:t>
            </a:r>
          </a:p>
        </p:txBody>
      </p:sp>
      <p:sp>
        <p:nvSpPr>
          <p:cNvPr id="94215" name="Rectangle 7"/>
          <p:cNvSpPr>
            <a:spLocks noChangeArrowheads="1"/>
          </p:cNvSpPr>
          <p:nvPr/>
        </p:nvSpPr>
        <p:spPr bwMode="auto">
          <a:xfrm>
            <a:off x="7562850" y="6532563"/>
            <a:ext cx="717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7.2.03d.</a:t>
            </a:r>
          </a:p>
        </p:txBody>
      </p:sp>
      <p:sp>
        <p:nvSpPr>
          <p:cNvPr id="94216" name="Rectangle 8"/>
          <p:cNvSpPr>
            <a:spLocks noChangeArrowheads="1"/>
          </p:cNvSpPr>
          <p:nvPr/>
        </p:nvSpPr>
        <p:spPr bwMode="auto">
          <a:xfrm>
            <a:off x="8083550" y="6529388"/>
            <a:ext cx="336550" cy="269875"/>
          </a:xfrm>
          <a:prstGeom prst="rect">
            <a:avLst/>
          </a:prstGeom>
          <a:noFill/>
          <a:ln w="12700">
            <a:noFill/>
            <a:miter lim="800000"/>
            <a:headEnd/>
            <a:tailEnd/>
          </a:ln>
          <a:effectLst/>
        </p:spPr>
        <p:txBody>
          <a:bodyPr wrap="none" anchor="ctr">
            <a:spAutoFit/>
          </a:bodyPr>
          <a:lstStyle/>
          <a:p>
            <a:pPr algn="ctr">
              <a:defRPr/>
            </a:pPr>
            <a:r>
              <a:rPr lang="en-US" sz="1000">
                <a:effectLst>
                  <a:outerShdw blurRad="38100" dist="38100" dir="2700000" algn="tl">
                    <a:srgbClr val="000000"/>
                  </a:outerShdw>
                </a:effectLst>
                <a:latin typeface="Comic Sans MS" charset="0"/>
                <a:cs typeface="Times New Roman" charset="0"/>
              </a:rPr>
              <a:t>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94212"/>
                                        </p:tgtEl>
                                        <p:attrNameLst>
                                          <p:attrName>style.visibility</p:attrName>
                                        </p:attrNameLst>
                                      </p:cBhvr>
                                      <p:to>
                                        <p:strVal val="visible"/>
                                      </p:to>
                                    </p:set>
                                    <p:animEffect transition="in" filter="dissolve">
                                      <p:cBhvr>
                                        <p:cTn id="7" dur="500"/>
                                        <p:tgtEl>
                                          <p:spTgt spid="94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a:solidFill>
                  <a:schemeClr val="bg1"/>
                </a:solidFill>
                <a:effectLst>
                  <a:outerShdw blurRad="38100" dist="38100" dir="2700000" algn="tl">
                    <a:srgbClr val="DDDDDD"/>
                  </a:outerShdw>
                </a:effectLst>
                <a:latin typeface="Times" charset="0"/>
                <a:ea typeface="ＭＳ Ｐゴシック" charset="0"/>
                <a:cs typeface="ＭＳ Ｐゴシック" charset="0"/>
              </a:rPr>
              <a:t>Old City aerial from north</a:t>
            </a:r>
            <a:endParaRPr lang="en-US">
              <a:effectLst>
                <a:outerShdw blurRad="38100" dist="38100" dir="2700000" algn="tl">
                  <a:srgbClr val="DDDDDD"/>
                </a:outerShdw>
              </a:effectLst>
              <a:latin typeface="Times" charset="0"/>
              <a:ea typeface="ＭＳ Ｐゴシック" charset="0"/>
              <a:cs typeface="ＭＳ Ｐゴシック" charset="0"/>
            </a:endParaRPr>
          </a:p>
        </p:txBody>
      </p:sp>
      <p:pic>
        <p:nvPicPr>
          <p:cNvPr id="57346"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grpSp>
        <p:nvGrpSpPr>
          <p:cNvPr id="57348" name="Group 18"/>
          <p:cNvGrpSpPr>
            <a:grpSpLocks/>
          </p:cNvGrpSpPr>
          <p:nvPr/>
        </p:nvGrpSpPr>
        <p:grpSpPr bwMode="auto">
          <a:xfrm>
            <a:off x="280988" y="5070475"/>
            <a:ext cx="8640762" cy="1724025"/>
            <a:chOff x="177" y="3194"/>
            <a:chExt cx="5443" cy="1086"/>
          </a:xfrm>
        </p:grpSpPr>
        <p:sp>
          <p:nvSpPr>
            <p:cNvPr id="57351"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75493" name="Text Box 5"/>
            <p:cNvSpPr txBox="1">
              <a:spLocks noChangeArrowheads="1"/>
            </p:cNvSpPr>
            <p:nvPr/>
          </p:nvSpPr>
          <p:spPr bwMode="auto">
            <a:xfrm>
              <a:off x="177" y="3225"/>
              <a:ext cx="5443" cy="48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400" b="1">
                  <a:solidFill>
                    <a:srgbClr val="FFEA18"/>
                  </a:solidFill>
                  <a:latin typeface="Comic Sans MS" charset="0"/>
                </a:rPr>
                <a:t>ภูเขาพระวิหาร</a:t>
              </a:r>
              <a:r>
                <a:rPr lang="en-US" sz="4400" b="1">
                  <a:solidFill>
                    <a:srgbClr val="FFEA18"/>
                  </a:solidFill>
                  <a:latin typeface="Comic Sans MS" charset="0"/>
                </a:rPr>
                <a:t>: </a:t>
              </a:r>
              <a:r>
                <a:rPr lang="th-TH" sz="4400" b="1">
                  <a:solidFill>
                    <a:srgbClr val="FFEA18"/>
                  </a:solidFill>
                  <a:latin typeface="Comic Sans MS" charset="0"/>
                </a:rPr>
                <a:t>กรุงเยรูซาเล็ม</a:t>
              </a:r>
              <a:r>
                <a:rPr lang="en-US" sz="4400" b="1">
                  <a:solidFill>
                    <a:srgbClr val="FFEA18"/>
                  </a:solidFill>
                  <a:latin typeface="Comic Sans MS" charset="0"/>
                </a:rPr>
                <a:t> </a:t>
              </a:r>
              <a:r>
                <a:rPr lang="th-TH" sz="4400" b="1">
                  <a:solidFill>
                    <a:srgbClr val="FFEA18"/>
                  </a:solidFill>
                  <a:latin typeface="Comic Sans MS" charset="0"/>
                </a:rPr>
                <a:t>ศูนย์รวมของโลก</a:t>
              </a:r>
              <a:endParaRPr lang="en-US" sz="4400" b="1">
                <a:solidFill>
                  <a:srgbClr val="FFEA18"/>
                </a:solidFill>
                <a:latin typeface="Comic Sans MS" charset="0"/>
              </a:endParaRPr>
            </a:p>
          </p:txBody>
        </p:sp>
        <p:sp>
          <p:nvSpPr>
            <p:cNvPr id="575495" name="Rectangle 7"/>
            <p:cNvSpPr>
              <a:spLocks noChangeArrowheads="1"/>
            </p:cNvSpPr>
            <p:nvPr/>
          </p:nvSpPr>
          <p:spPr bwMode="auto">
            <a:xfrm>
              <a:off x="4759" y="4122"/>
              <a:ext cx="462"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575496" name="Rectangle 8"/>
            <p:cNvSpPr>
              <a:spLocks noChangeArrowheads="1"/>
            </p:cNvSpPr>
            <p:nvPr/>
          </p:nvSpPr>
          <p:spPr bwMode="auto">
            <a:xfrm>
              <a:off x="5101" y="4126"/>
              <a:ext cx="214" cy="154"/>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27</a:t>
              </a:r>
            </a:p>
          </p:txBody>
        </p:sp>
      </p:grpSp>
      <p:sp>
        <p:nvSpPr>
          <p:cNvPr id="575499" name="Text Box 11"/>
          <p:cNvSpPr txBox="1">
            <a:spLocks noChangeArrowheads="1"/>
          </p:cNvSpPr>
          <p:nvPr/>
        </p:nvSpPr>
        <p:spPr bwMode="auto">
          <a:xfrm>
            <a:off x="1765300" y="0"/>
            <a:ext cx="4062413" cy="33655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2 </a:t>
            </a:r>
            <a:r>
              <a:rPr lang="th-TH" sz="1600" b="1">
                <a:solidFill>
                  <a:schemeClr val="tx1"/>
                </a:solidFill>
                <a:latin typeface="Comic Sans MS" charset="0"/>
              </a:rPr>
              <a:t>ซมอ</a:t>
            </a:r>
            <a:r>
              <a:rPr lang="en-US" sz="1600" b="1">
                <a:solidFill>
                  <a:schemeClr val="tx1"/>
                </a:solidFill>
                <a:latin typeface="Comic Sans MS" charset="0"/>
              </a:rPr>
              <a:t>. 24:18-24; 2 C</a:t>
            </a:r>
            <a:r>
              <a:rPr lang="th-TH" sz="1600" b="1">
                <a:solidFill>
                  <a:schemeClr val="tx1"/>
                </a:solidFill>
                <a:latin typeface="Comic Sans MS" charset="0"/>
              </a:rPr>
              <a:t>พศด</a:t>
            </a:r>
            <a:r>
              <a:rPr lang="en-US" sz="1600" b="1">
                <a:solidFill>
                  <a:schemeClr val="tx1"/>
                </a:solidFill>
                <a:latin typeface="Comic Sans MS" charset="0"/>
              </a:rPr>
              <a:t>. 3:1</a:t>
            </a: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th-TH"/>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Group 229"/>
          <p:cNvGrpSpPr>
            <a:grpSpLocks/>
          </p:cNvGrpSpPr>
          <p:nvPr/>
        </p:nvGrpSpPr>
        <p:grpSpPr bwMode="auto">
          <a:xfrm>
            <a:off x="5175250" y="1395413"/>
            <a:ext cx="2795588" cy="4303712"/>
            <a:chOff x="3260" y="879"/>
            <a:chExt cx="1761" cy="2711"/>
          </a:xfrm>
        </p:grpSpPr>
        <p:grpSp>
          <p:nvGrpSpPr>
            <p:cNvPr id="4314" name="Group 230"/>
            <p:cNvGrpSpPr>
              <a:grpSpLocks/>
            </p:cNvGrpSpPr>
            <p:nvPr/>
          </p:nvGrpSpPr>
          <p:grpSpPr bwMode="auto">
            <a:xfrm>
              <a:off x="3300" y="1430"/>
              <a:ext cx="230" cy="255"/>
              <a:chOff x="3300" y="1430"/>
              <a:chExt cx="230" cy="255"/>
            </a:xfrm>
          </p:grpSpPr>
          <p:grpSp>
            <p:nvGrpSpPr>
              <p:cNvPr id="4346" name="Group 231"/>
              <p:cNvGrpSpPr>
                <a:grpSpLocks/>
              </p:cNvGrpSpPr>
              <p:nvPr/>
            </p:nvGrpSpPr>
            <p:grpSpPr bwMode="auto">
              <a:xfrm>
                <a:off x="3300" y="1457"/>
                <a:ext cx="230" cy="184"/>
                <a:chOff x="3300" y="1457"/>
                <a:chExt cx="230" cy="184"/>
              </a:xfrm>
            </p:grpSpPr>
            <p:sp>
              <p:nvSpPr>
                <p:cNvPr id="387" name="AutoShape 232"/>
                <p:cNvSpPr>
                  <a:spLocks noChangeArrowheads="1"/>
                </p:cNvSpPr>
                <p:nvPr/>
              </p:nvSpPr>
              <p:spPr bwMode="auto">
                <a:xfrm>
                  <a:off x="3306" y="145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8" name="AutoShape 233"/>
                <p:cNvSpPr>
                  <a:spLocks noChangeArrowheads="1"/>
                </p:cNvSpPr>
                <p:nvPr/>
              </p:nvSpPr>
              <p:spPr bwMode="auto">
                <a:xfrm>
                  <a:off x="3300" y="1482"/>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82" name="AutoShape 234"/>
              <p:cNvSpPr>
                <a:spLocks noChangeArrowheads="1"/>
              </p:cNvSpPr>
              <p:nvPr/>
            </p:nvSpPr>
            <p:spPr bwMode="auto">
              <a:xfrm>
                <a:off x="3306" y="165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3" name="AutoShape 235"/>
              <p:cNvSpPr>
                <a:spLocks noChangeArrowheads="1"/>
              </p:cNvSpPr>
              <p:nvPr/>
            </p:nvSpPr>
            <p:spPr bwMode="auto">
              <a:xfrm>
                <a:off x="3309" y="165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4" name="AutoShape 236"/>
              <p:cNvSpPr>
                <a:spLocks noChangeArrowheads="1"/>
              </p:cNvSpPr>
              <p:nvPr/>
            </p:nvSpPr>
            <p:spPr bwMode="auto">
              <a:xfrm>
                <a:off x="3461" y="164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5" name="AutoShape 237"/>
              <p:cNvSpPr>
                <a:spLocks noChangeArrowheads="1"/>
              </p:cNvSpPr>
              <p:nvPr/>
            </p:nvSpPr>
            <p:spPr bwMode="auto">
              <a:xfrm>
                <a:off x="3317" y="143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6" name="AutoShape 238"/>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0" name="Rectangle 239"/>
            <p:cNvSpPr>
              <a:spLocks noChangeArrowheads="1"/>
            </p:cNvSpPr>
            <p:nvPr/>
          </p:nvSpPr>
          <p:spPr bwMode="auto">
            <a:xfrm>
              <a:off x="3280" y="1435"/>
              <a:ext cx="273" cy="20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a:solidFill>
                    <a:srgbClr val="FFFFFF"/>
                  </a:solidFill>
                  <a:latin typeface="Kosher-Normal" charset="0"/>
                </a:rPr>
                <a:t>พอ</a:t>
              </a:r>
            </a:p>
          </p:txBody>
        </p:sp>
        <p:grpSp>
          <p:nvGrpSpPr>
            <p:cNvPr id="4316" name="Group 240"/>
            <p:cNvGrpSpPr>
              <a:grpSpLocks/>
            </p:cNvGrpSpPr>
            <p:nvPr/>
          </p:nvGrpSpPr>
          <p:grpSpPr bwMode="auto">
            <a:xfrm>
              <a:off x="3303" y="3335"/>
              <a:ext cx="230" cy="255"/>
              <a:chOff x="3303" y="3335"/>
              <a:chExt cx="230" cy="255"/>
            </a:xfrm>
          </p:grpSpPr>
          <p:grpSp>
            <p:nvGrpSpPr>
              <p:cNvPr id="4338" name="Group 241"/>
              <p:cNvGrpSpPr>
                <a:grpSpLocks/>
              </p:cNvGrpSpPr>
              <p:nvPr/>
            </p:nvGrpSpPr>
            <p:grpSpPr bwMode="auto">
              <a:xfrm>
                <a:off x="3303" y="3362"/>
                <a:ext cx="230" cy="184"/>
                <a:chOff x="3303" y="3362"/>
                <a:chExt cx="230" cy="184"/>
              </a:xfrm>
            </p:grpSpPr>
            <p:sp>
              <p:nvSpPr>
                <p:cNvPr id="379" name="AutoShape 242"/>
                <p:cNvSpPr>
                  <a:spLocks noChangeArrowheads="1"/>
                </p:cNvSpPr>
                <p:nvPr/>
              </p:nvSpPr>
              <p:spPr bwMode="auto">
                <a:xfrm>
                  <a:off x="3309" y="3362"/>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0" name="AutoShape 243"/>
                <p:cNvSpPr>
                  <a:spLocks noChangeArrowheads="1"/>
                </p:cNvSpPr>
                <p:nvPr/>
              </p:nvSpPr>
              <p:spPr bwMode="auto">
                <a:xfrm>
                  <a:off x="3303" y="3387"/>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74" name="AutoShape 244"/>
              <p:cNvSpPr>
                <a:spLocks noChangeArrowheads="1"/>
              </p:cNvSpPr>
              <p:nvPr/>
            </p:nvSpPr>
            <p:spPr bwMode="auto">
              <a:xfrm>
                <a:off x="3309" y="3555"/>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5" name="AutoShape 245"/>
              <p:cNvSpPr>
                <a:spLocks noChangeArrowheads="1"/>
              </p:cNvSpPr>
              <p:nvPr/>
            </p:nvSpPr>
            <p:spPr bwMode="auto">
              <a:xfrm>
                <a:off x="3312" y="3555"/>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6" name="AutoShape 246"/>
              <p:cNvSpPr>
                <a:spLocks noChangeArrowheads="1"/>
              </p:cNvSpPr>
              <p:nvPr/>
            </p:nvSpPr>
            <p:spPr bwMode="auto">
              <a:xfrm>
                <a:off x="3465" y="3546"/>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7" name="AutoShape 247"/>
              <p:cNvSpPr>
                <a:spLocks noChangeArrowheads="1"/>
              </p:cNvSpPr>
              <p:nvPr/>
            </p:nvSpPr>
            <p:spPr bwMode="auto">
              <a:xfrm>
                <a:off x="3319"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8" name="AutoShape 248"/>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2" name="Rectangle 249"/>
            <p:cNvSpPr>
              <a:spLocks noChangeArrowheads="1"/>
            </p:cNvSpPr>
            <p:nvPr/>
          </p:nvSpPr>
          <p:spPr bwMode="auto">
            <a:xfrm>
              <a:off x="3260" y="3340"/>
              <a:ext cx="323" cy="2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chemeClr val="tx1"/>
                  </a:solidFill>
                  <a:latin typeface="Kosher-Normal" charset="0"/>
                </a:rPr>
                <a:t>ผพ</a:t>
              </a:r>
            </a:p>
          </p:txBody>
        </p:sp>
        <p:grpSp>
          <p:nvGrpSpPr>
            <p:cNvPr id="4318" name="Group 250"/>
            <p:cNvGrpSpPr>
              <a:grpSpLocks/>
            </p:cNvGrpSpPr>
            <p:nvPr/>
          </p:nvGrpSpPr>
          <p:grpSpPr bwMode="auto">
            <a:xfrm>
              <a:off x="4791" y="879"/>
              <a:ext cx="230" cy="255"/>
              <a:chOff x="4791" y="879"/>
              <a:chExt cx="230" cy="255"/>
            </a:xfrm>
          </p:grpSpPr>
          <p:grpSp>
            <p:nvGrpSpPr>
              <p:cNvPr id="4330" name="Group 251"/>
              <p:cNvGrpSpPr>
                <a:grpSpLocks/>
              </p:cNvGrpSpPr>
              <p:nvPr/>
            </p:nvGrpSpPr>
            <p:grpSpPr bwMode="auto">
              <a:xfrm>
                <a:off x="4791" y="906"/>
                <a:ext cx="230" cy="184"/>
                <a:chOff x="4791" y="906"/>
                <a:chExt cx="230" cy="184"/>
              </a:xfrm>
            </p:grpSpPr>
            <p:sp>
              <p:nvSpPr>
                <p:cNvPr id="371" name="AutoShape 252"/>
                <p:cNvSpPr>
                  <a:spLocks noChangeArrowheads="1"/>
                </p:cNvSpPr>
                <p:nvPr/>
              </p:nvSpPr>
              <p:spPr bwMode="auto">
                <a:xfrm>
                  <a:off x="4797" y="90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2" name="AutoShape 253"/>
                <p:cNvSpPr>
                  <a:spLocks noChangeArrowheads="1"/>
                </p:cNvSpPr>
                <p:nvPr/>
              </p:nvSpPr>
              <p:spPr bwMode="auto">
                <a:xfrm>
                  <a:off x="4791" y="931"/>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66" name="AutoShape 254"/>
              <p:cNvSpPr>
                <a:spLocks noChangeArrowheads="1"/>
              </p:cNvSpPr>
              <p:nvPr/>
            </p:nvSpPr>
            <p:spPr bwMode="auto">
              <a:xfrm>
                <a:off x="4797" y="109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7" name="AutoShape 255"/>
              <p:cNvSpPr>
                <a:spLocks noChangeArrowheads="1"/>
              </p:cNvSpPr>
              <p:nvPr/>
            </p:nvSpPr>
            <p:spPr bwMode="auto">
              <a:xfrm>
                <a:off x="4800" y="109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8" name="AutoShape 256"/>
              <p:cNvSpPr>
                <a:spLocks noChangeArrowheads="1"/>
              </p:cNvSpPr>
              <p:nvPr/>
            </p:nvSpPr>
            <p:spPr bwMode="auto">
              <a:xfrm>
                <a:off x="4953" y="109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9" name="AutoShape 257"/>
              <p:cNvSpPr>
                <a:spLocks noChangeArrowheads="1"/>
              </p:cNvSpPr>
              <p:nvPr/>
            </p:nvSpPr>
            <p:spPr bwMode="auto">
              <a:xfrm>
                <a:off x="4808"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0" name="AutoShape 258"/>
              <p:cNvSpPr>
                <a:spLocks noChangeArrowheads="1"/>
              </p:cNvSpPr>
              <p:nvPr/>
            </p:nvSpPr>
            <p:spPr bwMode="auto">
              <a:xfrm>
                <a:off x="5000"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4" name="Rectangle 259"/>
            <p:cNvSpPr>
              <a:spLocks noChangeArrowheads="1"/>
            </p:cNvSpPr>
            <p:nvPr/>
          </p:nvSpPr>
          <p:spPr bwMode="auto">
            <a:xfrm>
              <a:off x="4780" y="884"/>
              <a:ext cx="108" cy="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nvGrpSpPr>
            <p:cNvPr id="4320" name="Group 260"/>
            <p:cNvGrpSpPr>
              <a:grpSpLocks/>
            </p:cNvGrpSpPr>
            <p:nvPr/>
          </p:nvGrpSpPr>
          <p:grpSpPr bwMode="auto">
            <a:xfrm>
              <a:off x="4791" y="1391"/>
              <a:ext cx="230" cy="255"/>
              <a:chOff x="4791" y="1391"/>
              <a:chExt cx="230" cy="255"/>
            </a:xfrm>
          </p:grpSpPr>
          <p:grpSp>
            <p:nvGrpSpPr>
              <p:cNvPr id="4322" name="Group 261"/>
              <p:cNvGrpSpPr>
                <a:grpSpLocks/>
              </p:cNvGrpSpPr>
              <p:nvPr/>
            </p:nvGrpSpPr>
            <p:grpSpPr bwMode="auto">
              <a:xfrm>
                <a:off x="4791" y="1418"/>
                <a:ext cx="230" cy="184"/>
                <a:chOff x="4791" y="1418"/>
                <a:chExt cx="230" cy="184"/>
              </a:xfrm>
            </p:grpSpPr>
            <p:sp>
              <p:nvSpPr>
                <p:cNvPr id="363" name="AutoShape 262"/>
                <p:cNvSpPr>
                  <a:spLocks noChangeArrowheads="1"/>
                </p:cNvSpPr>
                <p:nvPr/>
              </p:nvSpPr>
              <p:spPr bwMode="auto">
                <a:xfrm>
                  <a:off x="4797" y="1418"/>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4" name="AutoShape 263"/>
                <p:cNvSpPr>
                  <a:spLocks noChangeArrowheads="1"/>
                </p:cNvSpPr>
                <p:nvPr/>
              </p:nvSpPr>
              <p:spPr bwMode="auto">
                <a:xfrm>
                  <a:off x="4791" y="1443"/>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8" name="AutoShape 264"/>
              <p:cNvSpPr>
                <a:spLocks noChangeArrowheads="1"/>
              </p:cNvSpPr>
              <p:nvPr/>
            </p:nvSpPr>
            <p:spPr bwMode="auto">
              <a:xfrm>
                <a:off x="4797" y="1611"/>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59" name="AutoShape 265"/>
              <p:cNvSpPr>
                <a:spLocks noChangeArrowheads="1"/>
              </p:cNvSpPr>
              <p:nvPr/>
            </p:nvSpPr>
            <p:spPr bwMode="auto">
              <a:xfrm>
                <a:off x="4800" y="1611"/>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0" name="AutoShape 266"/>
              <p:cNvSpPr>
                <a:spLocks noChangeArrowheads="1"/>
              </p:cNvSpPr>
              <p:nvPr/>
            </p:nvSpPr>
            <p:spPr bwMode="auto">
              <a:xfrm>
                <a:off x="4953" y="1602"/>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1" name="AutoShape 267"/>
              <p:cNvSpPr>
                <a:spLocks noChangeArrowheads="1"/>
              </p:cNvSpPr>
              <p:nvPr/>
            </p:nvSpPr>
            <p:spPr bwMode="auto">
              <a:xfrm>
                <a:off x="4808" y="139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2" name="AutoShape 268"/>
              <p:cNvSpPr>
                <a:spLocks noChangeArrowheads="1"/>
              </p:cNvSpPr>
              <p:nvPr/>
            </p:nvSpPr>
            <p:spPr bwMode="auto">
              <a:xfrm>
                <a:off x="5000"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6" name="Rectangle 269"/>
            <p:cNvSpPr>
              <a:spLocks noChangeArrowheads="1"/>
            </p:cNvSpPr>
            <p:nvPr/>
          </p:nvSpPr>
          <p:spPr bwMode="auto">
            <a:xfrm>
              <a:off x="4780" y="1396"/>
              <a:ext cx="108" cy="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grpSp>
        <p:nvGrpSpPr>
          <p:cNvPr id="4098" name="Group 1"/>
          <p:cNvGrpSpPr>
            <a:grpSpLocks/>
          </p:cNvGrpSpPr>
          <p:nvPr/>
        </p:nvGrpSpPr>
        <p:grpSpPr bwMode="auto">
          <a:xfrm>
            <a:off x="4175125" y="546100"/>
            <a:ext cx="1014413" cy="5753100"/>
            <a:chOff x="2630" y="344"/>
            <a:chExt cx="639" cy="3624"/>
          </a:xfrm>
        </p:grpSpPr>
        <p:sp>
          <p:nvSpPr>
            <p:cNvPr id="272" name="AutoShape 2"/>
            <p:cNvSpPr>
              <a:spLocks noChangeArrowheads="1"/>
            </p:cNvSpPr>
            <p:nvPr/>
          </p:nvSpPr>
          <p:spPr bwMode="auto">
            <a:xfrm>
              <a:off x="3112" y="135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3" name="AutoShape 3"/>
            <p:cNvSpPr>
              <a:spLocks noChangeArrowheads="1"/>
            </p:cNvSpPr>
            <p:nvPr/>
          </p:nvSpPr>
          <p:spPr bwMode="auto">
            <a:xfrm>
              <a:off x="2665" y="1290"/>
              <a:ext cx="453" cy="563"/>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4" name="Rectangle 4"/>
            <p:cNvSpPr>
              <a:spLocks noChangeArrowheads="1"/>
            </p:cNvSpPr>
            <p:nvPr/>
          </p:nvSpPr>
          <p:spPr bwMode="auto">
            <a:xfrm>
              <a:off x="2664" y="1389"/>
              <a:ext cx="594" cy="655"/>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5" name="AutoShape 5"/>
            <p:cNvSpPr>
              <a:spLocks noChangeArrowheads="1"/>
            </p:cNvSpPr>
            <p:nvPr/>
          </p:nvSpPr>
          <p:spPr bwMode="auto">
            <a:xfrm>
              <a:off x="3038" y="2248"/>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6" name="Rectangle 6"/>
            <p:cNvSpPr>
              <a:spLocks noChangeArrowheads="1"/>
            </p:cNvSpPr>
            <p:nvPr/>
          </p:nvSpPr>
          <p:spPr bwMode="auto">
            <a:xfrm>
              <a:off x="2775" y="2456"/>
              <a:ext cx="185" cy="66"/>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7" name="AutoShape 7"/>
            <p:cNvSpPr>
              <a:spLocks noChangeArrowheads="1"/>
            </p:cNvSpPr>
            <p:nvPr/>
          </p:nvSpPr>
          <p:spPr bwMode="auto">
            <a:xfrm>
              <a:off x="3035" y="2223"/>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8" name="AutoShape 8"/>
            <p:cNvSpPr>
              <a:spLocks noChangeArrowheads="1"/>
            </p:cNvSpPr>
            <p:nvPr/>
          </p:nvSpPr>
          <p:spPr bwMode="auto">
            <a:xfrm>
              <a:off x="2672" y="2169"/>
              <a:ext cx="453"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79" name="Rectangle 9"/>
            <p:cNvSpPr>
              <a:spLocks noChangeArrowheads="1"/>
            </p:cNvSpPr>
            <p:nvPr/>
          </p:nvSpPr>
          <p:spPr bwMode="auto">
            <a:xfrm>
              <a:off x="2673" y="2262"/>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0" name="Rectangle 10"/>
            <p:cNvSpPr>
              <a:spLocks noChangeArrowheads="1"/>
            </p:cNvSpPr>
            <p:nvPr/>
          </p:nvSpPr>
          <p:spPr bwMode="auto">
            <a:xfrm>
              <a:off x="2743" y="2425"/>
              <a:ext cx="317" cy="114"/>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1" name="AutoShape 11"/>
            <p:cNvSpPr>
              <a:spLocks noChangeArrowheads="1"/>
            </p:cNvSpPr>
            <p:nvPr/>
          </p:nvSpPr>
          <p:spPr bwMode="auto">
            <a:xfrm>
              <a:off x="2639" y="355"/>
              <a:ext cx="453" cy="681"/>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2" name="Rectangle 12"/>
            <p:cNvSpPr>
              <a:spLocks noChangeArrowheads="1"/>
            </p:cNvSpPr>
            <p:nvPr/>
          </p:nvSpPr>
          <p:spPr bwMode="auto">
            <a:xfrm>
              <a:off x="2638" y="471"/>
              <a:ext cx="594" cy="707"/>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3" name="AutoShape 13"/>
            <p:cNvSpPr>
              <a:spLocks noChangeArrowheads="1"/>
            </p:cNvSpPr>
            <p:nvPr/>
          </p:nvSpPr>
          <p:spPr bwMode="auto">
            <a:xfrm>
              <a:off x="2649" y="369"/>
              <a:ext cx="431" cy="680"/>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4" name="AutoShape 14"/>
            <p:cNvSpPr>
              <a:spLocks noChangeArrowheads="1"/>
            </p:cNvSpPr>
            <p:nvPr/>
          </p:nvSpPr>
          <p:spPr bwMode="auto">
            <a:xfrm>
              <a:off x="2675" y="1306"/>
              <a:ext cx="431" cy="563"/>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5" name="AutoShape 15"/>
            <p:cNvSpPr>
              <a:spLocks noChangeArrowheads="1"/>
            </p:cNvSpPr>
            <p:nvPr/>
          </p:nvSpPr>
          <p:spPr bwMode="auto">
            <a:xfrm>
              <a:off x="2686" y="2189"/>
              <a:ext cx="427" cy="177"/>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6" name="Rectangle 16"/>
            <p:cNvSpPr>
              <a:spLocks noChangeArrowheads="1"/>
            </p:cNvSpPr>
            <p:nvPr/>
          </p:nvSpPr>
          <p:spPr bwMode="auto">
            <a:xfrm>
              <a:off x="2814" y="3288"/>
              <a:ext cx="154" cy="67"/>
            </a:xfrm>
            <a:prstGeom prst="rect">
              <a:avLst/>
            </a:pr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7" name="Rectangle 17"/>
            <p:cNvSpPr>
              <a:spLocks noChangeArrowheads="1"/>
            </p:cNvSpPr>
            <p:nvPr/>
          </p:nvSpPr>
          <p:spPr bwMode="auto">
            <a:xfrm>
              <a:off x="2776" y="3258"/>
              <a:ext cx="184" cy="1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800">
                  <a:solidFill>
                    <a:srgbClr val="000000"/>
                  </a:solidFill>
                  <a:latin typeface="Arial" charset="0"/>
                </a:rPr>
                <a:t>40</a:t>
              </a:r>
            </a:p>
          </p:txBody>
        </p:sp>
        <p:sp>
          <p:nvSpPr>
            <p:cNvPr id="288" name="AutoShape 18"/>
            <p:cNvSpPr>
              <a:spLocks noChangeArrowheads="1"/>
            </p:cNvSpPr>
            <p:nvPr/>
          </p:nvSpPr>
          <p:spPr bwMode="auto">
            <a:xfrm>
              <a:off x="2672" y="2692"/>
              <a:ext cx="453" cy="206"/>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89" name="Rectangle 19"/>
            <p:cNvSpPr>
              <a:spLocks noChangeArrowheads="1"/>
            </p:cNvSpPr>
            <p:nvPr/>
          </p:nvSpPr>
          <p:spPr bwMode="auto">
            <a:xfrm>
              <a:off x="2671" y="2792"/>
              <a:ext cx="594" cy="714"/>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0" name="AutoShape 20"/>
            <p:cNvSpPr>
              <a:spLocks noChangeArrowheads="1"/>
            </p:cNvSpPr>
            <p:nvPr/>
          </p:nvSpPr>
          <p:spPr bwMode="auto">
            <a:xfrm>
              <a:off x="2684" y="2710"/>
              <a:ext cx="433" cy="206"/>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1" name="AutoShape 21"/>
            <p:cNvSpPr>
              <a:spLocks noChangeArrowheads="1"/>
            </p:cNvSpPr>
            <p:nvPr/>
          </p:nvSpPr>
          <p:spPr bwMode="auto">
            <a:xfrm>
              <a:off x="3040" y="3646"/>
              <a:ext cx="123" cy="43"/>
            </a:xfrm>
            <a:custGeom>
              <a:avLst/>
              <a:gdLst>
                <a:gd name="G0" fmla="*/ 1 0 51712"/>
                <a:gd name="G1" fmla="+- 48 0 0"/>
                <a:gd name="G2" fmla="+- 1 0 0"/>
                <a:gd name="G3" fmla="*/ 1 0 51712"/>
                <a:gd name="T0" fmla="*/ 128 w 129"/>
                <a:gd name="T1" fmla="*/ 48 h 49"/>
                <a:gd name="T2" fmla="*/ 0 w 129"/>
                <a:gd name="T3" fmla="*/ 48 h 49"/>
                <a:gd name="T4" fmla="*/ 0 w 129"/>
                <a:gd name="T5" fmla="*/ 0 h 49"/>
                <a:gd name="T6" fmla="*/ 128 w 129"/>
                <a:gd name="T7" fmla="*/ 4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FFFFFF"/>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2" name="Rectangle 22"/>
            <p:cNvSpPr>
              <a:spLocks noChangeArrowheads="1"/>
            </p:cNvSpPr>
            <p:nvPr/>
          </p:nvSpPr>
          <p:spPr bwMode="auto">
            <a:xfrm>
              <a:off x="2777" y="3854"/>
              <a:ext cx="185" cy="66"/>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3" name="AutoShape 23"/>
            <p:cNvSpPr>
              <a:spLocks noChangeArrowheads="1"/>
            </p:cNvSpPr>
            <p:nvPr/>
          </p:nvSpPr>
          <p:spPr bwMode="auto">
            <a:xfrm>
              <a:off x="3038" y="3621"/>
              <a:ext cx="142" cy="70"/>
            </a:xfrm>
            <a:custGeom>
              <a:avLst/>
              <a:gdLst>
                <a:gd name="G0" fmla="*/ 1 0 51712"/>
                <a:gd name="G1" fmla="+- 48 0 0"/>
                <a:gd name="G2" fmla="+- 1 0 0"/>
                <a:gd name="G3" fmla="*/ 1 0 51712"/>
                <a:gd name="T0" fmla="*/ 256 w 129"/>
                <a:gd name="T1" fmla="*/ 428 h 49"/>
                <a:gd name="T2" fmla="*/ 0 w 129"/>
                <a:gd name="T3" fmla="*/ 428 h 49"/>
                <a:gd name="T4" fmla="*/ 0 w 129"/>
                <a:gd name="T5" fmla="*/ 0 h 49"/>
                <a:gd name="T6" fmla="*/ 256 w 129"/>
                <a:gd name="T7" fmla="*/ 428 h 49"/>
                <a:gd name="T8" fmla="*/ 0 w 129"/>
                <a:gd name="T9" fmla="*/ 0 h 49"/>
                <a:gd name="T10" fmla="*/ 129 w 129"/>
                <a:gd name="T11" fmla="*/ 49 h 49"/>
              </a:gdLst>
              <a:ahLst/>
              <a:cxnLst>
                <a:cxn ang="0">
                  <a:pos x="T0" y="T1"/>
                </a:cxn>
                <a:cxn ang="0">
                  <a:pos x="T2" y="T3"/>
                </a:cxn>
                <a:cxn ang="0">
                  <a:pos x="T4" y="T5"/>
                </a:cxn>
                <a:cxn ang="0">
                  <a:pos x="T6" y="T7"/>
                </a:cxn>
              </a:cxnLst>
              <a:rect l="T8" t="T9" r="T10" b="T11"/>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4" name="AutoShape 24"/>
            <p:cNvSpPr>
              <a:spLocks noChangeArrowheads="1"/>
            </p:cNvSpPr>
            <p:nvPr/>
          </p:nvSpPr>
          <p:spPr bwMode="auto">
            <a:xfrm>
              <a:off x="2678" y="3567"/>
              <a:ext cx="458" cy="177"/>
            </a:xfrm>
            <a:prstGeom prst="roundRect">
              <a:avLst>
                <a:gd name="adj" fmla="val 16667"/>
              </a:avLst>
            </a:prstGeom>
            <a:solidFill>
              <a:srgbClr val="E7EC26"/>
            </a:solidFill>
            <a:ln w="38160" cap="sq">
              <a:solidFill>
                <a:srgbClr val="1A0004"/>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5" name="Rectangle 25"/>
            <p:cNvSpPr>
              <a:spLocks noChangeArrowheads="1"/>
            </p:cNvSpPr>
            <p:nvPr/>
          </p:nvSpPr>
          <p:spPr bwMode="auto">
            <a:xfrm>
              <a:off x="2675" y="3660"/>
              <a:ext cx="594" cy="308"/>
            </a:xfrm>
            <a:prstGeom prst="rect">
              <a:avLst/>
            </a:prstGeom>
            <a:solidFill>
              <a:srgbClr val="FFFF00"/>
            </a:solidFill>
            <a:ln w="38160" cap="sq">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6" name="Rectangle 26"/>
            <p:cNvSpPr>
              <a:spLocks noChangeArrowheads="1"/>
            </p:cNvSpPr>
            <p:nvPr/>
          </p:nvSpPr>
          <p:spPr bwMode="auto">
            <a:xfrm>
              <a:off x="2745" y="3823"/>
              <a:ext cx="317" cy="114"/>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7" name="AutoShape 27"/>
            <p:cNvSpPr>
              <a:spLocks noChangeArrowheads="1"/>
            </p:cNvSpPr>
            <p:nvPr/>
          </p:nvSpPr>
          <p:spPr bwMode="auto">
            <a:xfrm>
              <a:off x="2688" y="3583"/>
              <a:ext cx="441" cy="177"/>
            </a:xfrm>
            <a:prstGeom prst="roundRect">
              <a:avLst>
                <a:gd name="adj" fmla="val 16667"/>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8" name="Line 28"/>
            <p:cNvSpPr>
              <a:spLocks noChangeShapeType="1"/>
            </p:cNvSpPr>
            <p:nvPr/>
          </p:nvSpPr>
          <p:spPr bwMode="auto">
            <a:xfrm>
              <a:off x="2667" y="644"/>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299" name="Line 29"/>
            <p:cNvSpPr>
              <a:spLocks noChangeShapeType="1"/>
            </p:cNvSpPr>
            <p:nvPr/>
          </p:nvSpPr>
          <p:spPr bwMode="auto">
            <a:xfrm>
              <a:off x="2667" y="748"/>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0" name="Line 30"/>
            <p:cNvSpPr>
              <a:spLocks noChangeShapeType="1"/>
            </p:cNvSpPr>
            <p:nvPr/>
          </p:nvSpPr>
          <p:spPr bwMode="auto">
            <a:xfrm>
              <a:off x="2667" y="844"/>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1" name="Line 31"/>
            <p:cNvSpPr>
              <a:spLocks noChangeShapeType="1"/>
            </p:cNvSpPr>
            <p:nvPr/>
          </p:nvSpPr>
          <p:spPr bwMode="auto">
            <a:xfrm>
              <a:off x="2670" y="948"/>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2" name="Line 32"/>
            <p:cNvSpPr>
              <a:spLocks noChangeShapeType="1"/>
            </p:cNvSpPr>
            <p:nvPr/>
          </p:nvSpPr>
          <p:spPr bwMode="auto">
            <a:xfrm>
              <a:off x="2667" y="1052"/>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3" name="Line 33"/>
            <p:cNvSpPr>
              <a:spLocks noChangeShapeType="1"/>
            </p:cNvSpPr>
            <p:nvPr/>
          </p:nvSpPr>
          <p:spPr bwMode="auto">
            <a:xfrm>
              <a:off x="2667" y="1148"/>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04" name="Rectangle 34"/>
            <p:cNvSpPr>
              <a:spLocks noChangeArrowheads="1"/>
            </p:cNvSpPr>
            <p:nvPr/>
          </p:nvSpPr>
          <p:spPr bwMode="auto">
            <a:xfrm>
              <a:off x="2733" y="538"/>
              <a:ext cx="363"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บาปแรก</a:t>
              </a:r>
            </a:p>
          </p:txBody>
        </p:sp>
        <p:sp>
          <p:nvSpPr>
            <p:cNvPr id="305" name="Rectangle 35"/>
            <p:cNvSpPr>
              <a:spLocks noChangeArrowheads="1"/>
            </p:cNvSpPr>
            <p:nvPr/>
          </p:nvSpPr>
          <p:spPr bwMode="auto">
            <a:xfrm>
              <a:off x="2630" y="634"/>
              <a:ext cx="59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ข่าวประเสริฐแรก</a:t>
              </a:r>
            </a:p>
          </p:txBody>
        </p:sp>
        <p:sp>
          <p:nvSpPr>
            <p:cNvPr id="306" name="Rectangle 36"/>
            <p:cNvSpPr>
              <a:spLocks noChangeArrowheads="1"/>
            </p:cNvSpPr>
            <p:nvPr/>
          </p:nvSpPr>
          <p:spPr bwMode="auto">
            <a:xfrm>
              <a:off x="2665" y="738"/>
              <a:ext cx="51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ครอบครัวแรก</a:t>
              </a:r>
            </a:p>
          </p:txBody>
        </p:sp>
        <p:sp>
          <p:nvSpPr>
            <p:cNvPr id="307" name="Rectangle 37"/>
            <p:cNvSpPr>
              <a:spLocks noChangeArrowheads="1"/>
            </p:cNvSpPr>
            <p:nvPr/>
          </p:nvSpPr>
          <p:spPr bwMode="auto">
            <a:xfrm>
              <a:off x="2668" y="842"/>
              <a:ext cx="518"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ฆาตกรรมแรก</a:t>
              </a:r>
            </a:p>
          </p:txBody>
        </p:sp>
        <p:sp>
          <p:nvSpPr>
            <p:cNvPr id="308" name="Rectangle 38"/>
            <p:cNvSpPr>
              <a:spLocks noChangeArrowheads="1"/>
            </p:cNvSpPr>
            <p:nvPr/>
          </p:nvSpPr>
          <p:spPr bwMode="auto">
            <a:xfrm>
              <a:off x="2734" y="938"/>
              <a:ext cx="41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น้ำท่วม</a:t>
              </a:r>
              <a:r>
                <a:rPr lang="en-US" sz="900">
                  <a:solidFill>
                    <a:srgbClr val="000000"/>
                  </a:solidFill>
                  <a:latin typeface="Arial" charset="0"/>
                </a:rPr>
                <a:t>/</a:t>
              </a:r>
              <a:r>
                <a:rPr lang="hi-in" sz="900">
                  <a:solidFill>
                    <a:srgbClr val="000000"/>
                  </a:solidFill>
                  <a:latin typeface="Arial" charset="0"/>
                </a:rPr>
                <a:t>รุ้ง</a:t>
              </a:r>
            </a:p>
          </p:txBody>
        </p:sp>
        <p:sp>
          <p:nvSpPr>
            <p:cNvPr id="309" name="Rectangle 39"/>
            <p:cNvSpPr>
              <a:spLocks noChangeArrowheads="1"/>
            </p:cNvSpPr>
            <p:nvPr/>
          </p:nvSpPr>
          <p:spPr bwMode="auto">
            <a:xfrm>
              <a:off x="2775" y="1042"/>
              <a:ext cx="33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หอคอย</a:t>
              </a:r>
            </a:p>
          </p:txBody>
        </p:sp>
        <p:sp>
          <p:nvSpPr>
            <p:cNvPr id="310" name="Rectangle 40"/>
            <p:cNvSpPr>
              <a:spLocks noChangeArrowheads="1"/>
            </p:cNvSpPr>
            <p:nvPr/>
          </p:nvSpPr>
          <p:spPr bwMode="auto">
            <a:xfrm>
              <a:off x="2718" y="344"/>
              <a:ext cx="26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สร้าง</a:t>
              </a:r>
            </a:p>
          </p:txBody>
        </p:sp>
        <p:sp>
          <p:nvSpPr>
            <p:cNvPr id="311" name="Rectangle 41"/>
            <p:cNvSpPr>
              <a:spLocks noChangeArrowheads="1"/>
            </p:cNvSpPr>
            <p:nvPr/>
          </p:nvSpPr>
          <p:spPr bwMode="auto">
            <a:xfrm>
              <a:off x="2684" y="458"/>
              <a:ext cx="492" cy="1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800">
                  <a:solidFill>
                    <a:srgbClr val="000000"/>
                  </a:solidFill>
                  <a:latin typeface="Arial" charset="0"/>
                </a:rPr>
                <a:t>หญิงชายคู่แรก</a:t>
              </a:r>
            </a:p>
          </p:txBody>
        </p:sp>
        <p:sp>
          <p:nvSpPr>
            <p:cNvPr id="312" name="Line 42"/>
            <p:cNvSpPr>
              <a:spLocks noChangeShapeType="1"/>
            </p:cNvSpPr>
            <p:nvPr/>
          </p:nvSpPr>
          <p:spPr bwMode="auto">
            <a:xfrm>
              <a:off x="2703" y="1642"/>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3" name="Line 43"/>
            <p:cNvSpPr>
              <a:spLocks noChangeShapeType="1"/>
            </p:cNvSpPr>
            <p:nvPr/>
          </p:nvSpPr>
          <p:spPr bwMode="auto">
            <a:xfrm>
              <a:off x="2703" y="1770"/>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4" name="Rectangle 44"/>
            <p:cNvSpPr>
              <a:spLocks noChangeArrowheads="1"/>
            </p:cNvSpPr>
            <p:nvPr/>
          </p:nvSpPr>
          <p:spPr bwMode="auto">
            <a:xfrm>
              <a:off x="2907" y="1670"/>
              <a:ext cx="202" cy="66"/>
            </a:xfrm>
            <a:prstGeom prst="rect">
              <a:avLst/>
            </a:prstGeom>
            <a:solidFill>
              <a:srgbClr val="FFFF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15" name="Rectangle 45"/>
            <p:cNvSpPr>
              <a:spLocks noChangeArrowheads="1"/>
            </p:cNvSpPr>
            <p:nvPr/>
          </p:nvSpPr>
          <p:spPr bwMode="auto">
            <a:xfrm>
              <a:off x="2747" y="1531"/>
              <a:ext cx="415"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ด </a:t>
              </a:r>
              <a:r>
                <a:rPr lang="en-US" sz="1000">
                  <a:solidFill>
                    <a:srgbClr val="000000"/>
                  </a:solidFill>
                  <a:latin typeface="Arial" charset="0"/>
                </a:rPr>
                <a:t>- </a:t>
              </a:r>
              <a:r>
                <a:rPr lang="hi-in" sz="1000">
                  <a:solidFill>
                    <a:srgbClr val="000000"/>
                  </a:solidFill>
                  <a:latin typeface="Arial" charset="0"/>
                </a:rPr>
                <a:t>ล </a:t>
              </a:r>
              <a:r>
                <a:rPr lang="en-US" sz="1000">
                  <a:solidFill>
                    <a:srgbClr val="000000"/>
                  </a:solidFill>
                  <a:latin typeface="Arial" charset="0"/>
                </a:rPr>
                <a:t>- </a:t>
              </a:r>
              <a:r>
                <a:rPr lang="hi-in" sz="1000">
                  <a:solidFill>
                    <a:srgbClr val="000000"/>
                  </a:solidFill>
                  <a:latin typeface="Arial" charset="0"/>
                </a:rPr>
                <a:t>พ</a:t>
              </a:r>
            </a:p>
          </p:txBody>
        </p:sp>
        <p:sp>
          <p:nvSpPr>
            <p:cNvPr id="316" name="Rectangle 46"/>
            <p:cNvSpPr>
              <a:spLocks noChangeArrowheads="1"/>
            </p:cNvSpPr>
            <p:nvPr/>
          </p:nvSpPr>
          <p:spPr bwMode="auto">
            <a:xfrm>
              <a:off x="2809" y="1771"/>
              <a:ext cx="284"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ย </a:t>
              </a:r>
              <a:r>
                <a:rPr lang="en-US" sz="1000">
                  <a:solidFill>
                    <a:srgbClr val="000000"/>
                  </a:solidFill>
                  <a:latin typeface="Arial" charset="0"/>
                </a:rPr>
                <a:t>- </a:t>
              </a:r>
              <a:r>
                <a:rPr lang="hi-in" sz="1000">
                  <a:solidFill>
                    <a:srgbClr val="000000"/>
                  </a:solidFill>
                  <a:latin typeface="Arial" charset="0"/>
                </a:rPr>
                <a:t>อ</a:t>
              </a:r>
            </a:p>
          </p:txBody>
        </p:sp>
        <p:sp>
          <p:nvSpPr>
            <p:cNvPr id="317" name="Rectangle 47"/>
            <p:cNvSpPr>
              <a:spLocks noChangeArrowheads="1"/>
            </p:cNvSpPr>
            <p:nvPr/>
          </p:nvSpPr>
          <p:spPr bwMode="auto">
            <a:xfrm>
              <a:off x="2845" y="1891"/>
              <a:ext cx="203"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a:solidFill>
                    <a:srgbClr val="000000"/>
                  </a:solidFill>
                  <a:latin typeface="Arial" charset="0"/>
                </a:rPr>
                <a:t>12</a:t>
              </a:r>
            </a:p>
          </p:txBody>
        </p:sp>
        <p:sp>
          <p:nvSpPr>
            <p:cNvPr id="318" name="Rectangle 48"/>
            <p:cNvSpPr>
              <a:spLocks noChangeArrowheads="1"/>
            </p:cNvSpPr>
            <p:nvPr/>
          </p:nvSpPr>
          <p:spPr bwMode="auto">
            <a:xfrm>
              <a:off x="2723" y="1414"/>
              <a:ext cx="48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การทรงเรียก</a:t>
              </a:r>
            </a:p>
          </p:txBody>
        </p:sp>
        <p:sp>
          <p:nvSpPr>
            <p:cNvPr id="319" name="Rectangle 49"/>
            <p:cNvSpPr>
              <a:spLocks noChangeArrowheads="1"/>
            </p:cNvSpPr>
            <p:nvPr/>
          </p:nvSpPr>
          <p:spPr bwMode="auto">
            <a:xfrm>
              <a:off x="2695" y="1274"/>
              <a:ext cx="3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อับราฮัม</a:t>
              </a:r>
            </a:p>
          </p:txBody>
        </p:sp>
        <p:sp>
          <p:nvSpPr>
            <p:cNvPr id="320" name="Rectangle 50"/>
            <p:cNvSpPr>
              <a:spLocks noChangeArrowheads="1"/>
            </p:cNvSpPr>
            <p:nvPr/>
          </p:nvSpPr>
          <p:spPr bwMode="auto">
            <a:xfrm>
              <a:off x="2804" y="1653"/>
              <a:ext cx="281" cy="1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000">
                  <a:solidFill>
                    <a:srgbClr val="000000"/>
                  </a:solidFill>
                  <a:latin typeface="Arial" charset="0"/>
                </a:rPr>
                <a:t>อ </a:t>
              </a:r>
              <a:r>
                <a:rPr lang="en-US" sz="1000">
                  <a:solidFill>
                    <a:srgbClr val="000000"/>
                  </a:solidFill>
                  <a:latin typeface="Arial" charset="0"/>
                </a:rPr>
                <a:t>- </a:t>
              </a:r>
              <a:r>
                <a:rPr lang="hi-in" sz="1000">
                  <a:solidFill>
                    <a:srgbClr val="000000"/>
                  </a:solidFill>
                  <a:latin typeface="Arial" charset="0"/>
                </a:rPr>
                <a:t>อ</a:t>
              </a:r>
            </a:p>
          </p:txBody>
        </p:sp>
        <p:sp>
          <p:nvSpPr>
            <p:cNvPr id="321" name="Line 51"/>
            <p:cNvSpPr>
              <a:spLocks noChangeShapeType="1"/>
            </p:cNvSpPr>
            <p:nvPr/>
          </p:nvSpPr>
          <p:spPr bwMode="auto">
            <a:xfrm>
              <a:off x="2701" y="2411"/>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2" name="Line 52"/>
            <p:cNvSpPr>
              <a:spLocks noChangeShapeType="1"/>
            </p:cNvSpPr>
            <p:nvPr/>
          </p:nvSpPr>
          <p:spPr bwMode="auto">
            <a:xfrm>
              <a:off x="2699" y="2528"/>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3" name="Rectangle 53"/>
            <p:cNvSpPr>
              <a:spLocks noChangeArrowheads="1"/>
            </p:cNvSpPr>
            <p:nvPr/>
          </p:nvSpPr>
          <p:spPr bwMode="auto">
            <a:xfrm>
              <a:off x="2745" y="2152"/>
              <a:ext cx="301"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โยเซฟ</a:t>
              </a:r>
            </a:p>
          </p:txBody>
        </p:sp>
        <p:sp>
          <p:nvSpPr>
            <p:cNvPr id="324" name="Rectangle 54"/>
            <p:cNvSpPr>
              <a:spLocks noChangeArrowheads="1"/>
            </p:cNvSpPr>
            <p:nvPr/>
          </p:nvSpPr>
          <p:spPr bwMode="auto">
            <a:xfrm>
              <a:off x="2782" y="2301"/>
              <a:ext cx="31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   </a:t>
              </a:r>
              <a:r>
                <a:rPr lang="hi-in" sz="900">
                  <a:solidFill>
                    <a:srgbClr val="000000"/>
                  </a:solidFill>
                  <a:latin typeface="Arial" charset="0"/>
                </a:rPr>
                <a:t>ทาส</a:t>
              </a:r>
            </a:p>
          </p:txBody>
        </p:sp>
        <p:sp>
          <p:nvSpPr>
            <p:cNvPr id="325" name="Rectangle 55"/>
            <p:cNvSpPr>
              <a:spLocks noChangeArrowheads="1"/>
            </p:cNvSpPr>
            <p:nvPr/>
          </p:nvSpPr>
          <p:spPr bwMode="auto">
            <a:xfrm>
              <a:off x="2853" y="2420"/>
              <a:ext cx="233"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430</a:t>
              </a:r>
            </a:p>
          </p:txBody>
        </p:sp>
        <p:sp>
          <p:nvSpPr>
            <p:cNvPr id="326" name="Line 56"/>
            <p:cNvSpPr>
              <a:spLocks noChangeShapeType="1"/>
            </p:cNvSpPr>
            <p:nvPr/>
          </p:nvSpPr>
          <p:spPr bwMode="auto">
            <a:xfrm>
              <a:off x="2699" y="1522"/>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7" name="Line 57"/>
            <p:cNvSpPr>
              <a:spLocks noChangeShapeType="1"/>
            </p:cNvSpPr>
            <p:nvPr/>
          </p:nvSpPr>
          <p:spPr bwMode="auto">
            <a:xfrm>
              <a:off x="2699" y="1886"/>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8" name="Line 58"/>
            <p:cNvSpPr>
              <a:spLocks noChangeShapeType="1"/>
            </p:cNvSpPr>
            <p:nvPr/>
          </p:nvSpPr>
          <p:spPr bwMode="auto">
            <a:xfrm>
              <a:off x="2699" y="2010"/>
              <a:ext cx="522"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29" name="Line 59"/>
            <p:cNvSpPr>
              <a:spLocks noChangeShapeType="1"/>
            </p:cNvSpPr>
            <p:nvPr/>
          </p:nvSpPr>
          <p:spPr bwMode="auto">
            <a:xfrm>
              <a:off x="2699" y="2932"/>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0" name="Line 60"/>
            <p:cNvSpPr>
              <a:spLocks noChangeShapeType="1"/>
            </p:cNvSpPr>
            <p:nvPr/>
          </p:nvSpPr>
          <p:spPr bwMode="auto">
            <a:xfrm>
              <a:off x="2699" y="3044"/>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1" name="Line 61"/>
            <p:cNvSpPr>
              <a:spLocks noChangeShapeType="1"/>
            </p:cNvSpPr>
            <p:nvPr/>
          </p:nvSpPr>
          <p:spPr bwMode="auto">
            <a:xfrm>
              <a:off x="2699" y="3156"/>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2" name="Line 62"/>
            <p:cNvSpPr>
              <a:spLocks noChangeShapeType="1"/>
            </p:cNvSpPr>
            <p:nvPr/>
          </p:nvSpPr>
          <p:spPr bwMode="auto">
            <a:xfrm>
              <a:off x="2699" y="3268"/>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3" name="Line 63"/>
            <p:cNvSpPr>
              <a:spLocks noChangeShapeType="1"/>
            </p:cNvSpPr>
            <p:nvPr/>
          </p:nvSpPr>
          <p:spPr bwMode="auto">
            <a:xfrm>
              <a:off x="2707" y="3380"/>
              <a:ext cx="530"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34" name="Rectangle 64"/>
            <p:cNvSpPr>
              <a:spLocks noChangeArrowheads="1"/>
            </p:cNvSpPr>
            <p:nvPr/>
          </p:nvSpPr>
          <p:spPr bwMode="auto">
            <a:xfrm>
              <a:off x="2745" y="2674"/>
              <a:ext cx="297"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โมเสส</a:t>
              </a:r>
            </a:p>
          </p:txBody>
        </p:sp>
        <p:sp>
          <p:nvSpPr>
            <p:cNvPr id="335" name="Rectangle 65"/>
            <p:cNvSpPr>
              <a:spLocks noChangeArrowheads="1"/>
            </p:cNvSpPr>
            <p:nvPr/>
          </p:nvSpPr>
          <p:spPr bwMode="auto">
            <a:xfrm>
              <a:off x="2800" y="2934"/>
              <a:ext cx="281"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ซีนาย</a:t>
              </a:r>
            </a:p>
          </p:txBody>
        </p:sp>
        <p:sp>
          <p:nvSpPr>
            <p:cNvPr id="336" name="Rectangle 66"/>
            <p:cNvSpPr>
              <a:spLocks noChangeArrowheads="1"/>
            </p:cNvSpPr>
            <p:nvPr/>
          </p:nvSpPr>
          <p:spPr bwMode="auto">
            <a:xfrm>
              <a:off x="2758" y="3050"/>
              <a:ext cx="386"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ศ </a:t>
              </a:r>
              <a:r>
                <a:rPr lang="en-US" sz="900">
                  <a:solidFill>
                    <a:srgbClr val="000000"/>
                  </a:solidFill>
                  <a:latin typeface="Arial" charset="0"/>
                </a:rPr>
                <a:t>- </a:t>
              </a:r>
              <a:r>
                <a:rPr lang="hi-in" sz="900">
                  <a:solidFill>
                    <a:srgbClr val="000000"/>
                  </a:solidFill>
                  <a:latin typeface="Arial" charset="0"/>
                </a:rPr>
                <a:t>ก </a:t>
              </a:r>
              <a:r>
                <a:rPr lang="en-US" sz="900">
                  <a:solidFill>
                    <a:srgbClr val="000000"/>
                  </a:solidFill>
                  <a:latin typeface="Arial" charset="0"/>
                </a:rPr>
                <a:t>- </a:t>
              </a:r>
              <a:r>
                <a:rPr lang="hi-in" sz="900">
                  <a:solidFill>
                    <a:srgbClr val="000000"/>
                  </a:solidFill>
                  <a:latin typeface="Arial" charset="0"/>
                </a:rPr>
                <a:t>พ</a:t>
              </a:r>
            </a:p>
          </p:txBody>
        </p:sp>
        <p:sp>
          <p:nvSpPr>
            <p:cNvPr id="337" name="Rectangle 67"/>
            <p:cNvSpPr>
              <a:spLocks noChangeArrowheads="1"/>
            </p:cNvSpPr>
            <p:nvPr/>
          </p:nvSpPr>
          <p:spPr bwMode="auto">
            <a:xfrm>
              <a:off x="2685" y="3158"/>
              <a:ext cx="560"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คาเดช บาร์เนีย</a:t>
              </a:r>
            </a:p>
          </p:txBody>
        </p:sp>
        <p:sp>
          <p:nvSpPr>
            <p:cNvPr id="338" name="Rectangle 68"/>
            <p:cNvSpPr>
              <a:spLocks noChangeArrowheads="1"/>
            </p:cNvSpPr>
            <p:nvPr/>
          </p:nvSpPr>
          <p:spPr bwMode="auto">
            <a:xfrm>
              <a:off x="2870" y="3274"/>
              <a:ext cx="194"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40</a:t>
              </a:r>
            </a:p>
          </p:txBody>
        </p:sp>
        <p:sp>
          <p:nvSpPr>
            <p:cNvPr id="339" name="Rectangle 69"/>
            <p:cNvSpPr>
              <a:spLocks noChangeArrowheads="1"/>
            </p:cNvSpPr>
            <p:nvPr/>
          </p:nvSpPr>
          <p:spPr bwMode="auto">
            <a:xfrm>
              <a:off x="2723" y="3382"/>
              <a:ext cx="48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900">
                  <a:solidFill>
                    <a:srgbClr val="000000"/>
                  </a:solidFill>
                  <a:latin typeface="Arial" charset="0"/>
                </a:rPr>
                <a:t>5 Sermons</a:t>
              </a:r>
            </a:p>
          </p:txBody>
        </p:sp>
        <p:sp>
          <p:nvSpPr>
            <p:cNvPr id="340" name="Line 70"/>
            <p:cNvSpPr>
              <a:spLocks noChangeShapeType="1"/>
            </p:cNvSpPr>
            <p:nvPr/>
          </p:nvSpPr>
          <p:spPr bwMode="auto">
            <a:xfrm>
              <a:off x="2695" y="3492"/>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1" name="Rectangle 71"/>
            <p:cNvSpPr>
              <a:spLocks noChangeArrowheads="1"/>
            </p:cNvSpPr>
            <p:nvPr/>
          </p:nvSpPr>
          <p:spPr bwMode="auto">
            <a:xfrm>
              <a:off x="2817" y="2826"/>
              <a:ext cx="296"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อพยพ</a:t>
              </a:r>
            </a:p>
          </p:txBody>
        </p:sp>
        <p:sp>
          <p:nvSpPr>
            <p:cNvPr id="342" name="Line 72"/>
            <p:cNvSpPr>
              <a:spLocks noChangeShapeType="1"/>
            </p:cNvSpPr>
            <p:nvPr/>
          </p:nvSpPr>
          <p:spPr bwMode="auto">
            <a:xfrm>
              <a:off x="2667" y="560"/>
              <a:ext cx="538"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3" name="Line 73"/>
            <p:cNvSpPr>
              <a:spLocks noChangeShapeType="1"/>
            </p:cNvSpPr>
            <p:nvPr/>
          </p:nvSpPr>
          <p:spPr bwMode="auto">
            <a:xfrm>
              <a:off x="2695" y="3800"/>
              <a:ext cx="546"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4" name="Line 74"/>
            <p:cNvSpPr>
              <a:spLocks noChangeShapeType="1"/>
            </p:cNvSpPr>
            <p:nvPr/>
          </p:nvSpPr>
          <p:spPr bwMode="auto">
            <a:xfrm>
              <a:off x="2695" y="3920"/>
              <a:ext cx="546" cy="0"/>
            </a:xfrm>
            <a:prstGeom prst="line">
              <a:avLst/>
            </a:prstGeom>
            <a:noFill/>
            <a:ln w="12600" cap="sq">
              <a:solidFill>
                <a:srgbClr val="000000"/>
              </a:solidFill>
              <a:miter lim="800000"/>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45" name="Rectangle 75"/>
            <p:cNvSpPr>
              <a:spLocks noChangeArrowheads="1"/>
            </p:cNvSpPr>
            <p:nvPr/>
          </p:nvSpPr>
          <p:spPr bwMode="auto">
            <a:xfrm>
              <a:off x="2747" y="3550"/>
              <a:ext cx="302"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Chicago" charset="0"/>
                </a:rPr>
                <a:t>โยชูวา</a:t>
              </a:r>
            </a:p>
          </p:txBody>
        </p:sp>
        <p:sp>
          <p:nvSpPr>
            <p:cNvPr id="346" name="Rectangle 76"/>
            <p:cNvSpPr>
              <a:spLocks noChangeArrowheads="1"/>
            </p:cNvSpPr>
            <p:nvPr/>
          </p:nvSpPr>
          <p:spPr bwMode="auto">
            <a:xfrm>
              <a:off x="2770" y="3686"/>
              <a:ext cx="396"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เยริโค</a:t>
              </a:r>
              <a:r>
                <a:rPr lang="en-US" sz="900">
                  <a:solidFill>
                    <a:srgbClr val="000000"/>
                  </a:solidFill>
                  <a:latin typeface="Arial" charset="0"/>
                </a:rPr>
                <a:t>/</a:t>
              </a:r>
              <a:r>
                <a:rPr lang="hi-in" sz="900">
                  <a:solidFill>
                    <a:srgbClr val="000000"/>
                  </a:solidFill>
                  <a:latin typeface="Arial" charset="0"/>
                </a:rPr>
                <a:t>อัย</a:t>
              </a:r>
            </a:p>
          </p:txBody>
        </p:sp>
        <p:sp>
          <p:nvSpPr>
            <p:cNvPr id="347" name="Rectangle 77"/>
            <p:cNvSpPr>
              <a:spLocks noChangeArrowheads="1"/>
            </p:cNvSpPr>
            <p:nvPr/>
          </p:nvSpPr>
          <p:spPr bwMode="auto">
            <a:xfrm>
              <a:off x="2736" y="3806"/>
              <a:ext cx="459" cy="14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900">
                  <a:solidFill>
                    <a:srgbClr val="000000"/>
                  </a:solidFill>
                  <a:latin typeface="Arial" charset="0"/>
                </a:rPr>
                <a:t>แบ่งดินแดน</a:t>
              </a:r>
            </a:p>
          </p:txBody>
        </p:sp>
      </p:grpSp>
      <p:sp>
        <p:nvSpPr>
          <p:cNvPr id="270" name="Rectangle 163"/>
          <p:cNvSpPr>
            <a:spLocks noChangeArrowheads="1"/>
          </p:cNvSpPr>
          <p:nvPr/>
        </p:nvSpPr>
        <p:spPr bwMode="auto">
          <a:xfrm>
            <a:off x="7180263" y="1219200"/>
            <a:ext cx="952500" cy="241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dirty="0">
                <a:solidFill>
                  <a:srgbClr val="FFFF00"/>
                </a:solidFill>
                <a:latin typeface="Times New Roman" charset="0"/>
              </a:rPr>
              <a:t>(</a:t>
            </a:r>
            <a:r>
              <a:rPr lang="hi-in" sz="1000" dirty="0">
                <a:solidFill>
                  <a:srgbClr val="FFFF00"/>
                </a:solidFill>
                <a:latin typeface="Times New Roman" charset="0"/>
              </a:rPr>
              <a:t>ก่อนคศ </a:t>
            </a:r>
            <a:r>
              <a:rPr lang="en-US" sz="1000" dirty="0">
                <a:solidFill>
                  <a:srgbClr val="FFFF00"/>
                </a:solidFill>
                <a:latin typeface="Times New Roman" charset="0"/>
              </a:rPr>
              <a:t>1000)</a:t>
            </a:r>
          </a:p>
        </p:txBody>
      </p:sp>
      <p:sp>
        <p:nvSpPr>
          <p:cNvPr id="4100"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101" name="Freeform 80"/>
          <p:cNvSpPr>
            <a:spLocks/>
          </p:cNvSpPr>
          <p:nvPr/>
        </p:nvSpPr>
        <p:spPr bwMode="auto">
          <a:xfrm>
            <a:off x="6424613" y="41910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02" name="Freeform 81"/>
          <p:cNvSpPr>
            <a:spLocks/>
          </p:cNvSpPr>
          <p:nvPr/>
        </p:nvSpPr>
        <p:spPr bwMode="auto">
          <a:xfrm>
            <a:off x="6424613" y="41529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03" name="Freeform 82"/>
          <p:cNvSpPr>
            <a:spLocks/>
          </p:cNvSpPr>
          <p:nvPr/>
        </p:nvSpPr>
        <p:spPr bwMode="auto">
          <a:xfrm>
            <a:off x="6424613" y="40259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04" name="Freeform 83"/>
          <p:cNvSpPr>
            <a:spLocks/>
          </p:cNvSpPr>
          <p:nvPr/>
        </p:nvSpPr>
        <p:spPr bwMode="auto">
          <a:xfrm>
            <a:off x="6424613" y="39878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05" name="Freeform 84"/>
          <p:cNvSpPr>
            <a:spLocks/>
          </p:cNvSpPr>
          <p:nvPr/>
        </p:nvSpPr>
        <p:spPr bwMode="auto">
          <a:xfrm>
            <a:off x="6424613" y="3860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06" name="Freeform 85"/>
          <p:cNvSpPr>
            <a:spLocks/>
          </p:cNvSpPr>
          <p:nvPr/>
        </p:nvSpPr>
        <p:spPr bwMode="auto">
          <a:xfrm>
            <a:off x="6424613" y="3822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07" name="Freeform 86"/>
          <p:cNvSpPr>
            <a:spLocks/>
          </p:cNvSpPr>
          <p:nvPr/>
        </p:nvSpPr>
        <p:spPr bwMode="auto">
          <a:xfrm>
            <a:off x="6424613" y="3695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08" name="Freeform 87"/>
          <p:cNvSpPr>
            <a:spLocks/>
          </p:cNvSpPr>
          <p:nvPr/>
        </p:nvSpPr>
        <p:spPr bwMode="auto">
          <a:xfrm>
            <a:off x="6424613" y="3657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09" name="Freeform 88"/>
          <p:cNvSpPr>
            <a:spLocks/>
          </p:cNvSpPr>
          <p:nvPr/>
        </p:nvSpPr>
        <p:spPr bwMode="auto">
          <a:xfrm>
            <a:off x="6424613" y="3530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0" name="Freeform 89"/>
          <p:cNvSpPr>
            <a:spLocks/>
          </p:cNvSpPr>
          <p:nvPr/>
        </p:nvSpPr>
        <p:spPr bwMode="auto">
          <a:xfrm>
            <a:off x="6424613" y="34798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1" name="Freeform 90"/>
          <p:cNvSpPr>
            <a:spLocks/>
          </p:cNvSpPr>
          <p:nvPr/>
        </p:nvSpPr>
        <p:spPr bwMode="auto">
          <a:xfrm>
            <a:off x="6424613" y="33528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2" name="Freeform 91"/>
          <p:cNvSpPr>
            <a:spLocks/>
          </p:cNvSpPr>
          <p:nvPr/>
        </p:nvSpPr>
        <p:spPr bwMode="auto">
          <a:xfrm>
            <a:off x="6424613" y="33147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3" name="Freeform 92"/>
          <p:cNvSpPr>
            <a:spLocks/>
          </p:cNvSpPr>
          <p:nvPr/>
        </p:nvSpPr>
        <p:spPr bwMode="auto">
          <a:xfrm>
            <a:off x="6424613" y="31877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4" name="Freeform 93"/>
          <p:cNvSpPr>
            <a:spLocks/>
          </p:cNvSpPr>
          <p:nvPr/>
        </p:nvSpPr>
        <p:spPr bwMode="auto">
          <a:xfrm>
            <a:off x="6424613" y="31496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5" name="Freeform 94"/>
          <p:cNvSpPr>
            <a:spLocks/>
          </p:cNvSpPr>
          <p:nvPr/>
        </p:nvSpPr>
        <p:spPr bwMode="auto">
          <a:xfrm>
            <a:off x="6424613" y="3022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6" name="Freeform 95"/>
          <p:cNvSpPr>
            <a:spLocks/>
          </p:cNvSpPr>
          <p:nvPr/>
        </p:nvSpPr>
        <p:spPr bwMode="auto">
          <a:xfrm>
            <a:off x="6424613" y="2984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7" name="Freeform 96"/>
          <p:cNvSpPr>
            <a:spLocks/>
          </p:cNvSpPr>
          <p:nvPr/>
        </p:nvSpPr>
        <p:spPr bwMode="auto">
          <a:xfrm>
            <a:off x="6424613" y="2857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8" name="Freeform 97"/>
          <p:cNvSpPr>
            <a:spLocks/>
          </p:cNvSpPr>
          <p:nvPr/>
        </p:nvSpPr>
        <p:spPr bwMode="auto">
          <a:xfrm>
            <a:off x="6424613" y="2819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19" name="Freeform 98"/>
          <p:cNvSpPr>
            <a:spLocks/>
          </p:cNvSpPr>
          <p:nvPr/>
        </p:nvSpPr>
        <p:spPr bwMode="auto">
          <a:xfrm>
            <a:off x="6424613" y="2692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0" name="Freeform 99"/>
          <p:cNvSpPr>
            <a:spLocks/>
          </p:cNvSpPr>
          <p:nvPr/>
        </p:nvSpPr>
        <p:spPr bwMode="auto">
          <a:xfrm>
            <a:off x="6424613" y="26416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1" name="Freeform 100"/>
          <p:cNvSpPr>
            <a:spLocks/>
          </p:cNvSpPr>
          <p:nvPr/>
        </p:nvSpPr>
        <p:spPr bwMode="auto">
          <a:xfrm>
            <a:off x="6424613" y="25146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2" name="Freeform 101"/>
          <p:cNvSpPr>
            <a:spLocks/>
          </p:cNvSpPr>
          <p:nvPr/>
        </p:nvSpPr>
        <p:spPr bwMode="auto">
          <a:xfrm>
            <a:off x="6424613" y="24765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3" name="Freeform 102"/>
          <p:cNvSpPr>
            <a:spLocks/>
          </p:cNvSpPr>
          <p:nvPr/>
        </p:nvSpPr>
        <p:spPr bwMode="auto">
          <a:xfrm>
            <a:off x="6424613" y="23495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4" name="Freeform 103"/>
          <p:cNvSpPr>
            <a:spLocks/>
          </p:cNvSpPr>
          <p:nvPr/>
        </p:nvSpPr>
        <p:spPr bwMode="auto">
          <a:xfrm>
            <a:off x="6424613" y="23114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5" name="Freeform 104"/>
          <p:cNvSpPr>
            <a:spLocks/>
          </p:cNvSpPr>
          <p:nvPr/>
        </p:nvSpPr>
        <p:spPr bwMode="auto">
          <a:xfrm>
            <a:off x="6424613" y="21844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6" name="Freeform 105"/>
          <p:cNvSpPr>
            <a:spLocks/>
          </p:cNvSpPr>
          <p:nvPr/>
        </p:nvSpPr>
        <p:spPr bwMode="auto">
          <a:xfrm>
            <a:off x="6424613" y="21463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7" name="Freeform 106"/>
          <p:cNvSpPr>
            <a:spLocks/>
          </p:cNvSpPr>
          <p:nvPr/>
        </p:nvSpPr>
        <p:spPr bwMode="auto">
          <a:xfrm>
            <a:off x="6424613" y="2019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8" name="Freeform 107"/>
          <p:cNvSpPr>
            <a:spLocks/>
          </p:cNvSpPr>
          <p:nvPr/>
        </p:nvSpPr>
        <p:spPr bwMode="auto">
          <a:xfrm>
            <a:off x="6424613" y="1981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29" name="Freeform 108"/>
          <p:cNvSpPr>
            <a:spLocks/>
          </p:cNvSpPr>
          <p:nvPr/>
        </p:nvSpPr>
        <p:spPr bwMode="auto">
          <a:xfrm>
            <a:off x="6424613" y="1854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0" name="Freeform 109"/>
          <p:cNvSpPr>
            <a:spLocks/>
          </p:cNvSpPr>
          <p:nvPr/>
        </p:nvSpPr>
        <p:spPr bwMode="auto">
          <a:xfrm>
            <a:off x="6424613" y="1816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1" name="Freeform 110"/>
          <p:cNvSpPr>
            <a:spLocks/>
          </p:cNvSpPr>
          <p:nvPr/>
        </p:nvSpPr>
        <p:spPr bwMode="auto">
          <a:xfrm>
            <a:off x="6424613" y="1689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2" name="Freeform 111"/>
          <p:cNvSpPr>
            <a:spLocks/>
          </p:cNvSpPr>
          <p:nvPr/>
        </p:nvSpPr>
        <p:spPr bwMode="auto">
          <a:xfrm>
            <a:off x="6424613" y="163830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3" name="Freeform 112"/>
          <p:cNvSpPr>
            <a:spLocks/>
          </p:cNvSpPr>
          <p:nvPr/>
        </p:nvSpPr>
        <p:spPr bwMode="auto">
          <a:xfrm>
            <a:off x="6424613" y="15113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4" name="Freeform 113"/>
          <p:cNvSpPr>
            <a:spLocks/>
          </p:cNvSpPr>
          <p:nvPr/>
        </p:nvSpPr>
        <p:spPr bwMode="auto">
          <a:xfrm>
            <a:off x="6424613" y="14732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5" name="Freeform 114"/>
          <p:cNvSpPr>
            <a:spLocks/>
          </p:cNvSpPr>
          <p:nvPr/>
        </p:nvSpPr>
        <p:spPr bwMode="auto">
          <a:xfrm>
            <a:off x="6424613" y="13462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6" name="Freeform 115"/>
          <p:cNvSpPr>
            <a:spLocks/>
          </p:cNvSpPr>
          <p:nvPr/>
        </p:nvSpPr>
        <p:spPr bwMode="auto">
          <a:xfrm>
            <a:off x="6424613" y="130810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7" name="Freeform 116"/>
          <p:cNvSpPr>
            <a:spLocks/>
          </p:cNvSpPr>
          <p:nvPr/>
        </p:nvSpPr>
        <p:spPr bwMode="auto">
          <a:xfrm>
            <a:off x="6424613" y="118110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8" name="Freeform 117"/>
          <p:cNvSpPr>
            <a:spLocks/>
          </p:cNvSpPr>
          <p:nvPr/>
        </p:nvSpPr>
        <p:spPr bwMode="auto">
          <a:xfrm>
            <a:off x="6424613" y="12001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39" name="Freeform 118"/>
          <p:cNvSpPr>
            <a:spLocks/>
          </p:cNvSpPr>
          <p:nvPr/>
        </p:nvSpPr>
        <p:spPr bwMode="auto">
          <a:xfrm>
            <a:off x="6424613" y="10731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40" name="Freeform 119"/>
          <p:cNvSpPr>
            <a:spLocks/>
          </p:cNvSpPr>
          <p:nvPr/>
        </p:nvSpPr>
        <p:spPr bwMode="auto">
          <a:xfrm>
            <a:off x="6424613" y="1035050"/>
            <a:ext cx="26987" cy="26988"/>
          </a:xfrm>
          <a:custGeom>
            <a:avLst/>
            <a:gdLst>
              <a:gd name="T0" fmla="*/ 0 w 17"/>
              <a:gd name="T1" fmla="*/ 2147483647 h 17"/>
              <a:gd name="T2" fmla="*/ 0 w 17"/>
              <a:gd name="T3" fmla="*/ 0 h 17"/>
              <a:gd name="T4" fmla="*/ 2147483647 w 17"/>
              <a:gd name="T5" fmla="*/ 0 h 17"/>
              <a:gd name="T6" fmla="*/ 2147483647 w 17"/>
              <a:gd name="T7" fmla="*/ 0 h 17"/>
              <a:gd name="T8" fmla="*/ 2147483647 w 17"/>
              <a:gd name="T9" fmla="*/ 2147483647 h 17"/>
              <a:gd name="T10" fmla="*/ 2147483647 w 17"/>
              <a:gd name="T11" fmla="*/ 2147483647 h 17"/>
              <a:gd name="T12" fmla="*/ 0 w 17"/>
              <a:gd name="T13" fmla="*/ 2147483647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0" y="16"/>
                </a:moveTo>
                <a:lnTo>
                  <a:pt x="0" y="0"/>
                </a:lnTo>
                <a:lnTo>
                  <a:pt x="5" y="0"/>
                </a:lnTo>
                <a:lnTo>
                  <a:pt x="16" y="0"/>
                </a:lnTo>
                <a:lnTo>
                  <a:pt x="16" y="16"/>
                </a:lnTo>
                <a:lnTo>
                  <a:pt x="5" y="16"/>
                </a:lnTo>
                <a:lnTo>
                  <a:pt x="0" y="16"/>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41" name="Freeform 120"/>
          <p:cNvSpPr>
            <a:spLocks/>
          </p:cNvSpPr>
          <p:nvPr/>
        </p:nvSpPr>
        <p:spPr bwMode="auto">
          <a:xfrm>
            <a:off x="6424613" y="9080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42" name="Freeform 121"/>
          <p:cNvSpPr>
            <a:spLocks/>
          </p:cNvSpPr>
          <p:nvPr/>
        </p:nvSpPr>
        <p:spPr bwMode="auto">
          <a:xfrm>
            <a:off x="6424613" y="857250"/>
            <a:ext cx="26987" cy="39688"/>
          </a:xfrm>
          <a:custGeom>
            <a:avLst/>
            <a:gdLst>
              <a:gd name="T0" fmla="*/ 0 w 17"/>
              <a:gd name="T1" fmla="*/ 2147483647 h 25"/>
              <a:gd name="T2" fmla="*/ 0 w 17"/>
              <a:gd name="T3" fmla="*/ 0 h 25"/>
              <a:gd name="T4" fmla="*/ 2147483647 w 17"/>
              <a:gd name="T5" fmla="*/ 0 h 25"/>
              <a:gd name="T6" fmla="*/ 2147483647 w 17"/>
              <a:gd name="T7" fmla="*/ 0 h 25"/>
              <a:gd name="T8" fmla="*/ 2147483647 w 17"/>
              <a:gd name="T9" fmla="*/ 2147483647 h 25"/>
              <a:gd name="T10" fmla="*/ 2147483647 w 17"/>
              <a:gd name="T11" fmla="*/ 2147483647 h 25"/>
              <a:gd name="T12" fmla="*/ 0 w 17"/>
              <a:gd name="T13" fmla="*/ 2147483647 h 25"/>
              <a:gd name="T14" fmla="*/ 0 60000 65536"/>
              <a:gd name="T15" fmla="*/ 0 60000 65536"/>
              <a:gd name="T16" fmla="*/ 0 60000 65536"/>
              <a:gd name="T17" fmla="*/ 0 60000 65536"/>
              <a:gd name="T18" fmla="*/ 0 60000 65536"/>
              <a:gd name="T19" fmla="*/ 0 60000 65536"/>
              <a:gd name="T20" fmla="*/ 0 60000 65536"/>
              <a:gd name="T21" fmla="*/ 0 w 17"/>
              <a:gd name="T22" fmla="*/ 0 h 25"/>
              <a:gd name="T23" fmla="*/ 17 w 17"/>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25">
                <a:moveTo>
                  <a:pt x="0" y="24"/>
                </a:moveTo>
                <a:lnTo>
                  <a:pt x="0" y="0"/>
                </a:lnTo>
                <a:lnTo>
                  <a:pt x="5" y="0"/>
                </a:lnTo>
                <a:lnTo>
                  <a:pt x="16" y="0"/>
                </a:lnTo>
                <a:lnTo>
                  <a:pt x="16" y="24"/>
                </a:lnTo>
                <a:lnTo>
                  <a:pt x="5" y="24"/>
                </a:lnTo>
                <a:lnTo>
                  <a:pt x="0" y="24"/>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43" name="Freeform 122"/>
          <p:cNvSpPr>
            <a:spLocks/>
          </p:cNvSpPr>
          <p:nvPr/>
        </p:nvSpPr>
        <p:spPr bwMode="auto">
          <a:xfrm>
            <a:off x="6424613" y="730250"/>
            <a:ext cx="26987" cy="115888"/>
          </a:xfrm>
          <a:custGeom>
            <a:avLst/>
            <a:gdLst>
              <a:gd name="T0" fmla="*/ 0 w 17"/>
              <a:gd name="T1" fmla="*/ 2147483647 h 73"/>
              <a:gd name="T2" fmla="*/ 0 w 17"/>
              <a:gd name="T3" fmla="*/ 0 h 73"/>
              <a:gd name="T4" fmla="*/ 2147483647 w 17"/>
              <a:gd name="T5" fmla="*/ 0 h 73"/>
              <a:gd name="T6" fmla="*/ 2147483647 w 17"/>
              <a:gd name="T7" fmla="*/ 0 h 73"/>
              <a:gd name="T8" fmla="*/ 2147483647 w 17"/>
              <a:gd name="T9" fmla="*/ 2147483647 h 73"/>
              <a:gd name="T10" fmla="*/ 2147483647 w 17"/>
              <a:gd name="T11" fmla="*/ 2147483647 h 73"/>
              <a:gd name="T12" fmla="*/ 0 w 17"/>
              <a:gd name="T13" fmla="*/ 2147483647 h 73"/>
              <a:gd name="T14" fmla="*/ 0 60000 65536"/>
              <a:gd name="T15" fmla="*/ 0 60000 65536"/>
              <a:gd name="T16" fmla="*/ 0 60000 65536"/>
              <a:gd name="T17" fmla="*/ 0 60000 65536"/>
              <a:gd name="T18" fmla="*/ 0 60000 65536"/>
              <a:gd name="T19" fmla="*/ 0 60000 65536"/>
              <a:gd name="T20" fmla="*/ 0 60000 65536"/>
              <a:gd name="T21" fmla="*/ 0 w 17"/>
              <a:gd name="T22" fmla="*/ 0 h 73"/>
              <a:gd name="T23" fmla="*/ 17 w 17"/>
              <a:gd name="T24" fmla="*/ 73 h 7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73">
                <a:moveTo>
                  <a:pt x="0" y="72"/>
                </a:moveTo>
                <a:lnTo>
                  <a:pt x="0" y="0"/>
                </a:lnTo>
                <a:lnTo>
                  <a:pt x="5" y="0"/>
                </a:lnTo>
                <a:lnTo>
                  <a:pt x="16" y="0"/>
                </a:lnTo>
                <a:lnTo>
                  <a:pt x="16" y="72"/>
                </a:lnTo>
                <a:lnTo>
                  <a:pt x="5" y="72"/>
                </a:lnTo>
                <a:lnTo>
                  <a:pt x="0" y="72"/>
                </a:lnTo>
              </a:path>
            </a:pathLst>
          </a:custGeom>
          <a:solidFill>
            <a:srgbClr val="00000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44" name="Freeform 126"/>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pic>
        <p:nvPicPr>
          <p:cNvPr id="4145" name="Picture 1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4146" name="Line 130"/>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4147" name="Freeform 131"/>
          <p:cNvSpPr>
            <a:spLocks/>
          </p:cNvSpPr>
          <p:nvPr/>
        </p:nvSpPr>
        <p:spPr bwMode="auto">
          <a:xfrm>
            <a:off x="7351713" y="13970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48"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4149"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150"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151"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152"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153"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154"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157"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158"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159"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4160"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77" name="Text Box 153"/>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a:solidFill>
                  <a:srgbClr val="EEFF4B"/>
                </a:solidFill>
                <a:latin typeface="Times" charset="0"/>
              </a:rPr>
              <a:t>4 </a:t>
            </a:r>
            <a:r>
              <a:rPr lang="th-TH" b="1">
                <a:solidFill>
                  <a:srgbClr val="EEFF4B"/>
                </a:solidFill>
                <a:latin typeface="Times" charset="0"/>
              </a:rPr>
              <a:t>คน</a:t>
            </a:r>
            <a:endParaRPr lang="en-US" b="1">
              <a:solidFill>
                <a:srgbClr val="EEFF4B"/>
              </a:solidFill>
              <a:latin typeface="Times" charset="0"/>
            </a:endParaRPr>
          </a:p>
        </p:txBody>
      </p:sp>
      <p:sp>
        <p:nvSpPr>
          <p:cNvPr id="4162"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163"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80" name="Text Box 156"/>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a:solidFill>
                  <a:srgbClr val="EEFF4B"/>
                </a:solidFill>
                <a:latin typeface="Times" charset="0"/>
              </a:rPr>
              <a:t>C</a:t>
            </a:r>
          </a:p>
        </p:txBody>
      </p:sp>
      <p:sp>
        <p:nvSpPr>
          <p:cNvPr id="4165" name="Freeform 157"/>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66" name="AutoShape 160"/>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167"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168"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169" name="AutoShape 163"/>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170" name="Rectangle 164"/>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p:spPr>
        <p:txBody>
          <a:bodyPr wrap="none" anchor="ctr"/>
          <a:lstStyle/>
          <a:p>
            <a:endParaRPr lang="th-TH"/>
          </a:p>
        </p:txBody>
      </p:sp>
      <p:sp>
        <p:nvSpPr>
          <p:cNvPr id="4171" name="AutoShape 165"/>
          <p:cNvSpPr>
            <a:spLocks noChangeArrowheads="1"/>
          </p:cNvSpPr>
          <p:nvPr/>
        </p:nvSpPr>
        <p:spPr bwMode="auto">
          <a:xfrm>
            <a:off x="6596063" y="1323975"/>
            <a:ext cx="719137" cy="10636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4172"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173"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grpSp>
        <p:nvGrpSpPr>
          <p:cNvPr id="4174" name="Group 168"/>
          <p:cNvGrpSpPr>
            <a:grpSpLocks/>
          </p:cNvGrpSpPr>
          <p:nvPr/>
        </p:nvGrpSpPr>
        <p:grpSpPr bwMode="auto">
          <a:xfrm>
            <a:off x="6591300" y="4418013"/>
            <a:ext cx="952500" cy="527050"/>
            <a:chOff x="4152" y="2783"/>
            <a:chExt cx="600" cy="332"/>
          </a:xfrm>
        </p:grpSpPr>
        <p:sp>
          <p:nvSpPr>
            <p:cNvPr id="4235"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236"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237"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grpSp>
      <p:sp>
        <p:nvSpPr>
          <p:cNvPr id="564396" name="Rectangle 17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4177" name="Line 175"/>
          <p:cNvSpPr>
            <a:spLocks noChangeShapeType="1"/>
          </p:cNvSpPr>
          <p:nvPr/>
        </p:nvSpPr>
        <p:spPr bwMode="auto">
          <a:xfrm>
            <a:off x="6627813" y="17843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78" name="Line 176"/>
          <p:cNvSpPr>
            <a:spLocks noChangeShapeType="1"/>
          </p:cNvSpPr>
          <p:nvPr/>
        </p:nvSpPr>
        <p:spPr bwMode="auto">
          <a:xfrm>
            <a:off x="6615113" y="2482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79" name="Line 177"/>
          <p:cNvSpPr>
            <a:spLocks noChangeShapeType="1"/>
          </p:cNvSpPr>
          <p:nvPr/>
        </p:nvSpPr>
        <p:spPr bwMode="auto">
          <a:xfrm>
            <a:off x="6615113" y="26606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0" name="Line 178"/>
          <p:cNvSpPr>
            <a:spLocks noChangeShapeType="1"/>
          </p:cNvSpPr>
          <p:nvPr/>
        </p:nvSpPr>
        <p:spPr bwMode="auto">
          <a:xfrm>
            <a:off x="6627813" y="28384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1" name="Line 179"/>
          <p:cNvSpPr>
            <a:spLocks noChangeShapeType="1"/>
          </p:cNvSpPr>
          <p:nvPr/>
        </p:nvSpPr>
        <p:spPr bwMode="auto">
          <a:xfrm>
            <a:off x="6621463" y="30162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2" name="Line 180"/>
          <p:cNvSpPr>
            <a:spLocks noChangeShapeType="1"/>
          </p:cNvSpPr>
          <p:nvPr/>
        </p:nvSpPr>
        <p:spPr bwMode="auto">
          <a:xfrm>
            <a:off x="7083425" y="1866900"/>
            <a:ext cx="0" cy="11811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3" name="Line 181"/>
          <p:cNvSpPr>
            <a:spLocks noChangeShapeType="1"/>
          </p:cNvSpPr>
          <p:nvPr/>
        </p:nvSpPr>
        <p:spPr bwMode="auto">
          <a:xfrm>
            <a:off x="6621463" y="21399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4" name="Line 182"/>
          <p:cNvSpPr>
            <a:spLocks noChangeShapeType="1"/>
          </p:cNvSpPr>
          <p:nvPr/>
        </p:nvSpPr>
        <p:spPr bwMode="auto">
          <a:xfrm flipV="1">
            <a:off x="6627813" y="23050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5" name="Line 183"/>
          <p:cNvSpPr>
            <a:spLocks noChangeShapeType="1"/>
          </p:cNvSpPr>
          <p:nvPr/>
        </p:nvSpPr>
        <p:spPr bwMode="auto">
          <a:xfrm flipV="1">
            <a:off x="6627813" y="1962150"/>
            <a:ext cx="873125"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6" name="Line 184"/>
          <p:cNvSpPr>
            <a:spLocks noChangeShapeType="1"/>
          </p:cNvSpPr>
          <p:nvPr/>
        </p:nvSpPr>
        <p:spPr bwMode="auto">
          <a:xfrm>
            <a:off x="7088188" y="1684338"/>
            <a:ext cx="3175" cy="561975"/>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7" name="Line 185"/>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8" name="Line 186"/>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89" name="Rectangle 187"/>
          <p:cNvSpPr>
            <a:spLocks noChangeArrowheads="1"/>
          </p:cNvSpPr>
          <p:nvPr/>
        </p:nvSpPr>
        <p:spPr bwMode="auto">
          <a:xfrm>
            <a:off x="6523038" y="3213100"/>
            <a:ext cx="46355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เป็นเชลย</a:t>
            </a:r>
            <a:endParaRPr lang="en-US" sz="900" b="1">
              <a:solidFill>
                <a:srgbClr val="000000"/>
              </a:solidFill>
              <a:latin typeface="Chicago" charset="0"/>
            </a:endParaRPr>
          </a:p>
        </p:txBody>
      </p:sp>
      <p:sp>
        <p:nvSpPr>
          <p:cNvPr id="4190" name="Line 188"/>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1"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2"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3" name="Rectangle 191"/>
          <p:cNvSpPr>
            <a:spLocks noChangeArrowheads="1"/>
          </p:cNvSpPr>
          <p:nvPr/>
        </p:nvSpPr>
        <p:spPr bwMode="auto">
          <a:xfrm>
            <a:off x="6599238" y="4394200"/>
            <a:ext cx="4603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ช่วงเงียบ</a:t>
            </a:r>
            <a:endParaRPr lang="en-US" sz="900" b="1">
              <a:solidFill>
                <a:srgbClr val="000000"/>
              </a:solidFill>
              <a:latin typeface="Chicago" charset="0"/>
            </a:endParaRPr>
          </a:p>
        </p:txBody>
      </p:sp>
      <p:sp>
        <p:nvSpPr>
          <p:cNvPr id="4194" name="Line 192"/>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5" name="Line 193"/>
          <p:cNvSpPr>
            <a:spLocks noChangeShapeType="1"/>
          </p:cNvSpPr>
          <p:nvPr/>
        </p:nvSpPr>
        <p:spPr bwMode="auto">
          <a:xfrm flipV="1">
            <a:off x="6630988" y="1593850"/>
            <a:ext cx="8763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196"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197"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4198" name="Rectangle 196"/>
          <p:cNvSpPr>
            <a:spLocks noChangeArrowheads="1"/>
          </p:cNvSpPr>
          <p:nvPr/>
        </p:nvSpPr>
        <p:spPr bwMode="auto">
          <a:xfrm>
            <a:off x="6610350" y="5102225"/>
            <a:ext cx="5238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b="1">
                <a:solidFill>
                  <a:srgbClr val="000000"/>
                </a:solidFill>
                <a:latin typeface="Chicago" charset="0"/>
              </a:rPr>
              <a:t>พระเยซู</a:t>
            </a:r>
            <a:endParaRPr lang="en-US" sz="1200" b="1">
              <a:solidFill>
                <a:srgbClr val="000000"/>
              </a:solidFill>
              <a:latin typeface="Chicago" charset="0"/>
            </a:endParaRPr>
          </a:p>
        </p:txBody>
      </p:sp>
      <p:sp>
        <p:nvSpPr>
          <p:cNvPr id="4199"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0"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1"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2"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3"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4"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05" name="AutoShape 203"/>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4206" name="Rectangle 204"/>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4207" name="AutoShape 205"/>
          <p:cNvSpPr>
            <a:spLocks noChangeArrowheads="1"/>
          </p:cNvSpPr>
          <p:nvPr/>
        </p:nvSpPr>
        <p:spPr bwMode="auto">
          <a:xfrm>
            <a:off x="6613525" y="647700"/>
            <a:ext cx="692150" cy="250825"/>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4208" name="Rectangle 206"/>
          <p:cNvSpPr>
            <a:spLocks noChangeArrowheads="1"/>
          </p:cNvSpPr>
          <p:nvPr/>
        </p:nvSpPr>
        <p:spPr bwMode="auto">
          <a:xfrm>
            <a:off x="6570663" y="561975"/>
            <a:ext cx="5334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อนาธิปไตย</a:t>
            </a:r>
            <a:endParaRPr lang="en-US" sz="900" b="1">
              <a:solidFill>
                <a:srgbClr val="000000"/>
              </a:solidFill>
              <a:latin typeface="Chicago" charset="0"/>
            </a:endParaRPr>
          </a:p>
        </p:txBody>
      </p:sp>
      <p:sp>
        <p:nvSpPr>
          <p:cNvPr id="4209" name="Line 207"/>
          <p:cNvSpPr>
            <a:spLocks noChangeShapeType="1"/>
          </p:cNvSpPr>
          <p:nvPr/>
        </p:nvSpPr>
        <p:spPr bwMode="auto">
          <a:xfrm>
            <a:off x="6630988" y="111760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10" name="Line 208"/>
          <p:cNvSpPr>
            <a:spLocks noChangeShapeType="1"/>
          </p:cNvSpPr>
          <p:nvPr/>
        </p:nvSpPr>
        <p:spPr bwMode="auto">
          <a:xfrm flipV="1">
            <a:off x="6630988" y="928688"/>
            <a:ext cx="863600" cy="1587"/>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11" name="Rectangle 209"/>
          <p:cNvSpPr>
            <a:spLocks noChangeArrowheads="1"/>
          </p:cNvSpPr>
          <p:nvPr/>
        </p:nvSpPr>
        <p:spPr bwMode="auto">
          <a:xfrm>
            <a:off x="6580188" y="1266825"/>
            <a:ext cx="8667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sp>
        <p:nvSpPr>
          <p:cNvPr id="4212"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213"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4438" name="Oval 214"/>
          <p:cNvSpPr>
            <a:spLocks noChangeArrowheads="1"/>
          </p:cNvSpPr>
          <p:nvPr/>
        </p:nvSpPr>
        <p:spPr bwMode="auto">
          <a:xfrm>
            <a:off x="5759450" y="1236663"/>
            <a:ext cx="746125" cy="3251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564439" name="Oval 215"/>
          <p:cNvSpPr>
            <a:spLocks noChangeArrowheads="1"/>
          </p:cNvSpPr>
          <p:nvPr/>
        </p:nvSpPr>
        <p:spPr bwMode="auto">
          <a:xfrm>
            <a:off x="6164263" y="439738"/>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4217"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dirty="0">
                <a:solidFill>
                  <a:schemeClr val="tx1"/>
                </a:solidFill>
                <a:latin typeface="Comic Sans MS" charset="0"/>
              </a:rPr>
              <a:t>จากผู้วินิจฉัยถึงนางรูธ</a:t>
            </a:r>
            <a:endParaRPr lang="en-US" sz="1600" b="1" dirty="0">
              <a:solidFill>
                <a:schemeClr val="tx1"/>
              </a:solidFill>
              <a:latin typeface="Comic Sans MS" charset="0"/>
            </a:endParaRPr>
          </a:p>
        </p:txBody>
      </p:sp>
      <p:sp>
        <p:nvSpPr>
          <p:cNvPr id="4219" name="Text Box 221"/>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220"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sp>
        <p:nvSpPr>
          <p:cNvPr id="564448" name="Rectangle 224"/>
          <p:cNvSpPr>
            <a:spLocks noChangeArrowheads="1"/>
          </p:cNvSpPr>
          <p:nvPr/>
        </p:nvSpPr>
        <p:spPr bwMode="auto">
          <a:xfrm>
            <a:off x="811053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01</a:t>
            </a:r>
          </a:p>
        </p:txBody>
      </p:sp>
      <p:sp>
        <p:nvSpPr>
          <p:cNvPr id="4222" name="Rectangle 279"/>
          <p:cNvSpPr>
            <a:spLocks noChangeArrowheads="1"/>
          </p:cNvSpPr>
          <p:nvPr/>
        </p:nvSpPr>
        <p:spPr bwMode="auto">
          <a:xfrm>
            <a:off x="7561263" y="1492250"/>
            <a:ext cx="1841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th-TH">
              <a:latin typeface="Comic Sans MS" charset="0"/>
            </a:endParaRPr>
          </a:p>
        </p:txBody>
      </p:sp>
      <p:sp>
        <p:nvSpPr>
          <p:cNvPr id="4223" name="Text Box 280"/>
          <p:cNvSpPr txBox="1">
            <a:spLocks noChangeArrowheads="1"/>
          </p:cNvSpPr>
          <p:nvPr/>
        </p:nvSpPr>
        <p:spPr bwMode="auto">
          <a:xfrm>
            <a:off x="8593138" y="64690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grpSp>
        <p:nvGrpSpPr>
          <p:cNvPr id="4224"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4441" name="Oval 217"/>
          <p:cNvSpPr>
            <a:spLocks noChangeArrowheads="1"/>
          </p:cNvSpPr>
          <p:nvPr/>
        </p:nvSpPr>
        <p:spPr bwMode="auto">
          <a:xfrm>
            <a:off x="6265863" y="30638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564440" name="Oval 216"/>
          <p:cNvSpPr>
            <a:spLocks noChangeArrowheads="1"/>
          </p:cNvSpPr>
          <p:nvPr/>
        </p:nvSpPr>
        <p:spPr bwMode="auto">
          <a:xfrm>
            <a:off x="6197600" y="1133475"/>
            <a:ext cx="1524000" cy="457200"/>
          </a:xfrm>
          <a:prstGeom prst="ellipse">
            <a:avLst/>
          </a:prstGeom>
          <a:noFill/>
          <a:ln w="76200">
            <a:solidFill>
              <a:srgbClr val="CC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267"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a:solidFill>
                  <a:srgbClr val="EEFF4B"/>
                </a:solidFill>
                <a:latin typeface="Times New Roman" charset="0"/>
              </a:rPr>
              <a:t>ง</a:t>
            </a:r>
          </a:p>
        </p:txBody>
      </p:sp>
      <p:sp>
        <p:nvSpPr>
          <p:cNvPr id="268"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a:solidFill>
                  <a:srgbClr val="EEFF4B"/>
                </a:solidFill>
                <a:latin typeface="Times New Roman" charset="0"/>
              </a:rPr>
              <a:t>ย</a:t>
            </a:r>
          </a:p>
        </p:txBody>
      </p:sp>
      <p:sp>
        <p:nvSpPr>
          <p:cNvPr id="269" name="Text Box 271"/>
          <p:cNvSpPr txBox="1">
            <a:spLocks noChangeArrowheads="1"/>
          </p:cNvSpPr>
          <p:nvPr/>
        </p:nvSpPr>
        <p:spPr bwMode="auto">
          <a:xfrm rot="16200000">
            <a:off x="4540250" y="2171700"/>
            <a:ext cx="32258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457200">
              <a:spcBef>
                <a:spcPts val="1750"/>
              </a:spcBef>
              <a:buSzPct val="100000"/>
              <a:defRPr/>
            </a:pPr>
            <a:r>
              <a:rPr lang="en-US" sz="2800" b="0" dirty="0">
                <a:solidFill>
                  <a:srgbClr val="EEFF4B"/>
                </a:solidFill>
                <a:latin typeface="Times New Roman" charset="0"/>
              </a:rPr>
              <a:t>3 </a:t>
            </a:r>
            <a:r>
              <a:rPr lang="hi-in" sz="2800" b="0" dirty="0">
                <a:solidFill>
                  <a:srgbClr val="EEFF4B"/>
                </a:solidFill>
                <a:latin typeface="Times New Roman" charset="0"/>
              </a:rPr>
              <a:t>ชุมชน</a:t>
            </a:r>
          </a:p>
        </p:txBody>
      </p:sp>
      <p:sp>
        <p:nvSpPr>
          <p:cNvPr id="389"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sp>
        <p:nvSpPr>
          <p:cNvPr id="390" name="Rectangle 135"/>
          <p:cNvSpPr>
            <a:spLocks noChangeArrowheads="1"/>
          </p:cNvSpPr>
          <p:nvPr/>
        </p:nvSpPr>
        <p:spPr bwMode="auto">
          <a:xfrm>
            <a:off x="725488" y="3506788"/>
            <a:ext cx="3463925" cy="92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a:solidFill>
                  <a:srgbClr val="00FF00"/>
                </a:solidFill>
                <a:effectLst>
                  <a:outerShdw blurRad="50800" dist="63500" dir="2700000" algn="tl" rotWithShape="0">
                    <a:srgbClr val="000000"/>
                  </a:outerShdw>
                </a:effectLst>
                <a:latin typeface="Times New Roman" charset="0"/>
              </a:rPr>
              <a:t>7 = 4 + 3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4437"/>
                                        </p:tgtEl>
                                        <p:attrNameLst>
                                          <p:attrName>style.visibility</p:attrName>
                                        </p:attrNameLst>
                                      </p:cBhvr>
                                      <p:to>
                                        <p:strVal val="visible"/>
                                      </p:to>
                                    </p:set>
                                    <p:anim calcmode="lin" valueType="num">
                                      <p:cBhvr>
                                        <p:cTn id="14" dur="500" fill="hold"/>
                                        <p:tgtEl>
                                          <p:spTgt spid="564437"/>
                                        </p:tgtEl>
                                        <p:attrNameLst>
                                          <p:attrName>ppt_w</p:attrName>
                                        </p:attrNameLst>
                                      </p:cBhvr>
                                      <p:tavLst>
                                        <p:tav tm="0">
                                          <p:val>
                                            <p:fltVal val="0"/>
                                          </p:val>
                                        </p:tav>
                                        <p:tav tm="100000">
                                          <p:val>
                                            <p:strVal val="#ppt_w"/>
                                          </p:val>
                                        </p:tav>
                                      </p:tavLst>
                                    </p:anim>
                                    <p:anim calcmode="lin" valueType="num">
                                      <p:cBhvr>
                                        <p:cTn id="15" dur="500" fill="hold"/>
                                        <p:tgtEl>
                                          <p:spTgt spid="564437"/>
                                        </p:tgtEl>
                                        <p:attrNameLst>
                                          <p:attrName>ppt_h</p:attrName>
                                        </p:attrNameLst>
                                      </p:cBhvr>
                                      <p:tavLst>
                                        <p:tav tm="0">
                                          <p:val>
                                            <p:fltVal val="0"/>
                                          </p:val>
                                        </p:tav>
                                        <p:tav tm="100000">
                                          <p:val>
                                            <p:strVal val="#ppt_h"/>
                                          </p:val>
                                        </p:tav>
                                      </p:tavLst>
                                    </p:anim>
                                    <p:anim calcmode="lin" valueType="num">
                                      <p:cBhvr>
                                        <p:cTn id="16" dur="500" fill="hold"/>
                                        <p:tgtEl>
                                          <p:spTgt spid="564437"/>
                                        </p:tgtEl>
                                        <p:attrNameLst>
                                          <p:attrName>ppt_x</p:attrName>
                                        </p:attrNameLst>
                                      </p:cBhvr>
                                      <p:tavLst>
                                        <p:tav tm="0">
                                          <p:val>
                                            <p:fltVal val="0.5"/>
                                          </p:val>
                                        </p:tav>
                                        <p:tav tm="100000">
                                          <p:val>
                                            <p:strVal val="#ppt_x"/>
                                          </p:val>
                                        </p:tav>
                                      </p:tavLst>
                                    </p:anim>
                                    <p:anim calcmode="lin" valueType="num">
                                      <p:cBhvr>
                                        <p:cTn id="17" dur="500" fill="hold"/>
                                        <p:tgtEl>
                                          <p:spTgt spid="564437"/>
                                        </p:tgtEl>
                                        <p:attrNameLst>
                                          <p:attrName>ppt_y</p:attrName>
                                        </p:attrNameLst>
                                      </p:cBhvr>
                                      <p:tavLst>
                                        <p:tav tm="0">
                                          <p:val>
                                            <p:fltVal val="0.5"/>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564438"/>
                                        </p:tgtEl>
                                        <p:attrNameLst>
                                          <p:attrName>style.visibility</p:attrName>
                                        </p:attrNameLst>
                                      </p:cBhvr>
                                      <p:to>
                                        <p:strVal val="visible"/>
                                      </p:to>
                                    </p:set>
                                    <p:anim calcmode="lin" valueType="num">
                                      <p:cBhvr>
                                        <p:cTn id="22" dur="500" fill="hold"/>
                                        <p:tgtEl>
                                          <p:spTgt spid="564438"/>
                                        </p:tgtEl>
                                        <p:attrNameLst>
                                          <p:attrName>ppt_w</p:attrName>
                                        </p:attrNameLst>
                                      </p:cBhvr>
                                      <p:tavLst>
                                        <p:tav tm="0">
                                          <p:val>
                                            <p:strVal val="(6*min(max(#ppt_w*#ppt_h,.3),1)-7.4)/-.7*#ppt_w"/>
                                          </p:val>
                                        </p:tav>
                                        <p:tav tm="100000">
                                          <p:val>
                                            <p:strVal val="#ppt_w"/>
                                          </p:val>
                                        </p:tav>
                                      </p:tavLst>
                                    </p:anim>
                                    <p:anim calcmode="lin" valueType="num">
                                      <p:cBhvr>
                                        <p:cTn id="23" dur="500" fill="hold"/>
                                        <p:tgtEl>
                                          <p:spTgt spid="564438"/>
                                        </p:tgtEl>
                                        <p:attrNameLst>
                                          <p:attrName>ppt_h</p:attrName>
                                        </p:attrNameLst>
                                      </p:cBhvr>
                                      <p:tavLst>
                                        <p:tav tm="0">
                                          <p:val>
                                            <p:strVal val="(6*min(max(#ppt_w*#ppt_h,.3),1)-7.4)/-.7*#ppt_h"/>
                                          </p:val>
                                        </p:tav>
                                        <p:tav tm="100000">
                                          <p:val>
                                            <p:strVal val="#ppt_h"/>
                                          </p:val>
                                        </p:tav>
                                      </p:tavLst>
                                    </p:anim>
                                    <p:anim calcmode="lin" valueType="num">
                                      <p:cBhvr>
                                        <p:cTn id="24" dur="500" fill="hold"/>
                                        <p:tgtEl>
                                          <p:spTgt spid="564438"/>
                                        </p:tgtEl>
                                        <p:attrNameLst>
                                          <p:attrName>ppt_x</p:attrName>
                                        </p:attrNameLst>
                                      </p:cBhvr>
                                      <p:tavLst>
                                        <p:tav tm="0">
                                          <p:val>
                                            <p:fltVal val="0.5"/>
                                          </p:val>
                                        </p:tav>
                                        <p:tav tm="100000">
                                          <p:val>
                                            <p:strVal val="#ppt_x"/>
                                          </p:val>
                                        </p:tav>
                                      </p:tavLst>
                                    </p:anim>
                                    <p:anim calcmode="lin" valueType="num">
                                      <p:cBhvr>
                                        <p:cTn id="25" dur="500" fill="hold"/>
                                        <p:tgtEl>
                                          <p:spTgt spid="564438"/>
                                        </p:tgtEl>
                                        <p:attrNameLst>
                                          <p:attrName>ppt_y</p:attrName>
                                        </p:attrNameLst>
                                      </p:cBhvr>
                                      <p:tavLst>
                                        <p:tav tm="0">
                                          <p:val>
                                            <p:strVal val="1+(6*min(max(#ppt_w*#ppt_h,.3),1)-7.4)/-.7*#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36" fill="hold" grpId="0" nodeType="clickEffect">
                                  <p:stCondLst>
                                    <p:cond delay="0"/>
                                  </p:stCondLst>
                                  <p:childTnLst>
                                    <p:set>
                                      <p:cBhvr>
                                        <p:cTn id="29" dur="1" fill="hold">
                                          <p:stCondLst>
                                            <p:cond delay="0"/>
                                          </p:stCondLst>
                                        </p:cTn>
                                        <p:tgtEl>
                                          <p:spTgt spid="564439"/>
                                        </p:tgtEl>
                                        <p:attrNameLst>
                                          <p:attrName>style.visibility</p:attrName>
                                        </p:attrNameLst>
                                      </p:cBhvr>
                                      <p:to>
                                        <p:strVal val="visible"/>
                                      </p:to>
                                    </p:set>
                                    <p:anim calcmode="lin" valueType="num">
                                      <p:cBhvr>
                                        <p:cTn id="30" dur="500" fill="hold"/>
                                        <p:tgtEl>
                                          <p:spTgt spid="564439"/>
                                        </p:tgtEl>
                                        <p:attrNameLst>
                                          <p:attrName>ppt_w</p:attrName>
                                        </p:attrNameLst>
                                      </p:cBhvr>
                                      <p:tavLst>
                                        <p:tav tm="0">
                                          <p:val>
                                            <p:strVal val="(6*min(max(#ppt_w*#ppt_h,.3),1)-7.4)/-.7*#ppt_w"/>
                                          </p:val>
                                        </p:tav>
                                        <p:tav tm="100000">
                                          <p:val>
                                            <p:strVal val="#ppt_w"/>
                                          </p:val>
                                        </p:tav>
                                      </p:tavLst>
                                    </p:anim>
                                    <p:anim calcmode="lin" valueType="num">
                                      <p:cBhvr>
                                        <p:cTn id="31" dur="500" fill="hold"/>
                                        <p:tgtEl>
                                          <p:spTgt spid="564439"/>
                                        </p:tgtEl>
                                        <p:attrNameLst>
                                          <p:attrName>ppt_h</p:attrName>
                                        </p:attrNameLst>
                                      </p:cBhvr>
                                      <p:tavLst>
                                        <p:tav tm="0">
                                          <p:val>
                                            <p:strVal val="(6*min(max(#ppt_w*#ppt_h,.3),1)-7.4)/-.7*#ppt_h"/>
                                          </p:val>
                                        </p:tav>
                                        <p:tav tm="100000">
                                          <p:val>
                                            <p:strVal val="#ppt_h"/>
                                          </p:val>
                                        </p:tav>
                                      </p:tavLst>
                                    </p:anim>
                                    <p:anim calcmode="lin" valueType="num">
                                      <p:cBhvr>
                                        <p:cTn id="32" dur="500" fill="hold"/>
                                        <p:tgtEl>
                                          <p:spTgt spid="564439"/>
                                        </p:tgtEl>
                                        <p:attrNameLst>
                                          <p:attrName>ppt_x</p:attrName>
                                        </p:attrNameLst>
                                      </p:cBhvr>
                                      <p:tavLst>
                                        <p:tav tm="0">
                                          <p:val>
                                            <p:fltVal val="0.5"/>
                                          </p:val>
                                        </p:tav>
                                        <p:tav tm="100000">
                                          <p:val>
                                            <p:strVal val="#ppt_x"/>
                                          </p:val>
                                        </p:tav>
                                      </p:tavLst>
                                    </p:anim>
                                    <p:anim calcmode="lin" valueType="num">
                                      <p:cBhvr>
                                        <p:cTn id="33" dur="500" fill="hold"/>
                                        <p:tgtEl>
                                          <p:spTgt spid="564439"/>
                                        </p:tgtEl>
                                        <p:attrNameLst>
                                          <p:attrName>ppt_y</p:attrName>
                                        </p:attrNameLst>
                                      </p:cBhvr>
                                      <p:tavLst>
                                        <p:tav tm="0">
                                          <p:val>
                                            <p:strVal val="1+(6*min(max(#ppt_w*#ppt_h,.3),1)-7.4)/-.7*#ppt_h/2"/>
                                          </p:val>
                                        </p:tav>
                                        <p:tav tm="100000">
                                          <p:val>
                                            <p:strVal val="#ppt_y"/>
                                          </p:val>
                                        </p:tav>
                                      </p:tavLst>
                                    </p:anim>
                                  </p:childTnLst>
                                </p:cTn>
                              </p:par>
                            </p:childTnLst>
                          </p:cTn>
                        </p:par>
                        <p:par>
                          <p:cTn id="34" fill="hold" nodeType="afterGroup">
                            <p:stCondLst>
                              <p:cond delay="500"/>
                            </p:stCondLst>
                            <p:childTnLst>
                              <p:par>
                                <p:cTn id="35" presetID="23" presetClass="entr" presetSubtype="36" fill="hold" grpId="0" nodeType="afterEffect">
                                  <p:stCondLst>
                                    <p:cond delay="0"/>
                                  </p:stCondLst>
                                  <p:childTnLst>
                                    <p:set>
                                      <p:cBhvr>
                                        <p:cTn id="36" dur="1" fill="hold">
                                          <p:stCondLst>
                                            <p:cond delay="0"/>
                                          </p:stCondLst>
                                        </p:cTn>
                                        <p:tgtEl>
                                          <p:spTgt spid="564440"/>
                                        </p:tgtEl>
                                        <p:attrNameLst>
                                          <p:attrName>style.visibility</p:attrName>
                                        </p:attrNameLst>
                                      </p:cBhvr>
                                      <p:to>
                                        <p:strVal val="visible"/>
                                      </p:to>
                                    </p:set>
                                    <p:anim calcmode="lin" valueType="num">
                                      <p:cBhvr>
                                        <p:cTn id="37" dur="500" fill="hold"/>
                                        <p:tgtEl>
                                          <p:spTgt spid="564440"/>
                                        </p:tgtEl>
                                        <p:attrNameLst>
                                          <p:attrName>ppt_w</p:attrName>
                                        </p:attrNameLst>
                                      </p:cBhvr>
                                      <p:tavLst>
                                        <p:tav tm="0">
                                          <p:val>
                                            <p:strVal val="(6*min(max(#ppt_w*#ppt_h,.3),1)-7.4)/-.7*#ppt_w"/>
                                          </p:val>
                                        </p:tav>
                                        <p:tav tm="100000">
                                          <p:val>
                                            <p:strVal val="#ppt_w"/>
                                          </p:val>
                                        </p:tav>
                                      </p:tavLst>
                                    </p:anim>
                                    <p:anim calcmode="lin" valueType="num">
                                      <p:cBhvr>
                                        <p:cTn id="38" dur="500" fill="hold"/>
                                        <p:tgtEl>
                                          <p:spTgt spid="564440"/>
                                        </p:tgtEl>
                                        <p:attrNameLst>
                                          <p:attrName>ppt_h</p:attrName>
                                        </p:attrNameLst>
                                      </p:cBhvr>
                                      <p:tavLst>
                                        <p:tav tm="0">
                                          <p:val>
                                            <p:strVal val="(6*min(max(#ppt_w*#ppt_h,.3),1)-7.4)/-.7*#ppt_h"/>
                                          </p:val>
                                        </p:tav>
                                        <p:tav tm="100000">
                                          <p:val>
                                            <p:strVal val="#ppt_h"/>
                                          </p:val>
                                        </p:tav>
                                      </p:tavLst>
                                    </p:anim>
                                    <p:anim calcmode="lin" valueType="num">
                                      <p:cBhvr>
                                        <p:cTn id="39" dur="500" fill="hold"/>
                                        <p:tgtEl>
                                          <p:spTgt spid="564440"/>
                                        </p:tgtEl>
                                        <p:attrNameLst>
                                          <p:attrName>ppt_x</p:attrName>
                                        </p:attrNameLst>
                                      </p:cBhvr>
                                      <p:tavLst>
                                        <p:tav tm="0">
                                          <p:val>
                                            <p:fltVal val="0.5"/>
                                          </p:val>
                                        </p:tav>
                                        <p:tav tm="100000">
                                          <p:val>
                                            <p:strVal val="#ppt_x"/>
                                          </p:val>
                                        </p:tav>
                                      </p:tavLst>
                                    </p:anim>
                                    <p:anim calcmode="lin" valueType="num">
                                      <p:cBhvr>
                                        <p:cTn id="40" dur="500" fill="hold"/>
                                        <p:tgtEl>
                                          <p:spTgt spid="564440"/>
                                        </p:tgtEl>
                                        <p:attrNameLst>
                                          <p:attrName>ppt_y</p:attrName>
                                        </p:attrNameLst>
                                      </p:cBhvr>
                                      <p:tavLst>
                                        <p:tav tm="0">
                                          <p:val>
                                            <p:strVal val="1+(6*min(max(#ppt_w*#ppt_h,.3),1)-7.4)/-.7*#ppt_h/2"/>
                                          </p:val>
                                        </p:tav>
                                        <p:tav tm="100000">
                                          <p:val>
                                            <p:strVal val="#ppt_y"/>
                                          </p:val>
                                        </p:tav>
                                      </p:tavLst>
                                    </p:anim>
                                  </p:childTnLst>
                                </p:cTn>
                              </p:par>
                            </p:childTnLst>
                          </p:cTn>
                        </p:par>
                        <p:par>
                          <p:cTn id="41" fill="hold" nodeType="afterGroup">
                            <p:stCondLst>
                              <p:cond delay="1000"/>
                            </p:stCondLst>
                            <p:childTnLst>
                              <p:par>
                                <p:cTn id="42" presetID="23" presetClass="entr" presetSubtype="36" fill="hold" grpId="0" nodeType="afterEffect">
                                  <p:stCondLst>
                                    <p:cond delay="0"/>
                                  </p:stCondLst>
                                  <p:childTnLst>
                                    <p:set>
                                      <p:cBhvr>
                                        <p:cTn id="43" dur="1" fill="hold">
                                          <p:stCondLst>
                                            <p:cond delay="0"/>
                                          </p:stCondLst>
                                        </p:cTn>
                                        <p:tgtEl>
                                          <p:spTgt spid="564441"/>
                                        </p:tgtEl>
                                        <p:attrNameLst>
                                          <p:attrName>style.visibility</p:attrName>
                                        </p:attrNameLst>
                                      </p:cBhvr>
                                      <p:to>
                                        <p:strVal val="visible"/>
                                      </p:to>
                                    </p:set>
                                    <p:anim calcmode="lin" valueType="num">
                                      <p:cBhvr>
                                        <p:cTn id="44" dur="500" fill="hold"/>
                                        <p:tgtEl>
                                          <p:spTgt spid="564441"/>
                                        </p:tgtEl>
                                        <p:attrNameLst>
                                          <p:attrName>ppt_w</p:attrName>
                                        </p:attrNameLst>
                                      </p:cBhvr>
                                      <p:tavLst>
                                        <p:tav tm="0">
                                          <p:val>
                                            <p:strVal val="(6*min(max(#ppt_w*#ppt_h,.3),1)-7.4)/-.7*#ppt_w"/>
                                          </p:val>
                                        </p:tav>
                                        <p:tav tm="100000">
                                          <p:val>
                                            <p:strVal val="#ppt_w"/>
                                          </p:val>
                                        </p:tav>
                                      </p:tavLst>
                                    </p:anim>
                                    <p:anim calcmode="lin" valueType="num">
                                      <p:cBhvr>
                                        <p:cTn id="45" dur="500" fill="hold"/>
                                        <p:tgtEl>
                                          <p:spTgt spid="564441"/>
                                        </p:tgtEl>
                                        <p:attrNameLst>
                                          <p:attrName>ppt_h</p:attrName>
                                        </p:attrNameLst>
                                      </p:cBhvr>
                                      <p:tavLst>
                                        <p:tav tm="0">
                                          <p:val>
                                            <p:strVal val="(6*min(max(#ppt_w*#ppt_h,.3),1)-7.4)/-.7*#ppt_h"/>
                                          </p:val>
                                        </p:tav>
                                        <p:tav tm="100000">
                                          <p:val>
                                            <p:strVal val="#ppt_h"/>
                                          </p:val>
                                        </p:tav>
                                      </p:tavLst>
                                    </p:anim>
                                    <p:anim calcmode="lin" valueType="num">
                                      <p:cBhvr>
                                        <p:cTn id="46" dur="500" fill="hold"/>
                                        <p:tgtEl>
                                          <p:spTgt spid="564441"/>
                                        </p:tgtEl>
                                        <p:attrNameLst>
                                          <p:attrName>ppt_x</p:attrName>
                                        </p:attrNameLst>
                                      </p:cBhvr>
                                      <p:tavLst>
                                        <p:tav tm="0">
                                          <p:val>
                                            <p:fltVal val="0.5"/>
                                          </p:val>
                                        </p:tav>
                                        <p:tav tm="100000">
                                          <p:val>
                                            <p:strVal val="#ppt_x"/>
                                          </p:val>
                                        </p:tav>
                                      </p:tavLst>
                                    </p:anim>
                                    <p:anim calcmode="lin" valueType="num">
                                      <p:cBhvr>
                                        <p:cTn id="47" dur="500" fill="hold"/>
                                        <p:tgtEl>
                                          <p:spTgt spid="564441"/>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436" grpId="0" animBg="1"/>
      <p:bldP spid="564438" grpId="0" animBg="1"/>
      <p:bldP spid="564439" grpId="0" animBg="1"/>
      <p:bldP spid="564437" grpId="0" animBg="1"/>
      <p:bldP spid="564441" grpId="0" animBg="1"/>
      <p:bldP spid="5644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4"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606212" name="Rectangle 4"/>
          <p:cNvSpPr>
            <a:spLocks noChangeArrowheads="1"/>
          </p:cNvSpPr>
          <p:nvPr/>
        </p:nvSpPr>
        <p:spPr bwMode="auto">
          <a:xfrm>
            <a:off x="7556500" y="6543675"/>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
        <p:nvSpPr>
          <p:cNvPr id="606213" name="Rectangle 5"/>
          <p:cNvSpPr>
            <a:spLocks noChangeArrowheads="1"/>
          </p:cNvSpPr>
          <p:nvPr/>
        </p:nvSpPr>
        <p:spPr bwMode="auto">
          <a:xfrm>
            <a:off x="80851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28</a:t>
            </a:r>
          </a:p>
        </p:txBody>
      </p:sp>
      <p:sp>
        <p:nvSpPr>
          <p:cNvPr id="606214" name="Rectangle 6"/>
          <p:cNvSpPr>
            <a:spLocks noChangeArrowheads="1"/>
          </p:cNvSpPr>
          <p:nvPr/>
        </p:nvSpPr>
        <p:spPr bwMode="auto">
          <a:xfrm>
            <a:off x="8602663" y="6473825"/>
            <a:ext cx="307975" cy="336550"/>
          </a:xfrm>
          <a:prstGeom prst="rect">
            <a:avLst/>
          </a:prstGeom>
          <a:noFill/>
          <a:ln w="12700">
            <a:noFill/>
            <a:miter lim="800000"/>
            <a:headEnd/>
            <a:tailEnd/>
          </a:ln>
          <a:effectLst/>
        </p:spPr>
        <p:txBody>
          <a:bodyPr wrap="none" anchor="ctr">
            <a:spAutoFit/>
          </a:bodyPr>
          <a:lstStyle/>
          <a:p>
            <a:pPr algn="ctr">
              <a:defRPr/>
            </a:pPr>
            <a:r>
              <a:rPr lang="en-US" sz="1600" b="1">
                <a:solidFill>
                  <a:schemeClr val="tx1"/>
                </a:solidFill>
                <a:effectLst>
                  <a:outerShdw blurRad="38100" dist="38100" dir="2700000" algn="tl">
                    <a:srgbClr val="000000"/>
                  </a:outerShdw>
                </a:effectLst>
                <a:latin typeface="Comic Sans MS" charset="0"/>
              </a:rPr>
              <a:t>5</a:t>
            </a:r>
          </a:p>
        </p:txBody>
      </p:sp>
      <p:grpSp>
        <p:nvGrpSpPr>
          <p:cNvPr id="2" name="Group 7"/>
          <p:cNvGrpSpPr>
            <a:grpSpLocks/>
          </p:cNvGrpSpPr>
          <p:nvPr/>
        </p:nvGrpSpPr>
        <p:grpSpPr bwMode="auto">
          <a:xfrm>
            <a:off x="3175" y="2684463"/>
            <a:ext cx="9136063" cy="3232150"/>
            <a:chOff x="2" y="1691"/>
            <a:chExt cx="5755" cy="2036"/>
          </a:xfrm>
        </p:grpSpPr>
        <p:sp>
          <p:nvSpPr>
            <p:cNvPr id="59417"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418"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419"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420"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421"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422"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9423"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a:solidFill>
                  <a:schemeClr val="tx1"/>
                </a:solidFill>
                <a:latin typeface="Comic Sans MS" charset="0"/>
              </a:rPr>
              <a:t>เพื่อสร้างพระวิหารของพระเจ้าหลังแรก</a:t>
            </a:r>
            <a:endParaRPr lang="en-US" sz="3200" b="1">
              <a:solidFill>
                <a:schemeClr val="tx1"/>
              </a:solidFill>
              <a:latin typeface="Comic Sans MS" charset="0"/>
            </a:endParaRP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endParaRPr lang="en-US" sz="3200" b="1">
              <a:solidFill>
                <a:schemeClr val="tx1"/>
              </a:solidFill>
              <a:latin typeface="Comic Sans MS" charset="0"/>
            </a:endParaRP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400" b="1">
                <a:solidFill>
                  <a:srgbClr val="FFEA18"/>
                </a:solidFill>
                <a:latin typeface="Comic Sans MS" charset="0"/>
              </a:rPr>
              <a:t>บนภูเขาโมริยาห์</a:t>
            </a:r>
            <a:r>
              <a:rPr lang="en-US" sz="4400" b="1">
                <a:solidFill>
                  <a:srgbClr val="FFEA18"/>
                </a:solidFill>
                <a:latin typeface="Comic Sans MS" charset="0"/>
              </a:rPr>
              <a:t>!</a:t>
            </a:r>
          </a:p>
        </p:txBody>
      </p:sp>
      <p:grpSp>
        <p:nvGrpSpPr>
          <p:cNvPr id="3" name="Group 23"/>
          <p:cNvGrpSpPr>
            <a:grpSpLocks/>
          </p:cNvGrpSpPr>
          <p:nvPr/>
        </p:nvGrpSpPr>
        <p:grpSpPr bwMode="auto">
          <a:xfrm>
            <a:off x="5038725" y="1881188"/>
            <a:ext cx="3538538" cy="2419350"/>
            <a:chOff x="1020" y="800"/>
            <a:chExt cx="4056" cy="2875"/>
          </a:xfrm>
        </p:grpSpPr>
        <p:grpSp>
          <p:nvGrpSpPr>
            <p:cNvPr id="59408"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6"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b="1">
                  <a:solidFill>
                    <a:schemeClr val="tx2"/>
                  </a:solidFill>
                  <a:latin typeface="Comic Sans MS" charset="0"/>
                </a:rPr>
                <a:t>ลานนวดข้าวโบราณ</a:t>
              </a:r>
              <a:endParaRPr lang="en-US" b="1">
                <a:solidFill>
                  <a:schemeClr val="tx2"/>
                </a:solidFill>
                <a:latin typeface="Comic Sans MS" charset="0"/>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a:solidFill>
                  <a:srgbClr val="FFFFFF"/>
                </a:solidFill>
                <a:latin typeface="Comic Sans MS" charset="0"/>
              </a:rPr>
              <a:t>ดาวิดซื้อลานนวดข้าวของอาราวนาห์</a:t>
            </a:r>
            <a:r>
              <a:rPr lang="en-US" altLang="ja-JP" sz="3200" b="1">
                <a:solidFill>
                  <a:srgbClr val="FFFFFF"/>
                </a:solidFill>
                <a:latin typeface="Comic Sans MS" charset="0"/>
              </a:rPr>
              <a:t>…</a:t>
            </a:r>
            <a:endParaRPr lang="en-US" sz="3200" b="1">
              <a:solidFill>
                <a:srgbClr val="FFFFFF"/>
              </a:solidFill>
              <a:latin typeface="Comic Sans MS" charset="0"/>
            </a:endParaRPr>
          </a:p>
        </p:txBody>
      </p:sp>
      <p:sp>
        <p:nvSpPr>
          <p:cNvPr id="4" name="Title 3"/>
          <p:cNvSpPr>
            <a:spLocks noGrp="1"/>
          </p:cNvSpPr>
          <p:nvPr>
            <p:ph type="title" idx="4294967295"/>
          </p:nvPr>
        </p:nvSpPr>
        <p:spPr>
          <a:xfrm>
            <a:off x="1079500" y="46038"/>
            <a:ext cx="4889500" cy="360362"/>
          </a:xfrm>
          <a:prstGeom prst="rect">
            <a:avLst/>
          </a:prstGeom>
        </p:spPr>
        <p:txBody>
          <a:bodyPr/>
          <a:lstStyle/>
          <a:p>
            <a:pPr>
              <a:defRPr/>
            </a:pPr>
            <a:r>
              <a:rPr lang="en-US" sz="1600" b="1">
                <a:solidFill>
                  <a:srgbClr val="FFFFFF"/>
                </a:solidFill>
                <a:effectLst/>
                <a:latin typeface="Comic Sans MS" charset="0"/>
                <a:ea typeface="ＭＳ Ｐゴシック" charset="0"/>
                <a:cs typeface="ＭＳ Ｐゴシック" charset="0"/>
              </a:rPr>
              <a:t>2 </a:t>
            </a:r>
            <a:r>
              <a:rPr lang="th-TH" sz="1600" b="1">
                <a:solidFill>
                  <a:srgbClr val="FFFFFF"/>
                </a:solidFill>
                <a:effectLst/>
                <a:latin typeface="Comic Sans MS" charset="0"/>
                <a:ea typeface="ＭＳ Ｐゴシック" charset="0"/>
                <a:cs typeface="ＭＳ Ｐゴシック" charset="0"/>
              </a:rPr>
              <a:t>ซมอ</a:t>
            </a:r>
            <a:r>
              <a:rPr lang="en-US" sz="1600" b="1">
                <a:solidFill>
                  <a:srgbClr val="FFFFFF"/>
                </a:solidFill>
                <a:effectLst/>
                <a:latin typeface="Comic Sans MS" charset="0"/>
                <a:ea typeface="ＭＳ Ｐゴシック" charset="0"/>
                <a:cs typeface="ＭＳ Ｐゴシック" charset="0"/>
              </a:rPr>
              <a:t>. 24:18-24; 2 </a:t>
            </a:r>
            <a:r>
              <a:rPr lang="th-TH" sz="1600" b="1">
                <a:solidFill>
                  <a:srgbClr val="FFFFFF"/>
                </a:solidFill>
                <a:effectLst/>
                <a:latin typeface="Comic Sans MS" charset="0"/>
                <a:ea typeface="ＭＳ Ｐゴシック" charset="0"/>
                <a:cs typeface="ＭＳ Ｐゴシック" charset="0"/>
              </a:rPr>
              <a:t>พศด</a:t>
            </a:r>
            <a:r>
              <a:rPr lang="en-US" sz="1600" b="1">
                <a:solidFill>
                  <a:srgbClr val="FFFFFF"/>
                </a:solidFill>
                <a:effectLst/>
                <a:latin typeface="Comic Sans MS" charset="0"/>
                <a:ea typeface="ＭＳ Ｐゴシック" charset="0"/>
                <a:cs typeface="ＭＳ Ｐゴシック" charset="0"/>
              </a:rPr>
              <a:t>. 3:1</a:t>
            </a:r>
            <a:endParaRPr lang="en-US">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par>
                          <p:cTn id="18" fill="hold" nodeType="afterGroup">
                            <p:stCondLst>
                              <p:cond delay="1000"/>
                            </p:stCondLst>
                            <p:childTnLst>
                              <p:par>
                                <p:cTn id="19" presetID="10" presetClass="entr" presetSubtype="0" fill="hold" grpId="0" nodeType="afterEffect" nodePh="1">
                                  <p:stCondLst>
                                    <p:cond delay="0"/>
                                  </p:stCondLst>
                                  <p:endCondLst>
                                    <p:cond evt="begin" delay="0">
                                      <p:tn val="19"/>
                                    </p:cond>
                                  </p:end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2" descr="Canvas"/>
          <p:cNvSpPr>
            <a:spLocks noChangeArrowheads="1"/>
          </p:cNvSpPr>
          <p:nvPr/>
        </p:nvSpPr>
        <p:spPr bwMode="auto">
          <a:xfrm>
            <a:off x="9967913" y="436563"/>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th-TH"/>
          </a:p>
        </p:txBody>
      </p:sp>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7"/>
              </a:schemeClr>
            </a:outerShdw>
          </a:effectLst>
        </p:spPr>
        <p:txBody>
          <a:bodyPr wrap="none" anchor="ctr"/>
          <a:lstStyle/>
          <a:p>
            <a:pPr>
              <a:defRPr/>
            </a:pPr>
            <a:endParaRPr lang="th-TH"/>
          </a:p>
        </p:txBody>
      </p:sp>
      <p:grpSp>
        <p:nvGrpSpPr>
          <p:cNvPr id="61443" name="Group 155"/>
          <p:cNvGrpSpPr>
            <a:grpSpLocks/>
          </p:cNvGrpSpPr>
          <p:nvPr/>
        </p:nvGrpSpPr>
        <p:grpSpPr bwMode="auto">
          <a:xfrm>
            <a:off x="6670675" y="1584325"/>
            <a:ext cx="2178050" cy="1603375"/>
            <a:chOff x="1020" y="800"/>
            <a:chExt cx="4056" cy="2875"/>
          </a:xfrm>
        </p:grpSpPr>
        <p:grpSp>
          <p:nvGrpSpPr>
            <p:cNvPr id="61579"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5:5</a:t>
            </a:r>
          </a:p>
        </p:txBody>
      </p:sp>
      <p:sp>
        <p:nvSpPr>
          <p:cNvPr id="61445"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446"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Comic Sans MS" charset="0"/>
            </a:endParaRPr>
          </a:p>
        </p:txBody>
      </p:sp>
      <p:sp>
        <p:nvSpPr>
          <p:cNvPr id="630810" name="Rectangle 26"/>
          <p:cNvSpPr>
            <a:spLocks noChangeArrowheads="1"/>
          </p:cNvSpPr>
          <p:nvPr/>
        </p:nvSpPr>
        <p:spPr bwMode="auto">
          <a:xfrm>
            <a:off x="81327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29</a:t>
            </a:r>
          </a:p>
        </p:txBody>
      </p:sp>
      <p:sp>
        <p:nvSpPr>
          <p:cNvPr id="61448"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630928" name="Text Box 144"/>
          <p:cNvSpPr txBox="1">
            <a:spLocks noChangeArrowheads="1"/>
          </p:cNvSpPr>
          <p:nvPr/>
        </p:nvSpPr>
        <p:spPr bwMode="auto">
          <a:xfrm>
            <a:off x="1123950" y="4919663"/>
            <a:ext cx="6732588" cy="157003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800" b="1">
                <a:solidFill>
                  <a:srgbClr val="FFEA18"/>
                </a:solidFill>
                <a:latin typeface="Comic Sans MS" charset="0"/>
              </a:rPr>
              <a:t>แต่บุตรชายของพระองค์คือซาโลมอนเป็นผู้สร้าง</a:t>
            </a:r>
            <a:r>
              <a:rPr lang="en-US" sz="4800" b="1">
                <a:solidFill>
                  <a:srgbClr val="FFEA18"/>
                </a:solidFill>
                <a:latin typeface="Comic Sans MS" charset="0"/>
              </a:rPr>
              <a:t>!</a:t>
            </a:r>
          </a:p>
        </p:txBody>
      </p:sp>
      <p:grpSp>
        <p:nvGrpSpPr>
          <p:cNvPr id="61452" name="Group 6"/>
          <p:cNvGrpSpPr>
            <a:grpSpLocks/>
          </p:cNvGrpSpPr>
          <p:nvPr/>
        </p:nvGrpSpPr>
        <p:grpSpPr bwMode="auto">
          <a:xfrm>
            <a:off x="7943850" y="3436938"/>
            <a:ext cx="1055688" cy="1843087"/>
            <a:chOff x="5004" y="2165"/>
            <a:chExt cx="665" cy="1161"/>
          </a:xfrm>
        </p:grpSpPr>
        <p:grpSp>
          <p:nvGrpSpPr>
            <p:cNvPr id="61560" name="Group 7"/>
            <p:cNvGrpSpPr>
              <a:grpSpLocks/>
            </p:cNvGrpSpPr>
            <p:nvPr/>
          </p:nvGrpSpPr>
          <p:grpSpPr bwMode="auto">
            <a:xfrm>
              <a:off x="5004" y="2165"/>
              <a:ext cx="665" cy="1161"/>
              <a:chOff x="5004" y="2165"/>
              <a:chExt cx="665" cy="1161"/>
            </a:xfrm>
          </p:grpSpPr>
          <p:sp>
            <p:nvSpPr>
              <p:cNvPr id="61562"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1563"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1564"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1565"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66"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1567"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1568"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69"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70"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71"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72"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73"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74"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75"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76"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77"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78" name="Rectangle 24"/>
              <p:cNvSpPr>
                <a:spLocks noChangeArrowheads="1"/>
              </p:cNvSpPr>
              <p:nvPr/>
            </p:nvSpPr>
            <p:spPr bwMode="auto">
              <a:xfrm>
                <a:off x="5004" y="2165"/>
                <a:ext cx="57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61561"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7" name="Group 238"/>
          <p:cNvGrpSpPr>
            <a:grpSpLocks/>
          </p:cNvGrpSpPr>
          <p:nvPr/>
        </p:nvGrpSpPr>
        <p:grpSpPr bwMode="auto">
          <a:xfrm>
            <a:off x="2151063" y="2463800"/>
            <a:ext cx="1335087" cy="1395413"/>
            <a:chOff x="1355" y="1552"/>
            <a:chExt cx="841" cy="879"/>
          </a:xfrm>
        </p:grpSpPr>
        <p:sp>
          <p:nvSpPr>
            <p:cNvPr id="61554"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55"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56"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57"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58"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59"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8" name="Group 167"/>
          <p:cNvGrpSpPr>
            <a:grpSpLocks/>
          </p:cNvGrpSpPr>
          <p:nvPr/>
        </p:nvGrpSpPr>
        <p:grpSpPr bwMode="auto">
          <a:xfrm>
            <a:off x="1974850" y="3676650"/>
            <a:ext cx="5214938" cy="923925"/>
            <a:chOff x="1244" y="2316"/>
            <a:chExt cx="3285" cy="582"/>
          </a:xfrm>
        </p:grpSpPr>
        <p:sp>
          <p:nvSpPr>
            <p:cNvPr id="61546"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47"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48"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49"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50"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51"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52"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53"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9" name="Group 207"/>
          <p:cNvGrpSpPr>
            <a:grpSpLocks/>
          </p:cNvGrpSpPr>
          <p:nvPr/>
        </p:nvGrpSpPr>
        <p:grpSpPr bwMode="auto">
          <a:xfrm>
            <a:off x="5095875" y="925513"/>
            <a:ext cx="1077913" cy="2874962"/>
            <a:chOff x="3210" y="583"/>
            <a:chExt cx="679" cy="1811"/>
          </a:xfrm>
        </p:grpSpPr>
        <p:sp>
          <p:nvSpPr>
            <p:cNvPr id="61537"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61538" name="Group 209"/>
            <p:cNvGrpSpPr>
              <a:grpSpLocks/>
            </p:cNvGrpSpPr>
            <p:nvPr/>
          </p:nvGrpSpPr>
          <p:grpSpPr bwMode="auto">
            <a:xfrm>
              <a:off x="3210" y="583"/>
              <a:ext cx="679" cy="1806"/>
              <a:chOff x="3210" y="583"/>
              <a:chExt cx="679" cy="1806"/>
            </a:xfrm>
          </p:grpSpPr>
          <p:sp>
            <p:nvSpPr>
              <p:cNvPr id="61539"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40"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41"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42"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43"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44"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45"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1" name="Group 227"/>
          <p:cNvGrpSpPr>
            <a:grpSpLocks/>
          </p:cNvGrpSpPr>
          <p:nvPr/>
        </p:nvGrpSpPr>
        <p:grpSpPr bwMode="auto">
          <a:xfrm>
            <a:off x="2592388" y="725488"/>
            <a:ext cx="2014537" cy="3179762"/>
            <a:chOff x="1633" y="457"/>
            <a:chExt cx="1269" cy="2003"/>
          </a:xfrm>
        </p:grpSpPr>
        <p:sp>
          <p:nvSpPr>
            <p:cNvPr id="61526"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61527" name="Group 217"/>
            <p:cNvGrpSpPr>
              <a:grpSpLocks/>
            </p:cNvGrpSpPr>
            <p:nvPr/>
          </p:nvGrpSpPr>
          <p:grpSpPr bwMode="auto">
            <a:xfrm>
              <a:off x="1633" y="457"/>
              <a:ext cx="1269" cy="2003"/>
              <a:chOff x="1633" y="457"/>
              <a:chExt cx="1269" cy="2003"/>
            </a:xfrm>
          </p:grpSpPr>
          <p:sp>
            <p:nvSpPr>
              <p:cNvPr id="61528"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29"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30"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31"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32"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33"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34"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35"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36"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3" name="Group 229"/>
          <p:cNvGrpSpPr>
            <a:grpSpLocks/>
          </p:cNvGrpSpPr>
          <p:nvPr/>
        </p:nvGrpSpPr>
        <p:grpSpPr bwMode="auto">
          <a:xfrm>
            <a:off x="4614863" y="1555750"/>
            <a:ext cx="892175" cy="2225675"/>
            <a:chOff x="2907" y="980"/>
            <a:chExt cx="562" cy="1402"/>
          </a:xfrm>
        </p:grpSpPr>
        <p:sp>
          <p:nvSpPr>
            <p:cNvPr id="61518"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61519" name="Group 231"/>
            <p:cNvGrpSpPr>
              <a:grpSpLocks/>
            </p:cNvGrpSpPr>
            <p:nvPr/>
          </p:nvGrpSpPr>
          <p:grpSpPr bwMode="auto">
            <a:xfrm>
              <a:off x="2907" y="980"/>
              <a:ext cx="562" cy="1402"/>
              <a:chOff x="2907" y="980"/>
              <a:chExt cx="562" cy="1402"/>
            </a:xfrm>
          </p:grpSpPr>
          <p:sp>
            <p:nvSpPr>
              <p:cNvPr id="61520"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21"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22"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23"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24"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25"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61458" name="Group 155"/>
          <p:cNvGrpSpPr>
            <a:grpSpLocks/>
          </p:cNvGrpSpPr>
          <p:nvPr/>
        </p:nvGrpSpPr>
        <p:grpSpPr bwMode="auto">
          <a:xfrm>
            <a:off x="15681325" y="1550988"/>
            <a:ext cx="2178050" cy="1603375"/>
            <a:chOff x="1020" y="800"/>
            <a:chExt cx="4056" cy="2875"/>
          </a:xfrm>
        </p:grpSpPr>
        <p:grpSp>
          <p:nvGrpSpPr>
            <p:cNvPr id="61509" name="Group 156"/>
            <p:cNvGrpSpPr>
              <a:grpSpLocks/>
            </p:cNvGrpSpPr>
            <p:nvPr/>
          </p:nvGrpSpPr>
          <p:grpSpPr bwMode="auto">
            <a:xfrm>
              <a:off x="1064" y="1273"/>
              <a:ext cx="3622" cy="2043"/>
              <a:chOff x="1064" y="1273"/>
              <a:chExt cx="3622" cy="2043"/>
            </a:xfrm>
          </p:grpSpPr>
          <p:sp>
            <p:nvSpPr>
              <p:cNvPr id="92"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3"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4"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5"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6"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7"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98"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pic>
          <p:nvPicPr>
            <p:cNvPr id="91"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99" name="AutoShape 135"/>
          <p:cNvSpPr>
            <a:spLocks noChangeArrowheads="1"/>
          </p:cNvSpPr>
          <p:nvPr/>
        </p:nvSpPr>
        <p:spPr bwMode="auto">
          <a:xfrm rot="10769242">
            <a:off x="13273088" y="1095375"/>
            <a:ext cx="373062" cy="2776538"/>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100" name="AutoShape 136"/>
          <p:cNvSpPr>
            <a:spLocks noChangeArrowheads="1"/>
          </p:cNvSpPr>
          <p:nvPr/>
        </p:nvSpPr>
        <p:spPr bwMode="auto">
          <a:xfrm rot="10789709">
            <a:off x="14924088" y="1306513"/>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grpSp>
        <p:nvGrpSpPr>
          <p:cNvPr id="17" name="Group 238"/>
          <p:cNvGrpSpPr>
            <a:grpSpLocks/>
          </p:cNvGrpSpPr>
          <p:nvPr/>
        </p:nvGrpSpPr>
        <p:grpSpPr bwMode="auto">
          <a:xfrm>
            <a:off x="11161713" y="2430463"/>
            <a:ext cx="1335087" cy="1395412"/>
            <a:chOff x="1355" y="1552"/>
            <a:chExt cx="841" cy="879"/>
          </a:xfrm>
        </p:grpSpPr>
        <p:sp>
          <p:nvSpPr>
            <p:cNvPr id="61503"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04"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05"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06"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07"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08"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8" name="Group 167"/>
          <p:cNvGrpSpPr>
            <a:grpSpLocks/>
          </p:cNvGrpSpPr>
          <p:nvPr/>
        </p:nvGrpSpPr>
        <p:grpSpPr bwMode="auto">
          <a:xfrm>
            <a:off x="10985500" y="3643313"/>
            <a:ext cx="5214938" cy="923925"/>
            <a:chOff x="1244" y="2316"/>
            <a:chExt cx="3285" cy="582"/>
          </a:xfrm>
        </p:grpSpPr>
        <p:sp>
          <p:nvSpPr>
            <p:cNvPr id="61495"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96"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97"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98"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99"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00"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01"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502"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19" name="Group 207"/>
          <p:cNvGrpSpPr>
            <a:grpSpLocks/>
          </p:cNvGrpSpPr>
          <p:nvPr/>
        </p:nvGrpSpPr>
        <p:grpSpPr bwMode="auto">
          <a:xfrm>
            <a:off x="14106525" y="892175"/>
            <a:ext cx="1077913" cy="2874963"/>
            <a:chOff x="3210" y="583"/>
            <a:chExt cx="679" cy="1811"/>
          </a:xfrm>
        </p:grpSpPr>
        <p:sp>
          <p:nvSpPr>
            <p:cNvPr id="61486"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61487" name="Group 209"/>
            <p:cNvGrpSpPr>
              <a:grpSpLocks/>
            </p:cNvGrpSpPr>
            <p:nvPr/>
          </p:nvGrpSpPr>
          <p:grpSpPr bwMode="auto">
            <a:xfrm>
              <a:off x="3210" y="583"/>
              <a:ext cx="679" cy="1806"/>
              <a:chOff x="3210" y="583"/>
              <a:chExt cx="679" cy="1806"/>
            </a:xfrm>
          </p:grpSpPr>
          <p:sp>
            <p:nvSpPr>
              <p:cNvPr id="61488"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89"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90"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91"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92"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93"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94"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21" name="Group 227"/>
          <p:cNvGrpSpPr>
            <a:grpSpLocks/>
          </p:cNvGrpSpPr>
          <p:nvPr/>
        </p:nvGrpSpPr>
        <p:grpSpPr bwMode="auto">
          <a:xfrm>
            <a:off x="11603038" y="692150"/>
            <a:ext cx="2014537" cy="3179763"/>
            <a:chOff x="1633" y="457"/>
            <a:chExt cx="1269" cy="2003"/>
          </a:xfrm>
        </p:grpSpPr>
        <p:sp>
          <p:nvSpPr>
            <p:cNvPr id="61475"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61476" name="Group 217"/>
            <p:cNvGrpSpPr>
              <a:grpSpLocks/>
            </p:cNvGrpSpPr>
            <p:nvPr/>
          </p:nvGrpSpPr>
          <p:grpSpPr bwMode="auto">
            <a:xfrm>
              <a:off x="1633" y="457"/>
              <a:ext cx="1269" cy="2003"/>
              <a:chOff x="1633" y="457"/>
              <a:chExt cx="1269" cy="2003"/>
            </a:xfrm>
          </p:grpSpPr>
          <p:sp>
            <p:nvSpPr>
              <p:cNvPr id="61477"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78"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79"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80"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81"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82"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83"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84"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85"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23" name="Group 229"/>
          <p:cNvGrpSpPr>
            <a:grpSpLocks/>
          </p:cNvGrpSpPr>
          <p:nvPr/>
        </p:nvGrpSpPr>
        <p:grpSpPr bwMode="auto">
          <a:xfrm>
            <a:off x="13625513" y="1522413"/>
            <a:ext cx="892175" cy="2225675"/>
            <a:chOff x="2907" y="980"/>
            <a:chExt cx="562" cy="1402"/>
          </a:xfrm>
        </p:grpSpPr>
        <p:sp>
          <p:nvSpPr>
            <p:cNvPr id="61467"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61468" name="Group 231"/>
            <p:cNvGrpSpPr>
              <a:grpSpLocks/>
            </p:cNvGrpSpPr>
            <p:nvPr/>
          </p:nvGrpSpPr>
          <p:grpSpPr bwMode="auto">
            <a:xfrm>
              <a:off x="2907" y="980"/>
              <a:ext cx="562" cy="1402"/>
              <a:chOff x="2907" y="980"/>
              <a:chExt cx="562" cy="1402"/>
            </a:xfrm>
          </p:grpSpPr>
          <p:sp>
            <p:nvSpPr>
              <p:cNvPr id="61469"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70"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71"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72"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73"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1474"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4800" b="1">
                <a:solidFill>
                  <a:schemeClr val="accent1"/>
                </a:solidFill>
                <a:latin typeface="Comic Sans MS" charset="0"/>
                <a:ea typeface="ＭＳ Ｐゴシック" charset="0"/>
                <a:cs typeface="ＭＳ Ｐゴシック" charset="0"/>
              </a:rPr>
              <a:t>พระราชาดาวิดเป็นผู้วางแผน</a:t>
            </a:r>
            <a:endParaRPr lang="en-US" sz="4800" b="1">
              <a:solidFill>
                <a:schemeClr val="accent1"/>
              </a:solidFill>
              <a:latin typeface="Comic Sans M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nodeType="afterGroup">
                            <p:stCondLst>
                              <p:cond delay="1500"/>
                            </p:stCondLst>
                            <p:childTnLst>
                              <p:par>
                                <p:cTn id="9" presetID="22" presetClass="entr" presetSubtype="4"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nodeType="afterGroup">
                            <p:stCondLst>
                              <p:cond delay="3000"/>
                            </p:stCondLst>
                            <p:childTnLst>
                              <p:par>
                                <p:cTn id="13" presetID="22" presetClass="entr" presetSubtype="8" fill="hold"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nodeType="afterGroup">
                            <p:stCondLst>
                              <p:cond delay="4500"/>
                            </p:stCondLst>
                            <p:childTnLst>
                              <p:par>
                                <p:cTn id="17" presetID="22" presetClass="entr" presetSubtype="8"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par>
                          <p:cTn id="20" fill="hold" nodeType="afterGroup">
                            <p:stCondLst>
                              <p:cond delay="6000"/>
                            </p:stCondLst>
                            <p:childTnLst>
                              <p:par>
                                <p:cTn id="21" presetID="22" presetClass="entr" presetSubtype="8"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par>
                          <p:cTn id="24" fill="hold" nodeType="afterGroup">
                            <p:stCondLst>
                              <p:cond delay="7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9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par>
                          <p:cTn id="37" fill="hold" nodeType="afterGroup">
                            <p:stCondLst>
                              <p:cond delay="2000"/>
                            </p:stCondLst>
                            <p:childTnLst>
                              <p:par>
                                <p:cTn id="38" presetID="22" presetClass="entr" presetSubtype="8" fill="hold" nodeType="afterEffect">
                                  <p:stCondLst>
                                    <p:cond delay="1000"/>
                                  </p:stCondLst>
                                  <p:childTnLst>
                                    <p:set>
                                      <p:cBhvr>
                                        <p:cTn id="39" dur="1" fill="hold">
                                          <p:stCondLst>
                                            <p:cond delay="0"/>
                                          </p:stCondLst>
                                        </p:cTn>
                                        <p:tgtEl>
                                          <p:spTgt spid="18"/>
                                        </p:tgtEl>
                                        <p:attrNameLst>
                                          <p:attrName>style.visibility</p:attrName>
                                        </p:attrNameLst>
                                      </p:cBhvr>
                                      <p:to>
                                        <p:strVal val="visible"/>
                                      </p:to>
                                    </p:set>
                                    <p:animEffect transition="in" filter="wipe(left)">
                                      <p:cBhvr>
                                        <p:cTn id="40" dur="500"/>
                                        <p:tgtEl>
                                          <p:spTgt spid="18"/>
                                        </p:tgtEl>
                                      </p:cBhvr>
                                    </p:animEffect>
                                  </p:childTnLst>
                                </p:cTn>
                              </p:par>
                            </p:childTnLst>
                          </p:cTn>
                        </p:par>
                        <p:par>
                          <p:cTn id="41" fill="hold" nodeType="afterGroup">
                            <p:stCondLst>
                              <p:cond delay="3500"/>
                            </p:stCondLst>
                            <p:childTnLst>
                              <p:par>
                                <p:cTn id="42" presetID="22" presetClass="entr" presetSubtype="4" fill="hold" nodeType="afterEffect">
                                  <p:stCondLst>
                                    <p:cond delay="100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par>
                          <p:cTn id="45" fill="hold" nodeType="afterGroup">
                            <p:stCondLst>
                              <p:cond delay="5000"/>
                            </p:stCondLst>
                            <p:childTnLst>
                              <p:par>
                                <p:cTn id="46" presetID="22" presetClass="entr" presetSubtype="8" fill="hold" nodeType="afterEffect">
                                  <p:stCondLst>
                                    <p:cond delay="1000"/>
                                  </p:stCondLst>
                                  <p:childTnLst>
                                    <p:set>
                                      <p:cBhvr>
                                        <p:cTn id="47" dur="1" fill="hold">
                                          <p:stCondLst>
                                            <p:cond delay="0"/>
                                          </p:stCondLst>
                                        </p:cTn>
                                        <p:tgtEl>
                                          <p:spTgt spid="21"/>
                                        </p:tgtEl>
                                        <p:attrNameLst>
                                          <p:attrName>style.visibility</p:attrName>
                                        </p:attrNameLst>
                                      </p:cBhvr>
                                      <p:to>
                                        <p:strVal val="visible"/>
                                      </p:to>
                                    </p:set>
                                    <p:animEffect transition="in" filter="wipe(left)">
                                      <p:cBhvr>
                                        <p:cTn id="48" dur="500"/>
                                        <p:tgtEl>
                                          <p:spTgt spid="21"/>
                                        </p:tgtEl>
                                      </p:cBhvr>
                                    </p:animEffect>
                                  </p:childTnLst>
                                </p:cTn>
                              </p:par>
                            </p:childTnLst>
                          </p:cTn>
                        </p:par>
                        <p:par>
                          <p:cTn id="49" fill="hold" nodeType="afterGroup">
                            <p:stCondLst>
                              <p:cond delay="6500"/>
                            </p:stCondLst>
                            <p:childTnLst>
                              <p:par>
                                <p:cTn id="50" presetID="22" presetClass="entr" presetSubtype="8" fill="hold" nodeType="afterEffect">
                                  <p:stCondLst>
                                    <p:cond delay="1000"/>
                                  </p:stCondLst>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par>
                          <p:cTn id="53" fill="hold" nodeType="afterGroup">
                            <p:stCondLst>
                              <p:cond delay="8000"/>
                            </p:stCondLst>
                            <p:childTnLst>
                              <p:par>
                                <p:cTn id="54" presetID="22" presetClass="entr" presetSubtype="8" fill="hold" nodeType="afterEffect">
                                  <p:stCondLst>
                                    <p:cond delay="1000"/>
                                  </p:stCondLst>
                                  <p:childTnLst>
                                    <p:set>
                                      <p:cBhvr>
                                        <p:cTn id="55" dur="1" fill="hold">
                                          <p:stCondLst>
                                            <p:cond delay="0"/>
                                          </p:stCondLst>
                                        </p:cTn>
                                        <p:tgtEl>
                                          <p:spTgt spid="23"/>
                                        </p:tgtEl>
                                        <p:attrNameLst>
                                          <p:attrName>style.visibility</p:attrName>
                                        </p:attrNameLst>
                                      </p:cBhvr>
                                      <p:to>
                                        <p:strVal val="visible"/>
                                      </p:to>
                                    </p:set>
                                    <p:animEffect transition="in" filter="wipe(left)">
                                      <p:cBhvr>
                                        <p:cTn id="56" dur="500"/>
                                        <p:tgtEl>
                                          <p:spTgt spid="23"/>
                                        </p:tgtEl>
                                      </p:cBhvr>
                                    </p:animEffect>
                                  </p:childTnLst>
                                </p:cTn>
                              </p:par>
                            </p:childTnLst>
                          </p:cTn>
                        </p:par>
                        <p:par>
                          <p:cTn id="57" fill="hold" nodeType="afterGroup">
                            <p:stCondLst>
                              <p:cond delay="9500"/>
                            </p:stCondLst>
                            <p:childTnLst>
                              <p:par>
                                <p:cTn id="58" presetID="22" presetClass="entr" presetSubtype="4" fill="hold" grpId="0" nodeType="afterEffect">
                                  <p:stCondLst>
                                    <p:cond delay="1000"/>
                                  </p:stCondLst>
                                  <p:childTnLst>
                                    <p:set>
                                      <p:cBhvr>
                                        <p:cTn id="59" dur="1" fill="hold">
                                          <p:stCondLst>
                                            <p:cond delay="0"/>
                                          </p:stCondLst>
                                        </p:cTn>
                                        <p:tgtEl>
                                          <p:spTgt spid="100"/>
                                        </p:tgtEl>
                                        <p:attrNameLst>
                                          <p:attrName>style.visibility</p:attrName>
                                        </p:attrNameLst>
                                      </p:cBhvr>
                                      <p:to>
                                        <p:strVal val="visible"/>
                                      </p:to>
                                    </p:set>
                                    <p:animEffect transition="in" filter="wipe(down)">
                                      <p:cBhvr>
                                        <p:cTn id="60" dur="500"/>
                                        <p:tgtEl>
                                          <p:spTgt spid="100"/>
                                        </p:tgtEl>
                                      </p:cBhvr>
                                    </p:animEffect>
                                  </p:childTnLst>
                                </p:cTn>
                              </p:par>
                            </p:childTnLst>
                          </p:cTn>
                        </p:par>
                        <p:par>
                          <p:cTn id="61" fill="hold" nodeType="afterGroup">
                            <p:stCondLst>
                              <p:cond delay="11000"/>
                            </p:stCondLst>
                            <p:childTnLst>
                              <p:par>
                                <p:cTn id="62" presetID="22" presetClass="entr" presetSubtype="4" fill="hold" grpId="0" nodeType="afterEffect">
                                  <p:stCondLst>
                                    <p:cond delay="1000"/>
                                  </p:stCondLst>
                                  <p:childTnLst>
                                    <p:set>
                                      <p:cBhvr>
                                        <p:cTn id="63" dur="1" fill="hold">
                                          <p:stCondLst>
                                            <p:cond delay="0"/>
                                          </p:stCondLst>
                                        </p:cTn>
                                        <p:tgtEl>
                                          <p:spTgt spid="99"/>
                                        </p:tgtEl>
                                        <p:attrNameLst>
                                          <p:attrName>style.visibility</p:attrName>
                                        </p:attrNameLst>
                                      </p:cBhvr>
                                      <p:to>
                                        <p:strVal val="visible"/>
                                      </p:to>
                                    </p:set>
                                    <p:animEffect transition="in" filter="wipe(down)">
                                      <p:cBhvr>
                                        <p:cTn id="64"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P spid="99" grpId="0" animBg="1"/>
      <p:bldP spid="10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5:5</a:t>
            </a:r>
          </a:p>
        </p:txBody>
      </p:sp>
      <p:sp>
        <p:nvSpPr>
          <p:cNvPr id="63490"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491"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3493" name="Group 6"/>
          <p:cNvGrpSpPr>
            <a:grpSpLocks/>
          </p:cNvGrpSpPr>
          <p:nvPr/>
        </p:nvGrpSpPr>
        <p:grpSpPr bwMode="auto">
          <a:xfrm>
            <a:off x="7959725" y="3436938"/>
            <a:ext cx="1039813" cy="1843087"/>
            <a:chOff x="5014" y="2165"/>
            <a:chExt cx="655" cy="1161"/>
          </a:xfrm>
        </p:grpSpPr>
        <p:grpSp>
          <p:nvGrpSpPr>
            <p:cNvPr id="63538" name="Group 7"/>
            <p:cNvGrpSpPr>
              <a:grpSpLocks/>
            </p:cNvGrpSpPr>
            <p:nvPr/>
          </p:nvGrpSpPr>
          <p:grpSpPr bwMode="auto">
            <a:xfrm>
              <a:off x="5014" y="2165"/>
              <a:ext cx="655" cy="1161"/>
              <a:chOff x="5014" y="2165"/>
              <a:chExt cx="655" cy="1161"/>
            </a:xfrm>
          </p:grpSpPr>
          <p:sp>
            <p:nvSpPr>
              <p:cNvPr id="6354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354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354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354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4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354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354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4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4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4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5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5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5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5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5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5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56" name="Rectangle 24"/>
              <p:cNvSpPr>
                <a:spLocks noChangeArrowheads="1"/>
              </p:cNvSpPr>
              <p:nvPr/>
            </p:nvSpPr>
            <p:spPr bwMode="auto">
              <a:xfrm>
                <a:off x="5014" y="2165"/>
                <a:ext cx="5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63539" name="Rectangle 2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11354" name="Rectangle 26"/>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30</a:t>
            </a:r>
          </a:p>
        </p:txBody>
      </p:sp>
      <p:sp>
        <p:nvSpPr>
          <p:cNvPr id="63495"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5" name="Group 31"/>
          <p:cNvGrpSpPr>
            <a:grpSpLocks/>
          </p:cNvGrpSpPr>
          <p:nvPr/>
        </p:nvGrpSpPr>
        <p:grpSpPr bwMode="auto">
          <a:xfrm>
            <a:off x="1974850" y="725488"/>
            <a:ext cx="5214938" cy="3875087"/>
            <a:chOff x="1244" y="457"/>
            <a:chExt cx="3285" cy="2441"/>
          </a:xfrm>
        </p:grpSpPr>
        <p:sp>
          <p:nvSpPr>
            <p:cNvPr id="63498"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499"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0"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1"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2"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3"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4"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5"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6"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7"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8"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09"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0"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1"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2"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3"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4"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5"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6"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7"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8"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19"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0"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1"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2"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3"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4"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5"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6"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7"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8"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29"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30"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63531"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63532"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33"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34"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35"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36"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3537"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th-TH" sz="4800" b="1">
                <a:solidFill>
                  <a:srgbClr val="FFEA18"/>
                </a:solidFill>
                <a:latin typeface="Comic Sans MS" charset="0"/>
                <a:ea typeface="ＭＳ Ｐゴシック" charset="0"/>
                <a:cs typeface="ＭＳ Ｐゴシック" charset="0"/>
              </a:rPr>
              <a:t>พระวิหารแห่งแรกของอิสราเอล</a:t>
            </a:r>
            <a:endParaRPr lang="en-US" sz="4800" b="1">
              <a:solidFill>
                <a:srgbClr val="FFEA18"/>
              </a:solidFill>
              <a:latin typeface="Comic Sans M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after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0"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621572" name="Text Box 4"/>
          <p:cNvSpPr txBox="1">
            <a:spLocks noChangeArrowheads="1"/>
          </p:cNvSpPr>
          <p:nvPr/>
        </p:nvSpPr>
        <p:spPr bwMode="auto">
          <a:xfrm>
            <a:off x="1765300" y="-9525"/>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6:14-38</a:t>
            </a:r>
          </a:p>
        </p:txBody>
      </p:sp>
      <p:sp>
        <p:nvSpPr>
          <p:cNvPr id="65539" name="Text Box 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5540" name="Text Box 7"/>
          <p:cNvSpPr txBox="1">
            <a:spLocks noChangeArrowheads="1"/>
          </p:cNvSpPr>
          <p:nvPr/>
        </p:nvSpPr>
        <p:spPr bwMode="auto">
          <a:xfrm>
            <a:off x="8602663"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b="1">
              <a:solidFill>
                <a:srgbClr val="FFA27C"/>
              </a:solidFill>
              <a:latin typeface="Comic Sans MS" charset="0"/>
            </a:endParaRPr>
          </a:p>
        </p:txBody>
      </p:sp>
      <p:sp>
        <p:nvSpPr>
          <p:cNvPr id="621576" name="Rectangle 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31</a:t>
            </a:r>
          </a:p>
        </p:txBody>
      </p:sp>
      <p:sp>
        <p:nvSpPr>
          <p:cNvPr id="65542" name="Text Box 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5543" name="Text Box 1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21579" name="Text Box 11"/>
          <p:cNvSpPr txBox="1">
            <a:spLocks noChangeArrowheads="1"/>
          </p:cNvSpPr>
          <p:nvPr/>
        </p:nvSpPr>
        <p:spPr bwMode="auto">
          <a:xfrm>
            <a:off x="717550" y="5449888"/>
            <a:ext cx="7715250" cy="83026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800" b="1" i="1" dirty="0">
                <a:solidFill>
                  <a:schemeClr val="tx1"/>
                </a:solidFill>
                <a:latin typeface="Arial" charset="0"/>
              </a:rPr>
              <a:t>มีเพียงแรงงานมนุษย์เท่านั้น</a:t>
            </a:r>
            <a:r>
              <a:rPr lang="en-US" sz="4800" b="1" i="1" dirty="0">
                <a:solidFill>
                  <a:schemeClr val="tx1"/>
                </a:solidFill>
                <a:latin typeface="Arial" charset="0"/>
              </a:rPr>
              <a:t>!</a:t>
            </a:r>
          </a:p>
        </p:txBody>
      </p:sp>
      <p:grpSp>
        <p:nvGrpSpPr>
          <p:cNvPr id="65545" name="Group 12"/>
          <p:cNvGrpSpPr>
            <a:grpSpLocks/>
          </p:cNvGrpSpPr>
          <p:nvPr/>
        </p:nvGrpSpPr>
        <p:grpSpPr bwMode="auto">
          <a:xfrm>
            <a:off x="7967663" y="3436938"/>
            <a:ext cx="1031875" cy="1843087"/>
            <a:chOff x="5019" y="2165"/>
            <a:chExt cx="650" cy="1161"/>
          </a:xfrm>
        </p:grpSpPr>
        <p:grpSp>
          <p:nvGrpSpPr>
            <p:cNvPr id="65552" name="Group 13"/>
            <p:cNvGrpSpPr>
              <a:grpSpLocks/>
            </p:cNvGrpSpPr>
            <p:nvPr/>
          </p:nvGrpSpPr>
          <p:grpSpPr bwMode="auto">
            <a:xfrm>
              <a:off x="5019" y="2165"/>
              <a:ext cx="650" cy="1161"/>
              <a:chOff x="5019" y="2165"/>
              <a:chExt cx="650" cy="1161"/>
            </a:xfrm>
          </p:grpSpPr>
          <p:sp>
            <p:nvSpPr>
              <p:cNvPr id="65554" name="Freeform 1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5555" name="AutoShape 1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65556" name="Rectangle 1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65557" name="Line 1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58" name="Rectangle 1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5559" name="Rectangle 1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5560" name="Line 2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1" name="Line 2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2" name="Line 2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3" name="Line 2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4" name="Line 2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5" name="Line 2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6" name="Line 2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7" name="Line 2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8" name="Line 2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69" name="Line 2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5570" name="Rectangle 30"/>
              <p:cNvSpPr>
                <a:spLocks noChangeArrowheads="1"/>
              </p:cNvSpPr>
              <p:nvPr/>
            </p:nvSpPr>
            <p:spPr bwMode="auto">
              <a:xfrm>
                <a:off x="5019" y="2165"/>
                <a:ext cx="55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65553" name="Rectangle 3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621600" name="Text Box 32"/>
          <p:cNvSpPr txBox="1">
            <a:spLocks noChangeArrowheads="1"/>
          </p:cNvSpPr>
          <p:nvPr/>
        </p:nvSpPr>
        <p:spPr bwMode="auto">
          <a:xfrm>
            <a:off x="403225" y="1887538"/>
            <a:ext cx="8266113"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b="1">
                <a:solidFill>
                  <a:srgbClr val="FFFFFF"/>
                </a:solidFill>
                <a:latin typeface="Comic Sans MS" charset="0"/>
              </a:rPr>
              <a:t>คนสมัยนั้นสร้างพระวิหารนี้ได้อย่างไร</a:t>
            </a:r>
            <a:r>
              <a:rPr lang="en-US" b="1">
                <a:solidFill>
                  <a:srgbClr val="FFFFFF"/>
                </a:solidFill>
                <a:latin typeface="Comic Sans MS" charset="0"/>
              </a:rPr>
              <a:t>?</a:t>
            </a:r>
          </a:p>
        </p:txBody>
      </p:sp>
      <p:sp>
        <p:nvSpPr>
          <p:cNvPr id="621601" name="Text Box 33"/>
          <p:cNvSpPr txBox="1">
            <a:spLocks noChangeArrowheads="1"/>
          </p:cNvSpPr>
          <p:nvPr/>
        </p:nvSpPr>
        <p:spPr bwMode="auto">
          <a:xfrm>
            <a:off x="438150" y="2674938"/>
            <a:ext cx="5443538" cy="519112"/>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a:solidFill>
                  <a:srgbClr val="FFFF00"/>
                </a:solidFill>
                <a:latin typeface="Comic Sans MS" charset="0"/>
              </a:rPr>
              <a:t>โดยไม่มีเครื่องจักรกล</a:t>
            </a:r>
            <a:r>
              <a:rPr lang="en-US" b="1">
                <a:solidFill>
                  <a:srgbClr val="FFFF00"/>
                </a:solidFill>
                <a:latin typeface="Comic Sans MS" charset="0"/>
              </a:rPr>
              <a:t>!</a:t>
            </a:r>
          </a:p>
        </p:txBody>
      </p:sp>
      <p:sp>
        <p:nvSpPr>
          <p:cNvPr id="621602" name="Text Box 34"/>
          <p:cNvSpPr txBox="1">
            <a:spLocks noChangeArrowheads="1"/>
          </p:cNvSpPr>
          <p:nvPr/>
        </p:nvSpPr>
        <p:spPr bwMode="auto">
          <a:xfrm>
            <a:off x="427038" y="3425825"/>
            <a:ext cx="4614862"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a:solidFill>
                  <a:srgbClr val="FFFF00"/>
                </a:solidFill>
                <a:latin typeface="Comic Sans MS" charset="0"/>
              </a:rPr>
              <a:t>ไม่มีคอมพิวเตอร์</a:t>
            </a:r>
            <a:r>
              <a:rPr lang="en-US" b="1">
                <a:solidFill>
                  <a:srgbClr val="FFFF00"/>
                </a:solidFill>
                <a:latin typeface="Comic Sans MS" charset="0"/>
              </a:rPr>
              <a:t>!</a:t>
            </a:r>
          </a:p>
        </p:txBody>
      </p:sp>
      <p:sp>
        <p:nvSpPr>
          <p:cNvPr id="621603" name="Text Box 35"/>
          <p:cNvSpPr txBox="1">
            <a:spLocks noChangeArrowheads="1"/>
          </p:cNvSpPr>
          <p:nvPr/>
        </p:nvSpPr>
        <p:spPr bwMode="auto">
          <a:xfrm>
            <a:off x="430213" y="4149725"/>
            <a:ext cx="6046787"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a:solidFill>
                  <a:srgbClr val="FFFF00"/>
                </a:solidFill>
                <a:latin typeface="Comic Sans MS" charset="0"/>
              </a:rPr>
              <a:t>ไม่มีแม้ไม้วัดเลื่อน</a:t>
            </a:r>
            <a:r>
              <a:rPr lang="en-US" b="1">
                <a:solidFill>
                  <a:srgbClr val="FFFF00"/>
                </a:solidFill>
                <a:latin typeface="Comic Sans MS" charset="0"/>
              </a:rPr>
              <a:t>!</a:t>
            </a:r>
          </a:p>
        </p:txBody>
      </p:sp>
      <p:sp>
        <p:nvSpPr>
          <p:cNvPr id="621604" name="Text Box 36"/>
          <p:cNvSpPr txBox="1">
            <a:spLocks noChangeArrowheads="1"/>
          </p:cNvSpPr>
          <p:nvPr/>
        </p:nvSpPr>
        <p:spPr bwMode="auto">
          <a:xfrm>
            <a:off x="76200" y="1006475"/>
            <a:ext cx="8966200" cy="400050"/>
          </a:xfrm>
          <a:prstGeom prst="rect">
            <a:avLst/>
          </a:prstGeom>
          <a:noFill/>
          <a:ln>
            <a:noFill/>
          </a:ln>
          <a:effectLst>
            <a:outerShdw blurRad="63500" dist="38099" dir="2700000" algn="ctr" rotWithShape="0">
              <a:srgbClr val="888B9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000" b="1">
                <a:solidFill>
                  <a:srgbClr val="0831AD"/>
                </a:solidFill>
                <a:latin typeface="Comic Sans MS" charset="0"/>
              </a:rPr>
              <a:t>ตั้งอยู่บนสถานที่ที่อับราฮัมถวายอิสอัค</a:t>
            </a:r>
            <a:r>
              <a:rPr lang="en-US" sz="2000" b="1">
                <a:solidFill>
                  <a:srgbClr val="0831AD"/>
                </a:solidFill>
                <a:latin typeface="Comic Sans MS" charset="0"/>
              </a:rPr>
              <a:t>:</a:t>
            </a:r>
            <a:r>
              <a:rPr lang="th-TH" sz="2000" b="1">
                <a:solidFill>
                  <a:srgbClr val="0831AD"/>
                </a:solidFill>
                <a:latin typeface="Comic Sans MS" charset="0"/>
              </a:rPr>
              <a:t> บนภูเขาโมริยาห์ ภูเขาสิโยน</a:t>
            </a:r>
            <a:endParaRPr lang="en-US" sz="2000" b="1">
              <a:solidFill>
                <a:srgbClr val="0831AD"/>
              </a:solidFill>
              <a:latin typeface="Comic Sans MS" charset="0"/>
            </a:endParaRPr>
          </a:p>
        </p:txBody>
      </p:sp>
      <p:sp>
        <p:nvSpPr>
          <p:cNvPr id="2" name="Title 1"/>
          <p:cNvSpPr>
            <a:spLocks noGrp="1"/>
          </p:cNvSpPr>
          <p:nvPr>
            <p:ph type="title" idx="4294967295"/>
          </p:nvPr>
        </p:nvSpPr>
        <p:spPr>
          <a:xfrm>
            <a:off x="0" y="288925"/>
            <a:ext cx="9144000" cy="474663"/>
          </a:xfrm>
          <a:prstGeom prst="rect">
            <a:avLst/>
          </a:prstGeom>
          <a:solidFill>
            <a:srgbClr val="790015"/>
          </a:solidFill>
        </p:spPr>
        <p:txBody>
          <a:bodyPr anchor="ctr"/>
          <a:lstStyle/>
          <a:p>
            <a:pPr algn="ctr">
              <a:defRPr/>
            </a:pPr>
            <a:r>
              <a:rPr lang="th-TH" sz="3200" b="1" kern="1200">
                <a:solidFill>
                  <a:schemeClr val="tx1"/>
                </a:solidFill>
                <a:effectLst/>
                <a:latin typeface="Arial"/>
                <a:ea typeface="ＭＳ Ｐゴシック"/>
                <a:cs typeface="ＭＳ Ｐゴシック"/>
              </a:rPr>
              <a:t>ภูเขาพระวิหารของอิสราเอลในปัจจุบัน</a:t>
            </a:r>
            <a:endParaRPr lang="en-US" sz="3200" b="1" kern="1200">
              <a:solidFill>
                <a:schemeClr val="tx1"/>
              </a:solidFill>
              <a:effectLst/>
              <a:latin typeface="Arial"/>
              <a:ea typeface="ＭＳ Ｐゴシック"/>
              <a:cs typeface="ＭＳ Ｐゴシック"/>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21570"/>
                                        </p:tgtEl>
                                        <p:attrNameLst>
                                          <p:attrName>style.visibility</p:attrName>
                                        </p:attrNameLst>
                                      </p:cBhvr>
                                      <p:to>
                                        <p:strVal val="visible"/>
                                      </p:to>
                                    </p:set>
                                    <p:animEffect transition="in" filter="wipe(up)">
                                      <p:cBhvr>
                                        <p:cTn id="7" dur="500"/>
                                        <p:tgtEl>
                                          <p:spTgt spid="6215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1604"/>
                                        </p:tgtEl>
                                        <p:attrNameLst>
                                          <p:attrName>style.visibility</p:attrName>
                                        </p:attrNameLst>
                                      </p:cBhvr>
                                      <p:to>
                                        <p:strVal val="visible"/>
                                      </p:to>
                                    </p:set>
                                    <p:animEffect transition="in" filter="fade">
                                      <p:cBhvr>
                                        <p:cTn id="12" dur="1000"/>
                                        <p:tgtEl>
                                          <p:spTgt spid="6216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1600"/>
                                        </p:tgtEl>
                                        <p:attrNameLst>
                                          <p:attrName>style.visibility</p:attrName>
                                        </p:attrNameLst>
                                      </p:cBhvr>
                                      <p:to>
                                        <p:strVal val="visible"/>
                                      </p:to>
                                    </p:set>
                                    <p:animEffect transition="in" filter="wipe(left)">
                                      <p:cBhvr>
                                        <p:cTn id="17" dur="500"/>
                                        <p:tgtEl>
                                          <p:spTgt spid="62160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1601"/>
                                        </p:tgtEl>
                                        <p:attrNameLst>
                                          <p:attrName>style.visibility</p:attrName>
                                        </p:attrNameLst>
                                      </p:cBhvr>
                                      <p:to>
                                        <p:strVal val="visible"/>
                                      </p:to>
                                    </p:set>
                                    <p:animEffect transition="in" filter="wipe(left)">
                                      <p:cBhvr>
                                        <p:cTn id="22" dur="500"/>
                                        <p:tgtEl>
                                          <p:spTgt spid="6216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1602"/>
                                        </p:tgtEl>
                                        <p:attrNameLst>
                                          <p:attrName>style.visibility</p:attrName>
                                        </p:attrNameLst>
                                      </p:cBhvr>
                                      <p:to>
                                        <p:strVal val="visible"/>
                                      </p:to>
                                    </p:set>
                                    <p:animEffect transition="in" filter="wipe(left)">
                                      <p:cBhvr>
                                        <p:cTn id="27" dur="500"/>
                                        <p:tgtEl>
                                          <p:spTgt spid="62160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21603"/>
                                        </p:tgtEl>
                                        <p:attrNameLst>
                                          <p:attrName>style.visibility</p:attrName>
                                        </p:attrNameLst>
                                      </p:cBhvr>
                                      <p:to>
                                        <p:strVal val="visible"/>
                                      </p:to>
                                    </p:set>
                                    <p:animEffect transition="in" filter="wipe(left)">
                                      <p:cBhvr>
                                        <p:cTn id="32" dur="500"/>
                                        <p:tgtEl>
                                          <p:spTgt spid="6216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21579"/>
                                        </p:tgtEl>
                                        <p:attrNameLst>
                                          <p:attrName>style.visibility</p:attrName>
                                        </p:attrNameLst>
                                      </p:cBhvr>
                                      <p:to>
                                        <p:strVal val="visible"/>
                                      </p:to>
                                    </p:set>
                                    <p:animEffect transition="in" filter="wipe(left)">
                                      <p:cBhvr>
                                        <p:cTn id="37" dur="500"/>
                                        <p:tgtEl>
                                          <p:spTgt spid="621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9" grpId="0" autoUpdateAnimBg="0"/>
      <p:bldP spid="621600" grpId="0" autoUpdateAnimBg="0"/>
      <p:bldP spid="621601" grpId="0" autoUpdateAnimBg="0"/>
      <p:bldP spid="621602" grpId="0" autoUpdateAnimBg="0"/>
      <p:bldP spid="621603" grpId="0" autoUpdateAnimBg="0"/>
      <p:bldP spid="621604"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4"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88900" y="8302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622597" name="Rectangle 5"/>
          <p:cNvSpPr>
            <a:spLocks noChangeArrowheads="1"/>
          </p:cNvSpPr>
          <p:nvPr/>
        </p:nvSpPr>
        <p:spPr bwMode="auto">
          <a:xfrm>
            <a:off x="985838" y="2508250"/>
            <a:ext cx="7170737" cy="3803650"/>
          </a:xfrm>
          <a:prstGeom prst="rect">
            <a:avLst/>
          </a:prstGeom>
          <a:gradFill rotWithShape="0">
            <a:gsLst>
              <a:gs pos="0">
                <a:schemeClr val="accent1"/>
              </a:gs>
              <a:gs pos="100000">
                <a:schemeClr val="accent1">
                  <a:gamma/>
                  <a:shade val="0"/>
                  <a:invGamma/>
                </a:schemeClr>
              </a:gs>
            </a:gsLst>
            <a:lin ang="5400000" scaled="1"/>
          </a:gradFill>
          <a:ln w="12700">
            <a:solidFill>
              <a:schemeClr val="tx1"/>
            </a:solidFill>
            <a:miter lim="800000"/>
            <a:headEnd/>
            <a:tailEnd/>
          </a:ln>
          <a:effectLst/>
        </p:spPr>
        <p:txBody>
          <a:bodyPr wrap="none" anchor="ctr"/>
          <a:lstStyle/>
          <a:p>
            <a:pPr>
              <a:defRPr/>
            </a:pPr>
            <a:endParaRPr lang="th-TH"/>
          </a:p>
        </p:txBody>
      </p:sp>
      <p:sp>
        <p:nvSpPr>
          <p:cNvPr id="622598" name="Text Box 6"/>
          <p:cNvSpPr txBox="1">
            <a:spLocks noChangeArrowheads="1"/>
          </p:cNvSpPr>
          <p:nvPr/>
        </p:nvSpPr>
        <p:spPr bwMode="auto">
          <a:xfrm>
            <a:off x="1027113" y="2606675"/>
            <a:ext cx="7073900" cy="51911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b="1">
                <a:solidFill>
                  <a:srgbClr val="FFFF00"/>
                </a:solidFill>
                <a:latin typeface="Comic Sans MS" charset="0"/>
              </a:rPr>
              <a:t>ที่สร้างพระวิหารอันน่าอัศจรรย์นี้</a:t>
            </a:r>
            <a:r>
              <a:rPr lang="en-US" b="1">
                <a:solidFill>
                  <a:srgbClr val="FFFF00"/>
                </a:solidFill>
                <a:latin typeface="Comic Sans MS" charset="0"/>
              </a:rPr>
              <a:t>!</a:t>
            </a:r>
          </a:p>
        </p:txBody>
      </p:sp>
      <p:grpSp>
        <p:nvGrpSpPr>
          <p:cNvPr id="2" name="Group 7"/>
          <p:cNvGrpSpPr>
            <a:grpSpLocks/>
          </p:cNvGrpSpPr>
          <p:nvPr/>
        </p:nvGrpSpPr>
        <p:grpSpPr bwMode="auto">
          <a:xfrm>
            <a:off x="2662238" y="4721225"/>
            <a:ext cx="4924425" cy="676275"/>
            <a:chOff x="1677" y="2638"/>
            <a:chExt cx="3102" cy="426"/>
          </a:xfrm>
        </p:grpSpPr>
        <p:grpSp>
          <p:nvGrpSpPr>
            <p:cNvPr id="67612" name="Group 8"/>
            <p:cNvGrpSpPr>
              <a:grpSpLocks/>
            </p:cNvGrpSpPr>
            <p:nvPr/>
          </p:nvGrpSpPr>
          <p:grpSpPr bwMode="auto">
            <a:xfrm>
              <a:off x="3619" y="2640"/>
              <a:ext cx="1160" cy="424"/>
              <a:chOff x="3672" y="2640"/>
              <a:chExt cx="1160" cy="424"/>
            </a:xfrm>
          </p:grpSpPr>
          <p:sp>
            <p:nvSpPr>
              <p:cNvPr id="622601" name="AutoShape 9" descr="Large confetti"/>
              <p:cNvSpPr>
                <a:spLocks noChangeArrowheads="1"/>
              </p:cNvSpPr>
              <p:nvPr/>
            </p:nvSpPr>
            <p:spPr bwMode="auto">
              <a:xfrm rot="10800000">
                <a:off x="3672" y="2640"/>
                <a:ext cx="1144" cy="408"/>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th-TH"/>
              </a:p>
            </p:txBody>
          </p:sp>
          <p:sp>
            <p:nvSpPr>
              <p:cNvPr id="622602" name="Freeform 10" descr="Large confetti"/>
              <p:cNvSpPr>
                <a:spLocks/>
              </p:cNvSpPr>
              <p:nvPr/>
            </p:nvSpPr>
            <p:spPr bwMode="auto">
              <a:xfrm>
                <a:off x="3772" y="2676"/>
                <a:ext cx="1060" cy="388"/>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67613" name="Group 11"/>
            <p:cNvGrpSpPr>
              <a:grpSpLocks/>
            </p:cNvGrpSpPr>
            <p:nvPr/>
          </p:nvGrpSpPr>
          <p:grpSpPr bwMode="auto">
            <a:xfrm rot="21524310" flipH="1">
              <a:off x="1677" y="2638"/>
              <a:ext cx="807" cy="325"/>
              <a:chOff x="3672" y="2640"/>
              <a:chExt cx="1160" cy="424"/>
            </a:xfrm>
          </p:grpSpPr>
          <p:sp>
            <p:nvSpPr>
              <p:cNvPr id="622604" name="AutoShape 12" descr="Large confetti"/>
              <p:cNvSpPr>
                <a:spLocks noChangeArrowheads="1"/>
              </p:cNvSpPr>
              <p:nvPr/>
            </p:nvSpPr>
            <p:spPr bwMode="auto">
              <a:xfrm rot="10800000">
                <a:off x="3677" y="2601"/>
                <a:ext cx="1144" cy="407"/>
              </a:xfrm>
              <a:prstGeom prst="rtTriangle">
                <a:avLst/>
              </a:prstGeom>
              <a:pattFill prst="lgConfetti">
                <a:fgClr>
                  <a:srgbClr val="B1635B"/>
                </a:fgClr>
                <a:bgClr>
                  <a:schemeClr val="bg1"/>
                </a:bgClr>
              </a:pattFill>
              <a:ln w="12700">
                <a:noFill/>
                <a:miter lim="800000"/>
                <a:headEnd/>
                <a:tailEnd/>
              </a:ln>
              <a:effectLst>
                <a:outerShdw blurRad="63500" dist="125080" dir="1437749" algn="ctr" rotWithShape="0">
                  <a:schemeClr val="bg2">
                    <a:alpha val="74998"/>
                  </a:schemeClr>
                </a:outerShdw>
              </a:effectLst>
            </p:spPr>
            <p:txBody>
              <a:bodyPr wrap="none" anchor="ctr"/>
              <a:lstStyle/>
              <a:p>
                <a:pPr>
                  <a:defRPr/>
                </a:pPr>
                <a:endParaRPr lang="th-TH"/>
              </a:p>
            </p:txBody>
          </p:sp>
          <p:sp>
            <p:nvSpPr>
              <p:cNvPr id="622605" name="Freeform 13" descr="Large confetti"/>
              <p:cNvSpPr>
                <a:spLocks/>
              </p:cNvSpPr>
              <p:nvPr/>
            </p:nvSpPr>
            <p:spPr bwMode="auto">
              <a:xfrm>
                <a:off x="3773" y="2676"/>
                <a:ext cx="1059" cy="385"/>
              </a:xfrm>
              <a:custGeom>
                <a:avLst/>
                <a:gdLst/>
                <a:ahLst/>
                <a:cxnLst>
                  <a:cxn ang="0">
                    <a:pos x="0" y="0"/>
                  </a:cxn>
                  <a:cxn ang="0">
                    <a:pos x="36" y="24"/>
                  </a:cxn>
                  <a:cxn ang="0">
                    <a:pos x="60" y="56"/>
                  </a:cxn>
                  <a:cxn ang="0">
                    <a:pos x="96" y="64"/>
                  </a:cxn>
                  <a:cxn ang="0">
                    <a:pos x="120" y="80"/>
                  </a:cxn>
                  <a:cxn ang="0">
                    <a:pos x="152" y="108"/>
                  </a:cxn>
                  <a:cxn ang="0">
                    <a:pos x="256" y="144"/>
                  </a:cxn>
                  <a:cxn ang="0">
                    <a:pos x="316" y="156"/>
                  </a:cxn>
                  <a:cxn ang="0">
                    <a:pos x="328" y="172"/>
                  </a:cxn>
                  <a:cxn ang="0">
                    <a:pos x="332" y="160"/>
                  </a:cxn>
                  <a:cxn ang="0">
                    <a:pos x="384" y="176"/>
                  </a:cxn>
                  <a:cxn ang="0">
                    <a:pos x="564" y="232"/>
                  </a:cxn>
                  <a:cxn ang="0">
                    <a:pos x="628" y="260"/>
                  </a:cxn>
                  <a:cxn ang="0">
                    <a:pos x="672" y="288"/>
                  </a:cxn>
                  <a:cxn ang="0">
                    <a:pos x="744" y="328"/>
                  </a:cxn>
                  <a:cxn ang="0">
                    <a:pos x="832" y="368"/>
                  </a:cxn>
                  <a:cxn ang="0">
                    <a:pos x="876" y="380"/>
                  </a:cxn>
                  <a:cxn ang="0">
                    <a:pos x="916" y="388"/>
                  </a:cxn>
                  <a:cxn ang="0">
                    <a:pos x="1008" y="384"/>
                  </a:cxn>
                  <a:cxn ang="0">
                    <a:pos x="1036" y="372"/>
                  </a:cxn>
                </a:cxnLst>
                <a:rect l="0" t="0" r="r" b="b"/>
                <a:pathLst>
                  <a:path w="1036" h="388">
                    <a:moveTo>
                      <a:pt x="0" y="0"/>
                    </a:moveTo>
                    <a:cubicBezTo>
                      <a:pt x="15" y="5"/>
                      <a:pt x="22" y="15"/>
                      <a:pt x="36" y="24"/>
                    </a:cubicBezTo>
                    <a:cubicBezTo>
                      <a:pt x="38" y="30"/>
                      <a:pt x="54" y="53"/>
                      <a:pt x="60" y="56"/>
                    </a:cubicBezTo>
                    <a:cubicBezTo>
                      <a:pt x="105" y="78"/>
                      <a:pt x="67" y="48"/>
                      <a:pt x="96" y="64"/>
                    </a:cubicBezTo>
                    <a:cubicBezTo>
                      <a:pt x="104" y="68"/>
                      <a:pt x="120" y="80"/>
                      <a:pt x="120" y="80"/>
                    </a:cubicBezTo>
                    <a:cubicBezTo>
                      <a:pt x="127" y="91"/>
                      <a:pt x="152" y="108"/>
                      <a:pt x="152" y="108"/>
                    </a:cubicBezTo>
                    <a:cubicBezTo>
                      <a:pt x="178" y="147"/>
                      <a:pt x="211" y="141"/>
                      <a:pt x="256" y="144"/>
                    </a:cubicBezTo>
                    <a:cubicBezTo>
                      <a:pt x="291" y="155"/>
                      <a:pt x="271" y="151"/>
                      <a:pt x="316" y="156"/>
                    </a:cubicBezTo>
                    <a:cubicBezTo>
                      <a:pt x="320" y="161"/>
                      <a:pt x="321" y="170"/>
                      <a:pt x="328" y="172"/>
                    </a:cubicBezTo>
                    <a:cubicBezTo>
                      <a:pt x="332" y="173"/>
                      <a:pt x="327" y="160"/>
                      <a:pt x="332" y="160"/>
                    </a:cubicBezTo>
                    <a:cubicBezTo>
                      <a:pt x="340" y="158"/>
                      <a:pt x="374" y="173"/>
                      <a:pt x="384" y="176"/>
                    </a:cubicBezTo>
                    <a:cubicBezTo>
                      <a:pt x="440" y="192"/>
                      <a:pt x="509" y="224"/>
                      <a:pt x="564" y="232"/>
                    </a:cubicBezTo>
                    <a:cubicBezTo>
                      <a:pt x="593" y="251"/>
                      <a:pt x="594" y="255"/>
                      <a:pt x="628" y="260"/>
                    </a:cubicBezTo>
                    <a:cubicBezTo>
                      <a:pt x="635" y="281"/>
                      <a:pt x="652" y="281"/>
                      <a:pt x="672" y="288"/>
                    </a:cubicBezTo>
                    <a:cubicBezTo>
                      <a:pt x="693" y="320"/>
                      <a:pt x="715" y="311"/>
                      <a:pt x="744" y="328"/>
                    </a:cubicBezTo>
                    <a:cubicBezTo>
                      <a:pt x="773" y="344"/>
                      <a:pt x="798" y="356"/>
                      <a:pt x="832" y="368"/>
                    </a:cubicBezTo>
                    <a:cubicBezTo>
                      <a:pt x="849" y="373"/>
                      <a:pt x="853" y="375"/>
                      <a:pt x="876" y="380"/>
                    </a:cubicBezTo>
                    <a:cubicBezTo>
                      <a:pt x="889" y="382"/>
                      <a:pt x="916" y="388"/>
                      <a:pt x="916" y="388"/>
                    </a:cubicBezTo>
                    <a:cubicBezTo>
                      <a:pt x="946" y="386"/>
                      <a:pt x="977" y="386"/>
                      <a:pt x="1008" y="384"/>
                    </a:cubicBezTo>
                    <a:cubicBezTo>
                      <a:pt x="1033" y="382"/>
                      <a:pt x="1028" y="386"/>
                      <a:pt x="1036" y="372"/>
                    </a:cubicBezTo>
                  </a:path>
                </a:pathLst>
              </a:custGeom>
              <a:pattFill prst="lgConfetti">
                <a:fgClr>
                  <a:srgbClr val="B1635B"/>
                </a:fgClr>
                <a:bgClr>
                  <a:schemeClr val="bg1"/>
                </a:bgClr>
              </a:pattFill>
              <a:ln w="12700" cap="flat" cmpd="sng">
                <a:solidFill>
                  <a:schemeClr val="tx1"/>
                </a:solidFill>
                <a:prstDash val="solid"/>
                <a:round/>
                <a:headEnd type="none" w="med" len="med"/>
                <a:tailEnd type="none" w="med" len="med"/>
              </a:ln>
              <a:effectLst>
                <a:outerShdw blurRad="63500" dist="125080" dir="1437749"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grpSp>
        <p:nvGrpSpPr>
          <p:cNvPr id="6" name="Group 14"/>
          <p:cNvGrpSpPr>
            <a:grpSpLocks/>
          </p:cNvGrpSpPr>
          <p:nvPr/>
        </p:nvGrpSpPr>
        <p:grpSpPr bwMode="auto">
          <a:xfrm>
            <a:off x="2643188" y="4699000"/>
            <a:ext cx="4940300" cy="903288"/>
            <a:chOff x="1911" y="2624"/>
            <a:chExt cx="2924" cy="561"/>
          </a:xfrm>
        </p:grpSpPr>
        <p:sp>
          <p:nvSpPr>
            <p:cNvPr id="67609" name="Line 15"/>
            <p:cNvSpPr>
              <a:spLocks noChangeShapeType="1"/>
            </p:cNvSpPr>
            <p:nvPr/>
          </p:nvSpPr>
          <p:spPr bwMode="auto">
            <a:xfrm>
              <a:off x="1911" y="2624"/>
              <a:ext cx="2" cy="461"/>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0" name="Line 16"/>
            <p:cNvSpPr>
              <a:spLocks noChangeShapeType="1"/>
            </p:cNvSpPr>
            <p:nvPr/>
          </p:nvSpPr>
          <p:spPr bwMode="auto">
            <a:xfrm>
              <a:off x="1911" y="2628"/>
              <a:ext cx="2920" cy="0"/>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67611" name="Line 17"/>
            <p:cNvSpPr>
              <a:spLocks noChangeShapeType="1"/>
            </p:cNvSpPr>
            <p:nvPr/>
          </p:nvSpPr>
          <p:spPr bwMode="auto">
            <a:xfrm>
              <a:off x="4835" y="2631"/>
              <a:ext cx="0" cy="554"/>
            </a:xfrm>
            <a:prstGeom prst="line">
              <a:avLst/>
            </a:prstGeom>
            <a:noFill/>
            <a:ln w="381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nvGrpSpPr>
          <p:cNvPr id="7" name="Group 18"/>
          <p:cNvGrpSpPr>
            <a:grpSpLocks/>
          </p:cNvGrpSpPr>
          <p:nvPr/>
        </p:nvGrpSpPr>
        <p:grpSpPr bwMode="auto">
          <a:xfrm>
            <a:off x="1144588" y="3657600"/>
            <a:ext cx="2493962" cy="1450975"/>
            <a:chOff x="800" y="1952"/>
            <a:chExt cx="1571" cy="914"/>
          </a:xfrm>
        </p:grpSpPr>
        <p:sp>
          <p:nvSpPr>
            <p:cNvPr id="622611" name="Rectangle 19"/>
            <p:cNvSpPr>
              <a:spLocks noChangeArrowheads="1"/>
            </p:cNvSpPr>
            <p:nvPr/>
          </p:nvSpPr>
          <p:spPr bwMode="auto">
            <a:xfrm>
              <a:off x="890" y="1959"/>
              <a:ext cx="1405" cy="523"/>
            </a:xfrm>
            <a:prstGeom prst="rect">
              <a:avLst/>
            </a:prstGeom>
            <a:noFill/>
            <a:ln w="38100">
              <a:solidFill>
                <a:srgbClr val="FFFF00"/>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th-TH"/>
            </a:p>
          </p:txBody>
        </p:sp>
        <p:sp>
          <p:nvSpPr>
            <p:cNvPr id="622612" name="AutoShape 20"/>
            <p:cNvSpPr>
              <a:spLocks noChangeArrowheads="1"/>
            </p:cNvSpPr>
            <p:nvPr/>
          </p:nvSpPr>
          <p:spPr bwMode="auto">
            <a:xfrm>
              <a:off x="800" y="2327"/>
              <a:ext cx="740" cy="539"/>
            </a:xfrm>
            <a:prstGeom prst="curvedRightArrow">
              <a:avLst>
                <a:gd name="adj1" fmla="val 20000"/>
                <a:gd name="adj2" fmla="val 40000"/>
                <a:gd name="adj3" fmla="val 45764"/>
              </a:avLst>
            </a:prstGeom>
            <a:solidFill>
              <a:schemeClr val="accent1"/>
            </a:solidFill>
            <a:ln w="12700">
              <a:solidFill>
                <a:schemeClr val="tx1"/>
              </a:solidFill>
              <a:miter lim="800000"/>
              <a:headEnd/>
              <a:tailEnd/>
            </a:ln>
            <a:effectLst>
              <a:outerShdw blurRad="63500" dist="17961" dir="13500000" algn="ctr" rotWithShape="0">
                <a:schemeClr val="bg2">
                  <a:alpha val="74998"/>
                </a:schemeClr>
              </a:outerShdw>
            </a:effectLst>
          </p:spPr>
          <p:txBody>
            <a:bodyPr wrap="none" anchor="ctr"/>
            <a:lstStyle/>
            <a:p>
              <a:pPr>
                <a:defRPr/>
              </a:pPr>
              <a:endParaRPr lang="th-TH"/>
            </a:p>
          </p:txBody>
        </p:sp>
        <p:sp>
          <p:nvSpPr>
            <p:cNvPr id="622613" name="Text Box 21"/>
            <p:cNvSpPr txBox="1">
              <a:spLocks noChangeArrowheads="1"/>
            </p:cNvSpPr>
            <p:nvPr/>
          </p:nvSpPr>
          <p:spPr bwMode="auto">
            <a:xfrm>
              <a:off x="846" y="1952"/>
              <a:ext cx="1525" cy="446"/>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000" b="1">
                  <a:solidFill>
                    <a:srgbClr val="FFFF00"/>
                  </a:solidFill>
                  <a:latin typeface="Comic Sans MS" charset="0"/>
                </a:rPr>
                <a:t>กำแพงตะวันตก หรือ       </a:t>
              </a:r>
              <a:r>
                <a:rPr lang="ja-JP" altLang="en-US" sz="2000" b="1">
                  <a:solidFill>
                    <a:srgbClr val="FFFF00"/>
                  </a:solidFill>
                  <a:latin typeface="Comic Sans MS" charset="0"/>
                </a:rPr>
                <a:t>“</a:t>
              </a:r>
              <a:r>
                <a:rPr lang="th-TH" altLang="ja-JP" sz="2000" b="1">
                  <a:solidFill>
                    <a:srgbClr val="FFFF00"/>
                  </a:solidFill>
                  <a:latin typeface="Comic Sans MS" charset="0"/>
                </a:rPr>
                <a:t>กำแพงร้องไห้</a:t>
              </a:r>
              <a:r>
                <a:rPr lang="ja-JP" altLang="en-US" sz="2000" b="1">
                  <a:solidFill>
                    <a:srgbClr val="FFFF00"/>
                  </a:solidFill>
                  <a:latin typeface="Comic Sans MS" charset="0"/>
                </a:rPr>
                <a:t>”</a:t>
              </a:r>
              <a:endParaRPr lang="en-US" sz="2000" b="1">
                <a:solidFill>
                  <a:srgbClr val="FFFF00"/>
                </a:solidFill>
                <a:latin typeface="Comic Sans MS" charset="0"/>
              </a:endParaRPr>
            </a:p>
          </p:txBody>
        </p:sp>
      </p:grpSp>
      <p:sp>
        <p:nvSpPr>
          <p:cNvPr id="622614" name="Freeform 22"/>
          <p:cNvSpPr>
            <a:spLocks/>
          </p:cNvSpPr>
          <p:nvPr/>
        </p:nvSpPr>
        <p:spPr bwMode="auto">
          <a:xfrm>
            <a:off x="812800" y="4295775"/>
            <a:ext cx="7632700" cy="1354138"/>
          </a:xfrm>
          <a:custGeom>
            <a:avLst/>
            <a:gdLst/>
            <a:ahLst/>
            <a:cxnLst>
              <a:cxn ang="0">
                <a:pos x="0" y="853"/>
              </a:cxn>
              <a:cxn ang="0">
                <a:pos x="172" y="778"/>
              </a:cxn>
              <a:cxn ang="0">
                <a:pos x="225" y="793"/>
              </a:cxn>
              <a:cxn ang="0">
                <a:pos x="270" y="808"/>
              </a:cxn>
              <a:cxn ang="0">
                <a:pos x="494" y="800"/>
              </a:cxn>
              <a:cxn ang="0">
                <a:pos x="636" y="763"/>
              </a:cxn>
              <a:cxn ang="0">
                <a:pos x="756" y="726"/>
              </a:cxn>
              <a:cxn ang="0">
                <a:pos x="800" y="711"/>
              </a:cxn>
              <a:cxn ang="0">
                <a:pos x="890" y="651"/>
              </a:cxn>
              <a:cxn ang="0">
                <a:pos x="980" y="621"/>
              </a:cxn>
              <a:cxn ang="0">
                <a:pos x="1047" y="598"/>
              </a:cxn>
              <a:cxn ang="0">
                <a:pos x="1092" y="584"/>
              </a:cxn>
              <a:cxn ang="0">
                <a:pos x="1212" y="598"/>
              </a:cxn>
              <a:cxn ang="0">
                <a:pos x="1271" y="584"/>
              </a:cxn>
              <a:cxn ang="0">
                <a:pos x="1406" y="554"/>
              </a:cxn>
              <a:cxn ang="0">
                <a:pos x="1698" y="397"/>
              </a:cxn>
              <a:cxn ang="0">
                <a:pos x="1765" y="374"/>
              </a:cxn>
              <a:cxn ang="0">
                <a:pos x="1787" y="367"/>
              </a:cxn>
              <a:cxn ang="0">
                <a:pos x="1855" y="329"/>
              </a:cxn>
              <a:cxn ang="0">
                <a:pos x="1937" y="277"/>
              </a:cxn>
              <a:cxn ang="0">
                <a:pos x="2027" y="225"/>
              </a:cxn>
              <a:cxn ang="0">
                <a:pos x="2049" y="210"/>
              </a:cxn>
              <a:cxn ang="0">
                <a:pos x="2064" y="187"/>
              </a:cxn>
              <a:cxn ang="0">
                <a:pos x="2109" y="157"/>
              </a:cxn>
              <a:cxn ang="0">
                <a:pos x="2131" y="135"/>
              </a:cxn>
              <a:cxn ang="0">
                <a:pos x="2266" y="98"/>
              </a:cxn>
              <a:cxn ang="0">
                <a:pos x="2333" y="105"/>
              </a:cxn>
              <a:cxn ang="0">
                <a:pos x="2528" y="90"/>
              </a:cxn>
              <a:cxn ang="0">
                <a:pos x="2610" y="38"/>
              </a:cxn>
              <a:cxn ang="0">
                <a:pos x="2722" y="8"/>
              </a:cxn>
              <a:cxn ang="0">
                <a:pos x="2744" y="0"/>
              </a:cxn>
              <a:cxn ang="0">
                <a:pos x="2842" y="60"/>
              </a:cxn>
              <a:cxn ang="0">
                <a:pos x="2864" y="75"/>
              </a:cxn>
              <a:cxn ang="0">
                <a:pos x="2894" y="120"/>
              </a:cxn>
              <a:cxn ang="0">
                <a:pos x="3021" y="172"/>
              </a:cxn>
              <a:cxn ang="0">
                <a:pos x="3051" y="165"/>
              </a:cxn>
              <a:cxn ang="0">
                <a:pos x="3096" y="180"/>
              </a:cxn>
              <a:cxn ang="0">
                <a:pos x="3208" y="314"/>
              </a:cxn>
              <a:cxn ang="0">
                <a:pos x="3268" y="367"/>
              </a:cxn>
              <a:cxn ang="0">
                <a:pos x="3387" y="419"/>
              </a:cxn>
              <a:cxn ang="0">
                <a:pos x="3470" y="471"/>
              </a:cxn>
              <a:cxn ang="0">
                <a:pos x="3544" y="479"/>
              </a:cxn>
              <a:cxn ang="0">
                <a:pos x="3709" y="509"/>
              </a:cxn>
              <a:cxn ang="0">
                <a:pos x="3754" y="524"/>
              </a:cxn>
              <a:cxn ang="0">
                <a:pos x="3776" y="531"/>
              </a:cxn>
              <a:cxn ang="0">
                <a:pos x="3866" y="569"/>
              </a:cxn>
              <a:cxn ang="0">
                <a:pos x="3888" y="576"/>
              </a:cxn>
              <a:cxn ang="0">
                <a:pos x="3933" y="613"/>
              </a:cxn>
              <a:cxn ang="0">
                <a:pos x="3948" y="636"/>
              </a:cxn>
              <a:cxn ang="0">
                <a:pos x="4053" y="666"/>
              </a:cxn>
              <a:cxn ang="0">
                <a:pos x="4143" y="703"/>
              </a:cxn>
              <a:cxn ang="0">
                <a:pos x="4352" y="711"/>
              </a:cxn>
              <a:cxn ang="0">
                <a:pos x="4509" y="748"/>
              </a:cxn>
              <a:cxn ang="0">
                <a:pos x="4808" y="703"/>
              </a:cxn>
            </a:cxnLst>
            <a:rect l="0" t="0" r="r" b="b"/>
            <a:pathLst>
              <a:path w="4808" h="853">
                <a:moveTo>
                  <a:pt x="0" y="853"/>
                </a:moveTo>
                <a:cubicBezTo>
                  <a:pt x="19" y="796"/>
                  <a:pt x="119" y="785"/>
                  <a:pt x="172" y="778"/>
                </a:cubicBezTo>
                <a:cubicBezTo>
                  <a:pt x="189" y="783"/>
                  <a:pt x="207" y="787"/>
                  <a:pt x="225" y="793"/>
                </a:cubicBezTo>
                <a:cubicBezTo>
                  <a:pt x="240" y="797"/>
                  <a:pt x="270" y="808"/>
                  <a:pt x="270" y="808"/>
                </a:cubicBezTo>
                <a:cubicBezTo>
                  <a:pt x="351" y="801"/>
                  <a:pt x="413" y="792"/>
                  <a:pt x="494" y="800"/>
                </a:cubicBezTo>
                <a:cubicBezTo>
                  <a:pt x="542" y="788"/>
                  <a:pt x="588" y="777"/>
                  <a:pt x="636" y="763"/>
                </a:cubicBezTo>
                <a:cubicBezTo>
                  <a:pt x="671" y="738"/>
                  <a:pt x="714" y="732"/>
                  <a:pt x="756" y="726"/>
                </a:cubicBezTo>
                <a:cubicBezTo>
                  <a:pt x="770" y="720"/>
                  <a:pt x="786" y="718"/>
                  <a:pt x="800" y="711"/>
                </a:cubicBezTo>
                <a:cubicBezTo>
                  <a:pt x="825" y="697"/>
                  <a:pt x="861" y="660"/>
                  <a:pt x="890" y="651"/>
                </a:cubicBezTo>
                <a:cubicBezTo>
                  <a:pt x="919" y="641"/>
                  <a:pt x="950" y="631"/>
                  <a:pt x="980" y="621"/>
                </a:cubicBezTo>
                <a:cubicBezTo>
                  <a:pt x="1071" y="587"/>
                  <a:pt x="969" y="620"/>
                  <a:pt x="1047" y="598"/>
                </a:cubicBezTo>
                <a:cubicBezTo>
                  <a:pt x="1062" y="593"/>
                  <a:pt x="1092" y="584"/>
                  <a:pt x="1092" y="584"/>
                </a:cubicBezTo>
                <a:cubicBezTo>
                  <a:pt x="1132" y="587"/>
                  <a:pt x="1171" y="598"/>
                  <a:pt x="1212" y="598"/>
                </a:cubicBezTo>
                <a:cubicBezTo>
                  <a:pt x="1237" y="598"/>
                  <a:pt x="1248" y="589"/>
                  <a:pt x="1271" y="584"/>
                </a:cubicBezTo>
                <a:cubicBezTo>
                  <a:pt x="1315" y="572"/>
                  <a:pt x="1361" y="568"/>
                  <a:pt x="1406" y="554"/>
                </a:cubicBezTo>
                <a:cubicBezTo>
                  <a:pt x="1466" y="461"/>
                  <a:pt x="1592" y="413"/>
                  <a:pt x="1698" y="397"/>
                </a:cubicBezTo>
                <a:cubicBezTo>
                  <a:pt x="1720" y="389"/>
                  <a:pt x="1742" y="381"/>
                  <a:pt x="1765" y="374"/>
                </a:cubicBezTo>
                <a:cubicBezTo>
                  <a:pt x="1772" y="371"/>
                  <a:pt x="1787" y="367"/>
                  <a:pt x="1787" y="367"/>
                </a:cubicBezTo>
                <a:cubicBezTo>
                  <a:pt x="1809" y="352"/>
                  <a:pt x="1832" y="343"/>
                  <a:pt x="1855" y="329"/>
                </a:cubicBezTo>
                <a:cubicBezTo>
                  <a:pt x="1873" y="301"/>
                  <a:pt x="1904" y="286"/>
                  <a:pt x="1937" y="277"/>
                </a:cubicBezTo>
                <a:cubicBezTo>
                  <a:pt x="1968" y="256"/>
                  <a:pt x="1991" y="235"/>
                  <a:pt x="2027" y="225"/>
                </a:cubicBezTo>
                <a:cubicBezTo>
                  <a:pt x="2034" y="220"/>
                  <a:pt x="2042" y="216"/>
                  <a:pt x="2049" y="210"/>
                </a:cubicBezTo>
                <a:cubicBezTo>
                  <a:pt x="2055" y="203"/>
                  <a:pt x="2057" y="193"/>
                  <a:pt x="2064" y="187"/>
                </a:cubicBezTo>
                <a:cubicBezTo>
                  <a:pt x="2077" y="175"/>
                  <a:pt x="2096" y="169"/>
                  <a:pt x="2109" y="157"/>
                </a:cubicBezTo>
                <a:cubicBezTo>
                  <a:pt x="2116" y="149"/>
                  <a:pt x="2121" y="140"/>
                  <a:pt x="2131" y="135"/>
                </a:cubicBezTo>
                <a:cubicBezTo>
                  <a:pt x="2170" y="113"/>
                  <a:pt x="2223" y="110"/>
                  <a:pt x="2266" y="98"/>
                </a:cubicBezTo>
                <a:cubicBezTo>
                  <a:pt x="2318" y="114"/>
                  <a:pt x="2296" y="116"/>
                  <a:pt x="2333" y="105"/>
                </a:cubicBezTo>
                <a:cubicBezTo>
                  <a:pt x="2385" y="120"/>
                  <a:pt x="2475" y="119"/>
                  <a:pt x="2528" y="90"/>
                </a:cubicBezTo>
                <a:cubicBezTo>
                  <a:pt x="2545" y="80"/>
                  <a:pt x="2588" y="45"/>
                  <a:pt x="2610" y="38"/>
                </a:cubicBezTo>
                <a:cubicBezTo>
                  <a:pt x="2646" y="25"/>
                  <a:pt x="2684" y="18"/>
                  <a:pt x="2722" y="8"/>
                </a:cubicBezTo>
                <a:cubicBezTo>
                  <a:pt x="2729" y="5"/>
                  <a:pt x="2736" y="2"/>
                  <a:pt x="2744" y="0"/>
                </a:cubicBezTo>
                <a:cubicBezTo>
                  <a:pt x="2794" y="10"/>
                  <a:pt x="2796" y="29"/>
                  <a:pt x="2842" y="60"/>
                </a:cubicBezTo>
                <a:cubicBezTo>
                  <a:pt x="2849" y="64"/>
                  <a:pt x="2864" y="75"/>
                  <a:pt x="2864" y="75"/>
                </a:cubicBezTo>
                <a:cubicBezTo>
                  <a:pt x="2874" y="90"/>
                  <a:pt x="2876" y="114"/>
                  <a:pt x="2894" y="120"/>
                </a:cubicBezTo>
                <a:cubicBezTo>
                  <a:pt x="2938" y="134"/>
                  <a:pt x="2976" y="157"/>
                  <a:pt x="3021" y="172"/>
                </a:cubicBezTo>
                <a:cubicBezTo>
                  <a:pt x="3031" y="169"/>
                  <a:pt x="3040" y="163"/>
                  <a:pt x="3051" y="165"/>
                </a:cubicBezTo>
                <a:cubicBezTo>
                  <a:pt x="3066" y="166"/>
                  <a:pt x="3096" y="180"/>
                  <a:pt x="3096" y="180"/>
                </a:cubicBezTo>
                <a:cubicBezTo>
                  <a:pt x="3130" y="231"/>
                  <a:pt x="3144" y="293"/>
                  <a:pt x="3208" y="314"/>
                </a:cubicBezTo>
                <a:cubicBezTo>
                  <a:pt x="3231" y="330"/>
                  <a:pt x="3241" y="355"/>
                  <a:pt x="3268" y="367"/>
                </a:cubicBezTo>
                <a:cubicBezTo>
                  <a:pt x="3317" y="388"/>
                  <a:pt x="3339" y="391"/>
                  <a:pt x="3387" y="419"/>
                </a:cubicBezTo>
                <a:cubicBezTo>
                  <a:pt x="3400" y="469"/>
                  <a:pt x="3417" y="464"/>
                  <a:pt x="3470" y="471"/>
                </a:cubicBezTo>
                <a:cubicBezTo>
                  <a:pt x="3497" y="481"/>
                  <a:pt x="3515" y="488"/>
                  <a:pt x="3544" y="479"/>
                </a:cubicBezTo>
                <a:cubicBezTo>
                  <a:pt x="3599" y="485"/>
                  <a:pt x="3654" y="495"/>
                  <a:pt x="3709" y="509"/>
                </a:cubicBezTo>
                <a:cubicBezTo>
                  <a:pt x="3724" y="512"/>
                  <a:pt x="3738" y="519"/>
                  <a:pt x="3754" y="524"/>
                </a:cubicBezTo>
                <a:cubicBezTo>
                  <a:pt x="3761" y="526"/>
                  <a:pt x="3776" y="531"/>
                  <a:pt x="3776" y="531"/>
                </a:cubicBezTo>
                <a:cubicBezTo>
                  <a:pt x="3805" y="550"/>
                  <a:pt x="3831" y="557"/>
                  <a:pt x="3866" y="569"/>
                </a:cubicBezTo>
                <a:cubicBezTo>
                  <a:pt x="3873" y="571"/>
                  <a:pt x="3888" y="576"/>
                  <a:pt x="3888" y="576"/>
                </a:cubicBezTo>
                <a:cubicBezTo>
                  <a:pt x="3910" y="590"/>
                  <a:pt x="3915" y="591"/>
                  <a:pt x="3933" y="613"/>
                </a:cubicBezTo>
                <a:cubicBezTo>
                  <a:pt x="3938" y="620"/>
                  <a:pt x="3940" y="630"/>
                  <a:pt x="3948" y="636"/>
                </a:cubicBezTo>
                <a:cubicBezTo>
                  <a:pt x="3966" y="650"/>
                  <a:pt x="4039" y="662"/>
                  <a:pt x="4053" y="666"/>
                </a:cubicBezTo>
                <a:cubicBezTo>
                  <a:pt x="4087" y="675"/>
                  <a:pt x="4110" y="692"/>
                  <a:pt x="4143" y="703"/>
                </a:cubicBezTo>
                <a:cubicBezTo>
                  <a:pt x="4217" y="697"/>
                  <a:pt x="4279" y="693"/>
                  <a:pt x="4352" y="711"/>
                </a:cubicBezTo>
                <a:cubicBezTo>
                  <a:pt x="4404" y="723"/>
                  <a:pt x="4509" y="748"/>
                  <a:pt x="4509" y="748"/>
                </a:cubicBezTo>
                <a:cubicBezTo>
                  <a:pt x="4608" y="736"/>
                  <a:pt x="4707" y="703"/>
                  <a:pt x="4808" y="703"/>
                </a:cubicBezTo>
              </a:path>
            </a:pathLst>
          </a:custGeom>
          <a:noFill/>
          <a:ln w="57150" cap="flat" cmpd="sng">
            <a:solidFill>
              <a:srgbClr val="FFFF00"/>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622615" name="Rectangle 23"/>
          <p:cNvSpPr>
            <a:spLocks noChangeArrowheads="1"/>
          </p:cNvSpPr>
          <p:nvPr/>
        </p:nvSpPr>
        <p:spPr bwMode="auto">
          <a:xfrm>
            <a:off x="3894138" y="4116388"/>
            <a:ext cx="1971675" cy="569912"/>
          </a:xfrm>
          <a:prstGeom prst="rect">
            <a:avLst/>
          </a:prstGeom>
          <a:solidFill>
            <a:srgbClr val="1039BD"/>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7593" name="Text Box 2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7594" name="Text Box 25"/>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B VAG Rounded Bold" charset="0"/>
            </a:endParaRPr>
          </a:p>
        </p:txBody>
      </p:sp>
      <p:sp>
        <p:nvSpPr>
          <p:cNvPr id="622618" name="Rectangle 26"/>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t>
            </a:r>
          </a:p>
        </p:txBody>
      </p:sp>
      <p:sp>
        <p:nvSpPr>
          <p:cNvPr id="622619" name="Text Box 27"/>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6:14-38</a:t>
            </a:r>
          </a:p>
        </p:txBody>
      </p:sp>
      <p:sp>
        <p:nvSpPr>
          <p:cNvPr id="67597" name="Text Box 2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2621" name="Picture 29"/>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6825" y="3303588"/>
            <a:ext cx="2279650" cy="1825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622622" name="Text Box 30"/>
          <p:cNvSpPr txBox="1">
            <a:spLocks noChangeArrowheads="1"/>
          </p:cNvSpPr>
          <p:nvPr/>
        </p:nvSpPr>
        <p:spPr bwMode="auto">
          <a:xfrm>
            <a:off x="4575175" y="5207000"/>
            <a:ext cx="3355975" cy="4619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400" b="1">
                <a:solidFill>
                  <a:srgbClr val="FFFF00"/>
                </a:solidFill>
                <a:latin typeface="Comic Sans MS" charset="0"/>
              </a:rPr>
              <a:t>พระวิหารแห่งแรกสร้างโดยซาโลมอน</a:t>
            </a:r>
            <a:endParaRPr lang="en-US" sz="2400" b="1">
              <a:solidFill>
                <a:srgbClr val="FFFF00"/>
              </a:solidFill>
              <a:latin typeface="Comic Sans MS" charset="0"/>
            </a:endParaRPr>
          </a:p>
        </p:txBody>
      </p:sp>
      <p:pic>
        <p:nvPicPr>
          <p:cNvPr id="622623" name="Picture 31"/>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746500" y="3275013"/>
            <a:ext cx="2384425" cy="1890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2624" name="Text Box 32"/>
          <p:cNvSpPr txBox="1">
            <a:spLocks noChangeArrowheads="1"/>
          </p:cNvSpPr>
          <p:nvPr/>
        </p:nvSpPr>
        <p:spPr bwMode="auto">
          <a:xfrm>
            <a:off x="165100" y="5518150"/>
            <a:ext cx="4224338" cy="46196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400" b="1">
                <a:solidFill>
                  <a:srgbClr val="FFFF00"/>
                </a:solidFill>
                <a:latin typeface="Comic Sans MS" charset="0"/>
              </a:rPr>
              <a:t>พระวิหารแห่งที่ของโดยเฮโรด ในสมัยพระเยซู</a:t>
            </a:r>
            <a:endParaRPr lang="en-US" sz="2400" b="1">
              <a:solidFill>
                <a:srgbClr val="FFFF00"/>
              </a:solidFill>
              <a:latin typeface="Comic Sans MS" charset="0"/>
            </a:endParaRPr>
          </a:p>
        </p:txBody>
      </p:sp>
      <p:graphicFrame>
        <p:nvGraphicFramePr>
          <p:cNvPr id="622625" name="Object 2"/>
          <p:cNvGraphicFramePr>
            <a:graphicFrameLocks noChangeAspect="1"/>
          </p:cNvGraphicFramePr>
          <p:nvPr/>
        </p:nvGraphicFramePr>
        <p:xfrm>
          <a:off x="3554413" y="3152775"/>
          <a:ext cx="3209925" cy="2168525"/>
        </p:xfrm>
        <a:graphic>
          <a:graphicData uri="http://schemas.openxmlformats.org/presentationml/2006/ole">
            <mc:AlternateContent xmlns:mc="http://schemas.openxmlformats.org/markup-compatibility/2006">
              <mc:Choice xmlns:v="urn:schemas-microsoft-com:vml" Requires="v">
                <p:oleObj name="Document" r:id="rId7" imgW="5600000" imgH="3428571" progId="Word.Document.8">
                  <p:embed/>
                </p:oleObj>
              </mc:Choice>
              <mc:Fallback>
                <p:oleObj name="Document" r:id="rId7" imgW="5600000" imgH="3428571" progId="Word.Document.8">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54413" y="3152775"/>
                        <a:ext cx="3209925" cy="2168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22626" name="Text Box 34"/>
          <p:cNvSpPr txBox="1">
            <a:spLocks noChangeArrowheads="1"/>
          </p:cNvSpPr>
          <p:nvPr/>
        </p:nvSpPr>
        <p:spPr bwMode="auto">
          <a:xfrm>
            <a:off x="3502025" y="3805238"/>
            <a:ext cx="3478213" cy="8318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2400" b="1">
                <a:solidFill>
                  <a:srgbClr val="FFFF00"/>
                </a:solidFill>
                <a:latin typeface="Comic Sans MS" charset="0"/>
              </a:rPr>
              <a:t> Dome of the Rock </a:t>
            </a:r>
            <a:r>
              <a:rPr lang="th-TH" sz="2400" b="1">
                <a:solidFill>
                  <a:srgbClr val="FFFF00"/>
                </a:solidFill>
                <a:latin typeface="Comic Sans MS" charset="0"/>
              </a:rPr>
              <a:t>ของมูสลิมในปัจจุบัน</a:t>
            </a:r>
            <a:endParaRPr lang="en-US" sz="2400" b="1">
              <a:solidFill>
                <a:srgbClr val="FFFF00"/>
              </a:solidFill>
              <a:latin typeface="Comic Sans MS" charset="0"/>
            </a:endParaRPr>
          </a:p>
        </p:txBody>
      </p:sp>
      <p:sp>
        <p:nvSpPr>
          <p:cNvPr id="622627" name="Text Box 35"/>
          <p:cNvSpPr txBox="1">
            <a:spLocks noChangeArrowheads="1"/>
          </p:cNvSpPr>
          <p:nvPr/>
        </p:nvSpPr>
        <p:spPr bwMode="auto">
          <a:xfrm>
            <a:off x="0" y="1006475"/>
            <a:ext cx="9144000" cy="400050"/>
          </a:xfrm>
          <a:prstGeom prst="rect">
            <a:avLst/>
          </a:prstGeom>
          <a:noFill/>
          <a:ln>
            <a:noFill/>
          </a:ln>
          <a:effectLst>
            <a:outerShdw blurRad="63500" dist="38099" dir="2700000" algn="ctr" rotWithShape="0">
              <a:srgbClr val="888B9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000" b="1">
                <a:solidFill>
                  <a:srgbClr val="0831AD"/>
                </a:solidFill>
                <a:latin typeface="Comic Sans MS" charset="0"/>
              </a:rPr>
              <a:t>ตั้งอยู่บนสถานที่ที่อับราฮัมถวายอิสอัค</a:t>
            </a:r>
            <a:r>
              <a:rPr lang="en-US" sz="2000" b="1">
                <a:solidFill>
                  <a:srgbClr val="0831AD"/>
                </a:solidFill>
                <a:latin typeface="Comic Sans MS" charset="0"/>
              </a:rPr>
              <a:t>:</a:t>
            </a:r>
            <a:r>
              <a:rPr lang="th-TH" sz="2000" b="1">
                <a:solidFill>
                  <a:srgbClr val="0831AD"/>
                </a:solidFill>
                <a:latin typeface="Comic Sans MS" charset="0"/>
              </a:rPr>
              <a:t> บนภูเขาโมริยาห์ ภูเขาสิโยน</a:t>
            </a:r>
            <a:endParaRPr lang="en-US" sz="2000" b="1">
              <a:solidFill>
                <a:srgbClr val="0831AD"/>
              </a:solidFill>
              <a:latin typeface="Comic Sans MS" charset="0"/>
            </a:endParaRPr>
          </a:p>
        </p:txBody>
      </p:sp>
      <p:sp>
        <p:nvSpPr>
          <p:cNvPr id="3" name="Title 2"/>
          <p:cNvSpPr>
            <a:spLocks noGrp="1"/>
          </p:cNvSpPr>
          <p:nvPr>
            <p:ph type="title" idx="4294967295"/>
          </p:nvPr>
        </p:nvSpPr>
        <p:spPr>
          <a:xfrm>
            <a:off x="139700" y="236538"/>
            <a:ext cx="8874125" cy="523875"/>
          </a:xfrm>
          <a:prstGeom prst="rect">
            <a:avLst/>
          </a:prstGeom>
          <a:solidFill>
            <a:srgbClr val="790015"/>
          </a:solidFill>
        </p:spPr>
        <p:txBody>
          <a:bodyPr anchor="ctr"/>
          <a:lstStyle/>
          <a:p>
            <a:pPr algn="ctr">
              <a:defRPr/>
            </a:pPr>
            <a:r>
              <a:rPr lang="th-TH" sz="3200" b="1" kern="1200" dirty="0">
                <a:solidFill>
                  <a:schemeClr val="tx1"/>
                </a:solidFill>
                <a:effectLst/>
                <a:latin typeface="Arial"/>
                <a:ea typeface="ＭＳ Ｐゴシック"/>
                <a:cs typeface="ＭＳ Ｐゴシック"/>
              </a:rPr>
              <a:t>ภูเขาพระวิหารของอิสราเอลในปัจจุบัน</a:t>
            </a:r>
            <a:endParaRPr lang="en-US" sz="3200" b="1" kern="1200" dirty="0">
              <a:solidFill>
                <a:schemeClr val="tx1"/>
              </a:solidFill>
              <a:effectLst/>
              <a:latin typeface="Arial"/>
              <a:ea typeface="ＭＳ Ｐゴシック"/>
              <a:cs typeface="ＭＳ Ｐゴシック"/>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22597"/>
                                        </p:tgtEl>
                                        <p:attrNameLst>
                                          <p:attrName>style.visibility</p:attrName>
                                        </p:attrNameLst>
                                      </p:cBhvr>
                                      <p:to>
                                        <p:strVal val="visible"/>
                                      </p:to>
                                    </p:set>
                                    <p:animEffect transition="in" filter="wipe(left)">
                                      <p:cBhvr>
                                        <p:cTn id="7" dur="500"/>
                                        <p:tgtEl>
                                          <p:spTgt spid="622597"/>
                                        </p:tgtEl>
                                      </p:cBhvr>
                                    </p:animEffect>
                                  </p:childTnLst>
                                </p:cTn>
                              </p:par>
                            </p:childTnLst>
                          </p:cTn>
                        </p:par>
                        <p:par>
                          <p:cTn id="8" fill="hold" nodeType="afterGroup">
                            <p:stCondLst>
                              <p:cond delay="500"/>
                            </p:stCondLst>
                            <p:childTnLst>
                              <p:par>
                                <p:cTn id="9" presetID="4" presetClass="entr" presetSubtype="32" fill="hold" grpId="0" nodeType="afterEffect">
                                  <p:stCondLst>
                                    <p:cond delay="100"/>
                                  </p:stCondLst>
                                  <p:childTnLst>
                                    <p:set>
                                      <p:cBhvr>
                                        <p:cTn id="10" dur="1" fill="hold">
                                          <p:stCondLst>
                                            <p:cond delay="0"/>
                                          </p:stCondLst>
                                        </p:cTn>
                                        <p:tgtEl>
                                          <p:spTgt spid="622598">
                                            <p:txEl>
                                              <p:pRg st="0" end="0"/>
                                            </p:txEl>
                                          </p:spTgt>
                                        </p:tgtEl>
                                        <p:attrNameLst>
                                          <p:attrName>style.visibility</p:attrName>
                                        </p:attrNameLst>
                                      </p:cBhvr>
                                      <p:to>
                                        <p:strVal val="visible"/>
                                      </p:to>
                                    </p:set>
                                    <p:animEffect transition="in" filter="box(out)">
                                      <p:cBhvr>
                                        <p:cTn id="11" dur="500"/>
                                        <p:tgtEl>
                                          <p:spTgt spid="622598">
                                            <p:txEl>
                                              <p:pRg st="0" end="0"/>
                                            </p:txEl>
                                          </p:spTgt>
                                        </p:tgtEl>
                                      </p:cBhvr>
                                    </p:animEffect>
                                  </p:childTnLst>
                                </p:cTn>
                              </p:par>
                            </p:childTnLst>
                          </p:cTn>
                        </p:par>
                        <p:par>
                          <p:cTn id="12" fill="hold" nodeType="afterGroup">
                            <p:stCondLst>
                              <p:cond delay="1100"/>
                            </p:stCondLst>
                            <p:childTnLst>
                              <p:par>
                                <p:cTn id="13" presetID="22" presetClass="entr" presetSubtype="8" fill="hold" nodeType="afterEffect">
                                  <p:stCondLst>
                                    <p:cond delay="0"/>
                                  </p:stCondLst>
                                  <p:childTnLst>
                                    <p:set>
                                      <p:cBhvr>
                                        <p:cTn id="14" dur="1" fill="hold">
                                          <p:stCondLst>
                                            <p:cond delay="0"/>
                                          </p:stCondLst>
                                        </p:cTn>
                                        <p:tgtEl>
                                          <p:spTgt spid="622614"/>
                                        </p:tgtEl>
                                        <p:attrNameLst>
                                          <p:attrName>style.visibility</p:attrName>
                                        </p:attrNameLst>
                                      </p:cBhvr>
                                      <p:to>
                                        <p:strVal val="visible"/>
                                      </p:to>
                                    </p:set>
                                    <p:animEffect transition="in" filter="wipe(left)">
                                      <p:cBhvr>
                                        <p:cTn id="15" dur="500"/>
                                        <p:tgtEl>
                                          <p:spTgt spid="62261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22615"/>
                                        </p:tgtEl>
                                        <p:attrNameLst>
                                          <p:attrName>style.visibility</p:attrName>
                                        </p:attrNameLst>
                                      </p:cBhvr>
                                      <p:to>
                                        <p:strVal val="visible"/>
                                      </p:to>
                                    </p:set>
                                    <p:animEffect transition="in" filter="wipe(left)">
                                      <p:cBhvr>
                                        <p:cTn id="20" dur="500"/>
                                        <p:tgtEl>
                                          <p:spTgt spid="62261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nodeType="afterGroup">
                            <p:stCondLst>
                              <p:cond delay="500"/>
                            </p:stCondLst>
                            <p:childTnLst>
                              <p:par>
                                <p:cTn id="27" presetID="22" presetClass="entr" presetSubtype="8" fill="hold" nodeType="afterEffect">
                                  <p:stCondLst>
                                    <p:cond delay="50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528"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 calcmode="lin" valueType="num">
                                      <p:cBhvr>
                                        <p:cTn id="36" dur="500" fill="hold"/>
                                        <p:tgtEl>
                                          <p:spTgt spid="7"/>
                                        </p:tgtEl>
                                        <p:attrNameLst>
                                          <p:attrName>ppt_x</p:attrName>
                                        </p:attrNameLst>
                                      </p:cBhvr>
                                      <p:tavLst>
                                        <p:tav tm="0">
                                          <p:val>
                                            <p:fltVal val="0.5"/>
                                          </p:val>
                                        </p:tav>
                                        <p:tav tm="100000">
                                          <p:val>
                                            <p:strVal val="#ppt_x"/>
                                          </p:val>
                                        </p:tav>
                                      </p:tavLst>
                                    </p:anim>
                                    <p:anim calcmode="lin" valueType="num">
                                      <p:cBhvr>
                                        <p:cTn id="37"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622621"/>
                                        </p:tgtEl>
                                        <p:attrNameLst>
                                          <p:attrName>style.visibility</p:attrName>
                                        </p:attrNameLst>
                                      </p:cBhvr>
                                      <p:to>
                                        <p:strVal val="visible"/>
                                      </p:to>
                                    </p:set>
                                    <p:animEffect transition="in" filter="wipe(left)">
                                      <p:cBhvr>
                                        <p:cTn id="42" dur="500"/>
                                        <p:tgtEl>
                                          <p:spTgt spid="622621"/>
                                        </p:tgtEl>
                                      </p:cBhvr>
                                    </p:animEffect>
                                  </p:childTnLst>
                                </p:cTn>
                              </p:par>
                            </p:childTnLst>
                          </p:cTn>
                        </p:par>
                        <p:par>
                          <p:cTn id="43" fill="hold" nodeType="afterGroup">
                            <p:stCondLst>
                              <p:cond delay="500"/>
                            </p:stCondLst>
                            <p:childTnLst>
                              <p:par>
                                <p:cTn id="44" presetID="10" presetClass="entr" presetSubtype="0" fill="hold" grpId="0" nodeType="afterEffect">
                                  <p:stCondLst>
                                    <p:cond delay="0"/>
                                  </p:stCondLst>
                                  <p:childTnLst>
                                    <p:set>
                                      <p:cBhvr>
                                        <p:cTn id="45" dur="1" fill="hold">
                                          <p:stCondLst>
                                            <p:cond delay="0"/>
                                          </p:stCondLst>
                                        </p:cTn>
                                        <p:tgtEl>
                                          <p:spTgt spid="622622"/>
                                        </p:tgtEl>
                                        <p:attrNameLst>
                                          <p:attrName>style.visibility</p:attrName>
                                        </p:attrNameLst>
                                      </p:cBhvr>
                                      <p:to>
                                        <p:strVal val="visible"/>
                                      </p:to>
                                    </p:set>
                                    <p:animEffect transition="in" filter="fade">
                                      <p:cBhvr>
                                        <p:cTn id="46" dur="1000"/>
                                        <p:tgtEl>
                                          <p:spTgt spid="622622"/>
                                        </p:tgtEl>
                                      </p:cBhvr>
                                    </p:animEffect>
                                  </p:childTnLst>
                                  <p:subTnLst>
                                    <p:set>
                                      <p:cBhvr override="childStyle">
                                        <p:cTn dur="1" fill="hold" display="0" masterRel="nextClick" afterEffect="1"/>
                                        <p:tgtEl>
                                          <p:spTgt spid="622622"/>
                                        </p:tgtEl>
                                        <p:attrNameLst>
                                          <p:attrName>style.visibility</p:attrName>
                                        </p:attrNameLst>
                                      </p:cBhvr>
                                      <p:to>
                                        <p:strVal val="hidden"/>
                                      </p:to>
                                    </p:set>
                                  </p:sub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nodeType="clickEffect">
                                  <p:stCondLst>
                                    <p:cond delay="0"/>
                                  </p:stCondLst>
                                  <p:childTnLst>
                                    <p:set>
                                      <p:cBhvr>
                                        <p:cTn id="50" dur="1" fill="hold">
                                          <p:stCondLst>
                                            <p:cond delay="0"/>
                                          </p:stCondLst>
                                        </p:cTn>
                                        <p:tgtEl>
                                          <p:spTgt spid="622623"/>
                                        </p:tgtEl>
                                        <p:attrNameLst>
                                          <p:attrName>style.visibility</p:attrName>
                                        </p:attrNameLst>
                                      </p:cBhvr>
                                      <p:to>
                                        <p:strVal val="visible"/>
                                      </p:to>
                                    </p:set>
                                    <p:animEffect transition="in" filter="wipe(left)">
                                      <p:cBhvr>
                                        <p:cTn id="51" dur="500"/>
                                        <p:tgtEl>
                                          <p:spTgt spid="622623"/>
                                        </p:tgtEl>
                                      </p:cBhvr>
                                    </p:animEffect>
                                  </p:childTnLst>
                                </p:cTn>
                              </p:par>
                            </p:childTnLst>
                          </p:cTn>
                        </p:par>
                        <p:par>
                          <p:cTn id="52" fill="hold" nodeType="afterGroup">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622624"/>
                                        </p:tgtEl>
                                        <p:attrNameLst>
                                          <p:attrName>style.visibility</p:attrName>
                                        </p:attrNameLst>
                                      </p:cBhvr>
                                      <p:to>
                                        <p:strVal val="visible"/>
                                      </p:to>
                                    </p:set>
                                    <p:animEffect transition="in" filter="fade">
                                      <p:cBhvr>
                                        <p:cTn id="55" dur="1000"/>
                                        <p:tgtEl>
                                          <p:spTgt spid="622624"/>
                                        </p:tgtEl>
                                      </p:cBhvr>
                                    </p:animEffect>
                                  </p:childTnLst>
                                  <p:subTnLst>
                                    <p:set>
                                      <p:cBhvr override="childStyle">
                                        <p:cTn dur="1" fill="hold" display="0" masterRel="nextClick" afterEffect="1"/>
                                        <p:tgtEl>
                                          <p:spTgt spid="622624"/>
                                        </p:tgtEl>
                                        <p:attrNameLst>
                                          <p:attrName>style.visibility</p:attrName>
                                        </p:attrNameLst>
                                      </p:cBhvr>
                                      <p:to>
                                        <p:strVal val="hidden"/>
                                      </p:to>
                                    </p:set>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622625"/>
                                        </p:tgtEl>
                                        <p:attrNameLst>
                                          <p:attrName>style.visibility</p:attrName>
                                        </p:attrNameLst>
                                      </p:cBhvr>
                                      <p:to>
                                        <p:strVal val="visible"/>
                                      </p:to>
                                    </p:set>
                                    <p:animEffect transition="in" filter="wipe(left)">
                                      <p:cBhvr>
                                        <p:cTn id="60" dur="500"/>
                                        <p:tgtEl>
                                          <p:spTgt spid="622625"/>
                                        </p:tgtEl>
                                      </p:cBhvr>
                                    </p:animEffect>
                                  </p:childTnLst>
                                </p:cTn>
                              </p:par>
                            </p:childTnLst>
                          </p:cTn>
                        </p:par>
                        <p:par>
                          <p:cTn id="61" fill="hold" nodeType="afterGroup">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622626"/>
                                        </p:tgtEl>
                                        <p:attrNameLst>
                                          <p:attrName>style.visibility</p:attrName>
                                        </p:attrNameLst>
                                      </p:cBhvr>
                                      <p:to>
                                        <p:strVal val="visible"/>
                                      </p:to>
                                    </p:set>
                                    <p:animEffect transition="in" filter="fade">
                                      <p:cBhvr>
                                        <p:cTn id="64" dur="1000"/>
                                        <p:tgtEl>
                                          <p:spTgt spid="622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97" grpId="0" animBg="1"/>
      <p:bldP spid="622598" grpId="0" build="p" autoUpdateAnimBg="0" advAuto="100"/>
      <p:bldP spid="622615" grpId="0" animBg="1"/>
      <p:bldP spid="622622" grpId="0" autoUpdateAnimBg="0"/>
      <p:bldP spid="622624" grpId="0" autoUpdateAnimBg="0"/>
      <p:bldP spid="62262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146"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426"/>
          <a:stretch>
            <a:fillRect/>
          </a:stretch>
        </p:blipFill>
        <p:spPr bwMode="auto">
          <a:xfrm>
            <a:off x="90488" y="820738"/>
            <a:ext cx="8961437" cy="4494212"/>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69634" name="Text Box 2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9635" name="Text Box 24"/>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46169" name="Rectangle 25"/>
          <p:cNvSpPr>
            <a:spLocks noChangeArrowheads="1"/>
          </p:cNvSpPr>
          <p:nvPr/>
        </p:nvSpPr>
        <p:spPr bwMode="auto">
          <a:xfrm>
            <a:off x="8120063" y="6543675"/>
            <a:ext cx="40957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32a</a:t>
            </a:r>
          </a:p>
        </p:txBody>
      </p:sp>
      <p:sp>
        <p:nvSpPr>
          <p:cNvPr id="69637" name="Text Box 2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9638" name="Rectangle 37"/>
          <p:cNvSpPr>
            <a:spLocks noChangeArrowheads="1"/>
          </p:cNvSpPr>
          <p:nvPr/>
        </p:nvSpPr>
        <p:spPr bwMode="auto">
          <a:xfrm>
            <a:off x="71438" y="842963"/>
            <a:ext cx="9072562" cy="4429125"/>
          </a:xfrm>
          <a:prstGeom prst="rect">
            <a:avLst/>
          </a:prstGeom>
          <a:solidFill>
            <a:srgbClr val="000000">
              <a:alpha val="45097"/>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46182" name="Text Box 38"/>
          <p:cNvSpPr txBox="1">
            <a:spLocks noChangeArrowheads="1"/>
          </p:cNvSpPr>
          <p:nvPr/>
        </p:nvSpPr>
        <p:spPr bwMode="auto">
          <a:xfrm>
            <a:off x="6008688" y="2462213"/>
            <a:ext cx="2935287" cy="83026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th-TH" sz="2400" b="1">
                <a:solidFill>
                  <a:srgbClr val="FFFF00"/>
                </a:solidFill>
                <a:latin typeface="Comic Sans MS" charset="0"/>
              </a:rPr>
              <a:t>ภายใน</a:t>
            </a:r>
            <a:r>
              <a:rPr lang="en-US" sz="2400" b="1">
                <a:solidFill>
                  <a:srgbClr val="FFFF00"/>
                </a:solidFill>
                <a:latin typeface="Comic Sans MS" charset="0"/>
              </a:rPr>
              <a:t> the Dome of the Rock</a:t>
            </a:r>
          </a:p>
        </p:txBody>
      </p:sp>
      <p:pic>
        <p:nvPicPr>
          <p:cNvPr id="646183" name="Picture 39" descr="dome of the rock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4475" y="1558925"/>
            <a:ext cx="5367338" cy="4025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pic>
        <p:nvPicPr>
          <p:cNvPr id="646179" name="Picture 35" descr="rock of the dome"/>
          <p:cNvPicPr>
            <a:picLocks noChangeAspect="1" noChangeArrowheads="1"/>
          </p:cNvPicPr>
          <p:nvPr/>
        </p:nvPicPr>
        <p:blipFill>
          <a:blip r:embed="rId6"/>
          <a:srcRect/>
          <a:stretch>
            <a:fillRect/>
          </a:stretch>
        </p:blipFill>
        <p:spPr bwMode="auto">
          <a:xfrm>
            <a:off x="4473575" y="3344863"/>
            <a:ext cx="4451350" cy="2871787"/>
          </a:xfrm>
          <a:prstGeom prst="rect">
            <a:avLst/>
          </a:prstGeom>
          <a:noFill/>
          <a:ln w="76200">
            <a:solidFill>
              <a:schemeClr val="accent2"/>
            </a:solidFill>
            <a:miter lim="800000"/>
            <a:headEnd/>
            <a:tailEnd/>
          </a:ln>
          <a:effectLst>
            <a:outerShdw blurRad="63500" dist="117088" dir="2963922" algn="ctr" rotWithShape="0">
              <a:schemeClr val="bg2">
                <a:alpha val="74998"/>
              </a:schemeClr>
            </a:outerShdw>
          </a:effectLst>
        </p:spPr>
      </p:pic>
      <p:sp>
        <p:nvSpPr>
          <p:cNvPr id="646177" name="Text Box 33"/>
          <p:cNvSpPr txBox="1">
            <a:spLocks noChangeArrowheads="1"/>
          </p:cNvSpPr>
          <p:nvPr/>
        </p:nvSpPr>
        <p:spPr bwMode="auto">
          <a:xfrm>
            <a:off x="741363" y="5681663"/>
            <a:ext cx="3478212" cy="8223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2400" b="1" dirty="0">
                <a:solidFill>
                  <a:srgbClr val="FFFF00"/>
                </a:solidFill>
                <a:latin typeface="Comic Sans MS" pitchFamily="-112" charset="0"/>
                <a:ea typeface="+mn-ea"/>
                <a:cs typeface="+mn-cs"/>
              </a:rPr>
              <a:t>Dome of the Rock on The Temple Mount</a:t>
            </a:r>
          </a:p>
        </p:txBody>
      </p:sp>
      <p:sp>
        <p:nvSpPr>
          <p:cNvPr id="2" name="Title 1"/>
          <p:cNvSpPr>
            <a:spLocks noGrp="1"/>
          </p:cNvSpPr>
          <p:nvPr>
            <p:ph type="title" idx="4294967295"/>
          </p:nvPr>
        </p:nvSpPr>
        <p:spPr>
          <a:xfrm>
            <a:off x="0" y="220663"/>
            <a:ext cx="9144000" cy="538162"/>
          </a:xfrm>
          <a:prstGeom prst="rect">
            <a:avLst/>
          </a:prstGeom>
          <a:solidFill>
            <a:srgbClr val="790015"/>
          </a:solidFill>
        </p:spPr>
        <p:txBody>
          <a:bodyPr anchor="ctr"/>
          <a:lstStyle/>
          <a:p>
            <a:pPr algn="ctr">
              <a:defRPr/>
            </a:pPr>
            <a:r>
              <a:rPr lang="th-TH" sz="3200" b="1" kern="1200">
                <a:solidFill>
                  <a:schemeClr val="tx1"/>
                </a:solidFill>
                <a:effectLst/>
                <a:latin typeface="Arial"/>
                <a:ea typeface="ＭＳ Ｐゴシック"/>
                <a:cs typeface="ＭＳ Ｐゴシック"/>
              </a:rPr>
              <a:t>ภูเขาพระวิหารของอิสราเอลในปัจจุบัน</a:t>
            </a:r>
            <a:endParaRPr lang="en-US" sz="3200" b="1" kern="1200">
              <a:solidFill>
                <a:schemeClr val="tx1"/>
              </a:solidFill>
              <a:effectLst/>
              <a:latin typeface="Arial"/>
              <a:ea typeface="ＭＳ Ｐゴシック"/>
              <a:cs typeface="ＭＳ Ｐゴシック"/>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46183"/>
                                        </p:tgtEl>
                                        <p:attrNameLst>
                                          <p:attrName>style.visibility</p:attrName>
                                        </p:attrNameLst>
                                      </p:cBhvr>
                                      <p:to>
                                        <p:strVal val="visible"/>
                                      </p:to>
                                    </p:set>
                                    <p:animEffect transition="in" filter="fade">
                                      <p:cBhvr>
                                        <p:cTn id="7" dur="1000"/>
                                        <p:tgtEl>
                                          <p:spTgt spid="6461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46177"/>
                                        </p:tgtEl>
                                        <p:attrNameLst>
                                          <p:attrName>style.visibility</p:attrName>
                                        </p:attrNameLst>
                                      </p:cBhvr>
                                      <p:to>
                                        <p:strVal val="visible"/>
                                      </p:to>
                                    </p:set>
                                    <p:animEffect transition="in" filter="fade">
                                      <p:cBhvr>
                                        <p:cTn id="10" dur="1000"/>
                                        <p:tgtEl>
                                          <p:spTgt spid="6461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46179"/>
                                        </p:tgtEl>
                                        <p:attrNameLst>
                                          <p:attrName>style.visibility</p:attrName>
                                        </p:attrNameLst>
                                      </p:cBhvr>
                                      <p:to>
                                        <p:strVal val="visible"/>
                                      </p:to>
                                    </p:set>
                                    <p:animEffect transition="in" filter="fade">
                                      <p:cBhvr>
                                        <p:cTn id="15" dur="1000"/>
                                        <p:tgtEl>
                                          <p:spTgt spid="64617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46182"/>
                                        </p:tgtEl>
                                        <p:attrNameLst>
                                          <p:attrName>style.visibility</p:attrName>
                                        </p:attrNameLst>
                                      </p:cBhvr>
                                      <p:to>
                                        <p:strVal val="visible"/>
                                      </p:to>
                                    </p:set>
                                    <p:animEffect transition="in" filter="fade">
                                      <p:cBhvr>
                                        <p:cTn id="18" dur="1000"/>
                                        <p:tgtEl>
                                          <p:spTgt spid="646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82" grpId="0"/>
      <p:bldP spid="64617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 Box 2"/>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71682"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3620" name="Rectangle 4"/>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33</a:t>
            </a:r>
          </a:p>
        </p:txBody>
      </p:sp>
      <p:sp>
        <p:nvSpPr>
          <p:cNvPr id="623621" name="Text Box 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6:14-38</a:t>
            </a:r>
          </a:p>
        </p:txBody>
      </p:sp>
      <p:sp>
        <p:nvSpPr>
          <p:cNvPr id="71685" name="Text Box 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3623" name="Picture 7" descr="Western Wall at Sukkot2, df 100301"/>
          <p:cNvPicPr preferRelativeResize="0">
            <a:picLocks noChangeAspect="1" noChangeArrowheads="1"/>
          </p:cNvPicPr>
          <p:nvPr>
            <p:custDataLst>
              <p:tags r:id="rId1"/>
            </p:custDataLst>
          </p:nvPr>
        </p:nvPicPr>
        <p:blipFill>
          <a:blip r:embed="rId5"/>
          <a:srcRect/>
          <a:stretch>
            <a:fillRect/>
          </a:stretch>
        </p:blipFill>
        <p:spPr bwMode="auto">
          <a:xfrm>
            <a:off x="577850" y="541338"/>
            <a:ext cx="7927975" cy="56832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grpSp>
        <p:nvGrpSpPr>
          <p:cNvPr id="71687" name="Group 8"/>
          <p:cNvGrpSpPr>
            <a:grpSpLocks/>
          </p:cNvGrpSpPr>
          <p:nvPr/>
        </p:nvGrpSpPr>
        <p:grpSpPr bwMode="auto">
          <a:xfrm>
            <a:off x="7943850" y="3436938"/>
            <a:ext cx="1055688" cy="1843087"/>
            <a:chOff x="5004" y="2165"/>
            <a:chExt cx="665" cy="1161"/>
          </a:xfrm>
        </p:grpSpPr>
        <p:grpSp>
          <p:nvGrpSpPr>
            <p:cNvPr id="71693" name="Group 9"/>
            <p:cNvGrpSpPr>
              <a:grpSpLocks/>
            </p:cNvGrpSpPr>
            <p:nvPr/>
          </p:nvGrpSpPr>
          <p:grpSpPr bwMode="auto">
            <a:xfrm>
              <a:off x="5004" y="2165"/>
              <a:ext cx="665" cy="1161"/>
              <a:chOff x="5004" y="2165"/>
              <a:chExt cx="665" cy="1161"/>
            </a:xfrm>
          </p:grpSpPr>
          <p:sp>
            <p:nvSpPr>
              <p:cNvPr id="71695" name="Freeform 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1696" name="AutoShape 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71697" name="Rectangle 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71698" name="Line 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699" name="Rectangle 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1700" name="Rectangle 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1701" name="Line 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02" name="Line 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03" name="Line 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04" name="Line 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05" name="Line 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06" name="Line 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07" name="Line 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08" name="Line 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09" name="Line 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10" name="Line 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1711" name="Rectangle 26"/>
              <p:cNvSpPr>
                <a:spLocks noChangeArrowheads="1"/>
              </p:cNvSpPr>
              <p:nvPr/>
            </p:nvSpPr>
            <p:spPr bwMode="auto">
              <a:xfrm>
                <a:off x="5004" y="2165"/>
                <a:ext cx="57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71694" name="Rectangle 2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1688" name="Text Box 30"/>
          <p:cNvSpPr txBox="1">
            <a:spLocks noChangeArrowheads="1"/>
          </p:cNvSpPr>
          <p:nvPr/>
        </p:nvSpPr>
        <p:spPr bwMode="auto">
          <a:xfrm>
            <a:off x="8599488" y="648335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1</a:t>
            </a:r>
          </a:p>
        </p:txBody>
      </p:sp>
      <p:grpSp>
        <p:nvGrpSpPr>
          <p:cNvPr id="4" name="Group 35"/>
          <p:cNvGrpSpPr>
            <a:grpSpLocks/>
          </p:cNvGrpSpPr>
          <p:nvPr/>
        </p:nvGrpSpPr>
        <p:grpSpPr bwMode="auto">
          <a:xfrm>
            <a:off x="828675" y="815975"/>
            <a:ext cx="3921125" cy="2692400"/>
            <a:chOff x="522" y="514"/>
            <a:chExt cx="2470" cy="1696"/>
          </a:xfrm>
        </p:grpSpPr>
        <p:pic>
          <p:nvPicPr>
            <p:cNvPr id="623645" name="Picture 29" descr="Men praying at Western Wall, tb n010200 sr"/>
            <p:cNvPicPr preferRelativeResize="0">
              <a:picLocks noChangeAspect="1" noChangeArrowheads="1"/>
            </p:cNvPicPr>
            <p:nvPr>
              <p:custDataLst>
                <p:tags r:id="rId2"/>
              </p:custDataLst>
            </p:nvPr>
          </p:nvPicPr>
          <p:blipFill>
            <a:blip r:embed="rId6" cstate="screen">
              <a:extLst>
                <a:ext uri="{28A0092B-C50C-407E-A947-70E740481C1C}">
                  <a14:useLocalDpi xmlns:a14="http://schemas.microsoft.com/office/drawing/2010/main"/>
                </a:ext>
              </a:extLst>
            </a:blip>
            <a:srcRect/>
            <a:stretch>
              <a:fillRect/>
            </a:stretch>
          </p:blipFill>
          <p:spPr bwMode="auto">
            <a:xfrm>
              <a:off x="522" y="514"/>
              <a:ext cx="2255" cy="169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23650" name="Text Box 34"/>
            <p:cNvSpPr txBox="1">
              <a:spLocks noChangeArrowheads="1"/>
            </p:cNvSpPr>
            <p:nvPr/>
          </p:nvSpPr>
          <p:spPr bwMode="auto">
            <a:xfrm>
              <a:off x="560" y="1960"/>
              <a:ext cx="2432" cy="25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2000" b="1">
                  <a:solidFill>
                    <a:srgbClr val="FFFF00"/>
                  </a:solidFill>
                  <a:latin typeface="Comic Sans MS" charset="0"/>
                </a:rPr>
                <a:t>การอธิษฐานที่กำแพง</a:t>
              </a:r>
              <a:endParaRPr lang="en-US" sz="2000" b="1">
                <a:solidFill>
                  <a:srgbClr val="FFFF00"/>
                </a:solidFill>
                <a:latin typeface="Comic Sans MS" charset="0"/>
              </a:endParaRPr>
            </a:p>
          </p:txBody>
        </p:sp>
      </p:grpSp>
      <p:sp>
        <p:nvSpPr>
          <p:cNvPr id="71690" name="Title 32"/>
          <p:cNvSpPr>
            <a:spLocks noGrp="1"/>
          </p:cNvSpPr>
          <p:nvPr>
            <p:ph type="title" idx="4294967295"/>
          </p:nvPr>
        </p:nvSpPr>
        <p:spPr bwMode="auto">
          <a:xfrm>
            <a:off x="495300" y="5641975"/>
            <a:ext cx="8229600" cy="458788"/>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r>
              <a:rPr lang="th-TH" sz="2400" b="1">
                <a:solidFill>
                  <a:srgbClr val="FFF814"/>
                </a:solidFill>
                <a:effectLst/>
                <a:latin typeface="Comic Sans MS" charset="0"/>
                <a:ea typeface="ＭＳ Ｐゴシック" charset="0"/>
                <a:cs typeface="ＭＳ Ｐゴシック" charset="0"/>
              </a:rPr>
              <a:t>กำแพงตะวันตกของภูเขาพระวิหาร</a:t>
            </a:r>
            <a:endParaRPr lang="en-US">
              <a:effectLst/>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42" name="Picture 2" descr="Jerusalem from Mt of Olives panorama, df 090101"/>
          <p:cNvPicPr preferRelativeResize="0">
            <a:picLocks noChangeAspect="1" noChangeArrowheads="1"/>
          </p:cNvPicPr>
          <p:nvPr>
            <p:custDataLst>
              <p:tags r:id="rId1"/>
            </p:custDataLst>
          </p:nvPr>
        </p:nvPicPr>
        <p:blipFill>
          <a:blip r:embed="rId4" cstate="screen">
            <a:extLst>
              <a:ext uri="{28A0092B-C50C-407E-A947-70E740481C1C}">
                <a14:useLocalDpi xmlns:a14="http://schemas.microsoft.com/office/drawing/2010/main"/>
              </a:ext>
            </a:extLst>
          </a:blip>
          <a:srcRect t="-217"/>
          <a:stretch>
            <a:fillRect/>
          </a:stretch>
        </p:blipFill>
        <p:spPr bwMode="auto">
          <a:xfrm>
            <a:off x="98425" y="1173163"/>
            <a:ext cx="8969375" cy="4484687"/>
          </a:xfrm>
          <a:prstGeom prst="rect">
            <a:avLst/>
          </a:prstGeom>
          <a:noFill/>
          <a:ln w="76200">
            <a:solidFill>
              <a:schemeClr val="accent2"/>
            </a:solidFill>
            <a:miter lim="800000"/>
            <a:headEnd/>
            <a:tailEnd/>
          </a:ln>
          <a:effectLst>
            <a:outerShdw blurRad="63500" dist="68978" dir="4020649"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pic>
      <p:sp>
        <p:nvSpPr>
          <p:cNvPr id="624677" name="Rectangle 37"/>
          <p:cNvSpPr>
            <a:spLocks noChangeArrowheads="1"/>
          </p:cNvSpPr>
          <p:nvPr/>
        </p:nvSpPr>
        <p:spPr bwMode="auto">
          <a:xfrm>
            <a:off x="50800" y="1182688"/>
            <a:ext cx="9093200" cy="1257300"/>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3731"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24664" name="Rectangle 24"/>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34</a:t>
            </a:r>
          </a:p>
        </p:txBody>
      </p:sp>
      <p:sp>
        <p:nvSpPr>
          <p:cNvPr id="624665" name="Text Box 25"/>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6:14-38;  </a:t>
            </a:r>
            <a:r>
              <a:rPr lang="th-TH" sz="1600" b="1">
                <a:solidFill>
                  <a:schemeClr val="tx1"/>
                </a:solidFill>
                <a:latin typeface="Comic Sans MS" charset="0"/>
              </a:rPr>
              <a:t>มธ.</a:t>
            </a:r>
            <a:r>
              <a:rPr lang="en-US" sz="1600" b="1">
                <a:solidFill>
                  <a:schemeClr val="tx1"/>
                </a:solidFill>
                <a:latin typeface="Comic Sans MS" charset="0"/>
              </a:rPr>
              <a:t> 21:12-17</a:t>
            </a:r>
          </a:p>
        </p:txBody>
      </p:sp>
      <p:sp>
        <p:nvSpPr>
          <p:cNvPr id="73734" name="Text Box 26"/>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pic>
        <p:nvPicPr>
          <p:cNvPr id="624667" name="Picture 2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4025" y="4305300"/>
            <a:ext cx="1944688" cy="1557338"/>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pic>
        <p:nvPicPr>
          <p:cNvPr id="624668" name="Picture 28"/>
          <p:cNvPicPr>
            <a:picLocks noChangeAspect="1" noChangeArrowheads="1"/>
          </p:cNvPicPr>
          <p:nvPr/>
        </p:nvPicPr>
        <p:blipFill>
          <a:blip r:embed="rId6" cstate="screen">
            <a:extLst>
              <a:ext uri="{28A0092B-C50C-407E-A947-70E740481C1C}">
                <a14:useLocalDpi xmlns:a14="http://schemas.microsoft.com/office/drawing/2010/main"/>
              </a:ext>
            </a:extLst>
          </a:blip>
          <a:srcRect l="19972" t="26277" r="15762" b="12953"/>
          <a:stretch>
            <a:fillRect/>
          </a:stretch>
        </p:blipFill>
        <p:spPr bwMode="auto">
          <a:xfrm>
            <a:off x="3487738" y="4592638"/>
            <a:ext cx="2171700" cy="1538287"/>
          </a:xfrm>
          <a:prstGeom prst="rect">
            <a:avLst/>
          </a:prstGeom>
          <a:noFill/>
          <a:ln w="76200">
            <a:solidFill>
              <a:schemeClr val="accent2"/>
            </a:solidFill>
            <a:miter lim="800000"/>
            <a:headEnd/>
            <a:tailEnd/>
          </a:ln>
          <a:effectLst>
            <a:outerShdw blurRad="63500" dist="107763" dir="2700000" algn="ctr" rotWithShape="0">
              <a:schemeClr val="bg2">
                <a:alpha val="74997"/>
              </a:schemeClr>
            </a:outerShdw>
          </a:effectLst>
        </p:spPr>
      </p:pic>
      <p:sp>
        <p:nvSpPr>
          <p:cNvPr id="73737" name="Text Box 29"/>
          <p:cNvSpPr txBox="1">
            <a:spLocks noChangeArrowheads="1"/>
          </p:cNvSpPr>
          <p:nvPr/>
        </p:nvSpPr>
        <p:spPr bwMode="auto">
          <a:xfrm>
            <a:off x="8602663" y="6477000"/>
            <a:ext cx="2587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6</a:t>
            </a:r>
          </a:p>
        </p:txBody>
      </p:sp>
      <p:sp>
        <p:nvSpPr>
          <p:cNvPr id="624670" name="AutoShape 30"/>
          <p:cNvSpPr>
            <a:spLocks noChangeArrowheads="1"/>
          </p:cNvSpPr>
          <p:nvPr/>
        </p:nvSpPr>
        <p:spPr bwMode="auto">
          <a:xfrm>
            <a:off x="676275" y="2652713"/>
            <a:ext cx="7581900" cy="1462087"/>
          </a:xfrm>
          <a:prstGeom prst="roundRect">
            <a:avLst>
              <a:gd name="adj" fmla="val 16667"/>
            </a:avLst>
          </a:prstGeom>
          <a:noFill/>
          <a:ln w="38100">
            <a:solidFill>
              <a:srgbClr val="1CFF23"/>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624672" name="Text Box 32"/>
          <p:cNvSpPr txBox="1">
            <a:spLocks noChangeArrowheads="1"/>
          </p:cNvSpPr>
          <p:nvPr/>
        </p:nvSpPr>
        <p:spPr bwMode="auto">
          <a:xfrm>
            <a:off x="263525" y="1535113"/>
            <a:ext cx="4154488"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dirty="0">
                <a:solidFill>
                  <a:srgbClr val="FFEA18"/>
                </a:solidFill>
                <a:effectLst>
                  <a:outerShdw blurRad="50800" dist="63500" dir="2700000" algn="tl" rotWithShape="0">
                    <a:srgbClr val="000000"/>
                  </a:outerShdw>
                </a:effectLst>
                <a:latin typeface="Arial" charset="0"/>
              </a:rPr>
              <a:t>• </a:t>
            </a:r>
            <a:r>
              <a:rPr lang="th-TH" sz="3200" b="1" dirty="0">
                <a:solidFill>
                  <a:srgbClr val="FFEA18"/>
                </a:solidFill>
                <a:effectLst>
                  <a:outerShdw blurRad="50800" dist="63500" dir="2700000" algn="tl" rotWithShape="0">
                    <a:srgbClr val="000000"/>
                  </a:outerShdw>
                </a:effectLst>
                <a:latin typeface="Arial" charset="0"/>
              </a:rPr>
              <a:t>ด้านจิตวิญญาณ</a:t>
            </a:r>
            <a:endParaRPr lang="en-US" sz="3200" b="1" dirty="0">
              <a:solidFill>
                <a:srgbClr val="FFEA18"/>
              </a:solidFill>
              <a:effectLst>
                <a:outerShdw blurRad="50800" dist="63500" dir="2700000" algn="tl" rotWithShape="0">
                  <a:srgbClr val="000000"/>
                </a:outerShdw>
              </a:effectLst>
              <a:latin typeface="Arial" charset="0"/>
            </a:endParaRPr>
          </a:p>
        </p:txBody>
      </p:sp>
      <p:sp>
        <p:nvSpPr>
          <p:cNvPr id="624673" name="Text Box 33"/>
          <p:cNvSpPr txBox="1">
            <a:spLocks noChangeArrowheads="1"/>
          </p:cNvSpPr>
          <p:nvPr/>
        </p:nvSpPr>
        <p:spPr bwMode="auto">
          <a:xfrm>
            <a:off x="827088" y="2127250"/>
            <a:ext cx="4238625" cy="579438"/>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dirty="0">
                <a:solidFill>
                  <a:srgbClr val="FFEA18"/>
                </a:solidFill>
                <a:effectLst>
                  <a:outerShdw blurRad="50800" dist="63500" dir="2700000" algn="tl" rotWithShape="0">
                    <a:srgbClr val="000000"/>
                  </a:outerShdw>
                </a:effectLst>
                <a:latin typeface="Arial" charset="0"/>
              </a:rPr>
              <a:t>• </a:t>
            </a:r>
            <a:r>
              <a:rPr lang="th-TH" sz="3200" b="1" dirty="0">
                <a:solidFill>
                  <a:srgbClr val="FFEA18"/>
                </a:solidFill>
                <a:effectLst>
                  <a:outerShdw blurRad="50800" dist="63500" dir="2700000" algn="tl" rotWithShape="0">
                    <a:srgbClr val="000000"/>
                  </a:outerShdw>
                </a:effectLst>
                <a:latin typeface="Arial" charset="0"/>
              </a:rPr>
              <a:t>ด้านศาสนศาสตร์</a:t>
            </a:r>
            <a:endParaRPr lang="en-US" sz="3200" b="1" dirty="0">
              <a:solidFill>
                <a:srgbClr val="FFEA18"/>
              </a:solidFill>
              <a:effectLst>
                <a:outerShdw blurRad="50800" dist="63500" dir="2700000" algn="tl" rotWithShape="0">
                  <a:srgbClr val="000000"/>
                </a:outerShdw>
              </a:effectLst>
              <a:latin typeface="Arial" charset="0"/>
            </a:endParaRPr>
          </a:p>
        </p:txBody>
      </p:sp>
      <p:sp>
        <p:nvSpPr>
          <p:cNvPr id="624674" name="Text Box 34"/>
          <p:cNvSpPr txBox="1">
            <a:spLocks noChangeArrowheads="1"/>
          </p:cNvSpPr>
          <p:nvPr/>
        </p:nvSpPr>
        <p:spPr bwMode="auto">
          <a:xfrm>
            <a:off x="1355725" y="2719388"/>
            <a:ext cx="2790825"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a:solidFill>
                  <a:srgbClr val="FFEA18"/>
                </a:solidFill>
                <a:effectLst>
                  <a:outerShdw blurRad="50800" dist="63500" dir="2700000" algn="tl" rotWithShape="0">
                    <a:srgbClr val="000000"/>
                  </a:outerShdw>
                </a:effectLst>
                <a:latin typeface="Arial" charset="0"/>
              </a:rPr>
              <a:t>• </a:t>
            </a:r>
            <a:r>
              <a:rPr lang="th-TH" sz="3200" b="1">
                <a:solidFill>
                  <a:srgbClr val="FFEA18"/>
                </a:solidFill>
                <a:effectLst>
                  <a:outerShdw blurRad="50800" dist="63500" dir="2700000" algn="tl" rotWithShape="0">
                    <a:srgbClr val="000000"/>
                  </a:outerShdw>
                </a:effectLst>
                <a:latin typeface="Arial" charset="0"/>
              </a:rPr>
              <a:t>ด้านการเมือง</a:t>
            </a:r>
            <a:endParaRPr lang="en-US" sz="3200" b="1">
              <a:solidFill>
                <a:srgbClr val="FFEA18"/>
              </a:solidFill>
              <a:effectLst>
                <a:outerShdw blurRad="50800" dist="63500" dir="2700000" algn="tl" rotWithShape="0">
                  <a:srgbClr val="000000"/>
                </a:outerShdw>
              </a:effectLst>
              <a:latin typeface="Arial" charset="0"/>
            </a:endParaRPr>
          </a:p>
        </p:txBody>
      </p:sp>
      <p:sp>
        <p:nvSpPr>
          <p:cNvPr id="624675" name="Text Box 35"/>
          <p:cNvSpPr txBox="1">
            <a:spLocks noChangeArrowheads="1"/>
          </p:cNvSpPr>
          <p:nvPr/>
        </p:nvSpPr>
        <p:spPr bwMode="auto">
          <a:xfrm>
            <a:off x="1909763" y="3297238"/>
            <a:ext cx="3268662" cy="579437"/>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a:solidFill>
                  <a:srgbClr val="FFEA18"/>
                </a:solidFill>
                <a:effectLst>
                  <a:outerShdw blurRad="50800" dist="63500" dir="2700000" algn="tl" rotWithShape="0">
                    <a:srgbClr val="000000"/>
                  </a:outerShdw>
                </a:effectLst>
                <a:latin typeface="Arial" charset="0"/>
              </a:rPr>
              <a:t>• </a:t>
            </a:r>
            <a:r>
              <a:rPr lang="th-TH" sz="3200" b="1">
                <a:solidFill>
                  <a:srgbClr val="FFEA18"/>
                </a:solidFill>
                <a:effectLst>
                  <a:outerShdw blurRad="50800" dist="63500" dir="2700000" algn="tl" rotWithShape="0">
                    <a:srgbClr val="000000"/>
                  </a:outerShdw>
                </a:effectLst>
                <a:latin typeface="Arial" charset="0"/>
              </a:rPr>
              <a:t>ด้านภูมิศาสตร์</a:t>
            </a:r>
            <a:endParaRPr lang="en-US" sz="3200" b="1">
              <a:solidFill>
                <a:srgbClr val="FFEA18"/>
              </a:solidFill>
              <a:effectLst>
                <a:outerShdw blurRad="50800" dist="63500" dir="2700000" algn="tl" rotWithShape="0">
                  <a:srgbClr val="000000"/>
                </a:outerShdw>
              </a:effectLst>
              <a:latin typeface="Arial" charset="0"/>
            </a:endParaRPr>
          </a:p>
        </p:txBody>
      </p:sp>
      <p:sp>
        <p:nvSpPr>
          <p:cNvPr id="624676" name="Text Box 36"/>
          <p:cNvSpPr txBox="1">
            <a:spLocks noChangeArrowheads="1"/>
          </p:cNvSpPr>
          <p:nvPr/>
        </p:nvSpPr>
        <p:spPr bwMode="auto">
          <a:xfrm>
            <a:off x="2514600" y="3952875"/>
            <a:ext cx="3608388" cy="579438"/>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3200" b="1" dirty="0">
                <a:solidFill>
                  <a:srgbClr val="FFEA18"/>
                </a:solidFill>
                <a:effectLst>
                  <a:outerShdw blurRad="50800" dist="63500" dir="2700000" algn="tl" rotWithShape="0">
                    <a:srgbClr val="000000"/>
                  </a:outerShdw>
                </a:effectLst>
                <a:latin typeface="Arial" charset="0"/>
              </a:rPr>
              <a:t>• </a:t>
            </a:r>
            <a:r>
              <a:rPr lang="th-TH" sz="3200" b="1" dirty="0">
                <a:solidFill>
                  <a:srgbClr val="FFEA18"/>
                </a:solidFill>
                <a:effectLst>
                  <a:outerShdw blurRad="50800" dist="63500" dir="2700000" algn="tl" rotWithShape="0">
                    <a:srgbClr val="000000"/>
                  </a:outerShdw>
                </a:effectLst>
                <a:latin typeface="Arial" charset="0"/>
              </a:rPr>
              <a:t>วันสิ้นโลก</a:t>
            </a:r>
            <a:endParaRPr lang="en-US" sz="3200" b="1" dirty="0">
              <a:solidFill>
                <a:srgbClr val="FFEA18"/>
              </a:solidFill>
              <a:effectLst>
                <a:outerShdw blurRad="50800" dist="63500" dir="2700000" algn="tl" rotWithShape="0">
                  <a:srgbClr val="000000"/>
                </a:outerShdw>
              </a:effectLst>
              <a:latin typeface="Arial" charset="0"/>
            </a:endParaRPr>
          </a:p>
        </p:txBody>
      </p:sp>
      <p:grpSp>
        <p:nvGrpSpPr>
          <p:cNvPr id="73744" name="Group 4"/>
          <p:cNvGrpSpPr>
            <a:grpSpLocks/>
          </p:cNvGrpSpPr>
          <p:nvPr/>
        </p:nvGrpSpPr>
        <p:grpSpPr bwMode="auto">
          <a:xfrm>
            <a:off x="7935913" y="3436938"/>
            <a:ext cx="1063625" cy="1843087"/>
            <a:chOff x="4999" y="2165"/>
            <a:chExt cx="670" cy="1161"/>
          </a:xfrm>
        </p:grpSpPr>
        <p:grpSp>
          <p:nvGrpSpPr>
            <p:cNvPr id="73746" name="Group 5"/>
            <p:cNvGrpSpPr>
              <a:grpSpLocks/>
            </p:cNvGrpSpPr>
            <p:nvPr/>
          </p:nvGrpSpPr>
          <p:grpSpPr bwMode="auto">
            <a:xfrm>
              <a:off x="4999" y="2165"/>
              <a:ext cx="670" cy="1161"/>
              <a:chOff x="4999" y="2165"/>
              <a:chExt cx="670" cy="1161"/>
            </a:xfrm>
          </p:grpSpPr>
          <p:sp>
            <p:nvSpPr>
              <p:cNvPr id="73748" name="Freeform 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3749" name="AutoShape 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73750" name="Rectangle 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73751" name="Line 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2" name="Rectangle 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3753" name="Rectangle 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3754" name="Line 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5" name="Line 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6" name="Line 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7" name="Line 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8" name="Line 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59" name="Line 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60" name="Line 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61" name="Line 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62" name="Line 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63" name="Line 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3764" name="Rectangle 22"/>
              <p:cNvSpPr>
                <a:spLocks noChangeArrowheads="1"/>
              </p:cNvSpPr>
              <p:nvPr/>
            </p:nvSpPr>
            <p:spPr bwMode="auto">
              <a:xfrm>
                <a:off x="4999" y="2165"/>
                <a:ext cx="57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73747" name="Rectangle 2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38" name="Title 37"/>
          <p:cNvSpPr>
            <a:spLocks noGrp="1"/>
          </p:cNvSpPr>
          <p:nvPr>
            <p:ph type="title" idx="4294967295"/>
          </p:nvPr>
        </p:nvSpPr>
        <p:spPr>
          <a:xfrm>
            <a:off x="647700" y="573088"/>
            <a:ext cx="8229600" cy="1143000"/>
          </a:xfrm>
          <a:prstGeom prst="rect">
            <a:avLst/>
          </a:prstGeom>
        </p:spPr>
        <p:txBody>
          <a:bodyPr/>
          <a:lstStyle/>
          <a:p>
            <a:pPr algn="ctr">
              <a:spcBef>
                <a:spcPct val="50000"/>
              </a:spcBef>
              <a:defRPr/>
            </a:pPr>
            <a:r>
              <a:rPr lang="th-TH" sz="3200" b="1" i="1">
                <a:solidFill>
                  <a:srgbClr val="37F1FA"/>
                </a:solidFill>
                <a:latin typeface="Arial" charset="0"/>
                <a:ea typeface="ＭＳ Ｐゴシック" charset="0"/>
                <a:cs typeface="ＭＳ Ｐゴシック" charset="0"/>
              </a:rPr>
              <a:t>ความสำคัญอันยิ่งใหญ่ของภูเขาพระวิหาร</a:t>
            </a:r>
            <a:r>
              <a:rPr lang="en-US" sz="3200" b="1" i="1">
                <a:solidFill>
                  <a:srgbClr val="37F1FA"/>
                </a:solidFill>
                <a:latin typeface="Arial" charset="0"/>
                <a:ea typeface="ＭＳ Ｐゴシック" charset="0"/>
                <a:cs typeface="ＭＳ Ｐゴシック"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24667"/>
                                        </p:tgtEl>
                                        <p:attrNameLst>
                                          <p:attrName>style.visibility</p:attrName>
                                        </p:attrNameLst>
                                      </p:cBhvr>
                                      <p:to>
                                        <p:strVal val="visible"/>
                                      </p:to>
                                    </p:set>
                                    <p:animEffect transition="in" filter="fade">
                                      <p:cBhvr>
                                        <p:cTn id="7" dur="1000"/>
                                        <p:tgtEl>
                                          <p:spTgt spid="6246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24668"/>
                                        </p:tgtEl>
                                        <p:attrNameLst>
                                          <p:attrName>style.visibility</p:attrName>
                                        </p:attrNameLst>
                                      </p:cBhvr>
                                      <p:to>
                                        <p:strVal val="visible"/>
                                      </p:to>
                                    </p:set>
                                    <p:animEffect transition="in" filter="fade">
                                      <p:cBhvr>
                                        <p:cTn id="11" dur="1000"/>
                                        <p:tgtEl>
                                          <p:spTgt spid="62466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24677"/>
                                        </p:tgtEl>
                                        <p:attrNameLst>
                                          <p:attrName>style.visibility</p:attrName>
                                        </p:attrNameLst>
                                      </p:cBhvr>
                                      <p:to>
                                        <p:strVal val="visible"/>
                                      </p:to>
                                    </p:set>
                                    <p:animEffect transition="in" filter="fade">
                                      <p:cBhvr>
                                        <p:cTn id="16" dur="500"/>
                                        <p:tgtEl>
                                          <p:spTgt spid="62467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24670"/>
                                        </p:tgtEl>
                                        <p:attrNameLst>
                                          <p:attrName>style.visibility</p:attrName>
                                        </p:attrNameLst>
                                      </p:cBhvr>
                                      <p:to>
                                        <p:strVal val="visible"/>
                                      </p:to>
                                    </p:set>
                                    <p:animEffect transition="in" filter="wipe(left)">
                                      <p:cBhvr>
                                        <p:cTn id="20" dur="1000"/>
                                        <p:tgtEl>
                                          <p:spTgt spid="624670"/>
                                        </p:tgtEl>
                                      </p:cBhvr>
                                    </p:animEffect>
                                  </p:childTnLst>
                                </p:cTn>
                              </p:par>
                            </p:childTnLst>
                          </p:cTn>
                        </p:par>
                        <p:par>
                          <p:cTn id="21" fill="hold" nodeType="afterGroup">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624672">
                                            <p:txEl>
                                              <p:pRg st="0" end="0"/>
                                            </p:txEl>
                                          </p:spTgt>
                                        </p:tgtEl>
                                        <p:attrNameLst>
                                          <p:attrName>style.visibility</p:attrName>
                                        </p:attrNameLst>
                                      </p:cBhvr>
                                      <p:to>
                                        <p:strVal val="visible"/>
                                      </p:to>
                                    </p:set>
                                    <p:animEffect transition="in" filter="wipe(left)">
                                      <p:cBhvr>
                                        <p:cTn id="24" dur="500"/>
                                        <p:tgtEl>
                                          <p:spTgt spid="624672">
                                            <p:txEl>
                                              <p:pRg st="0" end="0"/>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24673">
                                            <p:txEl>
                                              <p:pRg st="0" end="0"/>
                                            </p:txEl>
                                          </p:spTgt>
                                        </p:tgtEl>
                                        <p:attrNameLst>
                                          <p:attrName>style.visibility</p:attrName>
                                        </p:attrNameLst>
                                      </p:cBhvr>
                                      <p:to>
                                        <p:strVal val="visible"/>
                                      </p:to>
                                    </p:set>
                                    <p:animEffect transition="in" filter="wipe(left)">
                                      <p:cBhvr>
                                        <p:cTn id="29" dur="500"/>
                                        <p:tgtEl>
                                          <p:spTgt spid="624673">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24674">
                                            <p:txEl>
                                              <p:pRg st="0" end="0"/>
                                            </p:txEl>
                                          </p:spTgt>
                                        </p:tgtEl>
                                        <p:attrNameLst>
                                          <p:attrName>style.visibility</p:attrName>
                                        </p:attrNameLst>
                                      </p:cBhvr>
                                      <p:to>
                                        <p:strVal val="visible"/>
                                      </p:to>
                                    </p:set>
                                    <p:animEffect transition="in" filter="wipe(left)">
                                      <p:cBhvr>
                                        <p:cTn id="34" dur="500"/>
                                        <p:tgtEl>
                                          <p:spTgt spid="624674">
                                            <p:txEl>
                                              <p:pRg st="0" end="0"/>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24675">
                                            <p:txEl>
                                              <p:pRg st="0" end="0"/>
                                            </p:txEl>
                                          </p:spTgt>
                                        </p:tgtEl>
                                        <p:attrNameLst>
                                          <p:attrName>style.visibility</p:attrName>
                                        </p:attrNameLst>
                                      </p:cBhvr>
                                      <p:to>
                                        <p:strVal val="visible"/>
                                      </p:to>
                                    </p:set>
                                    <p:animEffect transition="in" filter="wipe(left)">
                                      <p:cBhvr>
                                        <p:cTn id="39" dur="500"/>
                                        <p:tgtEl>
                                          <p:spTgt spid="624675">
                                            <p:txEl>
                                              <p:pRg st="0" end="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24676">
                                            <p:txEl>
                                              <p:pRg st="0" end="0"/>
                                            </p:txEl>
                                          </p:spTgt>
                                        </p:tgtEl>
                                        <p:attrNameLst>
                                          <p:attrName>style.visibility</p:attrName>
                                        </p:attrNameLst>
                                      </p:cBhvr>
                                      <p:to>
                                        <p:strVal val="visible"/>
                                      </p:to>
                                    </p:set>
                                    <p:animEffect transition="in" filter="wipe(left)">
                                      <p:cBhvr>
                                        <p:cTn id="44" dur="500"/>
                                        <p:tgtEl>
                                          <p:spTgt spid="62467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7" grpId="0" animBg="1"/>
      <p:bldP spid="624670" grpId="0" animBg="1"/>
      <p:bldP spid="624672" grpId="0" build="p" autoUpdateAnimBg="0" advAuto="0"/>
      <p:bldP spid="624673" grpId="0" build="p" autoUpdateAnimBg="0"/>
      <p:bldP spid="624674" grpId="0" build="p" autoUpdateAnimBg="0"/>
      <p:bldP spid="624675" grpId="0" build="p" autoUpdateAnimBg="0"/>
      <p:bldP spid="624676"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ext Box 23"/>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75778" name="Text Box 8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49983" name="Picture 95" descr="Jerusalem and wilderness aerial from w, tb q010703"/>
          <p:cNvPicPr preferRelativeResize="0">
            <a:picLocks noChangeAspect="1" noChangeArrowheads="1"/>
          </p:cNvPicPr>
          <p:nvPr>
            <p:custDataLst>
              <p:tags r:id="rId1"/>
            </p:custDataLst>
          </p:nvPr>
        </p:nvPicPr>
        <p:blipFill>
          <a:blip r:embed="rId4"/>
          <a:srcRect/>
          <a:stretch>
            <a:fillRect/>
          </a:stretch>
        </p:blipFill>
        <p:spPr bwMode="auto">
          <a:xfrm>
            <a:off x="576263" y="536575"/>
            <a:ext cx="7927975" cy="5729288"/>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49984" name="Oval 96"/>
          <p:cNvSpPr>
            <a:spLocks noChangeArrowheads="1"/>
          </p:cNvSpPr>
          <p:nvPr/>
        </p:nvSpPr>
        <p:spPr bwMode="auto">
          <a:xfrm>
            <a:off x="3067050" y="2603500"/>
            <a:ext cx="1119188" cy="401638"/>
          </a:xfrm>
          <a:prstGeom prst="ellipse">
            <a:avLst/>
          </a:prstGeom>
          <a:noFill/>
          <a:ln w="57150">
            <a:solidFill>
              <a:srgbClr val="F8131B"/>
            </a:solidFill>
            <a:round/>
            <a:headEnd/>
            <a:tailEnd/>
          </a:ln>
          <a:effectLst>
            <a:outerShdw blurRad="63500" dist="63500" dir="3187806" algn="ctr" rotWithShape="0">
              <a:schemeClr val="bg2">
                <a:alpha val="74998"/>
              </a:schemeClr>
            </a:outerShdw>
          </a:effectLst>
        </p:spPr>
        <p:txBody>
          <a:bodyPr wrap="none" anchor="ctr"/>
          <a:lstStyle/>
          <a:p>
            <a:pPr>
              <a:defRPr/>
            </a:pPr>
            <a:endParaRPr lang="th-TH"/>
          </a:p>
        </p:txBody>
      </p:sp>
      <p:sp>
        <p:nvSpPr>
          <p:cNvPr id="549979" name="Rectangle 91"/>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35</a:t>
            </a:r>
          </a:p>
        </p:txBody>
      </p:sp>
      <p:sp>
        <p:nvSpPr>
          <p:cNvPr id="75782" name="Text Box 9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50003" name="Oval 115"/>
          <p:cNvSpPr>
            <a:spLocks noChangeArrowheads="1"/>
          </p:cNvSpPr>
          <p:nvPr/>
        </p:nvSpPr>
        <p:spPr bwMode="auto">
          <a:xfrm>
            <a:off x="165100" y="1498600"/>
            <a:ext cx="8813800" cy="5151438"/>
          </a:xfrm>
          <a:prstGeom prst="ellipse">
            <a:avLst/>
          </a:prstGeom>
          <a:noFill/>
          <a:ln w="57150">
            <a:solidFill>
              <a:srgbClr val="5681FC"/>
            </a:solidFill>
            <a:round/>
            <a:headEnd/>
            <a:tailEnd/>
          </a:ln>
          <a:effectLst>
            <a:outerShdw blurRad="63500" dist="63500" dir="3187806" algn="ctr" rotWithShape="0">
              <a:schemeClr val="bg2">
                <a:alpha val="74998"/>
              </a:schemeClr>
            </a:outerShdw>
          </a:effectLst>
        </p:spPr>
        <p:txBody>
          <a:bodyPr wrap="none" anchor="ctr"/>
          <a:lstStyle/>
          <a:p>
            <a:pPr>
              <a:defRPr/>
            </a:pPr>
            <a:endParaRPr lang="th-TH"/>
          </a:p>
        </p:txBody>
      </p:sp>
      <p:sp>
        <p:nvSpPr>
          <p:cNvPr id="550004" name="Text Box 116"/>
          <p:cNvSpPr txBox="1">
            <a:spLocks noChangeArrowheads="1"/>
          </p:cNvSpPr>
          <p:nvPr/>
        </p:nvSpPr>
        <p:spPr bwMode="auto">
          <a:xfrm>
            <a:off x="1765300" y="0"/>
            <a:ext cx="566896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6:14-38;  </a:t>
            </a:r>
            <a:r>
              <a:rPr lang="th-TH" sz="1600" b="1">
                <a:solidFill>
                  <a:schemeClr val="tx1"/>
                </a:solidFill>
                <a:latin typeface="Comic Sans MS" charset="0"/>
              </a:rPr>
              <a:t>มธ.</a:t>
            </a:r>
            <a:r>
              <a:rPr lang="en-US" sz="1600" b="1">
                <a:solidFill>
                  <a:schemeClr val="tx1"/>
                </a:solidFill>
                <a:latin typeface="Comic Sans MS" charset="0"/>
              </a:rPr>
              <a:t> 21:12-17</a:t>
            </a:r>
          </a:p>
        </p:txBody>
      </p:sp>
      <p:sp>
        <p:nvSpPr>
          <p:cNvPr id="11" name="Title 10"/>
          <p:cNvSpPr>
            <a:spLocks noGrp="1"/>
          </p:cNvSpPr>
          <p:nvPr>
            <p:ph type="title" idx="4294967295"/>
          </p:nvPr>
        </p:nvSpPr>
        <p:spPr>
          <a:xfrm>
            <a:off x="517525" y="558800"/>
            <a:ext cx="8229600" cy="1143000"/>
          </a:xfrm>
          <a:prstGeom prst="rect">
            <a:avLst/>
          </a:prstGeom>
        </p:spPr>
        <p:txBody>
          <a:bodyPr/>
          <a:lstStyle/>
          <a:p>
            <a:pPr algn="ctr">
              <a:defRPr/>
            </a:pPr>
            <a:r>
              <a:rPr lang="th-TH" sz="2800" b="1" i="1">
                <a:solidFill>
                  <a:srgbClr val="0831AD"/>
                </a:solidFill>
                <a:latin typeface="Comic Sans MS" charset="0"/>
                <a:ea typeface="ＭＳ Ｐゴシック" charset="0"/>
                <a:cs typeface="ＭＳ Ｐゴシック" charset="0"/>
              </a:rPr>
              <a:t>ภูเขาพระวิหารที่กรุงเยรูซาเล็มในปัจจุบัน</a:t>
            </a:r>
            <a:r>
              <a:rPr lang="en-US" altLang="ja-JP" sz="2800" b="1" i="1">
                <a:solidFill>
                  <a:srgbClr val="0831AD"/>
                </a:solidFill>
                <a:latin typeface="Comic Sans MS" charset="0"/>
                <a:ea typeface="ＭＳ Ｐゴシック" charset="0"/>
                <a:cs typeface="ＭＳ Ｐゴシック" charset="0"/>
              </a:rPr>
              <a:t>: </a:t>
            </a:r>
            <a:br>
              <a:rPr lang="en-US" altLang="ja-JP" sz="2800" b="1" i="1">
                <a:solidFill>
                  <a:srgbClr val="0831AD"/>
                </a:solidFill>
                <a:latin typeface="Comic Sans MS" charset="0"/>
                <a:ea typeface="ＭＳ Ｐゴシック" charset="0"/>
                <a:cs typeface="ＭＳ Ｐゴシック" charset="0"/>
              </a:rPr>
            </a:br>
            <a:r>
              <a:rPr lang="th-TH" altLang="ja-JP" sz="2800" b="1" i="1">
                <a:solidFill>
                  <a:srgbClr val="0831AD"/>
                </a:solidFill>
                <a:latin typeface="Comic Sans MS" charset="0"/>
                <a:ea typeface="ＭＳ Ｐゴシック" charset="0"/>
                <a:cs typeface="ＭＳ Ｐゴシック" charset="0"/>
              </a:rPr>
              <a:t>จุดศูนย์กลางที่สำคัญของโลก</a:t>
            </a:r>
            <a:endParaRPr lang="en-US">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49984"/>
                                        </p:tgtEl>
                                        <p:attrNameLst>
                                          <p:attrName>style.visibility</p:attrName>
                                        </p:attrNameLst>
                                      </p:cBhvr>
                                      <p:to>
                                        <p:strVal val="visible"/>
                                      </p:to>
                                    </p:set>
                                    <p:anim calcmode="lin" valueType="num">
                                      <p:cBhvr>
                                        <p:cTn id="7" dur="500" fill="hold"/>
                                        <p:tgtEl>
                                          <p:spTgt spid="549984"/>
                                        </p:tgtEl>
                                        <p:attrNameLst>
                                          <p:attrName>ppt_w</p:attrName>
                                        </p:attrNameLst>
                                      </p:cBhvr>
                                      <p:tavLst>
                                        <p:tav tm="0">
                                          <p:val>
                                            <p:strVal val="2/3*#ppt_w"/>
                                          </p:val>
                                        </p:tav>
                                        <p:tav tm="100000">
                                          <p:val>
                                            <p:strVal val="#ppt_w"/>
                                          </p:val>
                                        </p:tav>
                                      </p:tavLst>
                                    </p:anim>
                                    <p:anim calcmode="lin" valueType="num">
                                      <p:cBhvr>
                                        <p:cTn id="8" dur="500" fill="hold"/>
                                        <p:tgtEl>
                                          <p:spTgt spid="549984"/>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50003"/>
                                        </p:tgtEl>
                                        <p:attrNameLst>
                                          <p:attrName>style.visibility</p:attrName>
                                        </p:attrNameLst>
                                      </p:cBhvr>
                                      <p:to>
                                        <p:strVal val="visible"/>
                                      </p:to>
                                    </p:set>
                                    <p:animEffect transition="in" filter="fade">
                                      <p:cBhvr>
                                        <p:cTn id="12" dur="5000"/>
                                        <p:tgtEl>
                                          <p:spTgt spid="550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984" grpId="0" animBg="1"/>
      <p:bldP spid="55000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5" name="Group 139"/>
          <p:cNvGrpSpPr>
            <a:grpSpLocks/>
          </p:cNvGrpSpPr>
          <p:nvPr/>
        </p:nvGrpSpPr>
        <p:grpSpPr bwMode="auto">
          <a:xfrm>
            <a:off x="6334125" y="3360738"/>
            <a:ext cx="920750" cy="1009650"/>
            <a:chOff x="6289985" y="1029339"/>
            <a:chExt cx="919814" cy="1010116"/>
          </a:xfrm>
        </p:grpSpPr>
        <p:grpSp>
          <p:nvGrpSpPr>
            <p:cNvPr id="77903" name="Group 75"/>
            <p:cNvGrpSpPr>
              <a:grpSpLocks/>
            </p:cNvGrpSpPr>
            <p:nvPr/>
          </p:nvGrpSpPr>
          <p:grpSpPr bwMode="auto">
            <a:xfrm>
              <a:off x="6289985" y="1134030"/>
              <a:ext cx="919814" cy="736467"/>
              <a:chOff x="578" y="2316"/>
              <a:chExt cx="2105" cy="1421"/>
            </a:xfrm>
          </p:grpSpPr>
          <p:sp>
            <p:nvSpPr>
              <p:cNvPr id="77909"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7910"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77904"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7905"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7906"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7907"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7908"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77826" name="Group 148"/>
          <p:cNvGrpSpPr>
            <a:grpSpLocks/>
          </p:cNvGrpSpPr>
          <p:nvPr/>
        </p:nvGrpSpPr>
        <p:grpSpPr bwMode="auto">
          <a:xfrm>
            <a:off x="6330950" y="1331913"/>
            <a:ext cx="920750" cy="1009650"/>
            <a:chOff x="6289985" y="1029339"/>
            <a:chExt cx="919814" cy="1010116"/>
          </a:xfrm>
        </p:grpSpPr>
        <p:grpSp>
          <p:nvGrpSpPr>
            <p:cNvPr id="77895" name="Group 75"/>
            <p:cNvGrpSpPr>
              <a:grpSpLocks/>
            </p:cNvGrpSpPr>
            <p:nvPr/>
          </p:nvGrpSpPr>
          <p:grpSpPr bwMode="auto">
            <a:xfrm>
              <a:off x="6289985" y="1134030"/>
              <a:ext cx="919814" cy="736467"/>
              <a:chOff x="578" y="2316"/>
              <a:chExt cx="2105" cy="1421"/>
            </a:xfrm>
          </p:grpSpPr>
          <p:sp>
            <p:nvSpPr>
              <p:cNvPr id="77901"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7902"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77896"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7897"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7898"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7899"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7900"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53862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7782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7782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7783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38631"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81320" dir="3080412"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77832"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7833"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538636"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77835" name="Group 13"/>
          <p:cNvGrpSpPr>
            <a:grpSpLocks/>
          </p:cNvGrpSpPr>
          <p:nvPr/>
        </p:nvGrpSpPr>
        <p:grpSpPr bwMode="auto">
          <a:xfrm>
            <a:off x="901700" y="2603500"/>
            <a:ext cx="2201863" cy="1765300"/>
            <a:chOff x="568" y="1640"/>
            <a:chExt cx="1387" cy="1112"/>
          </a:xfrm>
        </p:grpSpPr>
        <p:grpSp>
          <p:nvGrpSpPr>
            <p:cNvPr id="77890" name="Group 14"/>
            <p:cNvGrpSpPr>
              <a:grpSpLocks/>
            </p:cNvGrpSpPr>
            <p:nvPr/>
          </p:nvGrpSpPr>
          <p:grpSpPr bwMode="auto">
            <a:xfrm>
              <a:off x="568" y="1640"/>
              <a:ext cx="1249" cy="1112"/>
              <a:chOff x="568" y="1640"/>
              <a:chExt cx="1249" cy="1112"/>
            </a:xfrm>
          </p:grpSpPr>
          <p:sp>
            <p:nvSpPr>
              <p:cNvPr id="538639" name="Oval 15"/>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77893" name="Freeform 16"/>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77894" name="Freeform 17"/>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8642" name="Rectangle 18"/>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77836" name="Rectangle 19"/>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7837" name="Line 20"/>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38" name="Line 21"/>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39" name="Line 22"/>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0" name="Line 23"/>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1" name="Line 24"/>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2" name="Line 25"/>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3" name="Line 26"/>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4" name="Line 27"/>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5" name="Line 28"/>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46" name="Rectangle 29"/>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7847" name="Rectangle 30"/>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7848" name="Rectangle 31"/>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38797" name="Rectangle 173"/>
          <p:cNvSpPr>
            <a:spLocks noChangeArrowheads="1"/>
          </p:cNvSpPr>
          <p:nvPr/>
        </p:nvSpPr>
        <p:spPr bwMode="auto">
          <a:xfrm>
            <a:off x="3105150" y="4670425"/>
            <a:ext cx="3094038" cy="1160463"/>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7850" name="Rectangle 32"/>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7851" name="Line 36"/>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52" name="Text Box 65"/>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38691" name="Oval 67"/>
          <p:cNvSpPr>
            <a:spLocks noChangeArrowheads="1"/>
          </p:cNvSpPr>
          <p:nvPr/>
        </p:nvSpPr>
        <p:spPr bwMode="auto">
          <a:xfrm>
            <a:off x="3587750" y="1249363"/>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538692" name="Oval 68"/>
          <p:cNvSpPr>
            <a:spLocks noChangeArrowheads="1"/>
          </p:cNvSpPr>
          <p:nvPr/>
        </p:nvSpPr>
        <p:spPr bwMode="auto">
          <a:xfrm>
            <a:off x="4079875" y="12461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538693" name="Oval 69"/>
          <p:cNvSpPr>
            <a:spLocks noChangeArrowheads="1"/>
          </p:cNvSpPr>
          <p:nvPr/>
        </p:nvSpPr>
        <p:spPr bwMode="auto">
          <a:xfrm>
            <a:off x="4632325" y="1220788"/>
            <a:ext cx="862013" cy="752475"/>
          </a:xfrm>
          <a:prstGeom prst="ellipse">
            <a:avLst/>
          </a:prstGeom>
          <a:noFill/>
          <a:ln w="76200">
            <a:solidFill>
              <a:srgbClr val="FF00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nvGrpSpPr>
          <p:cNvPr id="77856" name="Group 108"/>
          <p:cNvGrpSpPr>
            <a:grpSpLocks/>
          </p:cNvGrpSpPr>
          <p:nvPr/>
        </p:nvGrpSpPr>
        <p:grpSpPr bwMode="auto">
          <a:xfrm>
            <a:off x="7943850" y="3436938"/>
            <a:ext cx="1055688" cy="1843087"/>
            <a:chOff x="5004" y="2165"/>
            <a:chExt cx="665" cy="1161"/>
          </a:xfrm>
        </p:grpSpPr>
        <p:grpSp>
          <p:nvGrpSpPr>
            <p:cNvPr id="77871" name="Group 109"/>
            <p:cNvGrpSpPr>
              <a:grpSpLocks/>
            </p:cNvGrpSpPr>
            <p:nvPr/>
          </p:nvGrpSpPr>
          <p:grpSpPr bwMode="auto">
            <a:xfrm>
              <a:off x="5004" y="2165"/>
              <a:ext cx="665" cy="1161"/>
              <a:chOff x="5004" y="2165"/>
              <a:chExt cx="665" cy="1161"/>
            </a:xfrm>
          </p:grpSpPr>
          <p:sp>
            <p:nvSpPr>
              <p:cNvPr id="77873" name="Freeform 11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7874" name="AutoShape 11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77875" name="Rectangle 11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77876" name="Line 11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77" name="Rectangle 11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7878" name="Rectangle 11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7879" name="Line 11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0" name="Line 11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1" name="Line 11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2" name="Line 11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3" name="Line 12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4" name="Line 12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5" name="Line 12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6" name="Line 12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7" name="Line 12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8" name="Line 12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7889" name="Rectangle 126"/>
              <p:cNvSpPr>
                <a:spLocks noChangeArrowheads="1"/>
              </p:cNvSpPr>
              <p:nvPr/>
            </p:nvSpPr>
            <p:spPr bwMode="auto">
              <a:xfrm>
                <a:off x="5004" y="2165"/>
                <a:ext cx="57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77872" name="Rectangle 12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7857" name="Text Box 12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pic>
        <p:nvPicPr>
          <p:cNvPr id="538754" name="Picture 1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40050" y="2459038"/>
            <a:ext cx="2292350" cy="183515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538756"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36</a:t>
            </a:r>
          </a:p>
        </p:txBody>
      </p:sp>
      <p:sp>
        <p:nvSpPr>
          <p:cNvPr id="77860" name="Text Box 13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8781" name="Rectangle 157"/>
          <p:cNvSpPr>
            <a:spLocks noChangeArrowheads="1"/>
          </p:cNvSpPr>
          <p:nvPr/>
        </p:nvSpPr>
        <p:spPr bwMode="auto">
          <a:xfrm>
            <a:off x="6213475" y="2197100"/>
            <a:ext cx="241141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Arial" charset="0"/>
              </a:rPr>
              <a:t>2 </a:t>
            </a:r>
            <a:r>
              <a:rPr lang="th-TH" b="1" i="1">
                <a:solidFill>
                  <a:schemeClr val="tx1"/>
                </a:solidFill>
                <a:latin typeface="Arial" charset="0"/>
              </a:rPr>
              <a:t>ซมอ.</a:t>
            </a:r>
            <a:r>
              <a:rPr lang="en-US" b="1" i="1">
                <a:solidFill>
                  <a:schemeClr val="tx1"/>
                </a:solidFill>
                <a:latin typeface="Arial" charset="0"/>
              </a:rPr>
              <a:t> 7:4-16</a:t>
            </a:r>
          </a:p>
          <a:p>
            <a:pPr>
              <a:defRPr/>
            </a:pPr>
            <a:r>
              <a:rPr lang="en-US" b="1" i="1">
                <a:solidFill>
                  <a:schemeClr val="tx1"/>
                </a:solidFill>
                <a:latin typeface="Arial" charset="0"/>
              </a:rPr>
              <a:t>1 </a:t>
            </a:r>
            <a:r>
              <a:rPr lang="th-TH" b="1" i="1">
                <a:solidFill>
                  <a:schemeClr val="tx1"/>
                </a:solidFill>
                <a:latin typeface="Arial" charset="0"/>
              </a:rPr>
              <a:t>พศด.</a:t>
            </a:r>
            <a:r>
              <a:rPr lang="en-US" b="1" i="1">
                <a:solidFill>
                  <a:schemeClr val="tx1"/>
                </a:solidFill>
                <a:latin typeface="Arial" charset="0"/>
              </a:rPr>
              <a:t> 17:3-15</a:t>
            </a:r>
          </a:p>
        </p:txBody>
      </p:sp>
      <p:sp>
        <p:nvSpPr>
          <p:cNvPr id="538793"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tx1"/>
                </a:solidFill>
                <a:latin typeface="Kosher-Normal" pitchFamily="-112" charset="0"/>
                <a:ea typeface="+mn-ea"/>
                <a:cs typeface="+mn-cs"/>
              </a:rPr>
              <a:t>DC</a:t>
            </a:r>
          </a:p>
        </p:txBody>
      </p:sp>
      <p:sp>
        <p:nvSpPr>
          <p:cNvPr id="77863" name="Text Box 171"/>
          <p:cNvSpPr txBox="1">
            <a:spLocks noChangeArrowheads="1"/>
          </p:cNvSpPr>
          <p:nvPr/>
        </p:nvSpPr>
        <p:spPr bwMode="auto">
          <a:xfrm>
            <a:off x="8602663"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6</a:t>
            </a:r>
            <a:endParaRPr lang="en-US" sz="1600">
              <a:solidFill>
                <a:srgbClr val="FFA27C"/>
              </a:solidFill>
              <a:latin typeface="Comic Sans MS" charset="0"/>
            </a:endParaRPr>
          </a:p>
        </p:txBody>
      </p:sp>
      <p:sp>
        <p:nvSpPr>
          <p:cNvPr id="538799" name="Text Box 175"/>
          <p:cNvSpPr txBox="1">
            <a:spLocks noChangeArrowheads="1"/>
          </p:cNvSpPr>
          <p:nvPr/>
        </p:nvSpPr>
        <p:spPr bwMode="auto">
          <a:xfrm>
            <a:off x="465138" y="5502275"/>
            <a:ext cx="8148637" cy="6413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3600" b="1">
                <a:solidFill>
                  <a:schemeClr val="tx1"/>
                </a:solidFill>
                <a:effectLst>
                  <a:outerShdw blurRad="38100" dist="38100" dir="2700000" algn="tl">
                    <a:srgbClr val="000000"/>
                  </a:outerShdw>
                </a:effectLst>
                <a:latin typeface="Comic Sans MS" charset="0"/>
              </a:rPr>
              <a:t>ปัญหาใหญ่</a:t>
            </a:r>
            <a:r>
              <a:rPr lang="en-US" sz="3600" b="1">
                <a:solidFill>
                  <a:schemeClr val="tx1"/>
                </a:solidFill>
                <a:effectLst>
                  <a:outerShdw blurRad="38100" dist="38100" dir="2700000" algn="tl">
                    <a:srgbClr val="000000"/>
                  </a:outerShdw>
                </a:effectLst>
                <a:latin typeface="Comic Sans MS" charset="0"/>
              </a:rPr>
              <a:t>: </a:t>
            </a:r>
            <a:r>
              <a:rPr lang="th-TH" sz="3600" b="1">
                <a:solidFill>
                  <a:schemeClr val="tx1"/>
                </a:solidFill>
                <a:effectLst>
                  <a:outerShdw blurRad="38100" dist="38100" dir="2700000" algn="tl">
                    <a:srgbClr val="000000"/>
                  </a:outerShdw>
                </a:effectLst>
                <a:latin typeface="Comic Sans MS" charset="0"/>
              </a:rPr>
              <a:t>จะต้องถูกสะสาง</a:t>
            </a:r>
            <a:endParaRPr lang="en-US" sz="3600" b="1">
              <a:solidFill>
                <a:schemeClr val="tx1"/>
              </a:solidFill>
              <a:effectLst>
                <a:outerShdw blurRad="38100" dist="38100" dir="2700000" algn="tl">
                  <a:srgbClr val="000000"/>
                </a:outerShdw>
              </a:effectLst>
              <a:latin typeface="Comic Sans MS" charset="0"/>
            </a:endParaRPr>
          </a:p>
        </p:txBody>
      </p:sp>
      <p:grpSp>
        <p:nvGrpSpPr>
          <p:cNvPr id="77865" name="Group 90"/>
          <p:cNvGrpSpPr>
            <a:grpSpLocks/>
          </p:cNvGrpSpPr>
          <p:nvPr/>
        </p:nvGrpSpPr>
        <p:grpSpPr bwMode="auto">
          <a:xfrm>
            <a:off x="519113" y="117475"/>
            <a:ext cx="854075" cy="1720850"/>
            <a:chOff x="519113" y="312738"/>
            <a:chExt cx="854075" cy="1910769"/>
          </a:xfrm>
        </p:grpSpPr>
        <p:sp>
          <p:nvSpPr>
            <p:cNvPr id="92" name="Rectangle 9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7" name="Title 136"/>
          <p:cNvSpPr>
            <a:spLocks noGrp="1"/>
          </p:cNvSpPr>
          <p:nvPr>
            <p:ph type="title" idx="4294967295"/>
          </p:nvPr>
        </p:nvSpPr>
        <p:spPr>
          <a:xfrm>
            <a:off x="423863" y="4891088"/>
            <a:ext cx="8229600" cy="64611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600" b="1">
                <a:solidFill>
                  <a:schemeClr val="tx1"/>
                </a:solidFill>
                <a:latin typeface="Comic Sans MS" charset="0"/>
                <a:ea typeface="ＭＳ Ｐゴシック" charset="0"/>
                <a:cs typeface="ＭＳ Ｐゴシック" charset="0"/>
              </a:rPr>
              <a:t>ซาโลมอน</a:t>
            </a:r>
            <a:r>
              <a:rPr lang="en-US" sz="3600" b="1">
                <a:solidFill>
                  <a:schemeClr val="tx1"/>
                </a:solidFill>
                <a:latin typeface="Comic Sans MS" charset="0"/>
                <a:ea typeface="ＭＳ Ｐゴシック" charset="0"/>
                <a:cs typeface="ＭＳ Ｐゴシック" charset="0"/>
              </a:rPr>
              <a:t>: </a:t>
            </a:r>
            <a:r>
              <a:rPr lang="th-TH" sz="3600" b="1">
                <a:solidFill>
                  <a:schemeClr val="tx1"/>
                </a:solidFill>
                <a:latin typeface="Comic Sans MS" charset="0"/>
                <a:ea typeface="ＭＳ Ｐゴシック" charset="0"/>
                <a:cs typeface="ＭＳ Ｐゴシック" charset="0"/>
              </a:rPr>
              <a:t>ความคิดที่ยิ่งใหญ่</a:t>
            </a:r>
            <a:r>
              <a:rPr lang="en-US" sz="3600" b="1">
                <a:solidFill>
                  <a:schemeClr val="tx1"/>
                </a:solidFill>
                <a:latin typeface="Comic Sans MS" charset="0"/>
                <a:ea typeface="ＭＳ Ｐゴシック" charset="0"/>
                <a:cs typeface="ＭＳ Ｐゴシック" charset="0"/>
              </a:rPr>
              <a:t>!</a:t>
            </a:r>
          </a:p>
        </p:txBody>
      </p:sp>
      <p:sp>
        <p:nvSpPr>
          <p:cNvPr id="77867" name="TextBox 138"/>
          <p:cNvSpPr txBox="1">
            <a:spLocks noChangeArrowheads="1"/>
          </p:cNvSpPr>
          <p:nvPr/>
        </p:nvSpPr>
        <p:spPr bwMode="auto">
          <a:xfrm>
            <a:off x="-1284288" y="3690938"/>
            <a:ext cx="184150" cy="52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endParaRPr lang="th-TH"/>
          </a:p>
        </p:txBody>
      </p:sp>
      <p:sp>
        <p:nvSpPr>
          <p:cNvPr id="77868"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691"/>
                                        </p:tgtEl>
                                        <p:attrNameLst>
                                          <p:attrName>style.visibility</p:attrName>
                                        </p:attrNameLst>
                                      </p:cBhvr>
                                      <p:to>
                                        <p:strVal val="visible"/>
                                      </p:to>
                                    </p:set>
                                    <p:animEffect transition="in" filter="fade">
                                      <p:cBhvr>
                                        <p:cTn id="7" dur="1000"/>
                                        <p:tgtEl>
                                          <p:spTgt spid="538691"/>
                                        </p:tgtEl>
                                      </p:cBhvr>
                                    </p:animEffect>
                                  </p:childTnLst>
                                  <p:subTnLst>
                                    <p:set>
                                      <p:cBhvr override="childStyle">
                                        <p:cTn dur="1" fill="hold" display="0" masterRel="nextClick" afterEffect="1"/>
                                        <p:tgtEl>
                                          <p:spTgt spid="538691"/>
                                        </p:tgtEl>
                                        <p:attrNameLst>
                                          <p:attrName>style.visibility</p:attrName>
                                        </p:attrNameLst>
                                      </p:cBhvr>
                                      <p:to>
                                        <p:strVal val="hidden"/>
                                      </p:to>
                                    </p:set>
                                  </p:sub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38692"/>
                                        </p:tgtEl>
                                        <p:attrNameLst>
                                          <p:attrName>style.visibility</p:attrName>
                                        </p:attrNameLst>
                                      </p:cBhvr>
                                      <p:to>
                                        <p:strVal val="visible"/>
                                      </p:to>
                                    </p:set>
                                    <p:animEffect transition="in" filter="fade">
                                      <p:cBhvr>
                                        <p:cTn id="12" dur="1000"/>
                                        <p:tgtEl>
                                          <p:spTgt spid="538692"/>
                                        </p:tgtEl>
                                      </p:cBhvr>
                                    </p:animEffect>
                                  </p:childTnLst>
                                  <p:subTnLst>
                                    <p:set>
                                      <p:cBhvr override="childStyle">
                                        <p:cTn dur="1" fill="hold" display="0" masterRel="nextClick" afterEffect="1"/>
                                        <p:tgtEl>
                                          <p:spTgt spid="538692"/>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8693"/>
                                        </p:tgtEl>
                                        <p:attrNameLst>
                                          <p:attrName>style.visibility</p:attrName>
                                        </p:attrNameLst>
                                      </p:cBhvr>
                                      <p:to>
                                        <p:strVal val="visible"/>
                                      </p:to>
                                    </p:set>
                                    <p:animEffect transition="in" filter="fade">
                                      <p:cBhvr>
                                        <p:cTn id="17" dur="1000"/>
                                        <p:tgtEl>
                                          <p:spTgt spid="5386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538754"/>
                                        </p:tgtEl>
                                        <p:attrNameLst>
                                          <p:attrName>style.visibility</p:attrName>
                                        </p:attrNameLst>
                                      </p:cBhvr>
                                      <p:to>
                                        <p:strVal val="visible"/>
                                      </p:to>
                                    </p:set>
                                    <p:animEffect transition="in" filter="fade">
                                      <p:cBhvr>
                                        <p:cTn id="22" dur="1000"/>
                                        <p:tgtEl>
                                          <p:spTgt spid="5387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8797"/>
                                        </p:tgtEl>
                                        <p:attrNameLst>
                                          <p:attrName>style.visibility</p:attrName>
                                        </p:attrNameLst>
                                      </p:cBhvr>
                                      <p:to>
                                        <p:strVal val="visible"/>
                                      </p:to>
                                    </p:set>
                                    <p:animEffect transition="in" filter="fade">
                                      <p:cBhvr>
                                        <p:cTn id="27" dur="1000"/>
                                        <p:tgtEl>
                                          <p:spTgt spid="53879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fade">
                                      <p:cBhvr>
                                        <p:cTn id="30" dur="2000"/>
                                        <p:tgtEl>
                                          <p:spTgt spid="13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38799"/>
                                        </p:tgtEl>
                                        <p:attrNameLst>
                                          <p:attrName>style.visibility</p:attrName>
                                        </p:attrNameLst>
                                      </p:cBhvr>
                                      <p:to>
                                        <p:strVal val="visible"/>
                                      </p:to>
                                    </p:set>
                                    <p:animEffect transition="in" filter="fade">
                                      <p:cBhvr>
                                        <p:cTn id="35" dur="1000"/>
                                        <p:tgtEl>
                                          <p:spTgt spid="53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797" grpId="0" animBg="1"/>
      <p:bldP spid="538691" grpId="0" animBg="1"/>
      <p:bldP spid="538692" grpId="0" animBg="1"/>
      <p:bldP spid="538693" grpId="0" animBg="1"/>
      <p:bldP spid="538799" grpId="0"/>
      <p:bldP spid="13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5" name="Group 228"/>
          <p:cNvGrpSpPr>
            <a:grpSpLocks/>
          </p:cNvGrpSpPr>
          <p:nvPr/>
        </p:nvGrpSpPr>
        <p:grpSpPr bwMode="auto">
          <a:xfrm>
            <a:off x="519113" y="312738"/>
            <a:ext cx="854075" cy="1704975"/>
            <a:chOff x="327" y="161"/>
            <a:chExt cx="538" cy="1074"/>
          </a:xfrm>
        </p:grpSpPr>
        <p:sp>
          <p:nvSpPr>
            <p:cNvPr id="521445" name="Rectangle 229"/>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21446" name="Line 23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6146" name="Line 53"/>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6147" name="Rectangle 55"/>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6148" name="Rectangle 57"/>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149" name="Text Box 221"/>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21438" name="Text Box 222"/>
          <p:cNvSpPr txBox="1">
            <a:spLocks noChangeArrowheads="1"/>
          </p:cNvSpPr>
          <p:nvPr/>
        </p:nvSpPr>
        <p:spPr bwMode="auto">
          <a:xfrm>
            <a:off x="1781175" y="12700"/>
            <a:ext cx="4033838"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400" b="1">
                <a:solidFill>
                  <a:schemeClr val="tx1"/>
                </a:solidFill>
                <a:latin typeface="Comic Sans MS" charset="0"/>
              </a:rPr>
              <a:t>ยชว</a:t>
            </a:r>
            <a:r>
              <a:rPr lang="en-US" sz="1400" b="1">
                <a:solidFill>
                  <a:schemeClr val="tx1"/>
                </a:solidFill>
                <a:latin typeface="Comic Sans MS" charset="0"/>
              </a:rPr>
              <a:t>. 14:5; 24:29; </a:t>
            </a:r>
            <a:r>
              <a:rPr lang="th-TH" sz="1400" b="1">
                <a:solidFill>
                  <a:schemeClr val="tx1"/>
                </a:solidFill>
                <a:latin typeface="Comic Sans MS" charset="0"/>
              </a:rPr>
              <a:t>วนฉ</a:t>
            </a:r>
            <a:r>
              <a:rPr lang="en-US" sz="1400" b="1">
                <a:solidFill>
                  <a:schemeClr val="tx1"/>
                </a:solidFill>
                <a:latin typeface="Comic Sans MS" charset="0"/>
              </a:rPr>
              <a:t>. 17:6</a:t>
            </a:r>
            <a:endParaRPr lang="en-US" sz="1400" b="1" u="sng">
              <a:solidFill>
                <a:srgbClr val="000000"/>
              </a:solidFill>
              <a:latin typeface="Geneva" charset="0"/>
            </a:endParaRPr>
          </a:p>
        </p:txBody>
      </p:sp>
      <p:sp>
        <p:nvSpPr>
          <p:cNvPr id="6151" name="Text Box 224"/>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152" name="Text Box 225"/>
          <p:cNvSpPr txBox="1">
            <a:spLocks noChangeArrowheads="1"/>
          </p:cNvSpPr>
          <p:nvPr/>
        </p:nvSpPr>
        <p:spPr bwMode="auto">
          <a:xfrm>
            <a:off x="8589963"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521442" name="Rectangle 226"/>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02</a:t>
            </a:r>
          </a:p>
        </p:txBody>
      </p:sp>
      <p:pic>
        <p:nvPicPr>
          <p:cNvPr id="521443" name="Picture 227" descr="Northern Negev wadis aerial"/>
          <p:cNvPicPr preferRelativeResize="0">
            <a:picLocks noChangeAspect="1" noChangeArrowheads="1"/>
          </p:cNvPicPr>
          <p:nvPr>
            <p:custDataLst>
              <p:tags r:id="rId1"/>
            </p:custDataLst>
          </p:nvPr>
        </p:nvPicPr>
        <p:blipFill>
          <a:blip r:embed="rId4"/>
          <a:srcRect/>
          <a:stretch>
            <a:fillRect/>
          </a:stretch>
        </p:blipFill>
        <p:spPr bwMode="auto">
          <a:xfrm>
            <a:off x="630238" y="579438"/>
            <a:ext cx="7872412" cy="56864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521433" name="Text Box 217"/>
          <p:cNvSpPr txBox="1">
            <a:spLocks noChangeArrowheads="1"/>
          </p:cNvSpPr>
          <p:nvPr/>
        </p:nvSpPr>
        <p:spPr bwMode="auto">
          <a:xfrm>
            <a:off x="444500" y="1925638"/>
            <a:ext cx="8191500" cy="4119562"/>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800" b="1">
                <a:solidFill>
                  <a:srgbClr val="FFFF00"/>
                </a:solidFill>
                <a:effectLst>
                  <a:outerShdw blurRad="38100" dist="38100" dir="2700000" algn="tl">
                    <a:srgbClr val="000000"/>
                  </a:outerShdw>
                </a:effectLst>
                <a:latin typeface="Comic Sans MS" charset="0"/>
              </a:rPr>
              <a:t>ชัยชนะเหนือดินแดน</a:t>
            </a:r>
            <a:endParaRPr lang="en-US" sz="4800" b="1">
              <a:solidFill>
                <a:srgbClr val="FFFF00"/>
              </a:solidFill>
              <a:effectLst>
                <a:outerShdw blurRad="38100" dist="38100" dir="2700000" algn="tl">
                  <a:srgbClr val="000000"/>
                </a:outerShdw>
              </a:effectLst>
              <a:latin typeface="Comic Sans MS" charset="0"/>
            </a:endParaRPr>
          </a:p>
          <a:p>
            <a:pPr algn="ctr">
              <a:spcBef>
                <a:spcPct val="50000"/>
              </a:spcBef>
              <a:defRPr/>
            </a:pPr>
            <a:r>
              <a:rPr lang="th-TH" sz="4800" b="1">
                <a:solidFill>
                  <a:srgbClr val="FFFF00"/>
                </a:solidFill>
                <a:effectLst>
                  <a:outerShdw blurRad="38100" dist="38100" dir="2700000" algn="tl">
                    <a:srgbClr val="000000"/>
                  </a:outerShdw>
                </a:effectLst>
                <a:latin typeface="Comic Sans MS" charset="0"/>
              </a:rPr>
              <a:t>การแบ่งดินแดน</a:t>
            </a:r>
            <a:endParaRPr lang="en-US" sz="4800" b="1">
              <a:solidFill>
                <a:srgbClr val="FFFF00"/>
              </a:solidFill>
              <a:effectLst>
                <a:outerShdw blurRad="38100" dist="38100" dir="2700000" algn="tl">
                  <a:srgbClr val="000000"/>
                </a:outerShdw>
              </a:effectLst>
              <a:latin typeface="Comic Sans MS" charset="0"/>
            </a:endParaRPr>
          </a:p>
          <a:p>
            <a:pPr algn="ctr">
              <a:spcBef>
                <a:spcPct val="50000"/>
              </a:spcBef>
              <a:defRPr/>
            </a:pPr>
            <a:r>
              <a:rPr lang="th-TH" sz="4800" b="1">
                <a:solidFill>
                  <a:srgbClr val="FFFF00"/>
                </a:solidFill>
                <a:effectLst>
                  <a:outerShdw blurRad="38100" dist="38100" dir="2700000" algn="tl">
                    <a:srgbClr val="000000"/>
                  </a:outerShdw>
                </a:effectLst>
                <a:latin typeface="Comic Sans MS" charset="0"/>
              </a:rPr>
              <a:t>โยชูวาตาย</a:t>
            </a:r>
            <a:endParaRPr lang="en-US" sz="4800" b="1">
              <a:solidFill>
                <a:srgbClr val="FFFF00"/>
              </a:solidFill>
              <a:effectLst>
                <a:outerShdw blurRad="38100" dist="38100" dir="2700000" algn="tl">
                  <a:srgbClr val="000000"/>
                </a:outerShdw>
              </a:effectLst>
              <a:latin typeface="Comic Sans MS" charset="0"/>
            </a:endParaRPr>
          </a:p>
          <a:p>
            <a:pPr algn="ctr">
              <a:spcBef>
                <a:spcPct val="50000"/>
              </a:spcBef>
              <a:defRPr/>
            </a:pPr>
            <a:r>
              <a:rPr lang="th-TH" sz="4800" b="1" i="1" u="sng">
                <a:solidFill>
                  <a:srgbClr val="25F7FA"/>
                </a:solidFill>
                <a:effectLst>
                  <a:outerShdw blurRad="38100" dist="38100" dir="2700000" algn="tl">
                    <a:srgbClr val="000000"/>
                  </a:outerShdw>
                </a:effectLst>
                <a:latin typeface="Comic Sans MS" charset="0"/>
              </a:rPr>
              <a:t>ขาดผู้นำชาติที่ยิ่งใหญ่</a:t>
            </a:r>
            <a:r>
              <a:rPr lang="en-US" sz="4800" b="1" i="1" u="sng">
                <a:solidFill>
                  <a:srgbClr val="25F7FA"/>
                </a:solidFill>
                <a:effectLst>
                  <a:outerShdw blurRad="38100" dist="38100" dir="2700000" algn="tl">
                    <a:srgbClr val="000000"/>
                  </a:outerShdw>
                </a:effectLst>
                <a:latin typeface="Comic Sans MS" charset="0"/>
              </a:rPr>
              <a:t>!</a:t>
            </a:r>
            <a:endParaRPr lang="en-US" sz="4800" b="1">
              <a:solidFill>
                <a:srgbClr val="FFFF00"/>
              </a:solidFill>
              <a:effectLst>
                <a:outerShdw blurRad="38100" dist="38100" dir="2700000" algn="tl">
                  <a:srgbClr val="000000"/>
                </a:outerShdw>
              </a:effectLst>
              <a:latin typeface="Comic Sans MS" charset="0"/>
            </a:endParaRPr>
          </a:p>
        </p:txBody>
      </p:sp>
      <p:sp>
        <p:nvSpPr>
          <p:cNvPr id="521435" name="Text Box 219"/>
          <p:cNvSpPr txBox="1">
            <a:spLocks noChangeArrowheads="1"/>
          </p:cNvSpPr>
          <p:nvPr/>
        </p:nvSpPr>
        <p:spPr bwMode="auto">
          <a:xfrm>
            <a:off x="2209800" y="763588"/>
            <a:ext cx="5573713" cy="823912"/>
          </a:xfrm>
          <a:prstGeom prst="rect">
            <a:avLst/>
          </a:prstGeom>
          <a:noFill/>
          <a:ln w="12700">
            <a:noFill/>
            <a:miter lim="800000"/>
            <a:headEnd/>
            <a:tailEnd/>
          </a:ln>
          <a:effectLst>
            <a:outerShdw blurRad="63500" dist="63500" dir="3187806" algn="ctr" rotWithShape="0">
              <a:schemeClr val="folHlink">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800" b="1">
                <a:solidFill>
                  <a:srgbClr val="0831AD"/>
                </a:solidFill>
                <a:latin typeface="Comic Sans MS" charset="0"/>
              </a:rPr>
              <a:t>ความเปลี่ยนแปลง</a:t>
            </a:r>
            <a:r>
              <a:rPr lang="en-US" sz="4800" b="1">
                <a:solidFill>
                  <a:srgbClr val="0831AD"/>
                </a:solidFill>
                <a:latin typeface="Comic Sans MS" charset="0"/>
              </a:rPr>
              <a:t>...</a:t>
            </a:r>
            <a:endParaRPr lang="en-US" sz="4800" b="1">
              <a:solidFill>
                <a:srgbClr val="FFFF00"/>
              </a:solidFill>
              <a:latin typeface="Comic Sans M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21435"/>
                                        </p:tgtEl>
                                        <p:attrNameLst>
                                          <p:attrName>style.visibility</p:attrName>
                                        </p:attrNameLst>
                                      </p:cBhvr>
                                      <p:to>
                                        <p:strVal val="visible"/>
                                      </p:to>
                                    </p:set>
                                    <p:anim calcmode="lin" valueType="num">
                                      <p:cBhvr additive="base">
                                        <p:cTn id="7" dur="500" fill="hold"/>
                                        <p:tgtEl>
                                          <p:spTgt spid="521435"/>
                                        </p:tgtEl>
                                        <p:attrNameLst>
                                          <p:attrName>ppt_x</p:attrName>
                                        </p:attrNameLst>
                                      </p:cBhvr>
                                      <p:tavLst>
                                        <p:tav tm="0">
                                          <p:val>
                                            <p:strVal val="1+#ppt_w/2"/>
                                          </p:val>
                                        </p:tav>
                                        <p:tav tm="100000">
                                          <p:val>
                                            <p:strVal val="#ppt_x"/>
                                          </p:val>
                                        </p:tav>
                                      </p:tavLst>
                                    </p:anim>
                                    <p:anim calcmode="lin" valueType="num">
                                      <p:cBhvr additive="base">
                                        <p:cTn id="8" dur="500" fill="hold"/>
                                        <p:tgtEl>
                                          <p:spTgt spid="52143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grpId="0" nodeType="clickEffect">
                                  <p:stCondLst>
                                    <p:cond delay="0"/>
                                  </p:stCondLst>
                                  <p:childTnLst>
                                    <p:set>
                                      <p:cBhvr>
                                        <p:cTn id="12" dur="1" fill="hold">
                                          <p:stCondLst>
                                            <p:cond delay="0"/>
                                          </p:stCondLst>
                                        </p:cTn>
                                        <p:tgtEl>
                                          <p:spTgt spid="521433">
                                            <p:txEl>
                                              <p:pRg st="0" end="0"/>
                                            </p:txEl>
                                          </p:spTgt>
                                        </p:tgtEl>
                                        <p:attrNameLst>
                                          <p:attrName>style.visibility</p:attrName>
                                        </p:attrNameLst>
                                      </p:cBhvr>
                                      <p:to>
                                        <p:strVal val="visible"/>
                                      </p:to>
                                    </p:set>
                                    <p:animEffect transition="in" filter="box(out)">
                                      <p:cBhvr>
                                        <p:cTn id="13" dur="500"/>
                                        <p:tgtEl>
                                          <p:spTgt spid="52143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32" fill="hold" grpId="0" nodeType="clickEffect">
                                  <p:stCondLst>
                                    <p:cond delay="0"/>
                                  </p:stCondLst>
                                  <p:childTnLst>
                                    <p:set>
                                      <p:cBhvr>
                                        <p:cTn id="17" dur="1" fill="hold">
                                          <p:stCondLst>
                                            <p:cond delay="0"/>
                                          </p:stCondLst>
                                        </p:cTn>
                                        <p:tgtEl>
                                          <p:spTgt spid="521433">
                                            <p:txEl>
                                              <p:pRg st="1" end="1"/>
                                            </p:txEl>
                                          </p:spTgt>
                                        </p:tgtEl>
                                        <p:attrNameLst>
                                          <p:attrName>style.visibility</p:attrName>
                                        </p:attrNameLst>
                                      </p:cBhvr>
                                      <p:to>
                                        <p:strVal val="visible"/>
                                      </p:to>
                                    </p:set>
                                    <p:animEffect transition="in" filter="box(out)">
                                      <p:cBhvr>
                                        <p:cTn id="18" dur="500"/>
                                        <p:tgtEl>
                                          <p:spTgt spid="52143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521433">
                                            <p:txEl>
                                              <p:pRg st="2" end="2"/>
                                            </p:txEl>
                                          </p:spTgt>
                                        </p:tgtEl>
                                        <p:attrNameLst>
                                          <p:attrName>style.visibility</p:attrName>
                                        </p:attrNameLst>
                                      </p:cBhvr>
                                      <p:to>
                                        <p:strVal val="visible"/>
                                      </p:to>
                                    </p:set>
                                    <p:animEffect transition="in" filter="box(out)">
                                      <p:cBhvr>
                                        <p:cTn id="23" dur="500"/>
                                        <p:tgtEl>
                                          <p:spTgt spid="52143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521433">
                                            <p:txEl>
                                              <p:pRg st="3" end="3"/>
                                            </p:txEl>
                                          </p:spTgt>
                                        </p:tgtEl>
                                        <p:attrNameLst>
                                          <p:attrName>style.visibility</p:attrName>
                                        </p:attrNameLst>
                                      </p:cBhvr>
                                      <p:to>
                                        <p:strVal val="visible"/>
                                      </p:to>
                                    </p:set>
                                    <p:animEffect transition="in" filter="box(out)">
                                      <p:cBhvr>
                                        <p:cTn id="28" dur="500"/>
                                        <p:tgtEl>
                                          <p:spTgt spid="52143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33" grpId="0" build="p" autoUpdateAnimBg="0"/>
      <p:bldP spid="521435"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39"/>
          <p:cNvGrpSpPr>
            <a:grpSpLocks/>
          </p:cNvGrpSpPr>
          <p:nvPr/>
        </p:nvGrpSpPr>
        <p:grpSpPr bwMode="auto">
          <a:xfrm>
            <a:off x="6334125" y="3360738"/>
            <a:ext cx="920750" cy="1009650"/>
            <a:chOff x="6289985" y="1029339"/>
            <a:chExt cx="919814" cy="1010116"/>
          </a:xfrm>
        </p:grpSpPr>
        <p:grpSp>
          <p:nvGrpSpPr>
            <p:cNvPr id="79948" name="Group 75"/>
            <p:cNvGrpSpPr>
              <a:grpSpLocks/>
            </p:cNvGrpSpPr>
            <p:nvPr/>
          </p:nvGrpSpPr>
          <p:grpSpPr bwMode="auto">
            <a:xfrm>
              <a:off x="6289985" y="1134030"/>
              <a:ext cx="919814" cy="736467"/>
              <a:chOff x="578" y="2316"/>
              <a:chExt cx="2105" cy="1421"/>
            </a:xfrm>
          </p:grpSpPr>
          <p:sp>
            <p:nvSpPr>
              <p:cNvPr id="79954"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9955"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79949"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50"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51"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52"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53"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79874" name="Group 148"/>
          <p:cNvGrpSpPr>
            <a:grpSpLocks/>
          </p:cNvGrpSpPr>
          <p:nvPr/>
        </p:nvGrpSpPr>
        <p:grpSpPr bwMode="auto">
          <a:xfrm>
            <a:off x="6330950" y="1331913"/>
            <a:ext cx="920750" cy="1009650"/>
            <a:chOff x="6289985" y="1029339"/>
            <a:chExt cx="919814" cy="1010116"/>
          </a:xfrm>
        </p:grpSpPr>
        <p:grpSp>
          <p:nvGrpSpPr>
            <p:cNvPr id="79940" name="Group 75"/>
            <p:cNvGrpSpPr>
              <a:grpSpLocks/>
            </p:cNvGrpSpPr>
            <p:nvPr/>
          </p:nvGrpSpPr>
          <p:grpSpPr bwMode="auto">
            <a:xfrm>
              <a:off x="6289985" y="1134030"/>
              <a:ext cx="919814" cy="736467"/>
              <a:chOff x="578" y="2316"/>
              <a:chExt cx="2105" cy="1421"/>
            </a:xfrm>
          </p:grpSpPr>
          <p:sp>
            <p:nvSpPr>
              <p:cNvPr id="79946"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79947"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6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79941"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42"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43"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44"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45"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5465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79876"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79877"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9878" name="Rectangle 5"/>
          <p:cNvSpPr>
            <a:spLocks noChangeArrowheads="1"/>
          </p:cNvSpPr>
          <p:nvPr/>
        </p:nvSpPr>
        <p:spPr bwMode="auto">
          <a:xfrm>
            <a:off x="3059113" y="879475"/>
            <a:ext cx="211137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th-TH" sz="2400" b="1">
                <a:solidFill>
                  <a:schemeClr val="accent1"/>
                </a:solidFill>
                <a:latin typeface="Times" charset="0"/>
              </a:rPr>
              <a:t>สมบูรณาญาสิทธิราชย์</a:t>
            </a:r>
          </a:p>
        </p:txBody>
      </p:sp>
      <p:sp>
        <p:nvSpPr>
          <p:cNvPr id="79879"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4663" name="Rectangle 7"/>
          <p:cNvSpPr>
            <a:spLocks noChangeArrowheads="1"/>
          </p:cNvSpPr>
          <p:nvPr/>
        </p:nvSpPr>
        <p:spPr bwMode="auto">
          <a:xfrm>
            <a:off x="4786313" y="928688"/>
            <a:ext cx="1598612" cy="393700"/>
          </a:xfrm>
          <a:prstGeom prst="rect">
            <a:avLst/>
          </a:prstGeom>
          <a:noFill/>
          <a:ln>
            <a:noFill/>
          </a:ln>
          <a:effectLst>
            <a:outerShdw blurRad="63500" dist="46662" dir="2115817" algn="ctr" rotWithShape="0">
              <a:schemeClr val="bg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79881"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th-TH"/>
          </a:p>
        </p:txBody>
      </p:sp>
      <p:sp>
        <p:nvSpPr>
          <p:cNvPr id="79882"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45466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79884" name="Freeform 17"/>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grpSp>
        <p:nvGrpSpPr>
          <p:cNvPr id="79885" name="Group 73"/>
          <p:cNvGrpSpPr>
            <a:grpSpLocks/>
          </p:cNvGrpSpPr>
          <p:nvPr/>
        </p:nvGrpSpPr>
        <p:grpSpPr bwMode="auto">
          <a:xfrm>
            <a:off x="901700" y="2603500"/>
            <a:ext cx="1982788" cy="1765300"/>
            <a:chOff x="568" y="1640"/>
            <a:chExt cx="1249" cy="1112"/>
          </a:xfrm>
        </p:grpSpPr>
        <p:sp>
          <p:nvSpPr>
            <p:cNvPr id="454672" name="Oval 16"/>
            <p:cNvSpPr>
              <a:spLocks noChangeArrowheads="1"/>
            </p:cNvSpPr>
            <p:nvPr/>
          </p:nvSpPr>
          <p:spPr bwMode="auto">
            <a:xfrm>
              <a:off x="568" y="1740"/>
              <a:ext cx="1024" cy="1012"/>
            </a:xfrm>
            <a:prstGeom prst="ellipse">
              <a:avLst/>
            </a:prstGeom>
            <a:noFill/>
            <a:ln w="50800">
              <a:solidFill>
                <a:srgbClr val="003399"/>
              </a:solidFill>
              <a:round/>
              <a:headEnd/>
              <a:tailEnd/>
            </a:ln>
            <a:effectLst>
              <a:outerShdw blurRad="63500" dist="107763" dir="2700000" algn="ctr" rotWithShape="0">
                <a:schemeClr val="bg1">
                  <a:alpha val="74998"/>
                </a:schemeClr>
              </a:outerShdw>
            </a:effectLst>
          </p:spPr>
          <p:txBody>
            <a:bodyPr wrap="none" anchor="ctr"/>
            <a:lstStyle/>
            <a:p>
              <a:pPr>
                <a:defRPr/>
              </a:pPr>
              <a:endParaRPr lang="th-TH"/>
            </a:p>
          </p:txBody>
        </p:sp>
        <p:sp>
          <p:nvSpPr>
            <p:cNvPr id="454674"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ffectLst>
              <a:outerShdw blurRad="63500" dist="38099" dir="2700000" algn="ctr" rotWithShape="0">
                <a:schemeClr val="bg1">
                  <a:alpha val="74997"/>
                </a:schemeClr>
              </a:outerShdw>
            </a:effectLst>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defRPr/>
              </a:pPr>
              <a:endParaRPr lang="en-US"/>
            </a:p>
          </p:txBody>
        </p:sp>
      </p:grpSp>
      <p:sp>
        <p:nvSpPr>
          <p:cNvPr id="454675" name="Rectangle 19"/>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1">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7988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8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89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989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9898" name="Rectangle 34"/>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9899" name="Rectangle 35"/>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4732" name="Text Box 76"/>
          <p:cNvSpPr txBox="1">
            <a:spLocks noChangeArrowheads="1"/>
          </p:cNvSpPr>
          <p:nvPr/>
        </p:nvSpPr>
        <p:spPr bwMode="auto">
          <a:xfrm>
            <a:off x="1778000" y="-22225"/>
            <a:ext cx="50927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9, 10, 11</a:t>
            </a:r>
          </a:p>
        </p:txBody>
      </p:sp>
      <p:grpSp>
        <p:nvGrpSpPr>
          <p:cNvPr id="79901" name="Group 116"/>
          <p:cNvGrpSpPr>
            <a:grpSpLocks/>
          </p:cNvGrpSpPr>
          <p:nvPr/>
        </p:nvGrpSpPr>
        <p:grpSpPr bwMode="auto">
          <a:xfrm>
            <a:off x="7967663" y="3436938"/>
            <a:ext cx="1031875" cy="1843087"/>
            <a:chOff x="5019" y="2165"/>
            <a:chExt cx="650" cy="1161"/>
          </a:xfrm>
        </p:grpSpPr>
        <p:grpSp>
          <p:nvGrpSpPr>
            <p:cNvPr id="79919" name="Group 117"/>
            <p:cNvGrpSpPr>
              <a:grpSpLocks/>
            </p:cNvGrpSpPr>
            <p:nvPr/>
          </p:nvGrpSpPr>
          <p:grpSpPr bwMode="auto">
            <a:xfrm>
              <a:off x="5019" y="2165"/>
              <a:ext cx="650" cy="1161"/>
              <a:chOff x="5019" y="2165"/>
              <a:chExt cx="650" cy="1161"/>
            </a:xfrm>
          </p:grpSpPr>
          <p:sp>
            <p:nvSpPr>
              <p:cNvPr id="79921"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79922"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79923"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79924"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25"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9926"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79927"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28"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29"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0"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1"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2"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3"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4"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5"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6"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9937" name="Rectangle 134"/>
              <p:cNvSpPr>
                <a:spLocks noChangeArrowheads="1"/>
              </p:cNvSpPr>
              <p:nvPr/>
            </p:nvSpPr>
            <p:spPr bwMode="auto">
              <a:xfrm>
                <a:off x="5019" y="2165"/>
                <a:ext cx="55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79920" name="Rectangle 13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79902"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54794" name="Rectangle 138"/>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37</a:t>
            </a:r>
          </a:p>
        </p:txBody>
      </p:sp>
      <p:sp>
        <p:nvSpPr>
          <p:cNvPr id="79904" name="Text Box 139"/>
          <p:cNvSpPr txBox="1">
            <a:spLocks noChangeArrowheads="1"/>
          </p:cNvSpPr>
          <p:nvPr/>
        </p:nvSpPr>
        <p:spPr bwMode="auto">
          <a:xfrm>
            <a:off x="8599488"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79905" name="Text Box 14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79906" name="Rectangle 142"/>
          <p:cNvSpPr>
            <a:spLocks noChangeArrowheads="1"/>
          </p:cNvSpPr>
          <p:nvPr/>
        </p:nvSpPr>
        <p:spPr bwMode="auto">
          <a:xfrm>
            <a:off x="8932863" y="2681288"/>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th-TH">
              <a:latin typeface="Comic Sans MS" charset="0"/>
            </a:endParaRPr>
          </a:p>
        </p:txBody>
      </p:sp>
      <p:sp>
        <p:nvSpPr>
          <p:cNvPr id="79907" name="Freeform 161"/>
          <p:cNvSpPr>
            <a:spLocks/>
          </p:cNvSpPr>
          <p:nvPr/>
        </p:nvSpPr>
        <p:spPr bwMode="auto">
          <a:xfrm>
            <a:off x="6308725" y="4256088"/>
            <a:ext cx="39688" cy="142875"/>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08" name="Freeform 162"/>
          <p:cNvSpPr>
            <a:spLocks/>
          </p:cNvSpPr>
          <p:nvPr/>
        </p:nvSpPr>
        <p:spPr bwMode="auto">
          <a:xfrm>
            <a:off x="6318250" y="4254500"/>
            <a:ext cx="47625" cy="160338"/>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09" name="Freeform 163"/>
          <p:cNvSpPr>
            <a:spLocks/>
          </p:cNvSpPr>
          <p:nvPr/>
        </p:nvSpPr>
        <p:spPr bwMode="auto">
          <a:xfrm>
            <a:off x="6918325" y="4221163"/>
            <a:ext cx="66675" cy="169862"/>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10" name="Freeform 164"/>
          <p:cNvSpPr>
            <a:spLocks/>
          </p:cNvSpPr>
          <p:nvPr/>
        </p:nvSpPr>
        <p:spPr bwMode="auto">
          <a:xfrm>
            <a:off x="6351588" y="3411538"/>
            <a:ext cx="44450" cy="22860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79911" name="Freeform 165"/>
          <p:cNvSpPr>
            <a:spLocks/>
          </p:cNvSpPr>
          <p:nvPr/>
        </p:nvSpPr>
        <p:spPr bwMode="auto">
          <a:xfrm>
            <a:off x="7102475" y="3405188"/>
            <a:ext cx="68263" cy="185737"/>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nvGrpSpPr>
          <p:cNvPr id="79912" name="Group 81"/>
          <p:cNvGrpSpPr>
            <a:grpSpLocks/>
          </p:cNvGrpSpPr>
          <p:nvPr/>
        </p:nvGrpSpPr>
        <p:grpSpPr bwMode="auto">
          <a:xfrm>
            <a:off x="519113" y="117475"/>
            <a:ext cx="854075" cy="1720850"/>
            <a:chOff x="519113" y="312738"/>
            <a:chExt cx="854075" cy="1910769"/>
          </a:xfrm>
        </p:grpSpPr>
        <p:sp>
          <p:nvSpPr>
            <p:cNvPr id="83" name="Rectangle 8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06" name="Text Box 169"/>
          <p:cNvSpPr txBox="1">
            <a:spLocks noChangeArrowheads="1"/>
          </p:cNvSpPr>
          <p:nvPr/>
        </p:nvSpPr>
        <p:spPr bwMode="auto">
          <a:xfrm>
            <a:off x="6307138" y="1427163"/>
            <a:ext cx="863600" cy="641350"/>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3600" b="1" i="1" dirty="0">
                <a:solidFill>
                  <a:schemeClr val="bg1">
                    <a:lumMod val="40000"/>
                    <a:lumOff val="60000"/>
                  </a:schemeClr>
                </a:solidFill>
                <a:latin typeface="Kosher-Normal" pitchFamily="-112" charset="0"/>
                <a:ea typeface="+mn-ea"/>
                <a:cs typeface="+mn-cs"/>
              </a:rPr>
              <a:t>DC</a:t>
            </a:r>
          </a:p>
        </p:txBody>
      </p:sp>
      <p:sp>
        <p:nvSpPr>
          <p:cNvPr id="454810" name="Rectangle 154"/>
          <p:cNvSpPr>
            <a:spLocks noChangeArrowheads="1"/>
          </p:cNvSpPr>
          <p:nvPr/>
        </p:nvSpPr>
        <p:spPr bwMode="auto">
          <a:xfrm>
            <a:off x="6213475" y="2197100"/>
            <a:ext cx="2849563" cy="942975"/>
          </a:xfrm>
          <a:prstGeom prst="rect">
            <a:avLst/>
          </a:prstGeom>
          <a:noFill/>
          <a:ln w="12700">
            <a:noFill/>
            <a:miter lim="800000"/>
            <a:headEnd/>
            <a:tailEnd/>
          </a:ln>
          <a:effectLst>
            <a:outerShdw blurRad="63500" dist="53882" dir="2700000" algn="ctr" rotWithShape="0">
              <a:schemeClr val="bg1">
                <a:alpha val="74998"/>
              </a:schemeClr>
            </a:outerShdw>
          </a:effectLst>
        </p:spPr>
        <p:txBody>
          <a:bodyPr wrap="none" lIns="90487" tIns="44450" rIns="90487" bIns="44450">
            <a:spAutoFit/>
          </a:bodyPr>
          <a:lstStyle/>
          <a:p>
            <a:pPr>
              <a:defRPr/>
            </a:pPr>
            <a:r>
              <a:rPr lang="en-US" b="1" i="1" dirty="0">
                <a:solidFill>
                  <a:schemeClr val="accent1"/>
                </a:solidFill>
                <a:latin typeface="Arial" pitchFamily="-112" charset="0"/>
                <a:ea typeface="+mn-ea"/>
                <a:cs typeface="+mn-cs"/>
              </a:rPr>
              <a:t>2 Sam 7:4-16</a:t>
            </a:r>
          </a:p>
          <a:p>
            <a:pPr>
              <a:defRPr/>
            </a:pPr>
            <a:r>
              <a:rPr lang="en-US" b="1" i="1" dirty="0">
                <a:solidFill>
                  <a:schemeClr val="accent1"/>
                </a:solidFill>
                <a:latin typeface="Arial" pitchFamily="-112" charset="0"/>
                <a:ea typeface="+mn-ea"/>
                <a:cs typeface="+mn-cs"/>
              </a:rPr>
              <a:t>1 </a:t>
            </a:r>
            <a:r>
              <a:rPr lang="en-US" b="1" i="1" dirty="0" err="1">
                <a:solidFill>
                  <a:schemeClr val="accent1"/>
                </a:solidFill>
                <a:latin typeface="Arial" pitchFamily="-112" charset="0"/>
                <a:ea typeface="+mn-ea"/>
                <a:cs typeface="+mn-cs"/>
              </a:rPr>
              <a:t>Chron</a:t>
            </a:r>
            <a:r>
              <a:rPr lang="en-US" b="1" i="1" dirty="0">
                <a:solidFill>
                  <a:schemeClr val="accent1"/>
                </a:solidFill>
                <a:latin typeface="Arial" pitchFamily="-112" charset="0"/>
                <a:ea typeface="+mn-ea"/>
                <a:cs typeface="+mn-cs"/>
              </a:rPr>
              <a:t> 17:3-15</a:t>
            </a:r>
          </a:p>
        </p:txBody>
      </p:sp>
      <p:sp>
        <p:nvSpPr>
          <p:cNvPr id="107" name="Title 106"/>
          <p:cNvSpPr>
            <a:spLocks noGrp="1"/>
          </p:cNvSpPr>
          <p:nvPr>
            <p:ph type="title" idx="4294967295"/>
          </p:nvPr>
        </p:nvSpPr>
        <p:spPr>
          <a:xfrm>
            <a:off x="352425" y="5856288"/>
            <a:ext cx="8477250" cy="642937"/>
          </a:xfrm>
          <a:prstGeom prst="rect">
            <a:avLst/>
          </a:prstGeom>
        </p:spPr>
        <p:txBody>
          <a:bodyPr/>
          <a:lstStyle/>
          <a:p>
            <a:pPr algn="ctr">
              <a:defRPr/>
            </a:pPr>
            <a:r>
              <a:rPr lang="th-TH" sz="3600" i="1">
                <a:latin typeface="Arial" charset="0"/>
                <a:ea typeface="ＭＳ Ｐゴシック" charset="0"/>
                <a:cs typeface="Arial" charset="0"/>
              </a:rPr>
              <a:t>ปัญญาของซาโลมอน</a:t>
            </a:r>
            <a:endParaRPr lang="en-US" sz="3600" i="1">
              <a:latin typeface="Arial" charset="0"/>
              <a:ea typeface="ＭＳ Ｐゴシック" charset="0"/>
              <a:cs typeface="Arial" charset="0"/>
            </a:endParaRPr>
          </a:p>
        </p:txBody>
      </p:sp>
      <p:sp>
        <p:nvSpPr>
          <p:cNvPr id="454797" name="Text Box 141"/>
          <p:cNvSpPr txBox="1">
            <a:spLocks noChangeArrowheads="1"/>
          </p:cNvSpPr>
          <p:nvPr/>
        </p:nvSpPr>
        <p:spPr bwMode="auto">
          <a:xfrm>
            <a:off x="1868488" y="1470025"/>
            <a:ext cx="5659437" cy="3997325"/>
          </a:xfrm>
          <a:prstGeom prst="rect">
            <a:avLst/>
          </a:prstGeom>
          <a:noFill/>
          <a:ln w="12700">
            <a:noFill/>
            <a:miter lim="800000"/>
            <a:headEnd/>
            <a:tailEnd/>
          </a:ln>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80000"/>
              </a:lnSpc>
              <a:spcBef>
                <a:spcPct val="50000"/>
              </a:spcBef>
              <a:defRPr/>
            </a:pPr>
            <a:r>
              <a:rPr lang="th-TH" sz="5400" b="1" i="1" dirty="0">
                <a:solidFill>
                  <a:srgbClr val="FFEA18"/>
                </a:solidFill>
                <a:effectLst>
                  <a:outerShdw blurRad="50800" dist="63500" dir="2700000" algn="tl" rotWithShape="0">
                    <a:srgbClr val="000000"/>
                  </a:outerShdw>
                </a:effectLst>
                <a:latin typeface="Comic Sans MS" charset="0"/>
              </a:rPr>
              <a:t>การก่อสร้าง</a:t>
            </a:r>
            <a:r>
              <a:rPr lang="en-US" sz="5400" b="1" i="1" dirty="0">
                <a:solidFill>
                  <a:srgbClr val="FFEA18"/>
                </a:solidFill>
                <a:effectLst>
                  <a:outerShdw blurRad="50800" dist="63500" dir="2700000" algn="tl" rotWithShape="0">
                    <a:srgbClr val="000000"/>
                  </a:outerShdw>
                </a:effectLst>
                <a:latin typeface="Comic Sans MS" charset="0"/>
              </a:rPr>
              <a:t>!</a:t>
            </a:r>
          </a:p>
          <a:p>
            <a:pPr algn="ctr">
              <a:lnSpc>
                <a:spcPct val="80000"/>
              </a:lnSpc>
              <a:spcBef>
                <a:spcPct val="50000"/>
              </a:spcBef>
              <a:defRPr/>
            </a:pPr>
            <a:r>
              <a:rPr lang="th-TH" sz="5400" b="1" i="1" dirty="0">
                <a:solidFill>
                  <a:srgbClr val="FFEA18"/>
                </a:solidFill>
                <a:effectLst>
                  <a:outerShdw blurRad="50800" dist="63500" dir="2700000" algn="tl" rotWithShape="0">
                    <a:srgbClr val="000000"/>
                  </a:outerShdw>
                </a:effectLst>
                <a:latin typeface="Comic Sans MS" charset="0"/>
              </a:rPr>
              <a:t>รีดภาษีอย่างหนัก</a:t>
            </a:r>
            <a:r>
              <a:rPr lang="en-US" sz="5400" b="1" i="1" dirty="0">
                <a:solidFill>
                  <a:srgbClr val="FFEA18"/>
                </a:solidFill>
                <a:effectLst>
                  <a:outerShdw blurRad="50800" dist="63500" dir="2700000" algn="tl" rotWithShape="0">
                    <a:srgbClr val="000000"/>
                  </a:outerShdw>
                </a:effectLst>
                <a:latin typeface="Comic Sans MS" charset="0"/>
              </a:rPr>
              <a:t>!</a:t>
            </a:r>
          </a:p>
          <a:p>
            <a:pPr algn="ctr">
              <a:lnSpc>
                <a:spcPct val="80000"/>
              </a:lnSpc>
              <a:spcBef>
                <a:spcPct val="50000"/>
              </a:spcBef>
              <a:defRPr/>
            </a:pPr>
            <a:r>
              <a:rPr lang="th-TH" sz="5400" b="1" i="1" dirty="0">
                <a:solidFill>
                  <a:srgbClr val="FFEA18"/>
                </a:solidFill>
                <a:effectLst>
                  <a:outerShdw blurRad="50800" dist="63500" dir="2700000" algn="tl" rotWithShape="0">
                    <a:srgbClr val="000000"/>
                  </a:outerShdw>
                </a:effectLst>
                <a:latin typeface="Comic Sans MS" charset="0"/>
              </a:rPr>
              <a:t>ล้มละลาย</a:t>
            </a:r>
            <a:r>
              <a:rPr lang="en-US" sz="5400" b="1" i="1" dirty="0">
                <a:solidFill>
                  <a:srgbClr val="FFEA18"/>
                </a:solidFill>
                <a:effectLst>
                  <a:outerShdw blurRad="50800" dist="63500" dir="2700000" algn="tl" rotWithShape="0">
                    <a:srgbClr val="000000"/>
                  </a:outerShdw>
                </a:effectLst>
                <a:latin typeface="Comic Sans MS" charset="0"/>
              </a:rPr>
              <a:t>!</a:t>
            </a:r>
          </a:p>
          <a:p>
            <a:pPr algn="ctr">
              <a:lnSpc>
                <a:spcPct val="80000"/>
              </a:lnSpc>
              <a:spcBef>
                <a:spcPct val="50000"/>
              </a:spcBef>
              <a:defRPr/>
            </a:pPr>
            <a:r>
              <a:rPr lang="th-TH" sz="5400" b="1" i="1" dirty="0">
                <a:solidFill>
                  <a:srgbClr val="FFEA18"/>
                </a:solidFill>
                <a:effectLst>
                  <a:outerShdw blurRad="50800" dist="63500" dir="2700000" algn="tl" rotWithShape="0">
                    <a:srgbClr val="000000"/>
                  </a:outerShdw>
                </a:effectLst>
                <a:latin typeface="Comic Sans MS" charset="0"/>
              </a:rPr>
              <a:t>กราบไหว้รูปเคารพ</a:t>
            </a:r>
            <a:r>
              <a:rPr lang="en-US" sz="5400" b="1" i="1" dirty="0">
                <a:solidFill>
                  <a:srgbClr val="FFEA18"/>
                </a:solidFill>
                <a:effectLst>
                  <a:outerShdw blurRad="50800" dist="63500" dir="2700000" algn="tl" rotWithShape="0">
                    <a:srgbClr val="000000"/>
                  </a:outerShdw>
                </a:effectLst>
                <a:latin typeface="Comic Sans MS"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4797">
                                            <p:txEl>
                                              <p:pRg st="0" end="0"/>
                                            </p:txEl>
                                          </p:spTgt>
                                        </p:tgtEl>
                                        <p:attrNameLst>
                                          <p:attrName>style.visibility</p:attrName>
                                        </p:attrNameLst>
                                      </p:cBhvr>
                                      <p:to>
                                        <p:strVal val="visible"/>
                                      </p:to>
                                    </p:set>
                                    <p:animEffect transition="in" filter="box(out)">
                                      <p:cBhvr>
                                        <p:cTn id="7" dur="500"/>
                                        <p:tgtEl>
                                          <p:spTgt spid="45479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4797">
                                            <p:txEl>
                                              <p:pRg st="1" end="1"/>
                                            </p:txEl>
                                          </p:spTgt>
                                        </p:tgtEl>
                                        <p:attrNameLst>
                                          <p:attrName>style.visibility</p:attrName>
                                        </p:attrNameLst>
                                      </p:cBhvr>
                                      <p:to>
                                        <p:strVal val="visible"/>
                                      </p:to>
                                    </p:set>
                                    <p:animEffect transition="in" filter="box(out)">
                                      <p:cBhvr>
                                        <p:cTn id="12" dur="500"/>
                                        <p:tgtEl>
                                          <p:spTgt spid="45479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54797">
                                            <p:txEl>
                                              <p:pRg st="2" end="2"/>
                                            </p:txEl>
                                          </p:spTgt>
                                        </p:tgtEl>
                                        <p:attrNameLst>
                                          <p:attrName>style.visibility</p:attrName>
                                        </p:attrNameLst>
                                      </p:cBhvr>
                                      <p:to>
                                        <p:strVal val="visible"/>
                                      </p:to>
                                    </p:set>
                                    <p:animEffect transition="in" filter="box(out)">
                                      <p:cBhvr>
                                        <p:cTn id="17" dur="500"/>
                                        <p:tgtEl>
                                          <p:spTgt spid="45479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54797">
                                            <p:txEl>
                                              <p:pRg st="3" end="3"/>
                                            </p:txEl>
                                          </p:spTgt>
                                        </p:tgtEl>
                                        <p:attrNameLst>
                                          <p:attrName>style.visibility</p:attrName>
                                        </p:attrNameLst>
                                      </p:cBhvr>
                                      <p:to>
                                        <p:strVal val="visible"/>
                                      </p:to>
                                    </p:set>
                                    <p:animEffect transition="in" filter="box(out)">
                                      <p:cBhvr>
                                        <p:cTn id="22" dur="500"/>
                                        <p:tgtEl>
                                          <p:spTgt spid="45479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79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113"/>
          <p:cNvGrpSpPr>
            <a:grpSpLocks/>
          </p:cNvGrpSpPr>
          <p:nvPr/>
        </p:nvGrpSpPr>
        <p:grpSpPr bwMode="auto">
          <a:xfrm>
            <a:off x="6134100" y="1287463"/>
            <a:ext cx="1289050" cy="1435100"/>
            <a:chOff x="1084" y="711"/>
            <a:chExt cx="2950" cy="2769"/>
          </a:xfrm>
        </p:grpSpPr>
        <p:grpSp>
          <p:nvGrpSpPr>
            <p:cNvPr id="81999" name="Group 114"/>
            <p:cNvGrpSpPr>
              <a:grpSpLocks/>
            </p:cNvGrpSpPr>
            <p:nvPr/>
          </p:nvGrpSpPr>
          <p:grpSpPr bwMode="auto">
            <a:xfrm>
              <a:off x="1084" y="711"/>
              <a:ext cx="2950" cy="2769"/>
              <a:chOff x="2707" y="548"/>
              <a:chExt cx="2950" cy="2769"/>
            </a:xfrm>
          </p:grpSpPr>
          <p:grpSp>
            <p:nvGrpSpPr>
              <p:cNvPr id="82005" name="Group 115"/>
              <p:cNvGrpSpPr>
                <a:grpSpLocks/>
              </p:cNvGrpSpPr>
              <p:nvPr/>
            </p:nvGrpSpPr>
            <p:grpSpPr bwMode="auto">
              <a:xfrm>
                <a:off x="3180" y="1046"/>
                <a:ext cx="2105" cy="1421"/>
                <a:chOff x="578" y="2316"/>
                <a:chExt cx="2105" cy="1421"/>
              </a:xfrm>
            </p:grpSpPr>
            <p:sp>
              <p:nvSpPr>
                <p:cNvPr id="8200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200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8200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200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00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00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00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200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81922" name="Group 113"/>
          <p:cNvGrpSpPr>
            <a:grpSpLocks/>
          </p:cNvGrpSpPr>
          <p:nvPr/>
        </p:nvGrpSpPr>
        <p:grpSpPr bwMode="auto">
          <a:xfrm>
            <a:off x="6091238" y="3305175"/>
            <a:ext cx="1289050" cy="1435100"/>
            <a:chOff x="1084" y="711"/>
            <a:chExt cx="2950" cy="2769"/>
          </a:xfrm>
        </p:grpSpPr>
        <p:grpSp>
          <p:nvGrpSpPr>
            <p:cNvPr id="81989" name="Group 114"/>
            <p:cNvGrpSpPr>
              <a:grpSpLocks/>
            </p:cNvGrpSpPr>
            <p:nvPr/>
          </p:nvGrpSpPr>
          <p:grpSpPr bwMode="auto">
            <a:xfrm>
              <a:off x="1084" y="711"/>
              <a:ext cx="2950" cy="2769"/>
              <a:chOff x="2707" y="548"/>
              <a:chExt cx="2950" cy="2769"/>
            </a:xfrm>
          </p:grpSpPr>
          <p:grpSp>
            <p:nvGrpSpPr>
              <p:cNvPr id="81995" name="Group 115"/>
              <p:cNvGrpSpPr>
                <a:grpSpLocks/>
              </p:cNvGrpSpPr>
              <p:nvPr/>
            </p:nvGrpSpPr>
            <p:grpSpPr bwMode="auto">
              <a:xfrm>
                <a:off x="3180" y="1046"/>
                <a:ext cx="2105" cy="1421"/>
                <a:chOff x="578" y="2316"/>
                <a:chExt cx="2105" cy="1421"/>
              </a:xfrm>
            </p:grpSpPr>
            <p:sp>
              <p:nvSpPr>
                <p:cNvPr id="8199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199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8199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199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199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12"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40674"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1925"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81926"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1927"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 </a:t>
            </a:r>
            <a:r>
              <a:rPr lang="en-US" sz="2400" b="1">
                <a:solidFill>
                  <a:schemeClr val="accent1"/>
                </a:solidFill>
                <a:latin typeface="Times" charset="0"/>
              </a:rPr>
              <a:t>ROYALTY</a:t>
            </a:r>
          </a:p>
        </p:txBody>
      </p:sp>
      <p:sp>
        <p:nvSpPr>
          <p:cNvPr id="8192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406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003399"/>
                </a:solidFill>
                <a:latin typeface="Times" pitchFamily="-112" charset="0"/>
                <a:ea typeface="+mn-ea"/>
                <a:cs typeface="+mn-cs"/>
              </a:rPr>
              <a:t>ca. 1000 B.C.</a:t>
            </a:r>
          </a:p>
        </p:txBody>
      </p:sp>
      <p:sp>
        <p:nvSpPr>
          <p:cNvPr id="81930" name="Rectangle 9"/>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th-TH"/>
          </a:p>
        </p:txBody>
      </p:sp>
      <p:sp>
        <p:nvSpPr>
          <p:cNvPr id="81931"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S - D - S</a:t>
            </a:r>
          </a:p>
        </p:txBody>
      </p:sp>
      <p:sp>
        <p:nvSpPr>
          <p:cNvPr id="540684" name="Rectangle 12"/>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540686" name="Oval 14"/>
          <p:cNvSpPr>
            <a:spLocks noChangeArrowheads="1"/>
          </p:cNvSpPr>
          <p:nvPr/>
        </p:nvSpPr>
        <p:spPr bwMode="auto">
          <a:xfrm>
            <a:off x="901700" y="2762250"/>
            <a:ext cx="1625600" cy="1606550"/>
          </a:xfrm>
          <a:prstGeom prst="ellipse">
            <a:avLst/>
          </a:prstGeom>
          <a:noFill/>
          <a:ln w="50800">
            <a:solidFill>
              <a:srgbClr val="003399"/>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1934" name="Freeform 15"/>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rgbClr val="003399"/>
            </a:solidFill>
            <a:round/>
            <a:headEnd/>
            <a:tailEnd/>
          </a:ln>
        </p:spPr>
        <p:txBody>
          <a:bodyPr/>
          <a:lstStyle/>
          <a:p>
            <a:endParaRPr lang="en-US"/>
          </a:p>
        </p:txBody>
      </p:sp>
      <p:sp>
        <p:nvSpPr>
          <p:cNvPr id="81935" name="Freeform 16"/>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40689" name="Rectangle 17"/>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accent1"/>
                </a:solidFill>
                <a:latin typeface="Times" pitchFamily="-112" charset="0"/>
                <a:ea typeface="+mn-ea"/>
                <a:cs typeface="+mn-cs"/>
              </a:rPr>
              <a:t>A </a:t>
            </a:r>
            <a:r>
              <a:rPr lang="en-US" sz="6000">
                <a:solidFill>
                  <a:schemeClr val="accent1"/>
                </a:solidFill>
                <a:latin typeface="Times" pitchFamily="-112" charset="0"/>
                <a:ea typeface="+mn-ea"/>
                <a:cs typeface="+mn-cs"/>
              </a:rPr>
              <a:t>R</a:t>
            </a:r>
            <a:r>
              <a:rPr lang="en-US" sz="3600">
                <a:solidFill>
                  <a:schemeClr val="accent1"/>
                </a:solidFill>
                <a:latin typeface="Times" pitchFamily="-112" charset="0"/>
                <a:ea typeface="+mn-ea"/>
                <a:cs typeface="+mn-cs"/>
              </a:rPr>
              <a:t> C</a:t>
            </a:r>
          </a:p>
        </p:txBody>
      </p:sp>
      <p:sp>
        <p:nvSpPr>
          <p:cNvPr id="81937" name="Line 19"/>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38" name="Line 20"/>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39" name="Line 21"/>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0" name="Line 22"/>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1" name="Line 23"/>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2" name="Line 24"/>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3" name="Line 25"/>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4" name="Line 26"/>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5" name="Line 27"/>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46" name="Rectangle 28"/>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1947" name="Rectangle 29"/>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1948" name="Rectangle 30"/>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1949" name="Rectangle 31"/>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40706" name="Rectangle 34"/>
          <p:cNvSpPr>
            <a:spLocks noChangeArrowheads="1"/>
          </p:cNvSpPr>
          <p:nvPr/>
        </p:nvSpPr>
        <p:spPr bwMode="auto">
          <a:xfrm>
            <a:off x="6315075" y="2159000"/>
            <a:ext cx="2849563" cy="942975"/>
          </a:xfrm>
          <a:prstGeom prst="rect">
            <a:avLst/>
          </a:prstGeom>
          <a:noFill/>
          <a:ln w="12700">
            <a:noFill/>
            <a:miter lim="800000"/>
            <a:headEnd/>
            <a:tailEnd/>
          </a:ln>
          <a:effectLst>
            <a:outerShdw blurRad="63500" dist="63500" dir="3187806" algn="ctr" rotWithShape="0">
              <a:schemeClr val="bg2">
                <a:alpha val="74998"/>
              </a:schemeClr>
            </a:outerShdw>
          </a:effectLst>
        </p:spPr>
        <p:txBody>
          <a:bodyPr wrap="none" lIns="90487" tIns="44450" rIns="90487" bIns="44450">
            <a:spAutoFit/>
          </a:bodyPr>
          <a:lstStyle/>
          <a:p>
            <a:pPr>
              <a:defRPr/>
            </a:pPr>
            <a:r>
              <a:rPr lang="en-US" b="1" i="1">
                <a:solidFill>
                  <a:schemeClr val="accent1"/>
                </a:solidFill>
                <a:latin typeface="Helvetica" pitchFamily="-112" charset="0"/>
                <a:ea typeface="+mn-ea"/>
                <a:cs typeface="+mn-cs"/>
              </a:rPr>
              <a:t>2 Sam 7: 4-16</a:t>
            </a:r>
          </a:p>
          <a:p>
            <a:pPr>
              <a:defRPr/>
            </a:pPr>
            <a:r>
              <a:rPr lang="en-US" b="1" i="1">
                <a:solidFill>
                  <a:schemeClr val="accent1"/>
                </a:solidFill>
                <a:latin typeface="Helvetica" pitchFamily="-112" charset="0"/>
                <a:ea typeface="+mn-ea"/>
                <a:cs typeface="+mn-cs"/>
              </a:rPr>
              <a:t>1 Chron 17:3-15</a:t>
            </a:r>
          </a:p>
        </p:txBody>
      </p:sp>
      <p:pic>
        <p:nvPicPr>
          <p:cNvPr id="540739" name="Picture 6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850" y="1001713"/>
            <a:ext cx="7354888" cy="4552950"/>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540742" name="Text Box 70"/>
          <p:cNvSpPr txBox="1">
            <a:spLocks noChangeArrowheads="1"/>
          </p:cNvSpPr>
          <p:nvPr/>
        </p:nvSpPr>
        <p:spPr bwMode="auto">
          <a:xfrm>
            <a:off x="1778000" y="-12700"/>
            <a:ext cx="190817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11:4-13</a:t>
            </a:r>
          </a:p>
        </p:txBody>
      </p:sp>
      <p:grpSp>
        <p:nvGrpSpPr>
          <p:cNvPr id="8" name="Group 148"/>
          <p:cNvGrpSpPr>
            <a:grpSpLocks/>
          </p:cNvGrpSpPr>
          <p:nvPr/>
        </p:nvGrpSpPr>
        <p:grpSpPr bwMode="auto">
          <a:xfrm>
            <a:off x="2005013" y="819150"/>
            <a:ext cx="6208712" cy="1246188"/>
            <a:chOff x="1263" y="516"/>
            <a:chExt cx="3911" cy="785"/>
          </a:xfrm>
        </p:grpSpPr>
        <p:sp>
          <p:nvSpPr>
            <p:cNvPr id="540740" name="AutoShape 68"/>
            <p:cNvSpPr>
              <a:spLocks noChangeArrowheads="1"/>
            </p:cNvSpPr>
            <p:nvPr/>
          </p:nvSpPr>
          <p:spPr bwMode="auto">
            <a:xfrm>
              <a:off x="1263" y="745"/>
              <a:ext cx="2832" cy="556"/>
            </a:xfrm>
            <a:prstGeom prst="roundRect">
              <a:avLst>
                <a:gd name="adj" fmla="val 16667"/>
              </a:avLst>
            </a:prstGeom>
            <a:noFill/>
            <a:ln w="3810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40754" name="Text Box 82"/>
            <p:cNvSpPr txBox="1">
              <a:spLocks noChangeArrowheads="1"/>
            </p:cNvSpPr>
            <p:nvPr/>
          </p:nvSpPr>
          <p:spPr bwMode="auto">
            <a:xfrm>
              <a:off x="2647" y="516"/>
              <a:ext cx="2527" cy="327"/>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a:solidFill>
                    <a:srgbClr val="FFFF00"/>
                  </a:solidFill>
                  <a:latin typeface="Comic Sans MS" charset="0"/>
                </a:rPr>
                <a:t>ภูเขามะกอกเทศ</a:t>
              </a:r>
              <a:endParaRPr lang="en-US" b="1">
                <a:solidFill>
                  <a:srgbClr val="FFFF00"/>
                </a:solidFill>
                <a:latin typeface="Comic Sans MS" charset="0"/>
              </a:endParaRPr>
            </a:p>
          </p:txBody>
        </p:sp>
      </p:grpSp>
      <p:grpSp>
        <p:nvGrpSpPr>
          <p:cNvPr id="9" name="Group 94"/>
          <p:cNvGrpSpPr>
            <a:grpSpLocks/>
          </p:cNvGrpSpPr>
          <p:nvPr/>
        </p:nvGrpSpPr>
        <p:grpSpPr bwMode="auto">
          <a:xfrm>
            <a:off x="1481138" y="795338"/>
            <a:ext cx="1911350" cy="1452562"/>
            <a:chOff x="1960" y="1060"/>
            <a:chExt cx="1204" cy="915"/>
          </a:xfrm>
        </p:grpSpPr>
        <p:sp>
          <p:nvSpPr>
            <p:cNvPr id="540764" name="AutoShape 92"/>
            <p:cNvSpPr>
              <a:spLocks noChangeArrowheads="1"/>
            </p:cNvSpPr>
            <p:nvPr/>
          </p:nvSpPr>
          <p:spPr bwMode="auto">
            <a:xfrm rot="16245125">
              <a:off x="2625" y="1089"/>
              <a:ext cx="229" cy="848"/>
            </a:xfrm>
            <a:prstGeom prst="curvedLeftArrow">
              <a:avLst>
                <a:gd name="adj1" fmla="val 74061"/>
                <a:gd name="adj2" fmla="val 148122"/>
                <a:gd name="adj3" fmla="val 33333"/>
              </a:avLst>
            </a:pr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th-TH"/>
            </a:p>
          </p:txBody>
        </p:sp>
        <p:pic>
          <p:nvPicPr>
            <p:cNvPr id="540763" name="Picture 9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60" y="1060"/>
              <a:ext cx="403" cy="91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grpSp>
      <p:sp>
        <p:nvSpPr>
          <p:cNvPr id="81955" name="Text Box 13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0817" name="Rectangle 145"/>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38</a:t>
            </a:r>
          </a:p>
        </p:txBody>
      </p:sp>
      <p:sp>
        <p:nvSpPr>
          <p:cNvPr id="81957" name="Text Box 146"/>
          <p:cNvSpPr txBox="1">
            <a:spLocks noChangeArrowheads="1"/>
          </p:cNvSpPr>
          <p:nvPr/>
        </p:nvSpPr>
        <p:spPr bwMode="auto">
          <a:xfrm>
            <a:off x="8602663" y="646747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sp>
        <p:nvSpPr>
          <p:cNvPr id="81958" name="Text Box 14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1959" name="Group 115"/>
          <p:cNvGrpSpPr>
            <a:grpSpLocks/>
          </p:cNvGrpSpPr>
          <p:nvPr/>
        </p:nvGrpSpPr>
        <p:grpSpPr bwMode="auto">
          <a:xfrm>
            <a:off x="7959725" y="3436938"/>
            <a:ext cx="1039813" cy="1843087"/>
            <a:chOff x="5014" y="2165"/>
            <a:chExt cx="655" cy="1161"/>
          </a:xfrm>
        </p:grpSpPr>
        <p:grpSp>
          <p:nvGrpSpPr>
            <p:cNvPr id="81966" name="Group 116"/>
            <p:cNvGrpSpPr>
              <a:grpSpLocks/>
            </p:cNvGrpSpPr>
            <p:nvPr/>
          </p:nvGrpSpPr>
          <p:grpSpPr bwMode="auto">
            <a:xfrm>
              <a:off x="5014" y="2165"/>
              <a:ext cx="655" cy="1161"/>
              <a:chOff x="5014" y="2165"/>
              <a:chExt cx="655" cy="1161"/>
            </a:xfrm>
          </p:grpSpPr>
          <p:sp>
            <p:nvSpPr>
              <p:cNvPr id="81968" name="Freeform 11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1969" name="AutoShape 11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81970" name="Rectangle 11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81971" name="Line 12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2" name="Rectangle 12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1973" name="Rectangle 12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1974" name="Line 12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5" name="Line 12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6" name="Line 12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7" name="Line 12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8" name="Line 12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79" name="Line 12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0" name="Line 12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1" name="Line 13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2" name="Line 13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3" name="Line 13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1984" name="Rectangle 133"/>
              <p:cNvSpPr>
                <a:spLocks noChangeArrowheads="1"/>
              </p:cNvSpPr>
              <p:nvPr/>
            </p:nvSpPr>
            <p:spPr bwMode="auto">
              <a:xfrm>
                <a:off x="5014" y="2165"/>
                <a:ext cx="5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81967" name="Rectangle 134"/>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grpSp>
        <p:nvGrpSpPr>
          <p:cNvPr id="12" name="Group 153"/>
          <p:cNvGrpSpPr>
            <a:grpSpLocks/>
          </p:cNvGrpSpPr>
          <p:nvPr/>
        </p:nvGrpSpPr>
        <p:grpSpPr bwMode="auto">
          <a:xfrm>
            <a:off x="3471863" y="1852613"/>
            <a:ext cx="4610100" cy="1870075"/>
            <a:chOff x="2187" y="1167"/>
            <a:chExt cx="2904" cy="1178"/>
          </a:xfrm>
        </p:grpSpPr>
        <p:grpSp>
          <p:nvGrpSpPr>
            <p:cNvPr id="81962" name="Group 144"/>
            <p:cNvGrpSpPr>
              <a:grpSpLocks/>
            </p:cNvGrpSpPr>
            <p:nvPr/>
          </p:nvGrpSpPr>
          <p:grpSpPr bwMode="auto">
            <a:xfrm>
              <a:off x="2899" y="1167"/>
              <a:ext cx="2192" cy="1178"/>
              <a:chOff x="471" y="2694"/>
              <a:chExt cx="1518" cy="727"/>
            </a:xfrm>
          </p:grpSpPr>
          <p:sp>
            <p:nvSpPr>
              <p:cNvPr id="540810" name="AutoShape 138"/>
              <p:cNvSpPr>
                <a:spLocks noChangeArrowheads="1"/>
              </p:cNvSpPr>
              <p:nvPr/>
            </p:nvSpPr>
            <p:spPr bwMode="auto">
              <a:xfrm rot="5681612">
                <a:off x="779" y="2792"/>
                <a:ext cx="321" cy="937"/>
              </a:xfrm>
              <a:prstGeom prst="curvedLeftArrow">
                <a:avLst>
                  <a:gd name="adj1" fmla="val 58380"/>
                  <a:gd name="adj2" fmla="val 116760"/>
                  <a:gd name="adj3" fmla="val 33333"/>
                </a:avLst>
              </a:prstGeom>
              <a:solidFill>
                <a:srgbClr val="F8131B"/>
              </a:solidFill>
              <a:ln w="12700">
                <a:solidFill>
                  <a:schemeClr val="tx1"/>
                </a:solidFill>
                <a:miter lim="800000"/>
                <a:headEnd/>
                <a:tailEnd/>
              </a:ln>
              <a:effectLst>
                <a:outerShdw blurRad="63500" dist="99190" dir="2388334" algn="ctr" rotWithShape="0">
                  <a:schemeClr val="bg2">
                    <a:alpha val="74998"/>
                  </a:schemeClr>
                </a:outerShdw>
              </a:effectLst>
            </p:spPr>
            <p:txBody>
              <a:bodyPr wrap="none" anchor="ctr"/>
              <a:lstStyle/>
              <a:p>
                <a:pPr>
                  <a:defRPr/>
                </a:pPr>
                <a:endParaRPr lang="th-TH"/>
              </a:p>
            </p:txBody>
          </p:sp>
          <p:pic>
            <p:nvPicPr>
              <p:cNvPr id="540815" name="Picture 14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199" y="2694"/>
                <a:ext cx="790" cy="632"/>
              </a:xfrm>
              <a:prstGeom prst="rect">
                <a:avLst/>
              </a:prstGeom>
              <a:noFill/>
              <a:ln w="76200">
                <a:solidFill>
                  <a:schemeClr val="accent2"/>
                </a:solidFill>
                <a:miter lim="800000"/>
                <a:headEnd/>
                <a:tailEnd/>
              </a:ln>
              <a:effectLst>
                <a:outerShdw blurRad="63500" dist="99190" dir="2388334" algn="ctr" rotWithShape="0">
                  <a:schemeClr val="bg2">
                    <a:alpha val="74998"/>
                  </a:schemeClr>
                </a:outerShdw>
              </a:effectLst>
            </p:spPr>
          </p:pic>
        </p:grpSp>
        <p:sp>
          <p:nvSpPr>
            <p:cNvPr id="540824" name="Text Box 152"/>
            <p:cNvSpPr txBox="1">
              <a:spLocks noChangeArrowheads="1"/>
            </p:cNvSpPr>
            <p:nvPr/>
          </p:nvSpPr>
          <p:spPr bwMode="auto">
            <a:xfrm>
              <a:off x="2187" y="1784"/>
              <a:ext cx="2143"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dirty="0">
                  <a:solidFill>
                    <a:schemeClr val="tx1"/>
                  </a:solidFill>
                  <a:effectLst>
                    <a:outerShdw blurRad="50800" dist="76200" dir="2700000" algn="tl" rotWithShape="0">
                      <a:srgbClr val="000000"/>
                    </a:outerShdw>
                  </a:effectLst>
                  <a:latin typeface="Comic Sans MS" charset="0"/>
                </a:rPr>
                <a:t>ภูเขาพระวิหาร</a:t>
              </a:r>
              <a:endParaRPr lang="en-US" b="1" dirty="0">
                <a:solidFill>
                  <a:schemeClr val="tx1"/>
                </a:solidFill>
                <a:effectLst>
                  <a:outerShdw blurRad="50800" dist="76200" dir="2700000" algn="tl" rotWithShape="0">
                    <a:srgbClr val="000000"/>
                  </a:outerShdw>
                </a:effectLst>
                <a:latin typeface="Comic Sans MS" charset="0"/>
              </a:endParaRPr>
            </a:p>
          </p:txBody>
        </p:sp>
      </p:grpSp>
      <p:sp>
        <p:nvSpPr>
          <p:cNvPr id="69" name="Title 68"/>
          <p:cNvSpPr>
            <a:spLocks noGrp="1"/>
          </p:cNvSpPr>
          <p:nvPr>
            <p:ph type="title" idx="4294967295"/>
          </p:nvPr>
        </p:nvSpPr>
        <p:spPr>
          <a:xfrm>
            <a:off x="517525" y="5519738"/>
            <a:ext cx="8229600" cy="830262"/>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4800" b="1" i="1">
                <a:solidFill>
                  <a:srgbClr val="FFFF00"/>
                </a:solidFill>
                <a:latin typeface="Comic Sans MS" charset="0"/>
                <a:ea typeface="ＭＳ Ｐゴシック" charset="0"/>
                <a:cs typeface="ＭＳ Ｐゴシック" charset="0"/>
              </a:rPr>
              <a:t>กราบไหว้รูปเคารพ</a:t>
            </a:r>
            <a:r>
              <a:rPr lang="en-US" sz="4800" b="1" i="1">
                <a:solidFill>
                  <a:srgbClr val="FFFF00"/>
                </a:solidFill>
                <a:latin typeface="Comic Sans MS" charset="0"/>
                <a:ea typeface="ＭＳ Ｐゴシック" charset="0"/>
                <a:cs typeface="ＭＳ Ｐゴシック"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40739"/>
                                        </p:tgtEl>
                                        <p:attrNameLst>
                                          <p:attrName>style.visibility</p:attrName>
                                        </p:attrNameLst>
                                      </p:cBhvr>
                                      <p:to>
                                        <p:strVal val="visible"/>
                                      </p:to>
                                    </p:set>
                                    <p:animEffect transition="in" filter="fade">
                                      <p:cBhvr>
                                        <p:cTn id="7" dur="1000"/>
                                        <p:tgtEl>
                                          <p:spTgt spid="5407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13"/>
          <p:cNvGrpSpPr>
            <a:grpSpLocks/>
          </p:cNvGrpSpPr>
          <p:nvPr/>
        </p:nvGrpSpPr>
        <p:grpSpPr bwMode="auto">
          <a:xfrm>
            <a:off x="6134100" y="1287463"/>
            <a:ext cx="1289050" cy="1435100"/>
            <a:chOff x="1084" y="711"/>
            <a:chExt cx="2950" cy="2769"/>
          </a:xfrm>
        </p:grpSpPr>
        <p:grpSp>
          <p:nvGrpSpPr>
            <p:cNvPr id="84056" name="Group 114"/>
            <p:cNvGrpSpPr>
              <a:grpSpLocks/>
            </p:cNvGrpSpPr>
            <p:nvPr/>
          </p:nvGrpSpPr>
          <p:grpSpPr bwMode="auto">
            <a:xfrm>
              <a:off x="1084" y="711"/>
              <a:ext cx="2950" cy="2769"/>
              <a:chOff x="2707" y="548"/>
              <a:chExt cx="2950" cy="2769"/>
            </a:xfrm>
          </p:grpSpPr>
          <p:grpSp>
            <p:nvGrpSpPr>
              <p:cNvPr id="84062" name="Group 115"/>
              <p:cNvGrpSpPr>
                <a:grpSpLocks/>
              </p:cNvGrpSpPr>
              <p:nvPr/>
            </p:nvGrpSpPr>
            <p:grpSpPr bwMode="auto">
              <a:xfrm>
                <a:off x="3180" y="1046"/>
                <a:ext cx="2105" cy="1421"/>
                <a:chOff x="578" y="2316"/>
                <a:chExt cx="2105" cy="1421"/>
              </a:xfrm>
            </p:grpSpPr>
            <p:sp>
              <p:nvSpPr>
                <p:cNvPr id="8406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406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8406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4057"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58"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59"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60"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61"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83970" name="Group 113"/>
          <p:cNvGrpSpPr>
            <a:grpSpLocks/>
          </p:cNvGrpSpPr>
          <p:nvPr/>
        </p:nvGrpSpPr>
        <p:grpSpPr bwMode="auto">
          <a:xfrm>
            <a:off x="6091238" y="3305175"/>
            <a:ext cx="1289050" cy="1435100"/>
            <a:chOff x="1084" y="711"/>
            <a:chExt cx="2950" cy="2769"/>
          </a:xfrm>
        </p:grpSpPr>
        <p:grpSp>
          <p:nvGrpSpPr>
            <p:cNvPr id="84046" name="Group 114"/>
            <p:cNvGrpSpPr>
              <a:grpSpLocks/>
            </p:cNvGrpSpPr>
            <p:nvPr/>
          </p:nvGrpSpPr>
          <p:grpSpPr bwMode="auto">
            <a:xfrm>
              <a:off x="1084" y="711"/>
              <a:ext cx="2950" cy="2769"/>
              <a:chOff x="2707" y="548"/>
              <a:chExt cx="2950" cy="2769"/>
            </a:xfrm>
          </p:grpSpPr>
          <p:grpSp>
            <p:nvGrpSpPr>
              <p:cNvPr id="84052" name="Group 115"/>
              <p:cNvGrpSpPr>
                <a:grpSpLocks/>
              </p:cNvGrpSpPr>
              <p:nvPr/>
            </p:nvGrpSpPr>
            <p:grpSpPr bwMode="auto">
              <a:xfrm>
                <a:off x="3180" y="1046"/>
                <a:ext cx="2105" cy="1421"/>
                <a:chOff x="578" y="2316"/>
                <a:chExt cx="2105" cy="1421"/>
              </a:xfrm>
            </p:grpSpPr>
            <p:sp>
              <p:nvSpPr>
                <p:cNvPr id="84054"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84055"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84053"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84047"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48"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49"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50"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84051"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25"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36578"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3973"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83974"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83975"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365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83977"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3978"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536587"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10             2</a:t>
            </a:r>
          </a:p>
        </p:txBody>
      </p:sp>
      <p:sp>
        <p:nvSpPr>
          <p:cNvPr id="53658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83981" name="Group 14"/>
          <p:cNvGrpSpPr>
            <a:grpSpLocks/>
          </p:cNvGrpSpPr>
          <p:nvPr/>
        </p:nvGrpSpPr>
        <p:grpSpPr bwMode="auto">
          <a:xfrm>
            <a:off x="901700" y="2603500"/>
            <a:ext cx="2201863" cy="1765300"/>
            <a:chOff x="568" y="1640"/>
            <a:chExt cx="1387" cy="1112"/>
          </a:xfrm>
        </p:grpSpPr>
        <p:grpSp>
          <p:nvGrpSpPr>
            <p:cNvPr id="84041" name="Group 15"/>
            <p:cNvGrpSpPr>
              <a:grpSpLocks/>
            </p:cNvGrpSpPr>
            <p:nvPr/>
          </p:nvGrpSpPr>
          <p:grpSpPr bwMode="auto">
            <a:xfrm>
              <a:off x="568" y="1640"/>
              <a:ext cx="1249" cy="1112"/>
              <a:chOff x="568" y="1640"/>
              <a:chExt cx="1249" cy="1112"/>
            </a:xfrm>
          </p:grpSpPr>
          <p:sp>
            <p:nvSpPr>
              <p:cNvPr id="53659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4044"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4045"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3659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536596"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2"/>
                </a:solidFill>
                <a:latin typeface="Times" charset="0"/>
              </a:rPr>
              <a:t> </a:t>
            </a:r>
            <a:r>
              <a:rPr lang="th-TH" b="1">
                <a:solidFill>
                  <a:schemeClr val="accent2"/>
                </a:solidFill>
                <a:latin typeface="Times" charset="0"/>
              </a:rPr>
              <a:t>     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accent2"/>
              </a:solidFill>
              <a:latin typeface="Times" charset="0"/>
            </a:endParaRPr>
          </a:p>
        </p:txBody>
      </p:sp>
      <p:sp>
        <p:nvSpPr>
          <p:cNvPr id="536597" name="Rectangle 21"/>
          <p:cNvSpPr>
            <a:spLocks noChangeArrowheads="1"/>
          </p:cNvSpPr>
          <p:nvPr/>
        </p:nvSpPr>
        <p:spPr bwMode="auto">
          <a:xfrm>
            <a:off x="3143250" y="2746375"/>
            <a:ext cx="2654300"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อิสราเอล               </a:t>
            </a:r>
            <a:r>
              <a:rPr lang="en-US" b="1">
                <a:solidFill>
                  <a:schemeClr val="accent2"/>
                </a:solidFill>
                <a:latin typeface="Times" charset="0"/>
              </a:rPr>
              <a:t>  </a:t>
            </a:r>
            <a:r>
              <a:rPr lang="th-TH" b="1">
                <a:solidFill>
                  <a:schemeClr val="accent2"/>
                </a:solidFill>
                <a:latin typeface="Times" charset="0"/>
              </a:rPr>
              <a:t>ยูดาห์</a:t>
            </a:r>
            <a:endParaRPr lang="en-US" b="1">
              <a:solidFill>
                <a:schemeClr val="accent2"/>
              </a:solidFill>
              <a:latin typeface="Times" charset="0"/>
            </a:endParaRPr>
          </a:p>
        </p:txBody>
      </p:sp>
      <p:sp>
        <p:nvSpPr>
          <p:cNvPr id="83984"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3985"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6"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7"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8"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89"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0"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1"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2"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3"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994"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3995"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3996"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3997"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36614" name="Rectangle 38"/>
          <p:cNvSpPr>
            <a:spLocks noChangeArrowheads="1"/>
          </p:cNvSpPr>
          <p:nvPr/>
        </p:nvSpPr>
        <p:spPr bwMode="auto">
          <a:xfrm>
            <a:off x="6226175" y="2159000"/>
            <a:ext cx="248126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charset="0"/>
              </a:rPr>
              <a:t>2 Sam 7: 4-16</a:t>
            </a:r>
          </a:p>
          <a:p>
            <a:pPr>
              <a:defRPr/>
            </a:pPr>
            <a:r>
              <a:rPr lang="en-US" b="1" i="1">
                <a:solidFill>
                  <a:schemeClr val="tx1"/>
                </a:solidFill>
                <a:latin typeface="Helvetica" charset="0"/>
              </a:rPr>
              <a:t>1 </a:t>
            </a:r>
            <a:r>
              <a:rPr lang="th-TH" b="1" i="1">
                <a:solidFill>
                  <a:schemeClr val="tx1"/>
                </a:solidFill>
                <a:latin typeface="Helvetica" charset="0"/>
              </a:rPr>
              <a:t>พศด.</a:t>
            </a:r>
            <a:r>
              <a:rPr lang="en-US" b="1" i="1">
                <a:solidFill>
                  <a:schemeClr val="tx1"/>
                </a:solidFill>
                <a:latin typeface="Helvetica" charset="0"/>
              </a:rPr>
              <a:t> 17:3-15</a:t>
            </a:r>
          </a:p>
        </p:txBody>
      </p:sp>
      <p:sp>
        <p:nvSpPr>
          <p:cNvPr id="536615" name="Rectangle 39"/>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SPLIT</a:t>
            </a:r>
            <a:r>
              <a:rPr lang="en-US" b="1">
                <a:solidFill>
                  <a:schemeClr val="accent1"/>
                </a:solidFill>
                <a:effectLst>
                  <a:outerShdw blurRad="38100" dist="38100" dir="2700000" algn="tl">
                    <a:srgbClr val="000000"/>
                  </a:outerShdw>
                </a:effectLst>
                <a:latin typeface="Times" charset="0"/>
              </a:rPr>
              <a:t> &gt;&gt;&gt;&gt;</a:t>
            </a:r>
          </a:p>
        </p:txBody>
      </p:sp>
      <p:sp>
        <p:nvSpPr>
          <p:cNvPr id="84000" name="Line 40"/>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6619" name="Line 43"/>
          <p:cNvSpPr>
            <a:spLocks noChangeShapeType="1"/>
          </p:cNvSpPr>
          <p:nvPr/>
        </p:nvSpPr>
        <p:spPr bwMode="auto">
          <a:xfrm>
            <a:off x="4614863"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36646" name="Text Box 70"/>
          <p:cNvSpPr txBox="1">
            <a:spLocks noChangeArrowheads="1"/>
          </p:cNvSpPr>
          <p:nvPr/>
        </p:nvSpPr>
        <p:spPr bwMode="auto">
          <a:xfrm>
            <a:off x="1765300" y="-9525"/>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12:25 </a:t>
            </a:r>
            <a:r>
              <a:rPr lang="th-TH" sz="1600" b="1">
                <a:solidFill>
                  <a:schemeClr val="tx1"/>
                </a:solidFill>
                <a:latin typeface="Comic Sans MS" charset="0"/>
              </a:rPr>
              <a:t>ถึง</a:t>
            </a:r>
            <a:r>
              <a:rPr lang="en-US" sz="1600" b="1">
                <a:solidFill>
                  <a:schemeClr val="tx1"/>
                </a:solidFill>
                <a:latin typeface="Comic Sans MS" charset="0"/>
              </a:rPr>
              <a:t> 14:31</a:t>
            </a:r>
          </a:p>
        </p:txBody>
      </p:sp>
      <p:sp>
        <p:nvSpPr>
          <p:cNvPr id="536649" name="Line 73"/>
          <p:cNvSpPr>
            <a:spLocks noChangeShapeType="1"/>
          </p:cNvSpPr>
          <p:nvPr/>
        </p:nvSpPr>
        <p:spPr bwMode="auto">
          <a:xfrm>
            <a:off x="4905375" y="1333500"/>
            <a:ext cx="301625" cy="603250"/>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536650" name="Line 74"/>
          <p:cNvSpPr>
            <a:spLocks noChangeShapeType="1"/>
          </p:cNvSpPr>
          <p:nvPr/>
        </p:nvSpPr>
        <p:spPr bwMode="auto">
          <a:xfrm flipH="1">
            <a:off x="4803775" y="1343025"/>
            <a:ext cx="460375" cy="619125"/>
          </a:xfrm>
          <a:prstGeom prst="line">
            <a:avLst/>
          </a:prstGeom>
          <a:noFill/>
          <a:ln w="76200">
            <a:solidFill>
              <a:srgbClr val="FF0000"/>
            </a:solidFill>
            <a:round/>
            <a:headEnd/>
            <a:tailEnd/>
          </a:ln>
          <a:effectLst>
            <a:outerShdw blurRad="63500" dist="135003" dir="2471156"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nvGrpSpPr>
          <p:cNvPr id="84005" name="Group 116"/>
          <p:cNvGrpSpPr>
            <a:grpSpLocks/>
          </p:cNvGrpSpPr>
          <p:nvPr/>
        </p:nvGrpSpPr>
        <p:grpSpPr bwMode="auto">
          <a:xfrm>
            <a:off x="7912100" y="3436938"/>
            <a:ext cx="1087438" cy="1843087"/>
            <a:chOff x="4984" y="2165"/>
            <a:chExt cx="685" cy="1161"/>
          </a:xfrm>
        </p:grpSpPr>
        <p:grpSp>
          <p:nvGrpSpPr>
            <p:cNvPr id="84022" name="Group 117"/>
            <p:cNvGrpSpPr>
              <a:grpSpLocks/>
            </p:cNvGrpSpPr>
            <p:nvPr/>
          </p:nvGrpSpPr>
          <p:grpSpPr bwMode="auto">
            <a:xfrm>
              <a:off x="4984" y="2165"/>
              <a:ext cx="685" cy="1161"/>
              <a:chOff x="4984" y="2165"/>
              <a:chExt cx="685" cy="1161"/>
            </a:xfrm>
          </p:grpSpPr>
          <p:sp>
            <p:nvSpPr>
              <p:cNvPr id="84024" name="Freeform 11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4025" name="AutoShape 11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84026" name="Rectangle 12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84027" name="Line 12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28" name="Rectangle 12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4029" name="Rectangle 12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4030" name="Line 12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1" name="Line 12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2" name="Line 12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3" name="Line 12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4" name="Line 12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5" name="Line 12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6" name="Line 13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7" name="Line 13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8" name="Line 13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39" name="Line 13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4040" name="Rectangle 134"/>
              <p:cNvSpPr>
                <a:spLocks noChangeArrowheads="1"/>
              </p:cNvSpPr>
              <p:nvPr/>
            </p:nvSpPr>
            <p:spPr bwMode="auto">
              <a:xfrm>
                <a:off x="4984" y="2165"/>
                <a:ext cx="5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84023" name="Rectangle 13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36712" name="Rectangle 136"/>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84007" name="Rectangle 138"/>
          <p:cNvSpPr>
            <a:spLocks noChangeArrowheads="1"/>
          </p:cNvSpPr>
          <p:nvPr/>
        </p:nvSpPr>
        <p:spPr bwMode="auto">
          <a:xfrm>
            <a:off x="8032750" y="3973513"/>
            <a:ext cx="85883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grpSp>
        <p:nvGrpSpPr>
          <p:cNvPr id="84008" name="Group 143"/>
          <p:cNvGrpSpPr>
            <a:grpSpLocks/>
          </p:cNvGrpSpPr>
          <p:nvPr/>
        </p:nvGrpSpPr>
        <p:grpSpPr bwMode="auto">
          <a:xfrm>
            <a:off x="8061325" y="4151313"/>
            <a:ext cx="931863" cy="377825"/>
            <a:chOff x="5078" y="2615"/>
            <a:chExt cx="587" cy="238"/>
          </a:xfrm>
        </p:grpSpPr>
        <p:sp>
          <p:nvSpPr>
            <p:cNvPr id="84019" name="Rectangle 137"/>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84020" name="Rectangle 13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84021" name="Rectangle 140"/>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84009" name="Text Box 1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4010" name="Text Box 142"/>
          <p:cNvSpPr txBox="1">
            <a:spLocks noChangeArrowheads="1"/>
          </p:cNvSpPr>
          <p:nvPr/>
        </p:nvSpPr>
        <p:spPr bwMode="auto">
          <a:xfrm>
            <a:off x="8602663" y="6473825"/>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Comic Sans MS" charset="0"/>
            </a:endParaRPr>
          </a:p>
        </p:txBody>
      </p:sp>
      <p:sp>
        <p:nvSpPr>
          <p:cNvPr id="536720" name="Rectangle 144"/>
          <p:cNvSpPr>
            <a:spLocks noChangeArrowheads="1"/>
          </p:cNvSpPr>
          <p:nvPr/>
        </p:nvSpPr>
        <p:spPr bwMode="auto">
          <a:xfrm>
            <a:off x="8116888" y="654685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39</a:t>
            </a:r>
          </a:p>
        </p:txBody>
      </p:sp>
      <p:sp>
        <p:nvSpPr>
          <p:cNvPr id="84012"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36748" name="AutoShape 172"/>
          <p:cNvSpPr>
            <a:spLocks noChangeArrowheads="1"/>
          </p:cNvSpPr>
          <p:nvPr/>
        </p:nvSpPr>
        <p:spPr bwMode="auto">
          <a:xfrm>
            <a:off x="3006725" y="2214563"/>
            <a:ext cx="3178175" cy="1550987"/>
          </a:xfrm>
          <a:prstGeom prst="roundRect">
            <a:avLst>
              <a:gd name="adj" fmla="val 16667"/>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grpSp>
        <p:nvGrpSpPr>
          <p:cNvPr id="84014" name="Group 97"/>
          <p:cNvGrpSpPr>
            <a:grpSpLocks/>
          </p:cNvGrpSpPr>
          <p:nvPr/>
        </p:nvGrpSpPr>
        <p:grpSpPr bwMode="auto">
          <a:xfrm>
            <a:off x="519113" y="117475"/>
            <a:ext cx="854075" cy="1720850"/>
            <a:chOff x="519113" y="312738"/>
            <a:chExt cx="854075" cy="1910769"/>
          </a:xfrm>
        </p:grpSpPr>
        <p:sp>
          <p:nvSpPr>
            <p:cNvPr id="99" name="Rectangle 9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0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3" name="Title 122"/>
          <p:cNvSpPr>
            <a:spLocks noGrp="1"/>
          </p:cNvSpPr>
          <p:nvPr>
            <p:ph type="title" idx="4294967295"/>
          </p:nvPr>
        </p:nvSpPr>
        <p:spPr>
          <a:xfrm>
            <a:off x="1862138" y="341313"/>
            <a:ext cx="5846762" cy="755650"/>
          </a:xfrm>
          <a:prstGeom prst="rect">
            <a:avLst/>
          </a:prstGeom>
        </p:spPr>
        <p:txBody>
          <a:bodyPr/>
          <a:lstStyle/>
          <a:p>
            <a:pPr>
              <a:defRPr/>
            </a:pPr>
            <a:r>
              <a:rPr lang="th-TH" sz="3600" b="1" i="1">
                <a:latin typeface="Helvetica" charset="0"/>
                <a:ea typeface="ＭＳ Ｐゴシック" charset="0"/>
                <a:cs typeface="ＭＳ Ｐゴシック" charset="0"/>
              </a:rPr>
              <a:t>หลังจากซาโลมอน</a:t>
            </a:r>
            <a:r>
              <a:rPr lang="en-US" sz="3600" b="1" i="1">
                <a:latin typeface="Helvetica" charset="0"/>
                <a:ea typeface="ＭＳ Ｐゴシック" charset="0"/>
                <a:cs typeface="ＭＳ Ｐゴシック" charset="0"/>
              </a:rPr>
              <a:t>...</a:t>
            </a:r>
          </a:p>
        </p:txBody>
      </p:sp>
      <p:sp>
        <p:nvSpPr>
          <p:cNvPr id="84016"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36649"/>
                                        </p:tgtEl>
                                        <p:attrNameLst>
                                          <p:attrName>style.visibility</p:attrName>
                                        </p:attrNameLst>
                                      </p:cBhvr>
                                      <p:to>
                                        <p:strVal val="visible"/>
                                      </p:to>
                                    </p:set>
                                    <p:animEffect transition="in" filter="wipe(up)">
                                      <p:cBhvr>
                                        <p:cTn id="7" dur="500"/>
                                        <p:tgtEl>
                                          <p:spTgt spid="536649"/>
                                        </p:tgtEl>
                                      </p:cBhvr>
                                    </p:animEffect>
                                  </p:childTnLst>
                                </p:cTn>
                              </p:par>
                            </p:childTnLst>
                          </p:cTn>
                        </p:par>
                        <p:par>
                          <p:cTn id="8" fill="hold" nodeType="afterGroup">
                            <p:stCondLst>
                              <p:cond delay="500"/>
                            </p:stCondLst>
                            <p:childTnLst>
                              <p:par>
                                <p:cTn id="9" presetID="22" presetClass="entr" presetSubtype="1" fill="hold" nodeType="afterEffect">
                                  <p:stCondLst>
                                    <p:cond delay="100"/>
                                  </p:stCondLst>
                                  <p:childTnLst>
                                    <p:set>
                                      <p:cBhvr>
                                        <p:cTn id="10" dur="1" fill="hold">
                                          <p:stCondLst>
                                            <p:cond delay="0"/>
                                          </p:stCondLst>
                                        </p:cTn>
                                        <p:tgtEl>
                                          <p:spTgt spid="536650"/>
                                        </p:tgtEl>
                                        <p:attrNameLst>
                                          <p:attrName>style.visibility</p:attrName>
                                        </p:attrNameLst>
                                      </p:cBhvr>
                                      <p:to>
                                        <p:strVal val="visible"/>
                                      </p:to>
                                    </p:set>
                                    <p:animEffect transition="in" filter="wipe(up)">
                                      <p:cBhvr>
                                        <p:cTn id="11" dur="500"/>
                                        <p:tgtEl>
                                          <p:spTgt spid="5366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9" presetClass="entr" presetSubtype="10" fill="hold" grpId="0" nodeType="clickEffect">
                                  <p:stCondLst>
                                    <p:cond delay="0"/>
                                  </p:stCondLst>
                                  <p:childTnLst>
                                    <p:set>
                                      <p:cBhvr>
                                        <p:cTn id="15" dur="1" fill="hold">
                                          <p:stCondLst>
                                            <p:cond delay="0"/>
                                          </p:stCondLst>
                                        </p:cTn>
                                        <p:tgtEl>
                                          <p:spTgt spid="536615"/>
                                        </p:tgtEl>
                                        <p:attrNameLst>
                                          <p:attrName>style.visibility</p:attrName>
                                        </p:attrNameLst>
                                      </p:cBhvr>
                                      <p:to>
                                        <p:strVal val="visible"/>
                                      </p:to>
                                    </p:set>
                                    <p:anim calcmode="lin" valueType="num">
                                      <p:cBhvr>
                                        <p:cTn id="16" dur="5000" fill="hold"/>
                                        <p:tgtEl>
                                          <p:spTgt spid="536615"/>
                                        </p:tgtEl>
                                        <p:attrNameLst>
                                          <p:attrName>ppt_w</p:attrName>
                                        </p:attrNameLst>
                                      </p:cBhvr>
                                      <p:tavLst>
                                        <p:tav tm="0" fmla="#ppt_w*sin(2.5*pi*$)">
                                          <p:val>
                                            <p:fltVal val="0"/>
                                          </p:val>
                                        </p:tav>
                                        <p:tav tm="100000">
                                          <p:val>
                                            <p:fltVal val="1"/>
                                          </p:val>
                                        </p:tav>
                                      </p:tavLst>
                                    </p:anim>
                                    <p:anim calcmode="lin" valueType="num">
                                      <p:cBhvr>
                                        <p:cTn id="17" dur="5000" fill="hold"/>
                                        <p:tgtEl>
                                          <p:spTgt spid="536615"/>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5000"/>
                            </p:stCondLst>
                            <p:childTnLst>
                              <p:par>
                                <p:cTn id="19" presetID="23" presetClass="entr" presetSubtype="36" fill="hold" grpId="0" nodeType="afterEffect">
                                  <p:stCondLst>
                                    <p:cond delay="0"/>
                                  </p:stCondLst>
                                  <p:childTnLst>
                                    <p:set>
                                      <p:cBhvr>
                                        <p:cTn id="20" dur="1" fill="hold">
                                          <p:stCondLst>
                                            <p:cond delay="0"/>
                                          </p:stCondLst>
                                        </p:cTn>
                                        <p:tgtEl>
                                          <p:spTgt spid="536619"/>
                                        </p:tgtEl>
                                        <p:attrNameLst>
                                          <p:attrName>style.visibility</p:attrName>
                                        </p:attrNameLst>
                                      </p:cBhvr>
                                      <p:to>
                                        <p:strVal val="visible"/>
                                      </p:to>
                                    </p:set>
                                    <p:anim calcmode="lin" valueType="num">
                                      <p:cBhvr>
                                        <p:cTn id="21" dur="500" fill="hold"/>
                                        <p:tgtEl>
                                          <p:spTgt spid="536619"/>
                                        </p:tgtEl>
                                        <p:attrNameLst>
                                          <p:attrName>ppt_w</p:attrName>
                                        </p:attrNameLst>
                                      </p:cBhvr>
                                      <p:tavLst>
                                        <p:tav tm="0">
                                          <p:val>
                                            <p:strVal val="(6*min(max(#ppt_w*#ppt_h,.3),1)-7.4)/-.7*#ppt_w"/>
                                          </p:val>
                                        </p:tav>
                                        <p:tav tm="100000">
                                          <p:val>
                                            <p:strVal val="#ppt_w"/>
                                          </p:val>
                                        </p:tav>
                                      </p:tavLst>
                                    </p:anim>
                                    <p:anim calcmode="lin" valueType="num">
                                      <p:cBhvr>
                                        <p:cTn id="22" dur="500" fill="hold"/>
                                        <p:tgtEl>
                                          <p:spTgt spid="536619"/>
                                        </p:tgtEl>
                                        <p:attrNameLst>
                                          <p:attrName>ppt_h</p:attrName>
                                        </p:attrNameLst>
                                      </p:cBhvr>
                                      <p:tavLst>
                                        <p:tav tm="0">
                                          <p:val>
                                            <p:strVal val="(6*min(max(#ppt_w*#ppt_h,.3),1)-7.4)/-.7*#ppt_h"/>
                                          </p:val>
                                        </p:tav>
                                        <p:tav tm="100000">
                                          <p:val>
                                            <p:strVal val="#ppt_h"/>
                                          </p:val>
                                        </p:tav>
                                      </p:tavLst>
                                    </p:anim>
                                    <p:anim calcmode="lin" valueType="num">
                                      <p:cBhvr>
                                        <p:cTn id="23" dur="500" fill="hold"/>
                                        <p:tgtEl>
                                          <p:spTgt spid="536619"/>
                                        </p:tgtEl>
                                        <p:attrNameLst>
                                          <p:attrName>ppt_x</p:attrName>
                                        </p:attrNameLst>
                                      </p:cBhvr>
                                      <p:tavLst>
                                        <p:tav tm="0">
                                          <p:val>
                                            <p:fltVal val="0.5"/>
                                          </p:val>
                                        </p:tav>
                                        <p:tav tm="100000">
                                          <p:val>
                                            <p:strVal val="#ppt_x"/>
                                          </p:val>
                                        </p:tav>
                                      </p:tavLst>
                                    </p:anim>
                                    <p:anim calcmode="lin" valueType="num">
                                      <p:cBhvr>
                                        <p:cTn id="24" dur="500" fill="hold"/>
                                        <p:tgtEl>
                                          <p:spTgt spid="536619"/>
                                        </p:tgtEl>
                                        <p:attrNameLst>
                                          <p:attrName>ppt_y</p:attrName>
                                        </p:attrNameLst>
                                      </p:cBhvr>
                                      <p:tavLst>
                                        <p:tav tm="0">
                                          <p:val>
                                            <p:strVal val="1+(6*min(max(#ppt_w*#ppt_h,.3),1)-7.4)/-.7*#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36748"/>
                                        </p:tgtEl>
                                        <p:attrNameLst>
                                          <p:attrName>style.visibility</p:attrName>
                                        </p:attrNameLst>
                                      </p:cBhvr>
                                      <p:to>
                                        <p:strVal val="visible"/>
                                      </p:to>
                                    </p:set>
                                    <p:animEffect transition="in" filter="fade">
                                      <p:cBhvr>
                                        <p:cTn id="29" dur="1000"/>
                                        <p:tgtEl>
                                          <p:spTgt spid="536748"/>
                                        </p:tgtEl>
                                      </p:cBhvr>
                                    </p:animEffect>
                                  </p:childTnLst>
                                </p:cTn>
                              </p:par>
                            </p:childTnLst>
                          </p:cTn>
                        </p:par>
                        <p:par>
                          <p:cTn id="30" fill="hold" nodeType="afterGroup">
                            <p:stCondLst>
                              <p:cond delay="1000"/>
                            </p:stCondLst>
                            <p:childTnLst>
                              <p:par>
                                <p:cTn id="31" presetID="17" presetClass="entr" presetSubtype="8" fill="hold" grpId="0" nodeType="afterEffect">
                                  <p:stCondLst>
                                    <p:cond delay="0"/>
                                  </p:stCondLst>
                                  <p:childTnLst>
                                    <p:set>
                                      <p:cBhvr>
                                        <p:cTn id="32" dur="1" fill="hold">
                                          <p:stCondLst>
                                            <p:cond delay="0"/>
                                          </p:stCondLst>
                                        </p:cTn>
                                        <p:tgtEl>
                                          <p:spTgt spid="536596"/>
                                        </p:tgtEl>
                                        <p:attrNameLst>
                                          <p:attrName>style.visibility</p:attrName>
                                        </p:attrNameLst>
                                      </p:cBhvr>
                                      <p:to>
                                        <p:strVal val="visible"/>
                                      </p:to>
                                    </p:set>
                                    <p:anim calcmode="lin" valueType="num">
                                      <p:cBhvr>
                                        <p:cTn id="33" dur="500" fill="hold"/>
                                        <p:tgtEl>
                                          <p:spTgt spid="536596"/>
                                        </p:tgtEl>
                                        <p:attrNameLst>
                                          <p:attrName>ppt_x</p:attrName>
                                        </p:attrNameLst>
                                      </p:cBhvr>
                                      <p:tavLst>
                                        <p:tav tm="0">
                                          <p:val>
                                            <p:strVal val="#ppt_x-#ppt_w/2"/>
                                          </p:val>
                                        </p:tav>
                                        <p:tav tm="100000">
                                          <p:val>
                                            <p:strVal val="#ppt_x"/>
                                          </p:val>
                                        </p:tav>
                                      </p:tavLst>
                                    </p:anim>
                                    <p:anim calcmode="lin" valueType="num">
                                      <p:cBhvr>
                                        <p:cTn id="34" dur="500" fill="hold"/>
                                        <p:tgtEl>
                                          <p:spTgt spid="536596"/>
                                        </p:tgtEl>
                                        <p:attrNameLst>
                                          <p:attrName>ppt_y</p:attrName>
                                        </p:attrNameLst>
                                      </p:cBhvr>
                                      <p:tavLst>
                                        <p:tav tm="0">
                                          <p:val>
                                            <p:strVal val="#ppt_y"/>
                                          </p:val>
                                        </p:tav>
                                        <p:tav tm="100000">
                                          <p:val>
                                            <p:strVal val="#ppt_y"/>
                                          </p:val>
                                        </p:tav>
                                      </p:tavLst>
                                    </p:anim>
                                    <p:anim calcmode="lin" valueType="num">
                                      <p:cBhvr>
                                        <p:cTn id="35" dur="500" fill="hold"/>
                                        <p:tgtEl>
                                          <p:spTgt spid="536596"/>
                                        </p:tgtEl>
                                        <p:attrNameLst>
                                          <p:attrName>ppt_w</p:attrName>
                                        </p:attrNameLst>
                                      </p:cBhvr>
                                      <p:tavLst>
                                        <p:tav tm="0">
                                          <p:val>
                                            <p:fltVal val="0"/>
                                          </p:val>
                                        </p:tav>
                                        <p:tav tm="100000">
                                          <p:val>
                                            <p:strVal val="#ppt_w"/>
                                          </p:val>
                                        </p:tav>
                                      </p:tavLst>
                                    </p:anim>
                                    <p:anim calcmode="lin" valueType="num">
                                      <p:cBhvr>
                                        <p:cTn id="36" dur="500" fill="hold"/>
                                        <p:tgtEl>
                                          <p:spTgt spid="536596"/>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8" fill="hold" grpId="0" nodeType="clickEffect">
                                  <p:stCondLst>
                                    <p:cond delay="0"/>
                                  </p:stCondLst>
                                  <p:childTnLst>
                                    <p:set>
                                      <p:cBhvr>
                                        <p:cTn id="40" dur="1" fill="hold">
                                          <p:stCondLst>
                                            <p:cond delay="0"/>
                                          </p:stCondLst>
                                        </p:cTn>
                                        <p:tgtEl>
                                          <p:spTgt spid="536597"/>
                                        </p:tgtEl>
                                        <p:attrNameLst>
                                          <p:attrName>style.visibility</p:attrName>
                                        </p:attrNameLst>
                                      </p:cBhvr>
                                      <p:to>
                                        <p:strVal val="visible"/>
                                      </p:to>
                                    </p:set>
                                    <p:anim calcmode="lin" valueType="num">
                                      <p:cBhvr>
                                        <p:cTn id="41" dur="500" fill="hold"/>
                                        <p:tgtEl>
                                          <p:spTgt spid="536597"/>
                                        </p:tgtEl>
                                        <p:attrNameLst>
                                          <p:attrName>ppt_x</p:attrName>
                                        </p:attrNameLst>
                                      </p:cBhvr>
                                      <p:tavLst>
                                        <p:tav tm="0">
                                          <p:val>
                                            <p:strVal val="#ppt_x-#ppt_w/2"/>
                                          </p:val>
                                        </p:tav>
                                        <p:tav tm="100000">
                                          <p:val>
                                            <p:strVal val="#ppt_x"/>
                                          </p:val>
                                        </p:tav>
                                      </p:tavLst>
                                    </p:anim>
                                    <p:anim calcmode="lin" valueType="num">
                                      <p:cBhvr>
                                        <p:cTn id="42" dur="500" fill="hold"/>
                                        <p:tgtEl>
                                          <p:spTgt spid="536597"/>
                                        </p:tgtEl>
                                        <p:attrNameLst>
                                          <p:attrName>ppt_y</p:attrName>
                                        </p:attrNameLst>
                                      </p:cBhvr>
                                      <p:tavLst>
                                        <p:tav tm="0">
                                          <p:val>
                                            <p:strVal val="#ppt_y"/>
                                          </p:val>
                                        </p:tav>
                                        <p:tav tm="100000">
                                          <p:val>
                                            <p:strVal val="#ppt_y"/>
                                          </p:val>
                                        </p:tav>
                                      </p:tavLst>
                                    </p:anim>
                                    <p:anim calcmode="lin" valueType="num">
                                      <p:cBhvr>
                                        <p:cTn id="43" dur="500" fill="hold"/>
                                        <p:tgtEl>
                                          <p:spTgt spid="536597"/>
                                        </p:tgtEl>
                                        <p:attrNameLst>
                                          <p:attrName>ppt_w</p:attrName>
                                        </p:attrNameLst>
                                      </p:cBhvr>
                                      <p:tavLst>
                                        <p:tav tm="0">
                                          <p:val>
                                            <p:fltVal val="0"/>
                                          </p:val>
                                        </p:tav>
                                        <p:tav tm="100000">
                                          <p:val>
                                            <p:strVal val="#ppt_w"/>
                                          </p:val>
                                        </p:tav>
                                      </p:tavLst>
                                    </p:anim>
                                    <p:anim calcmode="lin" valueType="num">
                                      <p:cBhvr>
                                        <p:cTn id="44" dur="500" fill="hold"/>
                                        <p:tgtEl>
                                          <p:spTgt spid="536597"/>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500"/>
                            </p:stCondLst>
                            <p:childTnLst>
                              <p:par>
                                <p:cTn id="46" presetID="17" presetClass="entr" presetSubtype="8" fill="hold" grpId="0" nodeType="afterEffect">
                                  <p:stCondLst>
                                    <p:cond delay="0"/>
                                  </p:stCondLst>
                                  <p:childTnLst>
                                    <p:set>
                                      <p:cBhvr>
                                        <p:cTn id="47" dur="1" fill="hold">
                                          <p:stCondLst>
                                            <p:cond delay="0"/>
                                          </p:stCondLst>
                                        </p:cTn>
                                        <p:tgtEl>
                                          <p:spTgt spid="536587"/>
                                        </p:tgtEl>
                                        <p:attrNameLst>
                                          <p:attrName>style.visibility</p:attrName>
                                        </p:attrNameLst>
                                      </p:cBhvr>
                                      <p:to>
                                        <p:strVal val="visible"/>
                                      </p:to>
                                    </p:set>
                                    <p:anim calcmode="lin" valueType="num">
                                      <p:cBhvr>
                                        <p:cTn id="48" dur="500" fill="hold"/>
                                        <p:tgtEl>
                                          <p:spTgt spid="536587"/>
                                        </p:tgtEl>
                                        <p:attrNameLst>
                                          <p:attrName>ppt_x</p:attrName>
                                        </p:attrNameLst>
                                      </p:cBhvr>
                                      <p:tavLst>
                                        <p:tav tm="0">
                                          <p:val>
                                            <p:strVal val="#ppt_x-#ppt_w/2"/>
                                          </p:val>
                                        </p:tav>
                                        <p:tav tm="100000">
                                          <p:val>
                                            <p:strVal val="#ppt_x"/>
                                          </p:val>
                                        </p:tav>
                                      </p:tavLst>
                                    </p:anim>
                                    <p:anim calcmode="lin" valueType="num">
                                      <p:cBhvr>
                                        <p:cTn id="49" dur="500" fill="hold"/>
                                        <p:tgtEl>
                                          <p:spTgt spid="536587"/>
                                        </p:tgtEl>
                                        <p:attrNameLst>
                                          <p:attrName>ppt_y</p:attrName>
                                        </p:attrNameLst>
                                      </p:cBhvr>
                                      <p:tavLst>
                                        <p:tav tm="0">
                                          <p:val>
                                            <p:strVal val="#ppt_y"/>
                                          </p:val>
                                        </p:tav>
                                        <p:tav tm="100000">
                                          <p:val>
                                            <p:strVal val="#ppt_y"/>
                                          </p:val>
                                        </p:tav>
                                      </p:tavLst>
                                    </p:anim>
                                    <p:anim calcmode="lin" valueType="num">
                                      <p:cBhvr>
                                        <p:cTn id="50" dur="500" fill="hold"/>
                                        <p:tgtEl>
                                          <p:spTgt spid="536587"/>
                                        </p:tgtEl>
                                        <p:attrNameLst>
                                          <p:attrName>ppt_w</p:attrName>
                                        </p:attrNameLst>
                                      </p:cBhvr>
                                      <p:tavLst>
                                        <p:tav tm="0">
                                          <p:val>
                                            <p:fltVal val="0"/>
                                          </p:val>
                                        </p:tav>
                                        <p:tav tm="100000">
                                          <p:val>
                                            <p:strVal val="#ppt_w"/>
                                          </p:val>
                                        </p:tav>
                                      </p:tavLst>
                                    </p:anim>
                                    <p:anim calcmode="lin" valueType="num">
                                      <p:cBhvr>
                                        <p:cTn id="51" dur="500" fill="hold"/>
                                        <p:tgtEl>
                                          <p:spTgt spid="53658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7" grpId="0" autoUpdateAnimBg="0"/>
      <p:bldP spid="536596" grpId="0" autoUpdateAnimBg="0"/>
      <p:bldP spid="536597" grpId="0" autoUpdateAnimBg="0"/>
      <p:bldP spid="536615" grpId="0" autoUpdateAnimBg="0"/>
      <p:bldP spid="536619" grpId="0" animBg="1"/>
      <p:bldP spid="53674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832" name="Text Box 152"/>
          <p:cNvSpPr txBox="1">
            <a:spLocks noChangeArrowheads="1"/>
          </p:cNvSpPr>
          <p:nvPr/>
        </p:nvSpPr>
        <p:spPr bwMode="auto">
          <a:xfrm>
            <a:off x="1765300" y="0"/>
            <a:ext cx="70342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1 Kings 12:25 through 14:31</a:t>
            </a:r>
          </a:p>
        </p:txBody>
      </p:sp>
      <p:pic>
        <p:nvPicPr>
          <p:cNvPr id="86018"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24150" y="717550"/>
            <a:ext cx="3695700" cy="542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2711450" y="692150"/>
            <a:ext cx="3721100" cy="541655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455684" name="Rectangle 4"/>
          <p:cNvSpPr>
            <a:spLocks noChangeArrowheads="1"/>
          </p:cNvSpPr>
          <p:nvPr/>
        </p:nvSpPr>
        <p:spPr bwMode="auto">
          <a:xfrm>
            <a:off x="5889625" y="3900488"/>
            <a:ext cx="20161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6021" name="Oval 5"/>
          <p:cNvSpPr>
            <a:spLocks noChangeArrowheads="1"/>
          </p:cNvSpPr>
          <p:nvPr/>
        </p:nvSpPr>
        <p:spPr bwMode="auto">
          <a:xfrm>
            <a:off x="4502150" y="4216400"/>
            <a:ext cx="234950" cy="234950"/>
          </a:xfrm>
          <a:prstGeom prst="ellipse">
            <a:avLst/>
          </a:prstGeom>
          <a:solidFill>
            <a:srgbClr val="FF5008"/>
          </a:solidFill>
          <a:ln w="12700">
            <a:solidFill>
              <a:schemeClr val="tx1"/>
            </a:solidFill>
            <a:round/>
            <a:headEnd/>
            <a:tailEnd/>
          </a:ln>
        </p:spPr>
        <p:txBody>
          <a:bodyPr wrap="none" anchor="ctr"/>
          <a:lstStyle/>
          <a:p>
            <a:endParaRPr lang="th-TH"/>
          </a:p>
        </p:txBody>
      </p:sp>
      <p:sp>
        <p:nvSpPr>
          <p:cNvPr id="86022" name="Oval 6"/>
          <p:cNvSpPr>
            <a:spLocks noChangeArrowheads="1"/>
          </p:cNvSpPr>
          <p:nvPr/>
        </p:nvSpPr>
        <p:spPr bwMode="auto">
          <a:xfrm>
            <a:off x="4559300" y="2940050"/>
            <a:ext cx="234950" cy="234950"/>
          </a:xfrm>
          <a:prstGeom prst="ellipse">
            <a:avLst/>
          </a:prstGeom>
          <a:solidFill>
            <a:srgbClr val="FF5008"/>
          </a:solidFill>
          <a:ln w="12700">
            <a:solidFill>
              <a:schemeClr val="tx1"/>
            </a:solidFill>
            <a:round/>
            <a:headEnd/>
            <a:tailEnd/>
          </a:ln>
        </p:spPr>
        <p:txBody>
          <a:bodyPr wrap="none" anchor="ctr"/>
          <a:lstStyle/>
          <a:p>
            <a:endParaRPr lang="th-TH"/>
          </a:p>
        </p:txBody>
      </p:sp>
      <p:grpSp>
        <p:nvGrpSpPr>
          <p:cNvPr id="2" name="Group 7"/>
          <p:cNvGrpSpPr>
            <a:grpSpLocks/>
          </p:cNvGrpSpPr>
          <p:nvPr/>
        </p:nvGrpSpPr>
        <p:grpSpPr bwMode="auto">
          <a:xfrm>
            <a:off x="2082800" y="2178050"/>
            <a:ext cx="5010150" cy="2774950"/>
            <a:chOff x="1320" y="1356"/>
            <a:chExt cx="3156" cy="1748"/>
          </a:xfrm>
        </p:grpSpPr>
        <p:sp>
          <p:nvSpPr>
            <p:cNvPr id="455688" name="Line 8"/>
            <p:cNvSpPr>
              <a:spLocks noChangeShapeType="1"/>
            </p:cNvSpPr>
            <p:nvPr/>
          </p:nvSpPr>
          <p:spPr bwMode="auto">
            <a:xfrm flipV="1">
              <a:off x="1320" y="1836"/>
              <a:ext cx="3156" cy="768"/>
            </a:xfrm>
            <a:prstGeom prst="line">
              <a:avLst/>
            </a:prstGeom>
            <a:noFill/>
            <a:ln w="76200">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86071" name="Line 9"/>
            <p:cNvSpPr>
              <a:spLocks noChangeShapeType="1"/>
            </p:cNvSpPr>
            <p:nvPr/>
          </p:nvSpPr>
          <p:spPr bwMode="auto">
            <a:xfrm flipV="1">
              <a:off x="2340" y="1356"/>
              <a:ext cx="0" cy="744"/>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sp>
          <p:nvSpPr>
            <p:cNvPr id="86072" name="Line 10"/>
            <p:cNvSpPr>
              <a:spLocks noChangeShapeType="1"/>
            </p:cNvSpPr>
            <p:nvPr/>
          </p:nvSpPr>
          <p:spPr bwMode="auto">
            <a:xfrm>
              <a:off x="3612" y="2284"/>
              <a:ext cx="0" cy="82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455694" name="Rectangle 14"/>
          <p:cNvSpPr>
            <a:spLocks noChangeArrowheads="1"/>
          </p:cNvSpPr>
          <p:nvPr/>
        </p:nvSpPr>
        <p:spPr bwMode="auto">
          <a:xfrm>
            <a:off x="1608138" y="1677988"/>
            <a:ext cx="1054100"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rPr>
              <a:t>10 </a:t>
            </a:r>
            <a:r>
              <a:rPr lang="th-TH" sz="3200" b="1" i="1">
                <a:solidFill>
                  <a:srgbClr val="FAFD00"/>
                </a:solidFill>
                <a:latin typeface="Times" charset="0"/>
              </a:rPr>
              <a:t>เผ่า</a:t>
            </a:r>
            <a:endParaRPr lang="en-US" sz="3200" b="1" i="1">
              <a:solidFill>
                <a:srgbClr val="FAFD00"/>
              </a:solidFill>
              <a:latin typeface="Times" charset="0"/>
            </a:endParaRPr>
          </a:p>
        </p:txBody>
      </p:sp>
      <p:grpSp>
        <p:nvGrpSpPr>
          <p:cNvPr id="3" name="Group 15"/>
          <p:cNvGrpSpPr>
            <a:grpSpLocks/>
          </p:cNvGrpSpPr>
          <p:nvPr/>
        </p:nvGrpSpPr>
        <p:grpSpPr bwMode="auto">
          <a:xfrm>
            <a:off x="1574800" y="317500"/>
            <a:ext cx="7416800" cy="1320800"/>
            <a:chOff x="992" y="104"/>
            <a:chExt cx="4672" cy="832"/>
          </a:xfrm>
        </p:grpSpPr>
        <p:sp>
          <p:nvSpPr>
            <p:cNvPr id="455696" name="Rectangle 16"/>
            <p:cNvSpPr>
              <a:spLocks noChangeArrowheads="1"/>
            </p:cNvSpPr>
            <p:nvPr/>
          </p:nvSpPr>
          <p:spPr bwMode="auto">
            <a:xfrm>
              <a:off x="992" y="104"/>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th-TH"/>
            </a:p>
          </p:txBody>
        </p:sp>
        <p:sp>
          <p:nvSpPr>
            <p:cNvPr id="455697" name="Rectangle 17"/>
            <p:cNvSpPr>
              <a:spLocks noChangeArrowheads="1"/>
            </p:cNvSpPr>
            <p:nvPr/>
          </p:nvSpPr>
          <p:spPr bwMode="auto">
            <a:xfrm>
              <a:off x="1261" y="149"/>
              <a:ext cx="4403" cy="74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th-TH" sz="3600" b="1">
                  <a:solidFill>
                    <a:srgbClr val="FF5008"/>
                  </a:solidFill>
                  <a:latin typeface="Times" charset="0"/>
                </a:rPr>
                <a:t>ดินแดนทางทิศเหนือ</a:t>
              </a:r>
              <a:r>
                <a:rPr lang="en-US" sz="3600" b="1">
                  <a:solidFill>
                    <a:srgbClr val="FF5008"/>
                  </a:solidFill>
                  <a:latin typeface="Times" charset="0"/>
                </a:rPr>
                <a:t>:</a:t>
              </a:r>
            </a:p>
            <a:p>
              <a:pPr>
                <a:defRPr/>
              </a:pPr>
              <a:r>
                <a:rPr lang="en-US" sz="3600" b="1">
                  <a:solidFill>
                    <a:srgbClr val="FF5008"/>
                  </a:solidFill>
                  <a:latin typeface="Times" charset="0"/>
                </a:rPr>
                <a:t>                     </a:t>
              </a:r>
              <a:r>
                <a:rPr lang="th-TH" sz="3600" b="1">
                  <a:solidFill>
                    <a:srgbClr val="1A0004"/>
                  </a:solidFill>
                  <a:latin typeface="Times" charset="0"/>
                </a:rPr>
                <a:t>อิสราเอล</a:t>
              </a:r>
              <a:endParaRPr lang="en-US" sz="3600" b="1">
                <a:solidFill>
                  <a:srgbClr val="1A0004"/>
                </a:solidFill>
                <a:latin typeface="Times" charset="0"/>
              </a:endParaRPr>
            </a:p>
          </p:txBody>
        </p:sp>
      </p:grpSp>
      <p:sp>
        <p:nvSpPr>
          <p:cNvPr id="455699" name="Rectangle 19"/>
          <p:cNvSpPr>
            <a:spLocks noChangeArrowheads="1"/>
          </p:cNvSpPr>
          <p:nvPr/>
        </p:nvSpPr>
        <p:spPr bwMode="auto">
          <a:xfrm>
            <a:off x="555625" y="4275138"/>
            <a:ext cx="849313" cy="5826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3200" b="1" i="1">
                <a:solidFill>
                  <a:srgbClr val="FAFD00"/>
                </a:solidFill>
                <a:latin typeface="Times" charset="0"/>
              </a:rPr>
              <a:t>2 </a:t>
            </a:r>
            <a:r>
              <a:rPr lang="th-TH" sz="3200" b="1" i="1">
                <a:solidFill>
                  <a:srgbClr val="FAFD00"/>
                </a:solidFill>
                <a:latin typeface="Times" charset="0"/>
              </a:rPr>
              <a:t>เผ่า</a:t>
            </a:r>
            <a:endParaRPr lang="en-US" sz="3200" b="1" i="1">
              <a:solidFill>
                <a:srgbClr val="FAFD00"/>
              </a:solidFill>
              <a:latin typeface="Times" charset="0"/>
            </a:endParaRPr>
          </a:p>
        </p:txBody>
      </p:sp>
      <p:grpSp>
        <p:nvGrpSpPr>
          <p:cNvPr id="4" name="Group 20"/>
          <p:cNvGrpSpPr>
            <a:grpSpLocks/>
          </p:cNvGrpSpPr>
          <p:nvPr/>
        </p:nvGrpSpPr>
        <p:grpSpPr bwMode="auto">
          <a:xfrm>
            <a:off x="266700" y="5054600"/>
            <a:ext cx="7416800" cy="1320800"/>
            <a:chOff x="168" y="3368"/>
            <a:chExt cx="4672" cy="832"/>
          </a:xfrm>
        </p:grpSpPr>
        <p:sp>
          <p:nvSpPr>
            <p:cNvPr id="455701" name="Rectangle 21"/>
            <p:cNvSpPr>
              <a:spLocks noChangeArrowheads="1"/>
            </p:cNvSpPr>
            <p:nvPr/>
          </p:nvSpPr>
          <p:spPr bwMode="auto">
            <a:xfrm>
              <a:off x="168" y="3368"/>
              <a:ext cx="4608" cy="832"/>
            </a:xfrm>
            <a:prstGeom prst="rect">
              <a:avLst/>
            </a:prstGeom>
            <a:solidFill>
              <a:srgbClr val="14C2F8"/>
            </a:solidFill>
            <a:ln w="12700">
              <a:noFill/>
              <a:miter lim="800000"/>
              <a:headEnd/>
              <a:tailEnd/>
            </a:ln>
            <a:effectLst>
              <a:outerShdw blurRad="63500" dist="179605" dir="2700000" algn="ctr" rotWithShape="0">
                <a:schemeClr val="bg2">
                  <a:alpha val="74998"/>
                </a:schemeClr>
              </a:outerShdw>
            </a:effectLst>
          </p:spPr>
          <p:txBody>
            <a:bodyPr wrap="none" anchor="ctr"/>
            <a:lstStyle/>
            <a:p>
              <a:pPr>
                <a:defRPr/>
              </a:pPr>
              <a:endParaRPr lang="th-TH"/>
            </a:p>
          </p:txBody>
        </p:sp>
        <p:sp>
          <p:nvSpPr>
            <p:cNvPr id="455702" name="Rectangle 22"/>
            <p:cNvSpPr>
              <a:spLocks noChangeArrowheads="1"/>
            </p:cNvSpPr>
            <p:nvPr/>
          </p:nvSpPr>
          <p:spPr bwMode="auto">
            <a:xfrm>
              <a:off x="437" y="3413"/>
              <a:ext cx="4403" cy="748"/>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3600" b="1">
                  <a:solidFill>
                    <a:srgbClr val="FF5008"/>
                  </a:solidFill>
                  <a:latin typeface="Times" charset="0"/>
                </a:rPr>
                <a:t>ดินแดนทางทิศใต้</a:t>
              </a:r>
              <a:r>
                <a:rPr lang="en-US" sz="3600" b="1">
                  <a:solidFill>
                    <a:srgbClr val="FF5008"/>
                  </a:solidFill>
                  <a:latin typeface="Times" charset="0"/>
                </a:rPr>
                <a:t>:</a:t>
              </a:r>
            </a:p>
            <a:p>
              <a:pPr>
                <a:defRPr/>
              </a:pPr>
              <a:r>
                <a:rPr lang="en-US" sz="3600" b="1">
                  <a:solidFill>
                    <a:srgbClr val="FF5008"/>
                  </a:solidFill>
                  <a:latin typeface="Times" charset="0"/>
                </a:rPr>
                <a:t>                     </a:t>
              </a:r>
              <a:r>
                <a:rPr lang="th-TH" sz="3600" b="1">
                  <a:solidFill>
                    <a:srgbClr val="1A0004"/>
                  </a:solidFill>
                  <a:latin typeface="Times" charset="0"/>
                </a:rPr>
                <a:t>ยูดาห์</a:t>
              </a:r>
              <a:endParaRPr lang="en-US" sz="3600" b="1">
                <a:solidFill>
                  <a:srgbClr val="1A0004"/>
                </a:solidFill>
                <a:latin typeface="Times" charset="0"/>
              </a:endParaRPr>
            </a:p>
          </p:txBody>
        </p:sp>
      </p:grpSp>
      <p:sp>
        <p:nvSpPr>
          <p:cNvPr id="455733" name="Text Box 53"/>
          <p:cNvSpPr txBox="1">
            <a:spLocks noChangeArrowheads="1"/>
          </p:cNvSpPr>
          <p:nvPr/>
        </p:nvSpPr>
        <p:spPr bwMode="auto">
          <a:xfrm>
            <a:off x="533400" y="2635250"/>
            <a:ext cx="3043238"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000" b="1">
                <a:solidFill>
                  <a:srgbClr val="FFFFFF"/>
                </a:solidFill>
                <a:latin typeface="Comic Sans MS" charset="0"/>
              </a:rPr>
              <a:t>สามาเรีย</a:t>
            </a:r>
            <a:endParaRPr lang="en-US" sz="4000" b="1">
              <a:solidFill>
                <a:srgbClr val="FFFFFF"/>
              </a:solidFill>
              <a:latin typeface="Comic Sans MS" charset="0"/>
            </a:endParaRPr>
          </a:p>
        </p:txBody>
      </p:sp>
      <p:sp>
        <p:nvSpPr>
          <p:cNvPr id="455734" name="Text Box 54"/>
          <p:cNvSpPr txBox="1">
            <a:spLocks noChangeArrowheads="1"/>
          </p:cNvSpPr>
          <p:nvPr/>
        </p:nvSpPr>
        <p:spPr bwMode="auto">
          <a:xfrm>
            <a:off x="4721225" y="3959225"/>
            <a:ext cx="3616325" cy="70167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000" b="1">
                <a:solidFill>
                  <a:srgbClr val="FFFFFF"/>
                </a:solidFill>
                <a:latin typeface="Comic Sans MS" charset="0"/>
              </a:rPr>
              <a:t>เยรูซาเล็ม</a:t>
            </a:r>
            <a:endParaRPr lang="en-US" sz="4000" b="1">
              <a:solidFill>
                <a:srgbClr val="FFFFFF"/>
              </a:solidFill>
              <a:latin typeface="Comic Sans MS" charset="0"/>
            </a:endParaRPr>
          </a:p>
        </p:txBody>
      </p:sp>
      <p:sp>
        <p:nvSpPr>
          <p:cNvPr id="455735" name="Oval 55"/>
          <p:cNvSpPr>
            <a:spLocks noChangeArrowheads="1"/>
          </p:cNvSpPr>
          <p:nvPr/>
        </p:nvSpPr>
        <p:spPr bwMode="auto">
          <a:xfrm>
            <a:off x="3840163" y="790575"/>
            <a:ext cx="2947987"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55736" name="Oval 56"/>
          <p:cNvSpPr>
            <a:spLocks noChangeArrowheads="1"/>
          </p:cNvSpPr>
          <p:nvPr/>
        </p:nvSpPr>
        <p:spPr bwMode="auto">
          <a:xfrm>
            <a:off x="2511425" y="5526088"/>
            <a:ext cx="2947988" cy="1006475"/>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86032" name="Group 120"/>
          <p:cNvGrpSpPr>
            <a:grpSpLocks/>
          </p:cNvGrpSpPr>
          <p:nvPr/>
        </p:nvGrpSpPr>
        <p:grpSpPr bwMode="auto">
          <a:xfrm>
            <a:off x="7891463" y="3436938"/>
            <a:ext cx="1079500" cy="1843087"/>
            <a:chOff x="4989" y="2165"/>
            <a:chExt cx="680" cy="1161"/>
          </a:xfrm>
        </p:grpSpPr>
        <p:grpSp>
          <p:nvGrpSpPr>
            <p:cNvPr id="86047" name="Group 121"/>
            <p:cNvGrpSpPr>
              <a:grpSpLocks/>
            </p:cNvGrpSpPr>
            <p:nvPr/>
          </p:nvGrpSpPr>
          <p:grpSpPr bwMode="auto">
            <a:xfrm>
              <a:off x="4989" y="2165"/>
              <a:ext cx="680" cy="1161"/>
              <a:chOff x="4989" y="2165"/>
              <a:chExt cx="680" cy="1161"/>
            </a:xfrm>
          </p:grpSpPr>
          <p:sp>
            <p:nvSpPr>
              <p:cNvPr id="86049" name="Freeform 122"/>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6050" name="AutoShape 123"/>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86051" name="Rectangle 124"/>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86052" name="Line 125"/>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53" name="Rectangle 126"/>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6054" name="Rectangle 127"/>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6055" name="Line 128"/>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56" name="Line 129"/>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57" name="Line 130"/>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58" name="Line 131"/>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59" name="Line 132"/>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60" name="Line 133"/>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61" name="Line 134"/>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62" name="Line 135"/>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63" name="Line 136"/>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64" name="Line 137"/>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6065" name="Rectangle 138"/>
              <p:cNvSpPr>
                <a:spLocks noChangeArrowheads="1"/>
              </p:cNvSpPr>
              <p:nvPr/>
            </p:nvSpPr>
            <p:spPr bwMode="auto">
              <a:xfrm>
                <a:off x="4989" y="2165"/>
                <a:ext cx="58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86048" name="Rectangle 139"/>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5820" name="Rectangle 140"/>
          <p:cNvSpPr>
            <a:spLocks noChangeArrowheads="1"/>
          </p:cNvSpPr>
          <p:nvPr/>
        </p:nvSpPr>
        <p:spPr bwMode="auto">
          <a:xfrm>
            <a:off x="8051800" y="3789363"/>
            <a:ext cx="811213"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a:t>
            </a:r>
            <a:r>
              <a:rPr lang="th-TH" sz="900" b="1">
                <a:solidFill>
                  <a:srgbClr val="000000"/>
                </a:solidFill>
                <a:effectLst>
                  <a:outerShdw blurRad="38100" dist="38100" dir="2700000" algn="tl">
                    <a:srgbClr val="FFFFFF"/>
                  </a:outerShdw>
                </a:effectLst>
                <a:latin typeface="Helvetica" charset="0"/>
              </a:rPr>
              <a:t>แบ่งแยก</a:t>
            </a:r>
            <a:r>
              <a:rPr lang="en-US" sz="900" b="1">
                <a:solidFill>
                  <a:srgbClr val="000000"/>
                </a:solidFill>
                <a:effectLst>
                  <a:outerShdw blurRad="38100" dist="38100" dir="2700000" algn="tl">
                    <a:srgbClr val="FFFFFF"/>
                  </a:outerShdw>
                </a:effectLst>
                <a:latin typeface="Helvetica" charset="0"/>
              </a:rPr>
              <a:t> ••• </a:t>
            </a:r>
          </a:p>
        </p:txBody>
      </p:sp>
      <p:sp>
        <p:nvSpPr>
          <p:cNvPr id="86034" name="Rectangle 142"/>
          <p:cNvSpPr>
            <a:spLocks noChangeArrowheads="1"/>
          </p:cNvSpPr>
          <p:nvPr/>
        </p:nvSpPr>
        <p:spPr bwMode="auto">
          <a:xfrm>
            <a:off x="8032750" y="3973513"/>
            <a:ext cx="60483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86035" name="Text Box 14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6036" name="Text Box 146"/>
          <p:cNvSpPr txBox="1">
            <a:spLocks noChangeArrowheads="1"/>
          </p:cNvSpPr>
          <p:nvPr/>
        </p:nvSpPr>
        <p:spPr bwMode="auto">
          <a:xfrm>
            <a:off x="8591550" y="645795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1</a:t>
            </a:r>
          </a:p>
        </p:txBody>
      </p:sp>
      <p:grpSp>
        <p:nvGrpSpPr>
          <p:cNvPr id="86037" name="Group 147"/>
          <p:cNvGrpSpPr>
            <a:grpSpLocks/>
          </p:cNvGrpSpPr>
          <p:nvPr/>
        </p:nvGrpSpPr>
        <p:grpSpPr bwMode="auto">
          <a:xfrm>
            <a:off x="8061325" y="4151313"/>
            <a:ext cx="931863" cy="377825"/>
            <a:chOff x="5078" y="2615"/>
            <a:chExt cx="587" cy="238"/>
          </a:xfrm>
        </p:grpSpPr>
        <p:sp>
          <p:nvSpPr>
            <p:cNvPr id="86044" name="Rectangle 148"/>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86045" name="Rectangle 149"/>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86046" name="Rectangle 150"/>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5831" name="Rectangle 151"/>
          <p:cNvSpPr>
            <a:spLocks noChangeArrowheads="1"/>
          </p:cNvSpPr>
          <p:nvPr/>
        </p:nvSpPr>
        <p:spPr bwMode="auto">
          <a:xfrm>
            <a:off x="811371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40</a:t>
            </a:r>
          </a:p>
        </p:txBody>
      </p:sp>
      <p:sp>
        <p:nvSpPr>
          <p:cNvPr id="86039" name="Text Box 15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86040" name="Group 56"/>
          <p:cNvGrpSpPr>
            <a:grpSpLocks/>
          </p:cNvGrpSpPr>
          <p:nvPr/>
        </p:nvGrpSpPr>
        <p:grpSpPr bwMode="auto">
          <a:xfrm>
            <a:off x="519113" y="117475"/>
            <a:ext cx="854075" cy="1720850"/>
            <a:chOff x="519113" y="312738"/>
            <a:chExt cx="854075" cy="1910769"/>
          </a:xfrm>
        </p:grpSpPr>
        <p:sp>
          <p:nvSpPr>
            <p:cNvPr id="58" name="Rectangle 5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5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7" name="Title 56"/>
          <p:cNvSpPr>
            <a:spLocks noGrp="1"/>
          </p:cNvSpPr>
          <p:nvPr>
            <p:ph type="title" idx="4294967295"/>
          </p:nvPr>
        </p:nvSpPr>
        <p:spPr>
          <a:xfrm>
            <a:off x="644525" y="-111125"/>
            <a:ext cx="8145463" cy="334963"/>
          </a:xfrm>
          <a:prstGeom prst="rect">
            <a:avLst/>
          </a:prstGeom>
        </p:spPr>
        <p:txBody>
          <a:bodyPr/>
          <a:lstStyle/>
          <a:p>
            <a:pPr algn="r">
              <a:defRPr/>
            </a:pPr>
            <a:r>
              <a:rPr lang="th-TH" sz="2400" i="1">
                <a:latin typeface="Times" charset="0"/>
                <a:ea typeface="ＭＳ Ｐゴシック" charset="0"/>
                <a:cs typeface="ＭＳ Ｐゴシック" charset="0"/>
              </a:rPr>
              <a:t>การแบ่งแยกประเทศ</a:t>
            </a:r>
            <a:endParaRPr lang="en-US" sz="2400" i="1">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nodeType="afterGroup">
                            <p:stCondLst>
                              <p:cond delay="500"/>
                            </p:stCondLst>
                            <p:childTnLst>
                              <p:par>
                                <p:cTn id="9" presetID="23" presetClass="entr" presetSubtype="36" fill="hold" grpId="0" nodeType="afterEffect">
                                  <p:stCondLst>
                                    <p:cond delay="1000"/>
                                  </p:stCondLst>
                                  <p:childTnLst>
                                    <p:set>
                                      <p:cBhvr>
                                        <p:cTn id="10" dur="1" fill="hold">
                                          <p:stCondLst>
                                            <p:cond delay="0"/>
                                          </p:stCondLst>
                                        </p:cTn>
                                        <p:tgtEl>
                                          <p:spTgt spid="455694"/>
                                        </p:tgtEl>
                                        <p:attrNameLst>
                                          <p:attrName>style.visibility</p:attrName>
                                        </p:attrNameLst>
                                      </p:cBhvr>
                                      <p:to>
                                        <p:strVal val="visible"/>
                                      </p:to>
                                    </p:set>
                                    <p:anim calcmode="lin" valueType="num">
                                      <p:cBhvr>
                                        <p:cTn id="11" dur="500" fill="hold"/>
                                        <p:tgtEl>
                                          <p:spTgt spid="455694"/>
                                        </p:tgtEl>
                                        <p:attrNameLst>
                                          <p:attrName>ppt_w</p:attrName>
                                        </p:attrNameLst>
                                      </p:cBhvr>
                                      <p:tavLst>
                                        <p:tav tm="0">
                                          <p:val>
                                            <p:strVal val="(6*min(max(#ppt_w*#ppt_h,.3),1)-7.4)/-.7*#ppt_w"/>
                                          </p:val>
                                        </p:tav>
                                        <p:tav tm="100000">
                                          <p:val>
                                            <p:strVal val="#ppt_w"/>
                                          </p:val>
                                        </p:tav>
                                      </p:tavLst>
                                    </p:anim>
                                    <p:anim calcmode="lin" valueType="num">
                                      <p:cBhvr>
                                        <p:cTn id="12" dur="500" fill="hold"/>
                                        <p:tgtEl>
                                          <p:spTgt spid="455694"/>
                                        </p:tgtEl>
                                        <p:attrNameLst>
                                          <p:attrName>ppt_h</p:attrName>
                                        </p:attrNameLst>
                                      </p:cBhvr>
                                      <p:tavLst>
                                        <p:tav tm="0">
                                          <p:val>
                                            <p:strVal val="(6*min(max(#ppt_w*#ppt_h,.3),1)-7.4)/-.7*#ppt_h"/>
                                          </p:val>
                                        </p:tav>
                                        <p:tav tm="100000">
                                          <p:val>
                                            <p:strVal val="#ppt_h"/>
                                          </p:val>
                                        </p:tav>
                                      </p:tavLst>
                                    </p:anim>
                                    <p:anim calcmode="lin" valueType="num">
                                      <p:cBhvr>
                                        <p:cTn id="13" dur="500" fill="hold"/>
                                        <p:tgtEl>
                                          <p:spTgt spid="455694"/>
                                        </p:tgtEl>
                                        <p:attrNameLst>
                                          <p:attrName>ppt_x</p:attrName>
                                        </p:attrNameLst>
                                      </p:cBhvr>
                                      <p:tavLst>
                                        <p:tav tm="0">
                                          <p:val>
                                            <p:fltVal val="0.5"/>
                                          </p:val>
                                        </p:tav>
                                        <p:tav tm="100000">
                                          <p:val>
                                            <p:strVal val="#ppt_x"/>
                                          </p:val>
                                        </p:tav>
                                      </p:tavLst>
                                    </p:anim>
                                    <p:anim calcmode="lin" valueType="num">
                                      <p:cBhvr>
                                        <p:cTn id="14" dur="500" fill="hold"/>
                                        <p:tgtEl>
                                          <p:spTgt spid="455694"/>
                                        </p:tgtEl>
                                        <p:attrNameLst>
                                          <p:attrName>ppt_y</p:attrName>
                                        </p:attrNameLst>
                                      </p:cBhvr>
                                      <p:tavLst>
                                        <p:tav tm="0">
                                          <p:val>
                                            <p:strVal val="1+(6*min(max(#ppt_w*#ppt_h,.3),1)-7.4)/-.7*#ppt_h/2"/>
                                          </p:val>
                                        </p:tav>
                                        <p:tav tm="100000">
                                          <p:val>
                                            <p:strVal val="#ppt_y"/>
                                          </p:val>
                                        </p:tav>
                                      </p:tavLst>
                                    </p:anim>
                                  </p:childTnLst>
                                </p:cTn>
                              </p:par>
                            </p:childTnLst>
                          </p:cTn>
                        </p:par>
                        <p:par>
                          <p:cTn id="15" fill="hold" nodeType="afterGroup">
                            <p:stCondLst>
                              <p:cond delay="2000"/>
                            </p:stCondLst>
                            <p:childTnLst>
                              <p:par>
                                <p:cTn id="16" presetID="22" presetClass="entr" presetSubtype="8" fill="hold" nodeType="afterEffect">
                                  <p:stCondLst>
                                    <p:cond delay="10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nodeType="afterGroup">
                            <p:stCondLst>
                              <p:cond delay="2600"/>
                            </p:stCondLst>
                            <p:childTnLst>
                              <p:par>
                                <p:cTn id="20" presetID="23" presetClass="entr" presetSubtype="272" fill="hold" grpId="0" nodeType="afterEffect">
                                  <p:stCondLst>
                                    <p:cond delay="100"/>
                                  </p:stCondLst>
                                  <p:childTnLst>
                                    <p:set>
                                      <p:cBhvr>
                                        <p:cTn id="21" dur="1" fill="hold">
                                          <p:stCondLst>
                                            <p:cond delay="0"/>
                                          </p:stCondLst>
                                        </p:cTn>
                                        <p:tgtEl>
                                          <p:spTgt spid="455733"/>
                                        </p:tgtEl>
                                        <p:attrNameLst>
                                          <p:attrName>style.visibility</p:attrName>
                                        </p:attrNameLst>
                                      </p:cBhvr>
                                      <p:to>
                                        <p:strVal val="visible"/>
                                      </p:to>
                                    </p:set>
                                    <p:anim calcmode="lin" valueType="num">
                                      <p:cBhvr>
                                        <p:cTn id="22" dur="500" fill="hold"/>
                                        <p:tgtEl>
                                          <p:spTgt spid="455733"/>
                                        </p:tgtEl>
                                        <p:attrNameLst>
                                          <p:attrName>ppt_w</p:attrName>
                                        </p:attrNameLst>
                                      </p:cBhvr>
                                      <p:tavLst>
                                        <p:tav tm="0">
                                          <p:val>
                                            <p:strVal val="2/3*#ppt_w"/>
                                          </p:val>
                                        </p:tav>
                                        <p:tav tm="100000">
                                          <p:val>
                                            <p:strVal val="#ppt_w"/>
                                          </p:val>
                                        </p:tav>
                                      </p:tavLst>
                                    </p:anim>
                                    <p:anim calcmode="lin" valueType="num">
                                      <p:cBhvr>
                                        <p:cTn id="23" dur="500" fill="hold"/>
                                        <p:tgtEl>
                                          <p:spTgt spid="455733"/>
                                        </p:tgtEl>
                                        <p:attrNameLst>
                                          <p:attrName>ppt_h</p:attrName>
                                        </p:attrNameLst>
                                      </p:cBhvr>
                                      <p:tavLst>
                                        <p:tav tm="0">
                                          <p:val>
                                            <p:strVal val="2/3*#ppt_h"/>
                                          </p:val>
                                        </p:tav>
                                        <p:tav tm="100000">
                                          <p:val>
                                            <p:strVal val="#ppt_h"/>
                                          </p:val>
                                        </p:tav>
                                      </p:tavLst>
                                    </p:anim>
                                  </p:childTnLst>
                                </p:cTn>
                              </p:par>
                            </p:childTnLst>
                          </p:cTn>
                        </p:par>
                        <p:par>
                          <p:cTn id="24" fill="hold" nodeType="afterGroup">
                            <p:stCondLst>
                              <p:cond delay="3200"/>
                            </p:stCondLst>
                            <p:childTnLst>
                              <p:par>
                                <p:cTn id="25" presetID="2" presetClass="entr" presetSubtype="6" fill="hold" grpId="0" nodeType="afterEffect">
                                  <p:stCondLst>
                                    <p:cond delay="0"/>
                                  </p:stCondLst>
                                  <p:childTnLst>
                                    <p:set>
                                      <p:cBhvr>
                                        <p:cTn id="26" dur="1" fill="hold">
                                          <p:stCondLst>
                                            <p:cond delay="0"/>
                                          </p:stCondLst>
                                        </p:cTn>
                                        <p:tgtEl>
                                          <p:spTgt spid="455735"/>
                                        </p:tgtEl>
                                        <p:attrNameLst>
                                          <p:attrName>style.visibility</p:attrName>
                                        </p:attrNameLst>
                                      </p:cBhvr>
                                      <p:to>
                                        <p:strVal val="visible"/>
                                      </p:to>
                                    </p:set>
                                    <p:anim calcmode="lin" valueType="num">
                                      <p:cBhvr additive="base">
                                        <p:cTn id="27" dur="500" fill="hold"/>
                                        <p:tgtEl>
                                          <p:spTgt spid="455735"/>
                                        </p:tgtEl>
                                        <p:attrNameLst>
                                          <p:attrName>ppt_x</p:attrName>
                                        </p:attrNameLst>
                                      </p:cBhvr>
                                      <p:tavLst>
                                        <p:tav tm="0">
                                          <p:val>
                                            <p:strVal val="1+#ppt_w/2"/>
                                          </p:val>
                                        </p:tav>
                                        <p:tav tm="100000">
                                          <p:val>
                                            <p:strVal val="#ppt_x"/>
                                          </p:val>
                                        </p:tav>
                                      </p:tavLst>
                                    </p:anim>
                                    <p:anim calcmode="lin" valueType="num">
                                      <p:cBhvr additive="base">
                                        <p:cTn id="28" dur="500" fill="hold"/>
                                        <p:tgtEl>
                                          <p:spTgt spid="455735"/>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36" fill="hold" grpId="0" nodeType="clickEffect">
                                  <p:stCondLst>
                                    <p:cond delay="0"/>
                                  </p:stCondLst>
                                  <p:childTnLst>
                                    <p:set>
                                      <p:cBhvr>
                                        <p:cTn id="32" dur="1" fill="hold">
                                          <p:stCondLst>
                                            <p:cond delay="0"/>
                                          </p:stCondLst>
                                        </p:cTn>
                                        <p:tgtEl>
                                          <p:spTgt spid="455699"/>
                                        </p:tgtEl>
                                        <p:attrNameLst>
                                          <p:attrName>style.visibility</p:attrName>
                                        </p:attrNameLst>
                                      </p:cBhvr>
                                      <p:to>
                                        <p:strVal val="visible"/>
                                      </p:to>
                                    </p:set>
                                    <p:anim calcmode="lin" valueType="num">
                                      <p:cBhvr>
                                        <p:cTn id="33" dur="500" fill="hold"/>
                                        <p:tgtEl>
                                          <p:spTgt spid="455699"/>
                                        </p:tgtEl>
                                        <p:attrNameLst>
                                          <p:attrName>ppt_w</p:attrName>
                                        </p:attrNameLst>
                                      </p:cBhvr>
                                      <p:tavLst>
                                        <p:tav tm="0">
                                          <p:val>
                                            <p:strVal val="(6*min(max(#ppt_w*#ppt_h,.3),1)-7.4)/-.7*#ppt_w"/>
                                          </p:val>
                                        </p:tav>
                                        <p:tav tm="100000">
                                          <p:val>
                                            <p:strVal val="#ppt_w"/>
                                          </p:val>
                                        </p:tav>
                                      </p:tavLst>
                                    </p:anim>
                                    <p:anim calcmode="lin" valueType="num">
                                      <p:cBhvr>
                                        <p:cTn id="34" dur="500" fill="hold"/>
                                        <p:tgtEl>
                                          <p:spTgt spid="455699"/>
                                        </p:tgtEl>
                                        <p:attrNameLst>
                                          <p:attrName>ppt_h</p:attrName>
                                        </p:attrNameLst>
                                      </p:cBhvr>
                                      <p:tavLst>
                                        <p:tav tm="0">
                                          <p:val>
                                            <p:strVal val="(6*min(max(#ppt_w*#ppt_h,.3),1)-7.4)/-.7*#ppt_h"/>
                                          </p:val>
                                        </p:tav>
                                        <p:tav tm="100000">
                                          <p:val>
                                            <p:strVal val="#ppt_h"/>
                                          </p:val>
                                        </p:tav>
                                      </p:tavLst>
                                    </p:anim>
                                    <p:anim calcmode="lin" valueType="num">
                                      <p:cBhvr>
                                        <p:cTn id="35" dur="500" fill="hold"/>
                                        <p:tgtEl>
                                          <p:spTgt spid="455699"/>
                                        </p:tgtEl>
                                        <p:attrNameLst>
                                          <p:attrName>ppt_x</p:attrName>
                                        </p:attrNameLst>
                                      </p:cBhvr>
                                      <p:tavLst>
                                        <p:tav tm="0">
                                          <p:val>
                                            <p:fltVal val="0.5"/>
                                          </p:val>
                                        </p:tav>
                                        <p:tav tm="100000">
                                          <p:val>
                                            <p:strVal val="#ppt_x"/>
                                          </p:val>
                                        </p:tav>
                                      </p:tavLst>
                                    </p:anim>
                                    <p:anim calcmode="lin" valueType="num">
                                      <p:cBhvr>
                                        <p:cTn id="36" dur="500" fill="hold"/>
                                        <p:tgtEl>
                                          <p:spTgt spid="455699"/>
                                        </p:tgtEl>
                                        <p:attrNameLst>
                                          <p:attrName>ppt_y</p:attrName>
                                        </p:attrNameLst>
                                      </p:cBhvr>
                                      <p:tavLst>
                                        <p:tav tm="0">
                                          <p:val>
                                            <p:strVal val="1+(6*min(max(#ppt_w*#ppt_h,.3),1)-7.4)/-.7*#ppt_h/2"/>
                                          </p:val>
                                        </p:tav>
                                        <p:tav tm="100000">
                                          <p:val>
                                            <p:strVal val="#ppt_y"/>
                                          </p:val>
                                        </p:tav>
                                      </p:tavLst>
                                    </p:anim>
                                  </p:childTnLst>
                                </p:cTn>
                              </p:par>
                            </p:childTnLst>
                          </p:cTn>
                        </p:par>
                        <p:par>
                          <p:cTn id="37" fill="hold" nodeType="afterGroup">
                            <p:stCondLst>
                              <p:cond delay="500"/>
                            </p:stCondLst>
                            <p:childTnLst>
                              <p:par>
                                <p:cTn id="38" presetID="2" presetClass="entr" presetSubtype="8" fill="hold" nodeType="afterEffect">
                                  <p:stCondLst>
                                    <p:cond delay="100"/>
                                  </p:stCondLst>
                                  <p:childTnLst>
                                    <p:set>
                                      <p:cBhvr>
                                        <p:cTn id="39" dur="1" fill="hold">
                                          <p:stCondLst>
                                            <p:cond delay="0"/>
                                          </p:stCondLst>
                                        </p:cTn>
                                        <p:tgtEl>
                                          <p:spTgt spid="4"/>
                                        </p:tgtEl>
                                        <p:attrNameLst>
                                          <p:attrName>style.visibility</p:attrName>
                                        </p:attrNameLst>
                                      </p:cBhvr>
                                      <p:to>
                                        <p:strVal val="visible"/>
                                      </p:to>
                                    </p:set>
                                    <p:anim calcmode="lin" valueType="num">
                                      <p:cBhvr additive="base">
                                        <p:cTn id="40" dur="500" fill="hold"/>
                                        <p:tgtEl>
                                          <p:spTgt spid="4"/>
                                        </p:tgtEl>
                                        <p:attrNameLst>
                                          <p:attrName>ppt_x</p:attrName>
                                        </p:attrNameLst>
                                      </p:cBhvr>
                                      <p:tavLst>
                                        <p:tav tm="0">
                                          <p:val>
                                            <p:strVal val="0-#ppt_w/2"/>
                                          </p:val>
                                        </p:tav>
                                        <p:tav tm="100000">
                                          <p:val>
                                            <p:strVal val="#ppt_x"/>
                                          </p:val>
                                        </p:tav>
                                      </p:tavLst>
                                    </p:anim>
                                    <p:anim calcmode="lin" valueType="num">
                                      <p:cBhvr additive="base">
                                        <p:cTn id="41" dur="500" fill="hold"/>
                                        <p:tgtEl>
                                          <p:spTgt spid="4"/>
                                        </p:tgtEl>
                                        <p:attrNameLst>
                                          <p:attrName>ppt_y</p:attrName>
                                        </p:attrNameLst>
                                      </p:cBhvr>
                                      <p:tavLst>
                                        <p:tav tm="0">
                                          <p:val>
                                            <p:strVal val="#ppt_y"/>
                                          </p:val>
                                        </p:tav>
                                        <p:tav tm="100000">
                                          <p:val>
                                            <p:strVal val="#ppt_y"/>
                                          </p:val>
                                        </p:tav>
                                      </p:tavLst>
                                    </p:anim>
                                  </p:childTnLst>
                                </p:cTn>
                              </p:par>
                            </p:childTnLst>
                          </p:cTn>
                        </p:par>
                        <p:par>
                          <p:cTn id="42" fill="hold" nodeType="afterGroup">
                            <p:stCondLst>
                              <p:cond delay="1100"/>
                            </p:stCondLst>
                            <p:childTnLst>
                              <p:par>
                                <p:cTn id="43" presetID="23" presetClass="entr" presetSubtype="272" fill="hold" grpId="0" nodeType="afterEffect">
                                  <p:stCondLst>
                                    <p:cond delay="100"/>
                                  </p:stCondLst>
                                  <p:childTnLst>
                                    <p:set>
                                      <p:cBhvr>
                                        <p:cTn id="44" dur="1" fill="hold">
                                          <p:stCondLst>
                                            <p:cond delay="0"/>
                                          </p:stCondLst>
                                        </p:cTn>
                                        <p:tgtEl>
                                          <p:spTgt spid="455734"/>
                                        </p:tgtEl>
                                        <p:attrNameLst>
                                          <p:attrName>style.visibility</p:attrName>
                                        </p:attrNameLst>
                                      </p:cBhvr>
                                      <p:to>
                                        <p:strVal val="visible"/>
                                      </p:to>
                                    </p:set>
                                    <p:anim calcmode="lin" valueType="num">
                                      <p:cBhvr>
                                        <p:cTn id="45" dur="500" fill="hold"/>
                                        <p:tgtEl>
                                          <p:spTgt spid="455734"/>
                                        </p:tgtEl>
                                        <p:attrNameLst>
                                          <p:attrName>ppt_w</p:attrName>
                                        </p:attrNameLst>
                                      </p:cBhvr>
                                      <p:tavLst>
                                        <p:tav tm="0">
                                          <p:val>
                                            <p:strVal val="2/3*#ppt_w"/>
                                          </p:val>
                                        </p:tav>
                                        <p:tav tm="100000">
                                          <p:val>
                                            <p:strVal val="#ppt_w"/>
                                          </p:val>
                                        </p:tav>
                                      </p:tavLst>
                                    </p:anim>
                                    <p:anim calcmode="lin" valueType="num">
                                      <p:cBhvr>
                                        <p:cTn id="46" dur="500" fill="hold"/>
                                        <p:tgtEl>
                                          <p:spTgt spid="455734"/>
                                        </p:tgtEl>
                                        <p:attrNameLst>
                                          <p:attrName>ppt_h</p:attrName>
                                        </p:attrNameLst>
                                      </p:cBhvr>
                                      <p:tavLst>
                                        <p:tav tm="0">
                                          <p:val>
                                            <p:strVal val="2/3*#ppt_h"/>
                                          </p:val>
                                        </p:tav>
                                        <p:tav tm="100000">
                                          <p:val>
                                            <p:strVal val="#ppt_h"/>
                                          </p:val>
                                        </p:tav>
                                      </p:tavLst>
                                    </p:anim>
                                  </p:childTnLst>
                                </p:cTn>
                              </p:par>
                            </p:childTnLst>
                          </p:cTn>
                        </p:par>
                        <p:par>
                          <p:cTn id="47" fill="hold" nodeType="afterGroup">
                            <p:stCondLst>
                              <p:cond delay="1700"/>
                            </p:stCondLst>
                            <p:childTnLst>
                              <p:par>
                                <p:cTn id="48" presetID="2" presetClass="entr" presetSubtype="6" fill="hold" grpId="0" nodeType="afterEffect">
                                  <p:stCondLst>
                                    <p:cond delay="0"/>
                                  </p:stCondLst>
                                  <p:childTnLst>
                                    <p:set>
                                      <p:cBhvr>
                                        <p:cTn id="49" dur="1" fill="hold">
                                          <p:stCondLst>
                                            <p:cond delay="0"/>
                                          </p:stCondLst>
                                        </p:cTn>
                                        <p:tgtEl>
                                          <p:spTgt spid="455736"/>
                                        </p:tgtEl>
                                        <p:attrNameLst>
                                          <p:attrName>style.visibility</p:attrName>
                                        </p:attrNameLst>
                                      </p:cBhvr>
                                      <p:to>
                                        <p:strVal val="visible"/>
                                      </p:to>
                                    </p:set>
                                    <p:anim calcmode="lin" valueType="num">
                                      <p:cBhvr additive="base">
                                        <p:cTn id="50" dur="500" fill="hold"/>
                                        <p:tgtEl>
                                          <p:spTgt spid="455736"/>
                                        </p:tgtEl>
                                        <p:attrNameLst>
                                          <p:attrName>ppt_x</p:attrName>
                                        </p:attrNameLst>
                                      </p:cBhvr>
                                      <p:tavLst>
                                        <p:tav tm="0">
                                          <p:val>
                                            <p:strVal val="1+#ppt_w/2"/>
                                          </p:val>
                                        </p:tav>
                                        <p:tav tm="100000">
                                          <p:val>
                                            <p:strVal val="#ppt_x"/>
                                          </p:val>
                                        </p:tav>
                                      </p:tavLst>
                                    </p:anim>
                                    <p:anim calcmode="lin" valueType="num">
                                      <p:cBhvr additive="base">
                                        <p:cTn id="51" dur="500" fill="hold"/>
                                        <p:tgtEl>
                                          <p:spTgt spid="4557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4" grpId="0" autoUpdateAnimBg="0"/>
      <p:bldP spid="455699" grpId="0" autoUpdateAnimBg="0"/>
      <p:bldP spid="455733" grpId="0" autoUpdateAnimBg="0"/>
      <p:bldP spid="455734" grpId="0" autoUpdateAnimBg="0"/>
      <p:bldP spid="455735" grpId="0" animBg="1"/>
      <p:bldP spid="45573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8066"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8806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88068"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6711"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88070"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8071"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88072"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6717"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88074" name="Group 14"/>
          <p:cNvGrpSpPr>
            <a:grpSpLocks/>
          </p:cNvGrpSpPr>
          <p:nvPr/>
        </p:nvGrpSpPr>
        <p:grpSpPr bwMode="auto">
          <a:xfrm>
            <a:off x="901700" y="2603500"/>
            <a:ext cx="2201863" cy="1765300"/>
            <a:chOff x="568" y="1640"/>
            <a:chExt cx="1387" cy="1112"/>
          </a:xfrm>
        </p:grpSpPr>
        <p:grpSp>
          <p:nvGrpSpPr>
            <p:cNvPr id="88132" name="Group 15"/>
            <p:cNvGrpSpPr>
              <a:grpSpLocks/>
            </p:cNvGrpSpPr>
            <p:nvPr/>
          </p:nvGrpSpPr>
          <p:grpSpPr bwMode="auto">
            <a:xfrm>
              <a:off x="568" y="1640"/>
              <a:ext cx="1249" cy="1112"/>
              <a:chOff x="568" y="1640"/>
              <a:chExt cx="1249" cy="1112"/>
            </a:xfrm>
          </p:grpSpPr>
          <p:sp>
            <p:nvSpPr>
              <p:cNvPr id="456720"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88135"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88136"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456723"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88075" name="Rectangle 20"/>
          <p:cNvSpPr>
            <a:spLocks noChangeArrowheads="1"/>
          </p:cNvSpPr>
          <p:nvPr/>
        </p:nvSpPr>
        <p:spPr bwMode="auto">
          <a:xfrm>
            <a:off x="3033713" y="2246313"/>
            <a:ext cx="3898900" cy="95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accent2"/>
              </a:solidFill>
              <a:latin typeface="Times" charset="0"/>
            </a:endParaRPr>
          </a:p>
          <a:p>
            <a:endParaRPr lang="en-US" b="1">
              <a:solidFill>
                <a:schemeClr val="bg2"/>
              </a:solidFill>
              <a:latin typeface="Times" charset="0"/>
            </a:endParaRPr>
          </a:p>
        </p:txBody>
      </p:sp>
      <p:sp>
        <p:nvSpPr>
          <p:cNvPr id="88076" name="Rectangle 21"/>
          <p:cNvSpPr>
            <a:spLocks noChangeArrowheads="1"/>
          </p:cNvSpPr>
          <p:nvPr/>
        </p:nvSpPr>
        <p:spPr bwMode="auto">
          <a:xfrm>
            <a:off x="3143250" y="2659063"/>
            <a:ext cx="2709863"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อิสราเอล   ยูดาห์</a:t>
            </a:r>
            <a:endParaRPr lang="en-US" b="1">
              <a:solidFill>
                <a:schemeClr val="accent2"/>
              </a:solidFill>
              <a:latin typeface="Times" charset="0"/>
            </a:endParaRPr>
          </a:p>
        </p:txBody>
      </p:sp>
      <p:sp>
        <p:nvSpPr>
          <p:cNvPr id="88077"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8078"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79"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0"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1"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2"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3"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4"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5"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6"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87"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8088"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8089"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8090"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6745" name="Rectangle 41"/>
          <p:cNvSpPr>
            <a:spLocks noChangeArrowheads="1"/>
          </p:cNvSpPr>
          <p:nvPr/>
        </p:nvSpPr>
        <p:spPr bwMode="auto">
          <a:xfrm>
            <a:off x="6188075" y="2247900"/>
            <a:ext cx="248126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charset="0"/>
              </a:rPr>
              <a:t>2 Sam 7: 4-16</a:t>
            </a:r>
          </a:p>
          <a:p>
            <a:pPr>
              <a:defRPr/>
            </a:pPr>
            <a:r>
              <a:rPr lang="en-US" b="1" i="1" dirty="0">
                <a:solidFill>
                  <a:schemeClr val="tx1"/>
                </a:solidFill>
                <a:latin typeface="Helvetica" charset="0"/>
              </a:rPr>
              <a:t>1 </a:t>
            </a:r>
            <a:r>
              <a:rPr lang="th-TH" b="1" i="1" dirty="0">
                <a:solidFill>
                  <a:schemeClr val="tx1"/>
                </a:solidFill>
                <a:latin typeface="Helvetica" charset="0"/>
              </a:rPr>
              <a:t>พศด.</a:t>
            </a:r>
            <a:r>
              <a:rPr lang="en-US" b="1" i="1" dirty="0">
                <a:solidFill>
                  <a:schemeClr val="tx1"/>
                </a:solidFill>
                <a:latin typeface="Helvetica" charset="0"/>
              </a:rPr>
              <a:t> 17:3-15</a:t>
            </a:r>
          </a:p>
        </p:txBody>
      </p:sp>
      <p:sp>
        <p:nvSpPr>
          <p:cNvPr id="456746" name="Rectangle 42"/>
          <p:cNvSpPr>
            <a:spLocks noChangeArrowheads="1"/>
          </p:cNvSpPr>
          <p:nvPr/>
        </p:nvSpPr>
        <p:spPr bwMode="auto">
          <a:xfrm>
            <a:off x="3173413" y="1781175"/>
            <a:ext cx="280670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th-TH" b="1" i="1">
                <a:solidFill>
                  <a:schemeClr val="accent1"/>
                </a:solidFill>
                <a:effectLst>
                  <a:outerShdw blurRad="38100" dist="38100" dir="2700000" algn="tl">
                    <a:srgbClr val="000000"/>
                  </a:outerShdw>
                </a:effectLst>
                <a:latin typeface="Times" charset="0"/>
              </a:rPr>
              <a:t>แบ่งแยก</a:t>
            </a:r>
            <a:r>
              <a:rPr lang="en-US" b="1">
                <a:solidFill>
                  <a:schemeClr val="accent1"/>
                </a:solidFill>
                <a:effectLst>
                  <a:outerShdw blurRad="38100" dist="38100" dir="2700000" algn="tl">
                    <a:srgbClr val="000000"/>
                  </a:outerShdw>
                </a:effectLst>
                <a:latin typeface="Times" charset="0"/>
              </a:rPr>
              <a:t> &gt;&gt;&gt;&gt;</a:t>
            </a:r>
          </a:p>
        </p:txBody>
      </p:sp>
      <p:sp>
        <p:nvSpPr>
          <p:cNvPr id="88093"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094"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6786" name="Text Box 82"/>
          <p:cNvSpPr txBox="1">
            <a:spLocks noChangeArrowheads="1"/>
          </p:cNvSpPr>
          <p:nvPr/>
        </p:nvSpPr>
        <p:spPr bwMode="auto">
          <a:xfrm>
            <a:off x="1778000" y="-22225"/>
            <a:ext cx="5649913"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1 </a:t>
            </a:r>
            <a:r>
              <a:rPr lang="th-TH" sz="1600" b="1">
                <a:solidFill>
                  <a:schemeClr val="tx1"/>
                </a:solidFill>
                <a:latin typeface="Comic Sans MS" charset="0"/>
              </a:rPr>
              <a:t>พกษ.</a:t>
            </a:r>
            <a:r>
              <a:rPr lang="en-US" sz="1600" b="1">
                <a:solidFill>
                  <a:schemeClr val="tx1"/>
                </a:solidFill>
                <a:latin typeface="Comic Sans MS" charset="0"/>
              </a:rPr>
              <a:t> 17-22; </a:t>
            </a:r>
            <a:r>
              <a:rPr lang="th-TH" sz="1600" b="1">
                <a:solidFill>
                  <a:schemeClr val="tx1"/>
                </a:solidFill>
                <a:latin typeface="Comic Sans MS" charset="0"/>
              </a:rPr>
              <a:t>อิสยาห์ ถึง มาลาคี</a:t>
            </a:r>
            <a:endParaRPr lang="en-US" sz="1600" b="1">
              <a:solidFill>
                <a:schemeClr val="tx1"/>
              </a:solidFill>
              <a:latin typeface="Comic Sans MS" charset="0"/>
            </a:endParaRPr>
          </a:p>
        </p:txBody>
      </p:sp>
      <p:grpSp>
        <p:nvGrpSpPr>
          <p:cNvPr id="88096" name="Group 105"/>
          <p:cNvGrpSpPr>
            <a:grpSpLocks/>
          </p:cNvGrpSpPr>
          <p:nvPr/>
        </p:nvGrpSpPr>
        <p:grpSpPr bwMode="auto">
          <a:xfrm>
            <a:off x="7967663" y="3436938"/>
            <a:ext cx="1031875" cy="1843087"/>
            <a:chOff x="5019" y="2165"/>
            <a:chExt cx="650" cy="1161"/>
          </a:xfrm>
        </p:grpSpPr>
        <p:sp>
          <p:nvSpPr>
            <p:cNvPr id="88115" name="Freeform 1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88116" name="AutoShape 1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88117" name="Rectangle 1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88118" name="Line 1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19" name="Rectangle 1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8120" name="Rectangle 1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8121" name="Line 1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22" name="Line 1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23" name="Line 1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24" name="Line 1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25" name="Line 1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26" name="Line 1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27" name="Line 1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28" name="Line 1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29" name="Line 1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30" name="Line 1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8131" name="Rectangle 122"/>
            <p:cNvSpPr>
              <a:spLocks noChangeArrowheads="1"/>
            </p:cNvSpPr>
            <p:nvPr/>
          </p:nvSpPr>
          <p:spPr bwMode="auto">
            <a:xfrm>
              <a:off x="5019" y="2165"/>
              <a:ext cx="55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88097" name="Rectangle 123"/>
          <p:cNvSpPr>
            <a:spLocks noChangeArrowheads="1"/>
          </p:cNvSpPr>
          <p:nvPr/>
        </p:nvSpPr>
        <p:spPr bwMode="auto">
          <a:xfrm>
            <a:off x="8158163" y="3598863"/>
            <a:ext cx="6191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6828" name="Rectangle 124"/>
          <p:cNvSpPr>
            <a:spLocks noChangeArrowheads="1"/>
          </p:cNvSpPr>
          <p:nvPr/>
        </p:nvSpPr>
        <p:spPr bwMode="auto">
          <a:xfrm>
            <a:off x="8051800" y="3789363"/>
            <a:ext cx="779463"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t>
            </a:r>
            <a:r>
              <a:rPr lang="th-TH" sz="900" b="1">
                <a:solidFill>
                  <a:srgbClr val="000000"/>
                </a:solidFill>
                <a:effectLst>
                  <a:outerShdw blurRad="38100" dist="38100" dir="2700000" algn="tl">
                    <a:srgbClr val="FFFFFF"/>
                  </a:outerShdw>
                </a:effectLst>
                <a:latin typeface="Helvetica" charset="0"/>
              </a:rPr>
              <a:t>แบ่งแยก</a:t>
            </a:r>
            <a:r>
              <a:rPr lang="en-US" sz="900" b="1">
                <a:solidFill>
                  <a:srgbClr val="000000"/>
                </a:solidFill>
                <a:effectLst>
                  <a:outerShdw blurRad="38100" dist="38100" dir="2700000" algn="tl">
                    <a:srgbClr val="FFFFFF"/>
                  </a:outerShdw>
                </a:effectLst>
                <a:latin typeface="Helvetica" charset="0"/>
              </a:rPr>
              <a:t> ••• </a:t>
            </a:r>
          </a:p>
        </p:txBody>
      </p:sp>
      <p:sp>
        <p:nvSpPr>
          <p:cNvPr id="88099" name="Rectangle 126"/>
          <p:cNvSpPr>
            <a:spLocks noChangeArrowheads="1"/>
          </p:cNvSpPr>
          <p:nvPr/>
        </p:nvSpPr>
        <p:spPr bwMode="auto">
          <a:xfrm>
            <a:off x="8032750" y="3973513"/>
            <a:ext cx="87471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56833" name="Rectangle 129"/>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88101" name="Text Box 13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88102" name="Text Box 132"/>
          <p:cNvSpPr txBox="1">
            <a:spLocks noChangeArrowheads="1"/>
          </p:cNvSpPr>
          <p:nvPr/>
        </p:nvSpPr>
        <p:spPr bwMode="auto">
          <a:xfrm>
            <a:off x="8659813" y="6427788"/>
            <a:ext cx="1841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1800" b="1">
              <a:solidFill>
                <a:schemeClr val="tx1"/>
              </a:solidFill>
              <a:latin typeface="Comic Sans MS" charset="0"/>
            </a:endParaRPr>
          </a:p>
        </p:txBody>
      </p:sp>
      <p:grpSp>
        <p:nvGrpSpPr>
          <p:cNvPr id="88103" name="Group 133"/>
          <p:cNvGrpSpPr>
            <a:grpSpLocks/>
          </p:cNvGrpSpPr>
          <p:nvPr/>
        </p:nvGrpSpPr>
        <p:grpSpPr bwMode="auto">
          <a:xfrm>
            <a:off x="8061325" y="4151313"/>
            <a:ext cx="931863" cy="377825"/>
            <a:chOff x="5078" y="2615"/>
            <a:chExt cx="587" cy="238"/>
          </a:xfrm>
        </p:grpSpPr>
        <p:sp>
          <p:nvSpPr>
            <p:cNvPr id="88112" name="Rectangle 134"/>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88113" name="Rectangle 135"/>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88114" name="Rectangle 136"/>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6841" name="Rectangle 137"/>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41</a:t>
            </a:r>
          </a:p>
        </p:txBody>
      </p:sp>
      <p:sp>
        <p:nvSpPr>
          <p:cNvPr id="88105" name="Text Box 13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6784" name="Oval 80"/>
          <p:cNvSpPr>
            <a:spLocks noChangeArrowheads="1"/>
          </p:cNvSpPr>
          <p:nvPr/>
        </p:nvSpPr>
        <p:spPr bwMode="auto">
          <a:xfrm>
            <a:off x="2895600" y="3492500"/>
            <a:ext cx="3556000" cy="800100"/>
          </a:xfrm>
          <a:prstGeom prst="ellipse">
            <a:avLst/>
          </a:prstGeom>
          <a:noFill/>
          <a:ln w="5715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88107" name="Group 96"/>
          <p:cNvGrpSpPr>
            <a:grpSpLocks/>
          </p:cNvGrpSpPr>
          <p:nvPr/>
        </p:nvGrpSpPr>
        <p:grpSpPr bwMode="auto">
          <a:xfrm>
            <a:off x="519113" y="117475"/>
            <a:ext cx="854075" cy="1720850"/>
            <a:chOff x="519113" y="312738"/>
            <a:chExt cx="854075" cy="1910769"/>
          </a:xfrm>
        </p:grpSpPr>
        <p:sp>
          <p:nvSpPr>
            <p:cNvPr id="98" name="Rectangle 9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17" name="Title 116"/>
          <p:cNvSpPr>
            <a:spLocks noGrp="1"/>
          </p:cNvSpPr>
          <p:nvPr>
            <p:ph type="title" idx="4294967295"/>
          </p:nvPr>
        </p:nvSpPr>
        <p:spPr>
          <a:xfrm>
            <a:off x="3190875" y="3636963"/>
            <a:ext cx="2949575" cy="546100"/>
          </a:xfrm>
          <a:prstGeom prst="rect">
            <a:avLst/>
          </a:prstGeom>
        </p:spPr>
        <p:txBody>
          <a:bodyPr/>
          <a:lstStyle/>
          <a:p>
            <a:pPr>
              <a:defRPr/>
            </a:pPr>
            <a:r>
              <a:rPr lang="th-TH" sz="2800" b="1" i="1">
                <a:solidFill>
                  <a:schemeClr val="accent1"/>
                </a:solidFill>
                <a:latin typeface="Times" charset="0"/>
                <a:ea typeface="ＭＳ Ｐゴシック" charset="0"/>
                <a:cs typeface="ＭＳ Ｐゴシック" charset="0"/>
              </a:rPr>
              <a:t>ผู้เผยพระวจนะ</a:t>
            </a:r>
            <a:endParaRPr lang="en-US">
              <a:latin typeface="Times" charset="0"/>
              <a:ea typeface="ＭＳ Ｐゴシック" charset="0"/>
              <a:cs typeface="ＭＳ Ｐゴシック" charset="0"/>
            </a:endParaRPr>
          </a:p>
        </p:txBody>
      </p:sp>
      <p:sp>
        <p:nvSpPr>
          <p:cNvPr id="88109"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p:cTn id="7" dur="500" fill="hold"/>
                                        <p:tgtEl>
                                          <p:spTgt spid="117"/>
                                        </p:tgtEl>
                                        <p:attrNameLst>
                                          <p:attrName>ppt_x</p:attrName>
                                        </p:attrNameLst>
                                      </p:cBhvr>
                                      <p:tavLst>
                                        <p:tav tm="0">
                                          <p:val>
                                            <p:strVal val="#ppt_x-#ppt_w/2"/>
                                          </p:val>
                                        </p:tav>
                                        <p:tav tm="100000">
                                          <p:val>
                                            <p:strVal val="#ppt_x"/>
                                          </p:val>
                                        </p:tav>
                                      </p:tavLst>
                                    </p:anim>
                                    <p:anim calcmode="lin" valueType="num">
                                      <p:cBhvr>
                                        <p:cTn id="8" dur="500" fill="hold"/>
                                        <p:tgtEl>
                                          <p:spTgt spid="117"/>
                                        </p:tgtEl>
                                        <p:attrNameLst>
                                          <p:attrName>ppt_y</p:attrName>
                                        </p:attrNameLst>
                                      </p:cBhvr>
                                      <p:tavLst>
                                        <p:tav tm="0">
                                          <p:val>
                                            <p:strVal val="#ppt_y"/>
                                          </p:val>
                                        </p:tav>
                                        <p:tav tm="100000">
                                          <p:val>
                                            <p:strVal val="#ppt_y"/>
                                          </p:val>
                                        </p:tav>
                                      </p:tavLst>
                                    </p:anim>
                                    <p:anim calcmode="lin" valueType="num">
                                      <p:cBhvr>
                                        <p:cTn id="9" dur="500" fill="hold"/>
                                        <p:tgtEl>
                                          <p:spTgt spid="117"/>
                                        </p:tgtEl>
                                        <p:attrNameLst>
                                          <p:attrName>ppt_w</p:attrName>
                                        </p:attrNameLst>
                                      </p:cBhvr>
                                      <p:tavLst>
                                        <p:tav tm="0">
                                          <p:val>
                                            <p:fltVal val="0"/>
                                          </p:val>
                                        </p:tav>
                                        <p:tav tm="100000">
                                          <p:val>
                                            <p:strVal val="#ppt_w"/>
                                          </p:val>
                                        </p:tav>
                                      </p:tavLst>
                                    </p:anim>
                                    <p:anim calcmode="lin" valueType="num">
                                      <p:cBhvr>
                                        <p:cTn id="10" dur="500" fill="hold"/>
                                        <p:tgtEl>
                                          <p:spTgt spid="117"/>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100"/>
                                  </p:stCondLst>
                                  <p:childTnLst>
                                    <p:set>
                                      <p:cBhvr>
                                        <p:cTn id="13" dur="1" fill="hold">
                                          <p:stCondLst>
                                            <p:cond delay="0"/>
                                          </p:stCondLst>
                                        </p:cTn>
                                        <p:tgtEl>
                                          <p:spTgt spid="456784"/>
                                        </p:tgtEl>
                                        <p:attrNameLst>
                                          <p:attrName>style.visibility</p:attrName>
                                        </p:attrNameLst>
                                      </p:cBhvr>
                                      <p:to>
                                        <p:strVal val="visible"/>
                                      </p:to>
                                    </p:set>
                                    <p:anim calcmode="lin" valueType="num">
                                      <p:cBhvr>
                                        <p:cTn id="14" dur="500" fill="hold"/>
                                        <p:tgtEl>
                                          <p:spTgt spid="456784"/>
                                        </p:tgtEl>
                                        <p:attrNameLst>
                                          <p:attrName>ppt_w</p:attrName>
                                        </p:attrNameLst>
                                      </p:cBhvr>
                                      <p:tavLst>
                                        <p:tav tm="0">
                                          <p:val>
                                            <p:fltVal val="0"/>
                                          </p:val>
                                        </p:tav>
                                        <p:tav tm="100000">
                                          <p:val>
                                            <p:strVal val="#ppt_w"/>
                                          </p:val>
                                        </p:tav>
                                      </p:tavLst>
                                    </p:anim>
                                    <p:anim calcmode="lin" valueType="num">
                                      <p:cBhvr>
                                        <p:cTn id="15" dur="500" fill="hold"/>
                                        <p:tgtEl>
                                          <p:spTgt spid="456784"/>
                                        </p:tgtEl>
                                        <p:attrNameLst>
                                          <p:attrName>ppt_h</p:attrName>
                                        </p:attrNameLst>
                                      </p:cBhvr>
                                      <p:tavLst>
                                        <p:tav tm="0">
                                          <p:val>
                                            <p:fltVal val="0"/>
                                          </p:val>
                                        </p:tav>
                                        <p:tav tm="100000">
                                          <p:val>
                                            <p:strVal val="#ppt_h"/>
                                          </p:val>
                                        </p:tav>
                                      </p:tavLst>
                                    </p:anim>
                                    <p:anim calcmode="lin" valueType="num">
                                      <p:cBhvr>
                                        <p:cTn id="16" dur="500" fill="hold"/>
                                        <p:tgtEl>
                                          <p:spTgt spid="456784"/>
                                        </p:tgtEl>
                                        <p:attrNameLst>
                                          <p:attrName>ppt_x</p:attrName>
                                        </p:attrNameLst>
                                      </p:cBhvr>
                                      <p:tavLst>
                                        <p:tav tm="0">
                                          <p:val>
                                            <p:fltVal val="0.5"/>
                                          </p:val>
                                        </p:tav>
                                        <p:tav tm="100000">
                                          <p:val>
                                            <p:strVal val="#ppt_x"/>
                                          </p:val>
                                        </p:tav>
                                      </p:tavLst>
                                    </p:anim>
                                    <p:anim calcmode="lin" valueType="num">
                                      <p:cBhvr>
                                        <p:cTn id="17" dur="500" fill="hold"/>
                                        <p:tgtEl>
                                          <p:spTgt spid="45678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6784" grpId="0" animBg="1"/>
      <p:bldP spid="11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ChangeArrowheads="1"/>
          </p:cNvSpPr>
          <p:nvPr/>
        </p:nvSpPr>
        <p:spPr bwMode="auto">
          <a:xfrm>
            <a:off x="3130550" y="1377950"/>
            <a:ext cx="3035300" cy="4419600"/>
          </a:xfrm>
          <a:prstGeom prst="rect">
            <a:avLst/>
          </a:prstGeom>
          <a:solidFill>
            <a:srgbClr val="003399"/>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0114" name="AutoShape 3"/>
          <p:cNvSpPr>
            <a:spLocks noChangeArrowheads="1"/>
          </p:cNvSpPr>
          <p:nvPr/>
        </p:nvSpPr>
        <p:spPr bwMode="auto">
          <a:xfrm>
            <a:off x="3130550" y="996950"/>
            <a:ext cx="1663700" cy="1054100"/>
          </a:xfrm>
          <a:prstGeom prst="roundRect">
            <a:avLst>
              <a:gd name="adj" fmla="val 12495"/>
            </a:avLst>
          </a:prstGeom>
          <a:solidFill>
            <a:srgbClr val="003399"/>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90115" name="Rectangle 4"/>
          <p:cNvSpPr>
            <a:spLocks noChangeArrowheads="1"/>
          </p:cNvSpPr>
          <p:nvPr/>
        </p:nvSpPr>
        <p:spPr bwMode="auto">
          <a:xfrm>
            <a:off x="3130550" y="1377950"/>
            <a:ext cx="2044700" cy="1054100"/>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th-TH" sz="1600">
              <a:solidFill>
                <a:srgbClr val="003399"/>
              </a:solidFill>
              <a:latin typeface="Comic Sans MS" charset="0"/>
            </a:endParaRPr>
          </a:p>
        </p:txBody>
      </p:sp>
      <p:sp>
        <p:nvSpPr>
          <p:cNvPr id="90116" name="Rectangle 5"/>
          <p:cNvSpPr>
            <a:spLocks noChangeArrowheads="1"/>
          </p:cNvSpPr>
          <p:nvPr/>
        </p:nvSpPr>
        <p:spPr bwMode="auto">
          <a:xfrm>
            <a:off x="3059113" y="879475"/>
            <a:ext cx="17938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0066FF"/>
                </a:solidFill>
                <a:latin typeface="Times" charset="0"/>
              </a:rPr>
              <a:t> </a:t>
            </a:r>
            <a:r>
              <a:rPr lang="en-US" sz="2400" b="1">
                <a:solidFill>
                  <a:srgbClr val="0066FF"/>
                </a:solidFill>
                <a:latin typeface="Times" charset="0"/>
              </a:rPr>
              <a:t>ROYALTY</a:t>
            </a:r>
          </a:p>
        </p:txBody>
      </p:sp>
      <p:sp>
        <p:nvSpPr>
          <p:cNvPr id="9011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62183" name="Rectangle 7"/>
          <p:cNvSpPr>
            <a:spLocks noChangeArrowheads="1"/>
          </p:cNvSpPr>
          <p:nvPr/>
        </p:nvSpPr>
        <p:spPr bwMode="auto">
          <a:xfrm>
            <a:off x="4786313" y="928688"/>
            <a:ext cx="1598612" cy="393700"/>
          </a:xfrm>
          <a:prstGeom prst="rect">
            <a:avLst/>
          </a:prstGeom>
          <a:noFill/>
          <a:ln>
            <a:noFill/>
          </a:ln>
          <a:effectLst>
            <a:outerShdw blurRad="63500" dist="57501" dir="1676261"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spcBef>
                <a:spcPct val="50000"/>
              </a:spcBef>
              <a:defRPr/>
            </a:pPr>
            <a:r>
              <a:rPr lang="en-US" sz="2000" b="1">
                <a:solidFill>
                  <a:srgbClr val="0066FF"/>
                </a:solidFill>
                <a:latin typeface="Times" pitchFamily="-112" charset="0"/>
                <a:ea typeface="+mn-ea"/>
                <a:cs typeface="+mn-cs"/>
              </a:rPr>
              <a:t>ca. 1000 B.C.</a:t>
            </a:r>
          </a:p>
        </p:txBody>
      </p:sp>
      <p:sp>
        <p:nvSpPr>
          <p:cNvPr id="90119" name="Rectangle 8"/>
          <p:cNvSpPr>
            <a:spLocks noChangeArrowheads="1"/>
          </p:cNvSpPr>
          <p:nvPr/>
        </p:nvSpPr>
        <p:spPr bwMode="auto">
          <a:xfrm>
            <a:off x="3276600" y="1600200"/>
            <a:ext cx="152400" cy="4191000"/>
          </a:xfrm>
          <a:prstGeom prst="rect">
            <a:avLst/>
          </a:prstGeom>
          <a:solidFill>
            <a:srgbClr val="003399"/>
          </a:solidFill>
          <a:ln w="12700">
            <a:solidFill>
              <a:srgbClr val="003399"/>
            </a:solidFill>
            <a:miter lim="800000"/>
            <a:headEnd/>
            <a:tailEnd/>
          </a:ln>
        </p:spPr>
        <p:txBody>
          <a:bodyPr wrap="none" anchor="ctr"/>
          <a:lstStyle/>
          <a:p>
            <a:endParaRPr lang="th-TH"/>
          </a:p>
        </p:txBody>
      </p:sp>
      <p:sp>
        <p:nvSpPr>
          <p:cNvPr id="90120" name="Rectangle 9"/>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0121" name="Rectangle 10"/>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10             2</a:t>
            </a:r>
          </a:p>
        </p:txBody>
      </p:sp>
      <p:sp>
        <p:nvSpPr>
          <p:cNvPr id="562187" name="Rectangle 11"/>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0123" name="Rectangle 12"/>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accent1"/>
                </a:solidFill>
                <a:latin typeface="Times" charset="0"/>
              </a:rPr>
              <a:t> NORTH  SOUTH</a:t>
            </a:r>
          </a:p>
        </p:txBody>
      </p:sp>
      <p:sp>
        <p:nvSpPr>
          <p:cNvPr id="90124" name="Rectangle 13"/>
          <p:cNvSpPr>
            <a:spLocks noChangeArrowheads="1"/>
          </p:cNvSpPr>
          <p:nvPr/>
        </p:nvSpPr>
        <p:spPr bwMode="auto">
          <a:xfrm>
            <a:off x="3143250" y="2746375"/>
            <a:ext cx="290830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ISRAEL  JUDAH</a:t>
            </a:r>
          </a:p>
        </p:txBody>
      </p:sp>
      <p:sp>
        <p:nvSpPr>
          <p:cNvPr id="90125" name="Line 1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26" name="Line 1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27" name="Line 1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28" name="Line 1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29" name="Line 1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0" name="Line 1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1" name="Line 2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2" name="Line 2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3" name="Line 2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34" name="Rectangle 2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0135" name="Rectangle 2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0136" name="Rectangle 25"/>
          <p:cNvSpPr>
            <a:spLocks noChangeArrowheads="1"/>
          </p:cNvSpPr>
          <p:nvPr/>
        </p:nvSpPr>
        <p:spPr bwMode="auto">
          <a:xfrm>
            <a:off x="4522788" y="4232275"/>
            <a:ext cx="176212" cy="1347788"/>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0137" name="Rectangle 26"/>
          <p:cNvSpPr>
            <a:spLocks noChangeArrowheads="1"/>
          </p:cNvSpPr>
          <p:nvPr/>
        </p:nvSpPr>
        <p:spPr bwMode="auto">
          <a:xfrm>
            <a:off x="4538663" y="2555875"/>
            <a:ext cx="160337" cy="1160463"/>
          </a:xfrm>
          <a:prstGeom prst="rect">
            <a:avLst/>
          </a:prstGeom>
          <a:solidFill>
            <a:srgbClr val="003399"/>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62203" name="Rectangle 27"/>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SPLIT</a:t>
            </a:r>
            <a:r>
              <a:rPr lang="en-US" b="1">
                <a:solidFill>
                  <a:schemeClr val="accent1"/>
                </a:solidFill>
                <a:effectLst>
                  <a:outerShdw blurRad="38100" dist="38100" dir="2700000" algn="tl">
                    <a:srgbClr val="000000"/>
                  </a:outerShdw>
                </a:effectLst>
                <a:latin typeface="Times" charset="0"/>
              </a:rPr>
              <a:t> &gt;&gt;&gt;&gt;</a:t>
            </a:r>
          </a:p>
        </p:txBody>
      </p:sp>
      <p:sp>
        <p:nvSpPr>
          <p:cNvPr id="90139" name="Line 2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40" name="Line 31"/>
          <p:cNvSpPr>
            <a:spLocks noChangeShapeType="1"/>
          </p:cNvSpPr>
          <p:nvPr/>
        </p:nvSpPr>
        <p:spPr bwMode="auto">
          <a:xfrm>
            <a:off x="4622800" y="2298700"/>
            <a:ext cx="0" cy="3327400"/>
          </a:xfrm>
          <a:prstGeom prst="line">
            <a:avLst/>
          </a:prstGeom>
          <a:noFill/>
          <a:ln w="50800">
            <a:solidFill>
              <a:srgbClr val="003399"/>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2209" name="Text Box 33"/>
          <p:cNvSpPr txBox="1">
            <a:spLocks noChangeArrowheads="1"/>
          </p:cNvSpPr>
          <p:nvPr/>
        </p:nvSpPr>
        <p:spPr bwMode="auto">
          <a:xfrm>
            <a:off x="927100" y="53498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อิสยาห์</a:t>
            </a:r>
            <a:endParaRPr lang="en-US" b="1" i="1">
              <a:solidFill>
                <a:srgbClr val="FFFF00"/>
              </a:solidFill>
              <a:latin typeface="Comic Sans MS" charset="0"/>
            </a:endParaRPr>
          </a:p>
        </p:txBody>
      </p:sp>
      <p:sp>
        <p:nvSpPr>
          <p:cNvPr id="562210" name="Text Box 34"/>
          <p:cNvSpPr txBox="1">
            <a:spLocks noChangeArrowheads="1"/>
          </p:cNvSpPr>
          <p:nvPr/>
        </p:nvSpPr>
        <p:spPr bwMode="auto">
          <a:xfrm>
            <a:off x="2295525" y="22447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เยเรมียห์</a:t>
            </a:r>
            <a:endParaRPr lang="en-US" b="1" i="1">
              <a:solidFill>
                <a:srgbClr val="FFFF00"/>
              </a:solidFill>
              <a:latin typeface="Comic Sans MS" charset="0"/>
            </a:endParaRPr>
          </a:p>
        </p:txBody>
      </p:sp>
      <p:sp>
        <p:nvSpPr>
          <p:cNvPr id="562211" name="Text Box 35"/>
          <p:cNvSpPr txBox="1">
            <a:spLocks noChangeArrowheads="1"/>
          </p:cNvSpPr>
          <p:nvPr/>
        </p:nvSpPr>
        <p:spPr bwMode="auto">
          <a:xfrm>
            <a:off x="3670300" y="14573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ดาเนียล</a:t>
            </a:r>
            <a:endParaRPr lang="en-US" b="1" i="1">
              <a:solidFill>
                <a:srgbClr val="FFFF00"/>
              </a:solidFill>
              <a:latin typeface="Comic Sans MS" charset="0"/>
            </a:endParaRPr>
          </a:p>
        </p:txBody>
      </p:sp>
      <p:sp>
        <p:nvSpPr>
          <p:cNvPr id="562212" name="Text Box 36"/>
          <p:cNvSpPr txBox="1">
            <a:spLocks noChangeArrowheads="1"/>
          </p:cNvSpPr>
          <p:nvPr/>
        </p:nvSpPr>
        <p:spPr bwMode="auto">
          <a:xfrm>
            <a:off x="5916613" y="1069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เอเสเคียล</a:t>
            </a:r>
            <a:endParaRPr lang="en-US" b="1" i="1">
              <a:solidFill>
                <a:srgbClr val="FFFF00"/>
              </a:solidFill>
              <a:latin typeface="Comic Sans MS" charset="0"/>
            </a:endParaRPr>
          </a:p>
        </p:txBody>
      </p:sp>
      <p:sp>
        <p:nvSpPr>
          <p:cNvPr id="562213" name="Text Box 37"/>
          <p:cNvSpPr txBox="1">
            <a:spLocks noChangeArrowheads="1"/>
          </p:cNvSpPr>
          <p:nvPr/>
        </p:nvSpPr>
        <p:spPr bwMode="auto">
          <a:xfrm>
            <a:off x="4856163" y="526415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โฮเชยา</a:t>
            </a:r>
            <a:endParaRPr lang="en-US" b="1" i="1">
              <a:solidFill>
                <a:srgbClr val="FFFF00"/>
              </a:solidFill>
              <a:latin typeface="Comic Sans MS" charset="0"/>
            </a:endParaRPr>
          </a:p>
        </p:txBody>
      </p:sp>
      <p:sp>
        <p:nvSpPr>
          <p:cNvPr id="562214" name="Text Box 38"/>
          <p:cNvSpPr txBox="1">
            <a:spLocks noChangeArrowheads="1"/>
          </p:cNvSpPr>
          <p:nvPr/>
        </p:nvSpPr>
        <p:spPr bwMode="auto">
          <a:xfrm>
            <a:off x="1206500" y="3135313"/>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โยเอล</a:t>
            </a:r>
            <a:endParaRPr lang="en-US" b="1" i="1">
              <a:solidFill>
                <a:srgbClr val="FFFF00"/>
              </a:solidFill>
              <a:latin typeface="Comic Sans MS" charset="0"/>
            </a:endParaRPr>
          </a:p>
        </p:txBody>
      </p:sp>
      <p:sp>
        <p:nvSpPr>
          <p:cNvPr id="562215" name="Text Box 39"/>
          <p:cNvSpPr txBox="1">
            <a:spLocks noChangeArrowheads="1"/>
          </p:cNvSpPr>
          <p:nvPr/>
        </p:nvSpPr>
        <p:spPr bwMode="auto">
          <a:xfrm>
            <a:off x="6883400" y="28416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อาโมส</a:t>
            </a:r>
            <a:endParaRPr lang="en-US" b="1" i="1">
              <a:solidFill>
                <a:srgbClr val="FFFF00"/>
              </a:solidFill>
              <a:latin typeface="Comic Sans MS" charset="0"/>
            </a:endParaRPr>
          </a:p>
        </p:txBody>
      </p:sp>
      <p:sp>
        <p:nvSpPr>
          <p:cNvPr id="562216" name="Text Box 40"/>
          <p:cNvSpPr txBox="1">
            <a:spLocks noChangeArrowheads="1"/>
          </p:cNvSpPr>
          <p:nvPr/>
        </p:nvSpPr>
        <p:spPr bwMode="auto">
          <a:xfrm>
            <a:off x="4572000" y="418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โอบาดีห์</a:t>
            </a:r>
            <a:endParaRPr lang="en-US" b="1" i="1">
              <a:solidFill>
                <a:srgbClr val="FFFF00"/>
              </a:solidFill>
              <a:latin typeface="Comic Sans MS" charset="0"/>
            </a:endParaRPr>
          </a:p>
        </p:txBody>
      </p:sp>
      <p:sp>
        <p:nvSpPr>
          <p:cNvPr id="562217" name="Text Box 41"/>
          <p:cNvSpPr txBox="1">
            <a:spLocks noChangeArrowheads="1"/>
          </p:cNvSpPr>
          <p:nvPr/>
        </p:nvSpPr>
        <p:spPr bwMode="auto">
          <a:xfrm>
            <a:off x="6313488" y="57404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โยนาห์</a:t>
            </a:r>
            <a:r>
              <a:rPr lang="en-US" b="1" i="1">
                <a:solidFill>
                  <a:srgbClr val="FFFF00"/>
                </a:solidFill>
                <a:latin typeface="Comic Sans MS" charset="0"/>
              </a:rPr>
              <a:t>…</a:t>
            </a:r>
          </a:p>
        </p:txBody>
      </p:sp>
      <p:sp>
        <p:nvSpPr>
          <p:cNvPr id="562218" name="Text Box 42"/>
          <p:cNvSpPr txBox="1">
            <a:spLocks noChangeArrowheads="1"/>
          </p:cNvSpPr>
          <p:nvPr/>
        </p:nvSpPr>
        <p:spPr bwMode="auto">
          <a:xfrm>
            <a:off x="1831975" y="7651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มีคาห์</a:t>
            </a:r>
            <a:endParaRPr lang="en-US" b="1" i="1">
              <a:solidFill>
                <a:srgbClr val="FFFF00"/>
              </a:solidFill>
              <a:latin typeface="Comic Sans MS" charset="0"/>
            </a:endParaRPr>
          </a:p>
        </p:txBody>
      </p:sp>
      <p:sp>
        <p:nvSpPr>
          <p:cNvPr id="562219" name="Text Box 43"/>
          <p:cNvSpPr txBox="1">
            <a:spLocks noChangeArrowheads="1"/>
          </p:cNvSpPr>
          <p:nvPr/>
        </p:nvSpPr>
        <p:spPr bwMode="auto">
          <a:xfrm>
            <a:off x="2976563" y="562292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นาฮูม</a:t>
            </a:r>
            <a:endParaRPr lang="en-US" b="1" i="1">
              <a:solidFill>
                <a:srgbClr val="FFFF00"/>
              </a:solidFill>
              <a:latin typeface="Comic Sans MS" charset="0"/>
            </a:endParaRPr>
          </a:p>
        </p:txBody>
      </p:sp>
      <p:sp>
        <p:nvSpPr>
          <p:cNvPr id="562220" name="Text Box 44"/>
          <p:cNvSpPr txBox="1">
            <a:spLocks noChangeArrowheads="1"/>
          </p:cNvSpPr>
          <p:nvPr/>
        </p:nvSpPr>
        <p:spPr bwMode="auto">
          <a:xfrm>
            <a:off x="3860800" y="28448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ฮาบากุก</a:t>
            </a:r>
            <a:endParaRPr lang="en-US" b="1" i="1">
              <a:solidFill>
                <a:srgbClr val="FFFF00"/>
              </a:solidFill>
              <a:latin typeface="Comic Sans MS" charset="0"/>
            </a:endParaRPr>
          </a:p>
        </p:txBody>
      </p:sp>
      <p:sp>
        <p:nvSpPr>
          <p:cNvPr id="562221" name="Text Box 45"/>
          <p:cNvSpPr txBox="1">
            <a:spLocks noChangeArrowheads="1"/>
          </p:cNvSpPr>
          <p:nvPr/>
        </p:nvSpPr>
        <p:spPr bwMode="auto">
          <a:xfrm>
            <a:off x="933450" y="1571625"/>
            <a:ext cx="25908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เศฟันยาห์</a:t>
            </a:r>
            <a:endParaRPr lang="en-US" b="1" i="1">
              <a:solidFill>
                <a:srgbClr val="FFFF00"/>
              </a:solidFill>
              <a:latin typeface="Comic Sans MS" charset="0"/>
            </a:endParaRPr>
          </a:p>
        </p:txBody>
      </p:sp>
      <p:sp>
        <p:nvSpPr>
          <p:cNvPr id="562222" name="Text Box 46"/>
          <p:cNvSpPr txBox="1">
            <a:spLocks noChangeArrowheads="1"/>
          </p:cNvSpPr>
          <p:nvPr/>
        </p:nvSpPr>
        <p:spPr bwMode="auto">
          <a:xfrm>
            <a:off x="611188" y="38862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ฮักกัย</a:t>
            </a:r>
            <a:endParaRPr lang="en-US" b="1" i="1">
              <a:solidFill>
                <a:srgbClr val="FFFF00"/>
              </a:solidFill>
              <a:latin typeface="Comic Sans MS" charset="0"/>
            </a:endParaRPr>
          </a:p>
        </p:txBody>
      </p:sp>
      <p:sp>
        <p:nvSpPr>
          <p:cNvPr id="562223" name="Text Box 47"/>
          <p:cNvSpPr txBox="1">
            <a:spLocks noChangeArrowheads="1"/>
          </p:cNvSpPr>
          <p:nvPr/>
        </p:nvSpPr>
        <p:spPr bwMode="auto">
          <a:xfrm>
            <a:off x="5434013" y="2138363"/>
            <a:ext cx="27178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เศคาริยาห์</a:t>
            </a:r>
            <a:endParaRPr lang="en-US" b="1" i="1">
              <a:solidFill>
                <a:srgbClr val="FFFF00"/>
              </a:solidFill>
              <a:latin typeface="Comic Sans MS" charset="0"/>
            </a:endParaRPr>
          </a:p>
        </p:txBody>
      </p:sp>
      <p:sp>
        <p:nvSpPr>
          <p:cNvPr id="562224" name="Text Box 48"/>
          <p:cNvSpPr txBox="1">
            <a:spLocks noChangeArrowheads="1"/>
          </p:cNvSpPr>
          <p:nvPr/>
        </p:nvSpPr>
        <p:spPr bwMode="auto">
          <a:xfrm>
            <a:off x="4440238" y="376238"/>
            <a:ext cx="2260600" cy="51911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มาคี</a:t>
            </a:r>
            <a:endParaRPr lang="en-US" b="1" i="1">
              <a:solidFill>
                <a:srgbClr val="FFFF00"/>
              </a:solidFill>
              <a:latin typeface="Comic Sans MS" charset="0"/>
            </a:endParaRPr>
          </a:p>
        </p:txBody>
      </p:sp>
      <p:sp>
        <p:nvSpPr>
          <p:cNvPr id="562225" name="Text Box 49"/>
          <p:cNvSpPr txBox="1">
            <a:spLocks noChangeArrowheads="1"/>
          </p:cNvSpPr>
          <p:nvPr/>
        </p:nvSpPr>
        <p:spPr bwMode="auto">
          <a:xfrm>
            <a:off x="6130925" y="4752975"/>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เอลียาห์</a:t>
            </a:r>
            <a:endParaRPr lang="en-US" b="1" i="1">
              <a:solidFill>
                <a:srgbClr val="FFFF00"/>
              </a:solidFill>
              <a:latin typeface="Comic Sans MS" charset="0"/>
            </a:endParaRPr>
          </a:p>
        </p:txBody>
      </p:sp>
      <p:sp>
        <p:nvSpPr>
          <p:cNvPr id="562226" name="Text Box 50"/>
          <p:cNvSpPr txBox="1">
            <a:spLocks noChangeArrowheads="1"/>
          </p:cNvSpPr>
          <p:nvPr/>
        </p:nvSpPr>
        <p:spPr bwMode="auto">
          <a:xfrm>
            <a:off x="2311400" y="4381500"/>
            <a:ext cx="22606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i="1">
                <a:solidFill>
                  <a:srgbClr val="FFFF00"/>
                </a:solidFill>
                <a:latin typeface="Comic Sans MS" charset="0"/>
              </a:rPr>
              <a:t>เอลีชา</a:t>
            </a:r>
            <a:endParaRPr lang="en-US" b="1" i="1">
              <a:solidFill>
                <a:srgbClr val="FFFF00"/>
              </a:solidFill>
              <a:latin typeface="Comic Sans MS" charset="0"/>
            </a:endParaRPr>
          </a:p>
        </p:txBody>
      </p:sp>
      <p:sp>
        <p:nvSpPr>
          <p:cNvPr id="562227" name="Text Box 51"/>
          <p:cNvSpPr txBox="1">
            <a:spLocks noChangeArrowheads="1"/>
          </p:cNvSpPr>
          <p:nvPr/>
        </p:nvSpPr>
        <p:spPr bwMode="auto">
          <a:xfrm>
            <a:off x="1778000" y="-12700"/>
            <a:ext cx="374173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อิสยาห์ ถึง มาลาคี</a:t>
            </a:r>
            <a:endParaRPr lang="en-US" sz="1600" b="1">
              <a:solidFill>
                <a:schemeClr val="tx1"/>
              </a:solidFill>
              <a:latin typeface="Comic Sans MS" charset="0"/>
            </a:endParaRPr>
          </a:p>
        </p:txBody>
      </p:sp>
      <p:grpSp>
        <p:nvGrpSpPr>
          <p:cNvPr id="90160" name="Group 54"/>
          <p:cNvGrpSpPr>
            <a:grpSpLocks/>
          </p:cNvGrpSpPr>
          <p:nvPr/>
        </p:nvGrpSpPr>
        <p:grpSpPr bwMode="auto">
          <a:xfrm>
            <a:off x="7951788" y="3436938"/>
            <a:ext cx="1047750" cy="1843087"/>
            <a:chOff x="5009" y="2165"/>
            <a:chExt cx="660" cy="1161"/>
          </a:xfrm>
        </p:grpSpPr>
        <p:grpSp>
          <p:nvGrpSpPr>
            <p:cNvPr id="90167" name="Group 55"/>
            <p:cNvGrpSpPr>
              <a:grpSpLocks/>
            </p:cNvGrpSpPr>
            <p:nvPr/>
          </p:nvGrpSpPr>
          <p:grpSpPr bwMode="auto">
            <a:xfrm>
              <a:off x="5009" y="2165"/>
              <a:ext cx="660" cy="1161"/>
              <a:chOff x="5009" y="2165"/>
              <a:chExt cx="660" cy="1161"/>
            </a:xfrm>
          </p:grpSpPr>
          <p:grpSp>
            <p:nvGrpSpPr>
              <p:cNvPr id="90170" name="Group 56"/>
              <p:cNvGrpSpPr>
                <a:grpSpLocks/>
              </p:cNvGrpSpPr>
              <p:nvPr/>
            </p:nvGrpSpPr>
            <p:grpSpPr bwMode="auto">
              <a:xfrm>
                <a:off x="5009" y="2165"/>
                <a:ext cx="660" cy="1161"/>
                <a:chOff x="5009" y="2165"/>
                <a:chExt cx="660" cy="1161"/>
              </a:xfrm>
            </p:grpSpPr>
            <p:grpSp>
              <p:nvGrpSpPr>
                <p:cNvPr id="90174" name="Group 57"/>
                <p:cNvGrpSpPr>
                  <a:grpSpLocks/>
                </p:cNvGrpSpPr>
                <p:nvPr/>
              </p:nvGrpSpPr>
              <p:grpSpPr bwMode="auto">
                <a:xfrm>
                  <a:off x="5009" y="2165"/>
                  <a:ext cx="660" cy="1161"/>
                  <a:chOff x="5009" y="2165"/>
                  <a:chExt cx="660" cy="1161"/>
                </a:xfrm>
              </p:grpSpPr>
              <p:grpSp>
                <p:nvGrpSpPr>
                  <p:cNvPr id="90176" name="Group 58"/>
                  <p:cNvGrpSpPr>
                    <a:grpSpLocks/>
                  </p:cNvGrpSpPr>
                  <p:nvPr/>
                </p:nvGrpSpPr>
                <p:grpSpPr bwMode="auto">
                  <a:xfrm>
                    <a:off x="5009" y="2165"/>
                    <a:ext cx="660" cy="1161"/>
                    <a:chOff x="5009" y="2165"/>
                    <a:chExt cx="660" cy="1161"/>
                  </a:xfrm>
                </p:grpSpPr>
                <p:grpSp>
                  <p:nvGrpSpPr>
                    <p:cNvPr id="90182" name="Group 59"/>
                    <p:cNvGrpSpPr>
                      <a:grpSpLocks/>
                    </p:cNvGrpSpPr>
                    <p:nvPr/>
                  </p:nvGrpSpPr>
                  <p:grpSpPr bwMode="auto">
                    <a:xfrm>
                      <a:off x="5009" y="2165"/>
                      <a:ext cx="660" cy="1161"/>
                      <a:chOff x="5009" y="2165"/>
                      <a:chExt cx="660" cy="1161"/>
                    </a:xfrm>
                  </p:grpSpPr>
                  <p:sp>
                    <p:nvSpPr>
                      <p:cNvPr id="90184" name="Freeform 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0185" name="AutoShape 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0186" name="Rectangle 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0187" name="Line 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88" name="Rectangle 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0189" name="Rectangle 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0190" name="Line 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1" name="Line 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2" name="Line 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3" name="Line 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4" name="Line 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5" name="Line 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6" name="Line 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7" name="Line 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8" name="Line 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199" name="Line 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0200" name="Rectangle 76"/>
                      <p:cNvSpPr>
                        <a:spLocks noChangeArrowheads="1"/>
                      </p:cNvSpPr>
                      <p:nvPr/>
                    </p:nvSpPr>
                    <p:spPr bwMode="auto">
                      <a:xfrm>
                        <a:off x="5009" y="2165"/>
                        <a:ext cx="5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90183" name="Rectangle 7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2254" name="Rectangle 78"/>
                  <p:cNvSpPr>
                    <a:spLocks noChangeArrowheads="1"/>
                  </p:cNvSpPr>
                  <p:nvPr/>
                </p:nvSpPr>
                <p:spPr bwMode="auto">
                  <a:xfrm>
                    <a:off x="5072" y="2387"/>
                    <a:ext cx="491" cy="144"/>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t>
                    </a:r>
                    <a:r>
                      <a:rPr lang="th-TH" sz="900" b="1">
                        <a:solidFill>
                          <a:srgbClr val="000000"/>
                        </a:solidFill>
                        <a:effectLst>
                          <a:outerShdw blurRad="38100" dist="38100" dir="2700000" algn="tl">
                            <a:srgbClr val="FFFFFF"/>
                          </a:outerShdw>
                        </a:effectLst>
                        <a:latin typeface="Helvetica" charset="0"/>
                      </a:rPr>
                      <a:t>แบ่งแยก</a:t>
                    </a:r>
                    <a:r>
                      <a:rPr lang="en-US" sz="900" b="1">
                        <a:solidFill>
                          <a:srgbClr val="000000"/>
                        </a:solidFill>
                        <a:effectLst>
                          <a:outerShdw blurRad="38100" dist="38100" dir="2700000" algn="tl">
                            <a:srgbClr val="FFFFFF"/>
                          </a:outerShdw>
                        </a:effectLst>
                        <a:latin typeface="Helvetica" charset="0"/>
                      </a:rPr>
                      <a:t> ••• </a:t>
                    </a:r>
                  </a:p>
                </p:txBody>
              </p:sp>
              <p:sp>
                <p:nvSpPr>
                  <p:cNvPr id="90178" name="Rectangle 79"/>
                  <p:cNvSpPr>
                    <a:spLocks noChangeArrowheads="1"/>
                  </p:cNvSpPr>
                  <p:nvPr/>
                </p:nvSpPr>
                <p:spPr bwMode="auto">
                  <a:xfrm>
                    <a:off x="5042"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0179" name="Rectangle 80"/>
                  <p:cNvSpPr>
                    <a:spLocks noChangeArrowheads="1"/>
                  </p:cNvSpPr>
                  <p:nvPr/>
                </p:nvSpPr>
                <p:spPr bwMode="auto">
                  <a:xfrm>
                    <a:off x="5060" y="2503"/>
                    <a:ext cx="54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90180" name="Rectangle 81"/>
                  <p:cNvSpPr>
                    <a:spLocks noChangeArrowheads="1"/>
                  </p:cNvSpPr>
                  <p:nvPr/>
                </p:nvSpPr>
                <p:spPr bwMode="auto">
                  <a:xfrm>
                    <a:off x="5306" y="2615"/>
                    <a:ext cx="359"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a:p>
                    <a:endParaRPr lang="en-US" sz="800" b="1">
                      <a:solidFill>
                        <a:srgbClr val="000000"/>
                      </a:solidFill>
                      <a:latin typeface="Helvetica" charset="0"/>
                    </a:endParaRPr>
                  </a:p>
                </p:txBody>
              </p:sp>
              <p:sp>
                <p:nvSpPr>
                  <p:cNvPr id="90181" name="Rectangle 82"/>
                  <p:cNvSpPr>
                    <a:spLocks noChangeArrowheads="1"/>
                  </p:cNvSpPr>
                  <p:nvPr/>
                </p:nvSpPr>
                <p:spPr bwMode="auto">
                  <a:xfrm>
                    <a:off x="5096"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562259" name="Rectangle 83"/>
                <p:cNvSpPr>
                  <a:spLocks noChangeArrowheads="1"/>
                </p:cNvSpPr>
                <p:nvPr/>
              </p:nvSpPr>
              <p:spPr bwMode="auto">
                <a:xfrm>
                  <a:off x="5041" y="2824"/>
                  <a:ext cx="381" cy="134"/>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grpSp>
          <p:sp>
            <p:nvSpPr>
              <p:cNvPr id="90171" name="Rectangle 84"/>
              <p:cNvSpPr>
                <a:spLocks noChangeArrowheads="1"/>
              </p:cNvSpPr>
              <p:nvPr/>
            </p:nvSpPr>
            <p:spPr bwMode="auto">
              <a:xfrm>
                <a:off x="5107" y="3048"/>
                <a:ext cx="27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2" name="Rectangle 85"/>
              <p:cNvSpPr>
                <a:spLocks noChangeArrowheads="1"/>
              </p:cNvSpPr>
              <p:nvPr/>
            </p:nvSpPr>
            <p:spPr bwMode="auto">
              <a:xfrm>
                <a:off x="5059" y="3152"/>
                <a:ext cx="15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a:t>
                </a:r>
              </a:p>
            </p:txBody>
          </p:sp>
          <p:sp>
            <p:nvSpPr>
              <p:cNvPr id="90173" name="Rectangle 86"/>
              <p:cNvSpPr>
                <a:spLocks noChangeArrowheads="1"/>
              </p:cNvSpPr>
              <p:nvPr/>
            </p:nvSpPr>
            <p:spPr bwMode="auto">
              <a:xfrm>
                <a:off x="5056" y="2943"/>
                <a:ext cx="11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800" b="1">
                  <a:solidFill>
                    <a:srgbClr val="000000"/>
                  </a:solidFill>
                  <a:latin typeface="Helvetica" charset="0"/>
                </a:endParaRPr>
              </a:p>
            </p:txBody>
          </p:sp>
        </p:grpSp>
        <p:sp>
          <p:nvSpPr>
            <p:cNvPr id="90168" name="Rectangle 87"/>
            <p:cNvSpPr>
              <a:spLocks noChangeArrowheads="1"/>
            </p:cNvSpPr>
            <p:nvPr/>
          </p:nvSpPr>
          <p:spPr bwMode="auto">
            <a:xfrm>
              <a:off x="5304" y="3146"/>
              <a:ext cx="11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800" b="1">
                <a:solidFill>
                  <a:srgbClr val="000000"/>
                </a:solidFill>
                <a:latin typeface="Helvetica" charset="0"/>
              </a:endParaRPr>
            </a:p>
          </p:txBody>
        </p:sp>
        <p:sp>
          <p:nvSpPr>
            <p:cNvPr id="90169" name="Rectangle 88"/>
            <p:cNvSpPr>
              <a:spLocks noChangeArrowheads="1"/>
            </p:cNvSpPr>
            <p:nvPr/>
          </p:nvSpPr>
          <p:spPr bwMode="auto">
            <a:xfrm>
              <a:off x="5378" y="3047"/>
              <a:ext cx="11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800" b="1">
                <a:solidFill>
                  <a:srgbClr val="000000"/>
                </a:solidFill>
                <a:latin typeface="Helvetica" charset="0"/>
              </a:endParaRPr>
            </a:p>
          </p:txBody>
        </p:sp>
      </p:grpSp>
      <p:sp>
        <p:nvSpPr>
          <p:cNvPr id="562266" name="Rectangle 90"/>
          <p:cNvSpPr>
            <a:spLocks noChangeArrowheads="1"/>
          </p:cNvSpPr>
          <p:nvPr/>
        </p:nvSpPr>
        <p:spPr bwMode="auto">
          <a:xfrm>
            <a:off x="8113713"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42</a:t>
            </a:r>
          </a:p>
        </p:txBody>
      </p:sp>
      <p:sp>
        <p:nvSpPr>
          <p:cNvPr id="90162" name="Text Box 9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0163" name="Group 89"/>
          <p:cNvGrpSpPr>
            <a:grpSpLocks/>
          </p:cNvGrpSpPr>
          <p:nvPr/>
        </p:nvGrpSpPr>
        <p:grpSpPr bwMode="auto">
          <a:xfrm>
            <a:off x="519113" y="117475"/>
            <a:ext cx="854075" cy="1720850"/>
            <a:chOff x="519113" y="312738"/>
            <a:chExt cx="854075" cy="1910769"/>
          </a:xfrm>
        </p:grpSpPr>
        <p:sp>
          <p:nvSpPr>
            <p:cNvPr id="91" name="Rectangle 90"/>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92"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2" name="Title 1"/>
          <p:cNvSpPr>
            <a:spLocks noGrp="1"/>
          </p:cNvSpPr>
          <p:nvPr>
            <p:ph type="title" idx="4294967295"/>
          </p:nvPr>
        </p:nvSpPr>
        <p:spPr>
          <a:xfrm>
            <a:off x="2192338" y="3475038"/>
            <a:ext cx="2928937" cy="828675"/>
          </a:xfrm>
          <a:prstGeom prst="rect">
            <a:avLst/>
          </a:prstGeom>
          <a:ln w="12700">
            <a:miter lim="800000"/>
            <a:headEnd/>
            <a:tailEnd/>
          </a:ln>
        </p:spPr>
        <p:txBody>
          <a:bodyPr wrap="none" lIns="90487" tIns="44450" rIns="90487" bIns="44450">
            <a:spAutoFit/>
          </a:bodyPr>
          <a:lstStyle/>
          <a:p>
            <a:pPr>
              <a:defRPr/>
            </a:pPr>
            <a:r>
              <a:rPr lang="th-TH" sz="4800" b="1" i="1">
                <a:solidFill>
                  <a:srgbClr val="20E8FA"/>
                </a:solidFill>
                <a:latin typeface="Times" charset="0"/>
                <a:ea typeface="ＭＳ Ｐゴシック" charset="0"/>
                <a:cs typeface="ＭＳ Ｐゴシック" charset="0"/>
              </a:rPr>
              <a:t>ผู้เผยพระวจนะ</a:t>
            </a:r>
            <a:endParaRPr lang="en-US" sz="4800" b="1" i="1">
              <a:solidFill>
                <a:srgbClr val="20E8FA"/>
              </a:solidFill>
              <a:latin typeface="Times"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562209"/>
                                        </p:tgtEl>
                                        <p:attrNameLst>
                                          <p:attrName>style.visibility</p:attrName>
                                        </p:attrNameLst>
                                      </p:cBhvr>
                                      <p:to>
                                        <p:strVal val="visible"/>
                                      </p:to>
                                    </p:set>
                                    <p:anim calcmode="lin" valueType="num">
                                      <p:cBhvr>
                                        <p:cTn id="7" dur="500" fill="hold"/>
                                        <p:tgtEl>
                                          <p:spTgt spid="562209"/>
                                        </p:tgtEl>
                                        <p:attrNameLst>
                                          <p:attrName>ppt_w</p:attrName>
                                        </p:attrNameLst>
                                      </p:cBhvr>
                                      <p:tavLst>
                                        <p:tav tm="0">
                                          <p:val>
                                            <p:fltVal val="0"/>
                                          </p:val>
                                        </p:tav>
                                        <p:tav tm="100000">
                                          <p:val>
                                            <p:strVal val="#ppt_w"/>
                                          </p:val>
                                        </p:tav>
                                      </p:tavLst>
                                    </p:anim>
                                    <p:anim calcmode="lin" valueType="num">
                                      <p:cBhvr>
                                        <p:cTn id="8" dur="500" fill="hold"/>
                                        <p:tgtEl>
                                          <p:spTgt spid="562209"/>
                                        </p:tgtEl>
                                        <p:attrNameLst>
                                          <p:attrName>ppt_h</p:attrName>
                                        </p:attrNameLst>
                                      </p:cBhvr>
                                      <p:tavLst>
                                        <p:tav tm="0">
                                          <p:val>
                                            <p:fltVal val="0"/>
                                          </p:val>
                                        </p:tav>
                                        <p:tav tm="100000">
                                          <p:val>
                                            <p:strVal val="#ppt_h"/>
                                          </p:val>
                                        </p:tav>
                                      </p:tavLst>
                                    </p:anim>
                                    <p:anim calcmode="lin" valueType="num">
                                      <p:cBhvr>
                                        <p:cTn id="9" dur="500" fill="hold"/>
                                        <p:tgtEl>
                                          <p:spTgt spid="562209"/>
                                        </p:tgtEl>
                                        <p:attrNameLst>
                                          <p:attrName>ppt_x</p:attrName>
                                        </p:attrNameLst>
                                      </p:cBhvr>
                                      <p:tavLst>
                                        <p:tav tm="0">
                                          <p:val>
                                            <p:fltVal val="0.5"/>
                                          </p:val>
                                        </p:tav>
                                        <p:tav tm="100000">
                                          <p:val>
                                            <p:strVal val="#ppt_x"/>
                                          </p:val>
                                        </p:tav>
                                      </p:tavLst>
                                    </p:anim>
                                    <p:anim calcmode="lin" valueType="num">
                                      <p:cBhvr>
                                        <p:cTn id="10" dur="500" fill="hold"/>
                                        <p:tgtEl>
                                          <p:spTgt spid="5622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528" fill="hold" grpId="0" nodeType="afterEffect">
                                  <p:stCondLst>
                                    <p:cond delay="100"/>
                                  </p:stCondLst>
                                  <p:childTnLst>
                                    <p:set>
                                      <p:cBhvr>
                                        <p:cTn id="13" dur="1" fill="hold">
                                          <p:stCondLst>
                                            <p:cond delay="0"/>
                                          </p:stCondLst>
                                        </p:cTn>
                                        <p:tgtEl>
                                          <p:spTgt spid="562210"/>
                                        </p:tgtEl>
                                        <p:attrNameLst>
                                          <p:attrName>style.visibility</p:attrName>
                                        </p:attrNameLst>
                                      </p:cBhvr>
                                      <p:to>
                                        <p:strVal val="visible"/>
                                      </p:to>
                                    </p:set>
                                    <p:anim calcmode="lin" valueType="num">
                                      <p:cBhvr>
                                        <p:cTn id="14" dur="500" fill="hold"/>
                                        <p:tgtEl>
                                          <p:spTgt spid="562210"/>
                                        </p:tgtEl>
                                        <p:attrNameLst>
                                          <p:attrName>ppt_w</p:attrName>
                                        </p:attrNameLst>
                                      </p:cBhvr>
                                      <p:tavLst>
                                        <p:tav tm="0">
                                          <p:val>
                                            <p:fltVal val="0"/>
                                          </p:val>
                                        </p:tav>
                                        <p:tav tm="100000">
                                          <p:val>
                                            <p:strVal val="#ppt_w"/>
                                          </p:val>
                                        </p:tav>
                                      </p:tavLst>
                                    </p:anim>
                                    <p:anim calcmode="lin" valueType="num">
                                      <p:cBhvr>
                                        <p:cTn id="15" dur="500" fill="hold"/>
                                        <p:tgtEl>
                                          <p:spTgt spid="562210"/>
                                        </p:tgtEl>
                                        <p:attrNameLst>
                                          <p:attrName>ppt_h</p:attrName>
                                        </p:attrNameLst>
                                      </p:cBhvr>
                                      <p:tavLst>
                                        <p:tav tm="0">
                                          <p:val>
                                            <p:fltVal val="0"/>
                                          </p:val>
                                        </p:tav>
                                        <p:tav tm="100000">
                                          <p:val>
                                            <p:strVal val="#ppt_h"/>
                                          </p:val>
                                        </p:tav>
                                      </p:tavLst>
                                    </p:anim>
                                    <p:anim calcmode="lin" valueType="num">
                                      <p:cBhvr>
                                        <p:cTn id="16" dur="500" fill="hold"/>
                                        <p:tgtEl>
                                          <p:spTgt spid="562210"/>
                                        </p:tgtEl>
                                        <p:attrNameLst>
                                          <p:attrName>ppt_x</p:attrName>
                                        </p:attrNameLst>
                                      </p:cBhvr>
                                      <p:tavLst>
                                        <p:tav tm="0">
                                          <p:val>
                                            <p:fltVal val="0.5"/>
                                          </p:val>
                                        </p:tav>
                                        <p:tav tm="100000">
                                          <p:val>
                                            <p:strVal val="#ppt_x"/>
                                          </p:val>
                                        </p:tav>
                                      </p:tavLst>
                                    </p:anim>
                                    <p:anim calcmode="lin" valueType="num">
                                      <p:cBhvr>
                                        <p:cTn id="17" dur="500" fill="hold"/>
                                        <p:tgtEl>
                                          <p:spTgt spid="56221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562211"/>
                                        </p:tgtEl>
                                        <p:attrNameLst>
                                          <p:attrName>style.visibility</p:attrName>
                                        </p:attrNameLst>
                                      </p:cBhvr>
                                      <p:to>
                                        <p:strVal val="visible"/>
                                      </p:to>
                                    </p:set>
                                    <p:anim calcmode="lin" valueType="num">
                                      <p:cBhvr>
                                        <p:cTn id="21" dur="500" fill="hold"/>
                                        <p:tgtEl>
                                          <p:spTgt spid="562211"/>
                                        </p:tgtEl>
                                        <p:attrNameLst>
                                          <p:attrName>ppt_w</p:attrName>
                                        </p:attrNameLst>
                                      </p:cBhvr>
                                      <p:tavLst>
                                        <p:tav tm="0">
                                          <p:val>
                                            <p:fltVal val="0"/>
                                          </p:val>
                                        </p:tav>
                                        <p:tav tm="100000">
                                          <p:val>
                                            <p:strVal val="#ppt_w"/>
                                          </p:val>
                                        </p:tav>
                                      </p:tavLst>
                                    </p:anim>
                                    <p:anim calcmode="lin" valueType="num">
                                      <p:cBhvr>
                                        <p:cTn id="22" dur="500" fill="hold"/>
                                        <p:tgtEl>
                                          <p:spTgt spid="562211"/>
                                        </p:tgtEl>
                                        <p:attrNameLst>
                                          <p:attrName>ppt_h</p:attrName>
                                        </p:attrNameLst>
                                      </p:cBhvr>
                                      <p:tavLst>
                                        <p:tav tm="0">
                                          <p:val>
                                            <p:fltVal val="0"/>
                                          </p:val>
                                        </p:tav>
                                        <p:tav tm="100000">
                                          <p:val>
                                            <p:strVal val="#ppt_h"/>
                                          </p:val>
                                        </p:tav>
                                      </p:tavLst>
                                    </p:anim>
                                    <p:anim calcmode="lin" valueType="num">
                                      <p:cBhvr>
                                        <p:cTn id="23" dur="500" fill="hold"/>
                                        <p:tgtEl>
                                          <p:spTgt spid="562211"/>
                                        </p:tgtEl>
                                        <p:attrNameLst>
                                          <p:attrName>ppt_x</p:attrName>
                                        </p:attrNameLst>
                                      </p:cBhvr>
                                      <p:tavLst>
                                        <p:tav tm="0">
                                          <p:val>
                                            <p:fltVal val="0.5"/>
                                          </p:val>
                                        </p:tav>
                                        <p:tav tm="100000">
                                          <p:val>
                                            <p:strVal val="#ppt_x"/>
                                          </p:val>
                                        </p:tav>
                                      </p:tavLst>
                                    </p:anim>
                                    <p:anim calcmode="lin" valueType="num">
                                      <p:cBhvr>
                                        <p:cTn id="24" dur="500" fill="hold"/>
                                        <p:tgtEl>
                                          <p:spTgt spid="56221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800"/>
                            </p:stCondLst>
                            <p:childTnLst>
                              <p:par>
                                <p:cTn id="26" presetID="23" presetClass="entr" presetSubtype="528" fill="hold" grpId="0" nodeType="afterEffect">
                                  <p:stCondLst>
                                    <p:cond delay="100"/>
                                  </p:stCondLst>
                                  <p:childTnLst>
                                    <p:set>
                                      <p:cBhvr>
                                        <p:cTn id="27" dur="1" fill="hold">
                                          <p:stCondLst>
                                            <p:cond delay="0"/>
                                          </p:stCondLst>
                                        </p:cTn>
                                        <p:tgtEl>
                                          <p:spTgt spid="562212"/>
                                        </p:tgtEl>
                                        <p:attrNameLst>
                                          <p:attrName>style.visibility</p:attrName>
                                        </p:attrNameLst>
                                      </p:cBhvr>
                                      <p:to>
                                        <p:strVal val="visible"/>
                                      </p:to>
                                    </p:set>
                                    <p:anim calcmode="lin" valueType="num">
                                      <p:cBhvr>
                                        <p:cTn id="28" dur="500" fill="hold"/>
                                        <p:tgtEl>
                                          <p:spTgt spid="562212"/>
                                        </p:tgtEl>
                                        <p:attrNameLst>
                                          <p:attrName>ppt_w</p:attrName>
                                        </p:attrNameLst>
                                      </p:cBhvr>
                                      <p:tavLst>
                                        <p:tav tm="0">
                                          <p:val>
                                            <p:fltVal val="0"/>
                                          </p:val>
                                        </p:tav>
                                        <p:tav tm="100000">
                                          <p:val>
                                            <p:strVal val="#ppt_w"/>
                                          </p:val>
                                        </p:tav>
                                      </p:tavLst>
                                    </p:anim>
                                    <p:anim calcmode="lin" valueType="num">
                                      <p:cBhvr>
                                        <p:cTn id="29" dur="500" fill="hold"/>
                                        <p:tgtEl>
                                          <p:spTgt spid="562212"/>
                                        </p:tgtEl>
                                        <p:attrNameLst>
                                          <p:attrName>ppt_h</p:attrName>
                                        </p:attrNameLst>
                                      </p:cBhvr>
                                      <p:tavLst>
                                        <p:tav tm="0">
                                          <p:val>
                                            <p:fltVal val="0"/>
                                          </p:val>
                                        </p:tav>
                                        <p:tav tm="100000">
                                          <p:val>
                                            <p:strVal val="#ppt_h"/>
                                          </p:val>
                                        </p:tav>
                                      </p:tavLst>
                                    </p:anim>
                                    <p:anim calcmode="lin" valueType="num">
                                      <p:cBhvr>
                                        <p:cTn id="30" dur="500" fill="hold"/>
                                        <p:tgtEl>
                                          <p:spTgt spid="562212"/>
                                        </p:tgtEl>
                                        <p:attrNameLst>
                                          <p:attrName>ppt_x</p:attrName>
                                        </p:attrNameLst>
                                      </p:cBhvr>
                                      <p:tavLst>
                                        <p:tav tm="0">
                                          <p:val>
                                            <p:fltVal val="0.5"/>
                                          </p:val>
                                        </p:tav>
                                        <p:tav tm="100000">
                                          <p:val>
                                            <p:strVal val="#ppt_x"/>
                                          </p:val>
                                        </p:tav>
                                      </p:tavLst>
                                    </p:anim>
                                    <p:anim calcmode="lin" valueType="num">
                                      <p:cBhvr>
                                        <p:cTn id="31" dur="500" fill="hold"/>
                                        <p:tgtEl>
                                          <p:spTgt spid="56221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400"/>
                            </p:stCondLst>
                            <p:childTnLst>
                              <p:par>
                                <p:cTn id="33" presetID="23" presetClass="entr" presetSubtype="528" fill="hold" grpId="0" nodeType="afterEffect">
                                  <p:stCondLst>
                                    <p:cond delay="100"/>
                                  </p:stCondLst>
                                  <p:childTnLst>
                                    <p:set>
                                      <p:cBhvr>
                                        <p:cTn id="34" dur="1" fill="hold">
                                          <p:stCondLst>
                                            <p:cond delay="0"/>
                                          </p:stCondLst>
                                        </p:cTn>
                                        <p:tgtEl>
                                          <p:spTgt spid="562213"/>
                                        </p:tgtEl>
                                        <p:attrNameLst>
                                          <p:attrName>style.visibility</p:attrName>
                                        </p:attrNameLst>
                                      </p:cBhvr>
                                      <p:to>
                                        <p:strVal val="visible"/>
                                      </p:to>
                                    </p:set>
                                    <p:anim calcmode="lin" valueType="num">
                                      <p:cBhvr>
                                        <p:cTn id="35" dur="500" fill="hold"/>
                                        <p:tgtEl>
                                          <p:spTgt spid="562213"/>
                                        </p:tgtEl>
                                        <p:attrNameLst>
                                          <p:attrName>ppt_w</p:attrName>
                                        </p:attrNameLst>
                                      </p:cBhvr>
                                      <p:tavLst>
                                        <p:tav tm="0">
                                          <p:val>
                                            <p:fltVal val="0"/>
                                          </p:val>
                                        </p:tav>
                                        <p:tav tm="100000">
                                          <p:val>
                                            <p:strVal val="#ppt_w"/>
                                          </p:val>
                                        </p:tav>
                                      </p:tavLst>
                                    </p:anim>
                                    <p:anim calcmode="lin" valueType="num">
                                      <p:cBhvr>
                                        <p:cTn id="36" dur="500" fill="hold"/>
                                        <p:tgtEl>
                                          <p:spTgt spid="562213"/>
                                        </p:tgtEl>
                                        <p:attrNameLst>
                                          <p:attrName>ppt_h</p:attrName>
                                        </p:attrNameLst>
                                      </p:cBhvr>
                                      <p:tavLst>
                                        <p:tav tm="0">
                                          <p:val>
                                            <p:fltVal val="0"/>
                                          </p:val>
                                        </p:tav>
                                        <p:tav tm="100000">
                                          <p:val>
                                            <p:strVal val="#ppt_h"/>
                                          </p:val>
                                        </p:tav>
                                      </p:tavLst>
                                    </p:anim>
                                    <p:anim calcmode="lin" valueType="num">
                                      <p:cBhvr>
                                        <p:cTn id="37" dur="500" fill="hold"/>
                                        <p:tgtEl>
                                          <p:spTgt spid="562213"/>
                                        </p:tgtEl>
                                        <p:attrNameLst>
                                          <p:attrName>ppt_x</p:attrName>
                                        </p:attrNameLst>
                                      </p:cBhvr>
                                      <p:tavLst>
                                        <p:tav tm="0">
                                          <p:val>
                                            <p:fltVal val="0.5"/>
                                          </p:val>
                                        </p:tav>
                                        <p:tav tm="100000">
                                          <p:val>
                                            <p:strVal val="#ppt_x"/>
                                          </p:val>
                                        </p:tav>
                                      </p:tavLst>
                                    </p:anim>
                                    <p:anim calcmode="lin" valueType="num">
                                      <p:cBhvr>
                                        <p:cTn id="38" dur="500" fill="hold"/>
                                        <p:tgtEl>
                                          <p:spTgt spid="56221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3000"/>
                            </p:stCondLst>
                            <p:childTnLst>
                              <p:par>
                                <p:cTn id="40" presetID="23" presetClass="entr" presetSubtype="528" fill="hold" grpId="0" nodeType="afterEffect">
                                  <p:stCondLst>
                                    <p:cond delay="100"/>
                                  </p:stCondLst>
                                  <p:childTnLst>
                                    <p:set>
                                      <p:cBhvr>
                                        <p:cTn id="41" dur="1" fill="hold">
                                          <p:stCondLst>
                                            <p:cond delay="0"/>
                                          </p:stCondLst>
                                        </p:cTn>
                                        <p:tgtEl>
                                          <p:spTgt spid="562214"/>
                                        </p:tgtEl>
                                        <p:attrNameLst>
                                          <p:attrName>style.visibility</p:attrName>
                                        </p:attrNameLst>
                                      </p:cBhvr>
                                      <p:to>
                                        <p:strVal val="visible"/>
                                      </p:to>
                                    </p:set>
                                    <p:anim calcmode="lin" valueType="num">
                                      <p:cBhvr>
                                        <p:cTn id="42" dur="500" fill="hold"/>
                                        <p:tgtEl>
                                          <p:spTgt spid="562214"/>
                                        </p:tgtEl>
                                        <p:attrNameLst>
                                          <p:attrName>ppt_w</p:attrName>
                                        </p:attrNameLst>
                                      </p:cBhvr>
                                      <p:tavLst>
                                        <p:tav tm="0">
                                          <p:val>
                                            <p:fltVal val="0"/>
                                          </p:val>
                                        </p:tav>
                                        <p:tav tm="100000">
                                          <p:val>
                                            <p:strVal val="#ppt_w"/>
                                          </p:val>
                                        </p:tav>
                                      </p:tavLst>
                                    </p:anim>
                                    <p:anim calcmode="lin" valueType="num">
                                      <p:cBhvr>
                                        <p:cTn id="43" dur="500" fill="hold"/>
                                        <p:tgtEl>
                                          <p:spTgt spid="562214"/>
                                        </p:tgtEl>
                                        <p:attrNameLst>
                                          <p:attrName>ppt_h</p:attrName>
                                        </p:attrNameLst>
                                      </p:cBhvr>
                                      <p:tavLst>
                                        <p:tav tm="0">
                                          <p:val>
                                            <p:fltVal val="0"/>
                                          </p:val>
                                        </p:tav>
                                        <p:tav tm="100000">
                                          <p:val>
                                            <p:strVal val="#ppt_h"/>
                                          </p:val>
                                        </p:tav>
                                      </p:tavLst>
                                    </p:anim>
                                    <p:anim calcmode="lin" valueType="num">
                                      <p:cBhvr>
                                        <p:cTn id="44" dur="500" fill="hold"/>
                                        <p:tgtEl>
                                          <p:spTgt spid="562214"/>
                                        </p:tgtEl>
                                        <p:attrNameLst>
                                          <p:attrName>ppt_x</p:attrName>
                                        </p:attrNameLst>
                                      </p:cBhvr>
                                      <p:tavLst>
                                        <p:tav tm="0">
                                          <p:val>
                                            <p:fltVal val="0.5"/>
                                          </p:val>
                                        </p:tav>
                                        <p:tav tm="100000">
                                          <p:val>
                                            <p:strVal val="#ppt_x"/>
                                          </p:val>
                                        </p:tav>
                                      </p:tavLst>
                                    </p:anim>
                                    <p:anim calcmode="lin" valueType="num">
                                      <p:cBhvr>
                                        <p:cTn id="45" dur="500" fill="hold"/>
                                        <p:tgtEl>
                                          <p:spTgt spid="56221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600"/>
                            </p:stCondLst>
                            <p:childTnLst>
                              <p:par>
                                <p:cTn id="47" presetID="23" presetClass="entr" presetSubtype="528" fill="hold" grpId="0" nodeType="afterEffect">
                                  <p:stCondLst>
                                    <p:cond delay="100"/>
                                  </p:stCondLst>
                                  <p:childTnLst>
                                    <p:set>
                                      <p:cBhvr>
                                        <p:cTn id="48" dur="1" fill="hold">
                                          <p:stCondLst>
                                            <p:cond delay="0"/>
                                          </p:stCondLst>
                                        </p:cTn>
                                        <p:tgtEl>
                                          <p:spTgt spid="562215"/>
                                        </p:tgtEl>
                                        <p:attrNameLst>
                                          <p:attrName>style.visibility</p:attrName>
                                        </p:attrNameLst>
                                      </p:cBhvr>
                                      <p:to>
                                        <p:strVal val="visible"/>
                                      </p:to>
                                    </p:set>
                                    <p:anim calcmode="lin" valueType="num">
                                      <p:cBhvr>
                                        <p:cTn id="49" dur="500" fill="hold"/>
                                        <p:tgtEl>
                                          <p:spTgt spid="562215"/>
                                        </p:tgtEl>
                                        <p:attrNameLst>
                                          <p:attrName>ppt_w</p:attrName>
                                        </p:attrNameLst>
                                      </p:cBhvr>
                                      <p:tavLst>
                                        <p:tav tm="0">
                                          <p:val>
                                            <p:fltVal val="0"/>
                                          </p:val>
                                        </p:tav>
                                        <p:tav tm="100000">
                                          <p:val>
                                            <p:strVal val="#ppt_w"/>
                                          </p:val>
                                        </p:tav>
                                      </p:tavLst>
                                    </p:anim>
                                    <p:anim calcmode="lin" valueType="num">
                                      <p:cBhvr>
                                        <p:cTn id="50" dur="500" fill="hold"/>
                                        <p:tgtEl>
                                          <p:spTgt spid="562215"/>
                                        </p:tgtEl>
                                        <p:attrNameLst>
                                          <p:attrName>ppt_h</p:attrName>
                                        </p:attrNameLst>
                                      </p:cBhvr>
                                      <p:tavLst>
                                        <p:tav tm="0">
                                          <p:val>
                                            <p:fltVal val="0"/>
                                          </p:val>
                                        </p:tav>
                                        <p:tav tm="100000">
                                          <p:val>
                                            <p:strVal val="#ppt_h"/>
                                          </p:val>
                                        </p:tav>
                                      </p:tavLst>
                                    </p:anim>
                                    <p:anim calcmode="lin" valueType="num">
                                      <p:cBhvr>
                                        <p:cTn id="51" dur="500" fill="hold"/>
                                        <p:tgtEl>
                                          <p:spTgt spid="562215"/>
                                        </p:tgtEl>
                                        <p:attrNameLst>
                                          <p:attrName>ppt_x</p:attrName>
                                        </p:attrNameLst>
                                      </p:cBhvr>
                                      <p:tavLst>
                                        <p:tav tm="0">
                                          <p:val>
                                            <p:fltVal val="0.5"/>
                                          </p:val>
                                        </p:tav>
                                        <p:tav tm="100000">
                                          <p:val>
                                            <p:strVal val="#ppt_x"/>
                                          </p:val>
                                        </p:tav>
                                      </p:tavLst>
                                    </p:anim>
                                    <p:anim calcmode="lin" valueType="num">
                                      <p:cBhvr>
                                        <p:cTn id="52" dur="500" fill="hold"/>
                                        <p:tgtEl>
                                          <p:spTgt spid="56221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4200"/>
                            </p:stCondLst>
                            <p:childTnLst>
                              <p:par>
                                <p:cTn id="54" presetID="23" presetClass="entr" presetSubtype="528" fill="hold" grpId="0" nodeType="afterEffect">
                                  <p:stCondLst>
                                    <p:cond delay="100"/>
                                  </p:stCondLst>
                                  <p:childTnLst>
                                    <p:set>
                                      <p:cBhvr>
                                        <p:cTn id="55" dur="1" fill="hold">
                                          <p:stCondLst>
                                            <p:cond delay="0"/>
                                          </p:stCondLst>
                                        </p:cTn>
                                        <p:tgtEl>
                                          <p:spTgt spid="562216"/>
                                        </p:tgtEl>
                                        <p:attrNameLst>
                                          <p:attrName>style.visibility</p:attrName>
                                        </p:attrNameLst>
                                      </p:cBhvr>
                                      <p:to>
                                        <p:strVal val="visible"/>
                                      </p:to>
                                    </p:set>
                                    <p:anim calcmode="lin" valueType="num">
                                      <p:cBhvr>
                                        <p:cTn id="56" dur="500" fill="hold"/>
                                        <p:tgtEl>
                                          <p:spTgt spid="562216"/>
                                        </p:tgtEl>
                                        <p:attrNameLst>
                                          <p:attrName>ppt_w</p:attrName>
                                        </p:attrNameLst>
                                      </p:cBhvr>
                                      <p:tavLst>
                                        <p:tav tm="0">
                                          <p:val>
                                            <p:fltVal val="0"/>
                                          </p:val>
                                        </p:tav>
                                        <p:tav tm="100000">
                                          <p:val>
                                            <p:strVal val="#ppt_w"/>
                                          </p:val>
                                        </p:tav>
                                      </p:tavLst>
                                    </p:anim>
                                    <p:anim calcmode="lin" valueType="num">
                                      <p:cBhvr>
                                        <p:cTn id="57" dur="500" fill="hold"/>
                                        <p:tgtEl>
                                          <p:spTgt spid="562216"/>
                                        </p:tgtEl>
                                        <p:attrNameLst>
                                          <p:attrName>ppt_h</p:attrName>
                                        </p:attrNameLst>
                                      </p:cBhvr>
                                      <p:tavLst>
                                        <p:tav tm="0">
                                          <p:val>
                                            <p:fltVal val="0"/>
                                          </p:val>
                                        </p:tav>
                                        <p:tav tm="100000">
                                          <p:val>
                                            <p:strVal val="#ppt_h"/>
                                          </p:val>
                                        </p:tav>
                                      </p:tavLst>
                                    </p:anim>
                                    <p:anim calcmode="lin" valueType="num">
                                      <p:cBhvr>
                                        <p:cTn id="58" dur="500" fill="hold"/>
                                        <p:tgtEl>
                                          <p:spTgt spid="562216"/>
                                        </p:tgtEl>
                                        <p:attrNameLst>
                                          <p:attrName>ppt_x</p:attrName>
                                        </p:attrNameLst>
                                      </p:cBhvr>
                                      <p:tavLst>
                                        <p:tav tm="0">
                                          <p:val>
                                            <p:fltVal val="0.5"/>
                                          </p:val>
                                        </p:tav>
                                        <p:tav tm="100000">
                                          <p:val>
                                            <p:strVal val="#ppt_x"/>
                                          </p:val>
                                        </p:tav>
                                      </p:tavLst>
                                    </p:anim>
                                    <p:anim calcmode="lin" valueType="num">
                                      <p:cBhvr>
                                        <p:cTn id="59" dur="500" fill="hold"/>
                                        <p:tgtEl>
                                          <p:spTgt spid="562216"/>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800"/>
                            </p:stCondLst>
                            <p:childTnLst>
                              <p:par>
                                <p:cTn id="61" presetID="23" presetClass="entr" presetSubtype="528" fill="hold" grpId="0" nodeType="afterEffect">
                                  <p:stCondLst>
                                    <p:cond delay="100"/>
                                  </p:stCondLst>
                                  <p:childTnLst>
                                    <p:set>
                                      <p:cBhvr>
                                        <p:cTn id="62" dur="1" fill="hold">
                                          <p:stCondLst>
                                            <p:cond delay="0"/>
                                          </p:stCondLst>
                                        </p:cTn>
                                        <p:tgtEl>
                                          <p:spTgt spid="562218"/>
                                        </p:tgtEl>
                                        <p:attrNameLst>
                                          <p:attrName>style.visibility</p:attrName>
                                        </p:attrNameLst>
                                      </p:cBhvr>
                                      <p:to>
                                        <p:strVal val="visible"/>
                                      </p:to>
                                    </p:set>
                                    <p:anim calcmode="lin" valueType="num">
                                      <p:cBhvr>
                                        <p:cTn id="63" dur="500" fill="hold"/>
                                        <p:tgtEl>
                                          <p:spTgt spid="562218"/>
                                        </p:tgtEl>
                                        <p:attrNameLst>
                                          <p:attrName>ppt_w</p:attrName>
                                        </p:attrNameLst>
                                      </p:cBhvr>
                                      <p:tavLst>
                                        <p:tav tm="0">
                                          <p:val>
                                            <p:fltVal val="0"/>
                                          </p:val>
                                        </p:tav>
                                        <p:tav tm="100000">
                                          <p:val>
                                            <p:strVal val="#ppt_w"/>
                                          </p:val>
                                        </p:tav>
                                      </p:tavLst>
                                    </p:anim>
                                    <p:anim calcmode="lin" valueType="num">
                                      <p:cBhvr>
                                        <p:cTn id="64" dur="500" fill="hold"/>
                                        <p:tgtEl>
                                          <p:spTgt spid="562218"/>
                                        </p:tgtEl>
                                        <p:attrNameLst>
                                          <p:attrName>ppt_h</p:attrName>
                                        </p:attrNameLst>
                                      </p:cBhvr>
                                      <p:tavLst>
                                        <p:tav tm="0">
                                          <p:val>
                                            <p:fltVal val="0"/>
                                          </p:val>
                                        </p:tav>
                                        <p:tav tm="100000">
                                          <p:val>
                                            <p:strVal val="#ppt_h"/>
                                          </p:val>
                                        </p:tav>
                                      </p:tavLst>
                                    </p:anim>
                                    <p:anim calcmode="lin" valueType="num">
                                      <p:cBhvr>
                                        <p:cTn id="65" dur="500" fill="hold"/>
                                        <p:tgtEl>
                                          <p:spTgt spid="562218"/>
                                        </p:tgtEl>
                                        <p:attrNameLst>
                                          <p:attrName>ppt_x</p:attrName>
                                        </p:attrNameLst>
                                      </p:cBhvr>
                                      <p:tavLst>
                                        <p:tav tm="0">
                                          <p:val>
                                            <p:fltVal val="0.5"/>
                                          </p:val>
                                        </p:tav>
                                        <p:tav tm="100000">
                                          <p:val>
                                            <p:strVal val="#ppt_x"/>
                                          </p:val>
                                        </p:tav>
                                      </p:tavLst>
                                    </p:anim>
                                    <p:anim calcmode="lin" valueType="num">
                                      <p:cBhvr>
                                        <p:cTn id="66" dur="500" fill="hold"/>
                                        <p:tgtEl>
                                          <p:spTgt spid="562218"/>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5400"/>
                            </p:stCondLst>
                            <p:childTnLst>
                              <p:par>
                                <p:cTn id="68" presetID="23" presetClass="entr" presetSubtype="528" fill="hold" grpId="0" nodeType="afterEffect">
                                  <p:stCondLst>
                                    <p:cond delay="100"/>
                                  </p:stCondLst>
                                  <p:childTnLst>
                                    <p:set>
                                      <p:cBhvr>
                                        <p:cTn id="69" dur="1" fill="hold">
                                          <p:stCondLst>
                                            <p:cond delay="0"/>
                                          </p:stCondLst>
                                        </p:cTn>
                                        <p:tgtEl>
                                          <p:spTgt spid="562219"/>
                                        </p:tgtEl>
                                        <p:attrNameLst>
                                          <p:attrName>style.visibility</p:attrName>
                                        </p:attrNameLst>
                                      </p:cBhvr>
                                      <p:to>
                                        <p:strVal val="visible"/>
                                      </p:to>
                                    </p:set>
                                    <p:anim calcmode="lin" valueType="num">
                                      <p:cBhvr>
                                        <p:cTn id="70" dur="500" fill="hold"/>
                                        <p:tgtEl>
                                          <p:spTgt spid="562219"/>
                                        </p:tgtEl>
                                        <p:attrNameLst>
                                          <p:attrName>ppt_w</p:attrName>
                                        </p:attrNameLst>
                                      </p:cBhvr>
                                      <p:tavLst>
                                        <p:tav tm="0">
                                          <p:val>
                                            <p:fltVal val="0"/>
                                          </p:val>
                                        </p:tav>
                                        <p:tav tm="100000">
                                          <p:val>
                                            <p:strVal val="#ppt_w"/>
                                          </p:val>
                                        </p:tav>
                                      </p:tavLst>
                                    </p:anim>
                                    <p:anim calcmode="lin" valueType="num">
                                      <p:cBhvr>
                                        <p:cTn id="71" dur="500" fill="hold"/>
                                        <p:tgtEl>
                                          <p:spTgt spid="562219"/>
                                        </p:tgtEl>
                                        <p:attrNameLst>
                                          <p:attrName>ppt_h</p:attrName>
                                        </p:attrNameLst>
                                      </p:cBhvr>
                                      <p:tavLst>
                                        <p:tav tm="0">
                                          <p:val>
                                            <p:fltVal val="0"/>
                                          </p:val>
                                        </p:tav>
                                        <p:tav tm="100000">
                                          <p:val>
                                            <p:strVal val="#ppt_h"/>
                                          </p:val>
                                        </p:tav>
                                      </p:tavLst>
                                    </p:anim>
                                    <p:anim calcmode="lin" valueType="num">
                                      <p:cBhvr>
                                        <p:cTn id="72" dur="500" fill="hold"/>
                                        <p:tgtEl>
                                          <p:spTgt spid="562219"/>
                                        </p:tgtEl>
                                        <p:attrNameLst>
                                          <p:attrName>ppt_x</p:attrName>
                                        </p:attrNameLst>
                                      </p:cBhvr>
                                      <p:tavLst>
                                        <p:tav tm="0">
                                          <p:val>
                                            <p:fltVal val="0.5"/>
                                          </p:val>
                                        </p:tav>
                                        <p:tav tm="100000">
                                          <p:val>
                                            <p:strVal val="#ppt_x"/>
                                          </p:val>
                                        </p:tav>
                                      </p:tavLst>
                                    </p:anim>
                                    <p:anim calcmode="lin" valueType="num">
                                      <p:cBhvr>
                                        <p:cTn id="73" dur="500" fill="hold"/>
                                        <p:tgtEl>
                                          <p:spTgt spid="562219"/>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6000"/>
                            </p:stCondLst>
                            <p:childTnLst>
                              <p:par>
                                <p:cTn id="75" presetID="23" presetClass="entr" presetSubtype="528" fill="hold" grpId="0" nodeType="afterEffect">
                                  <p:stCondLst>
                                    <p:cond delay="100"/>
                                  </p:stCondLst>
                                  <p:childTnLst>
                                    <p:set>
                                      <p:cBhvr>
                                        <p:cTn id="76" dur="1" fill="hold">
                                          <p:stCondLst>
                                            <p:cond delay="0"/>
                                          </p:stCondLst>
                                        </p:cTn>
                                        <p:tgtEl>
                                          <p:spTgt spid="562220"/>
                                        </p:tgtEl>
                                        <p:attrNameLst>
                                          <p:attrName>style.visibility</p:attrName>
                                        </p:attrNameLst>
                                      </p:cBhvr>
                                      <p:to>
                                        <p:strVal val="visible"/>
                                      </p:to>
                                    </p:set>
                                    <p:anim calcmode="lin" valueType="num">
                                      <p:cBhvr>
                                        <p:cTn id="77" dur="500" fill="hold"/>
                                        <p:tgtEl>
                                          <p:spTgt spid="562220"/>
                                        </p:tgtEl>
                                        <p:attrNameLst>
                                          <p:attrName>ppt_w</p:attrName>
                                        </p:attrNameLst>
                                      </p:cBhvr>
                                      <p:tavLst>
                                        <p:tav tm="0">
                                          <p:val>
                                            <p:fltVal val="0"/>
                                          </p:val>
                                        </p:tav>
                                        <p:tav tm="100000">
                                          <p:val>
                                            <p:strVal val="#ppt_w"/>
                                          </p:val>
                                        </p:tav>
                                      </p:tavLst>
                                    </p:anim>
                                    <p:anim calcmode="lin" valueType="num">
                                      <p:cBhvr>
                                        <p:cTn id="78" dur="500" fill="hold"/>
                                        <p:tgtEl>
                                          <p:spTgt spid="562220"/>
                                        </p:tgtEl>
                                        <p:attrNameLst>
                                          <p:attrName>ppt_h</p:attrName>
                                        </p:attrNameLst>
                                      </p:cBhvr>
                                      <p:tavLst>
                                        <p:tav tm="0">
                                          <p:val>
                                            <p:fltVal val="0"/>
                                          </p:val>
                                        </p:tav>
                                        <p:tav tm="100000">
                                          <p:val>
                                            <p:strVal val="#ppt_h"/>
                                          </p:val>
                                        </p:tav>
                                      </p:tavLst>
                                    </p:anim>
                                    <p:anim calcmode="lin" valueType="num">
                                      <p:cBhvr>
                                        <p:cTn id="79" dur="500" fill="hold"/>
                                        <p:tgtEl>
                                          <p:spTgt spid="562220"/>
                                        </p:tgtEl>
                                        <p:attrNameLst>
                                          <p:attrName>ppt_x</p:attrName>
                                        </p:attrNameLst>
                                      </p:cBhvr>
                                      <p:tavLst>
                                        <p:tav tm="0">
                                          <p:val>
                                            <p:fltVal val="0.5"/>
                                          </p:val>
                                        </p:tav>
                                        <p:tav tm="100000">
                                          <p:val>
                                            <p:strVal val="#ppt_x"/>
                                          </p:val>
                                        </p:tav>
                                      </p:tavLst>
                                    </p:anim>
                                    <p:anim calcmode="lin" valueType="num">
                                      <p:cBhvr>
                                        <p:cTn id="80" dur="500" fill="hold"/>
                                        <p:tgtEl>
                                          <p:spTgt spid="562220"/>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6600"/>
                            </p:stCondLst>
                            <p:childTnLst>
                              <p:par>
                                <p:cTn id="82" presetID="23" presetClass="entr" presetSubtype="528" fill="hold" grpId="0" nodeType="afterEffect">
                                  <p:stCondLst>
                                    <p:cond delay="100"/>
                                  </p:stCondLst>
                                  <p:childTnLst>
                                    <p:set>
                                      <p:cBhvr>
                                        <p:cTn id="83" dur="1" fill="hold">
                                          <p:stCondLst>
                                            <p:cond delay="0"/>
                                          </p:stCondLst>
                                        </p:cTn>
                                        <p:tgtEl>
                                          <p:spTgt spid="562221"/>
                                        </p:tgtEl>
                                        <p:attrNameLst>
                                          <p:attrName>style.visibility</p:attrName>
                                        </p:attrNameLst>
                                      </p:cBhvr>
                                      <p:to>
                                        <p:strVal val="visible"/>
                                      </p:to>
                                    </p:set>
                                    <p:anim calcmode="lin" valueType="num">
                                      <p:cBhvr>
                                        <p:cTn id="84" dur="500" fill="hold"/>
                                        <p:tgtEl>
                                          <p:spTgt spid="562221"/>
                                        </p:tgtEl>
                                        <p:attrNameLst>
                                          <p:attrName>ppt_w</p:attrName>
                                        </p:attrNameLst>
                                      </p:cBhvr>
                                      <p:tavLst>
                                        <p:tav tm="0">
                                          <p:val>
                                            <p:fltVal val="0"/>
                                          </p:val>
                                        </p:tav>
                                        <p:tav tm="100000">
                                          <p:val>
                                            <p:strVal val="#ppt_w"/>
                                          </p:val>
                                        </p:tav>
                                      </p:tavLst>
                                    </p:anim>
                                    <p:anim calcmode="lin" valueType="num">
                                      <p:cBhvr>
                                        <p:cTn id="85" dur="500" fill="hold"/>
                                        <p:tgtEl>
                                          <p:spTgt spid="562221"/>
                                        </p:tgtEl>
                                        <p:attrNameLst>
                                          <p:attrName>ppt_h</p:attrName>
                                        </p:attrNameLst>
                                      </p:cBhvr>
                                      <p:tavLst>
                                        <p:tav tm="0">
                                          <p:val>
                                            <p:fltVal val="0"/>
                                          </p:val>
                                        </p:tav>
                                        <p:tav tm="100000">
                                          <p:val>
                                            <p:strVal val="#ppt_h"/>
                                          </p:val>
                                        </p:tav>
                                      </p:tavLst>
                                    </p:anim>
                                    <p:anim calcmode="lin" valueType="num">
                                      <p:cBhvr>
                                        <p:cTn id="86" dur="500" fill="hold"/>
                                        <p:tgtEl>
                                          <p:spTgt spid="562221"/>
                                        </p:tgtEl>
                                        <p:attrNameLst>
                                          <p:attrName>ppt_x</p:attrName>
                                        </p:attrNameLst>
                                      </p:cBhvr>
                                      <p:tavLst>
                                        <p:tav tm="0">
                                          <p:val>
                                            <p:fltVal val="0.5"/>
                                          </p:val>
                                        </p:tav>
                                        <p:tav tm="100000">
                                          <p:val>
                                            <p:strVal val="#ppt_x"/>
                                          </p:val>
                                        </p:tav>
                                      </p:tavLst>
                                    </p:anim>
                                    <p:anim calcmode="lin" valueType="num">
                                      <p:cBhvr>
                                        <p:cTn id="87" dur="500" fill="hold"/>
                                        <p:tgtEl>
                                          <p:spTgt spid="562221"/>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7200"/>
                            </p:stCondLst>
                            <p:childTnLst>
                              <p:par>
                                <p:cTn id="89" presetID="23" presetClass="entr" presetSubtype="528" fill="hold" grpId="0" nodeType="afterEffect">
                                  <p:stCondLst>
                                    <p:cond delay="100"/>
                                  </p:stCondLst>
                                  <p:childTnLst>
                                    <p:set>
                                      <p:cBhvr>
                                        <p:cTn id="90" dur="1" fill="hold">
                                          <p:stCondLst>
                                            <p:cond delay="0"/>
                                          </p:stCondLst>
                                        </p:cTn>
                                        <p:tgtEl>
                                          <p:spTgt spid="562222"/>
                                        </p:tgtEl>
                                        <p:attrNameLst>
                                          <p:attrName>style.visibility</p:attrName>
                                        </p:attrNameLst>
                                      </p:cBhvr>
                                      <p:to>
                                        <p:strVal val="visible"/>
                                      </p:to>
                                    </p:set>
                                    <p:anim calcmode="lin" valueType="num">
                                      <p:cBhvr>
                                        <p:cTn id="91" dur="500" fill="hold"/>
                                        <p:tgtEl>
                                          <p:spTgt spid="562222"/>
                                        </p:tgtEl>
                                        <p:attrNameLst>
                                          <p:attrName>ppt_w</p:attrName>
                                        </p:attrNameLst>
                                      </p:cBhvr>
                                      <p:tavLst>
                                        <p:tav tm="0">
                                          <p:val>
                                            <p:fltVal val="0"/>
                                          </p:val>
                                        </p:tav>
                                        <p:tav tm="100000">
                                          <p:val>
                                            <p:strVal val="#ppt_w"/>
                                          </p:val>
                                        </p:tav>
                                      </p:tavLst>
                                    </p:anim>
                                    <p:anim calcmode="lin" valueType="num">
                                      <p:cBhvr>
                                        <p:cTn id="92" dur="500" fill="hold"/>
                                        <p:tgtEl>
                                          <p:spTgt spid="562222"/>
                                        </p:tgtEl>
                                        <p:attrNameLst>
                                          <p:attrName>ppt_h</p:attrName>
                                        </p:attrNameLst>
                                      </p:cBhvr>
                                      <p:tavLst>
                                        <p:tav tm="0">
                                          <p:val>
                                            <p:fltVal val="0"/>
                                          </p:val>
                                        </p:tav>
                                        <p:tav tm="100000">
                                          <p:val>
                                            <p:strVal val="#ppt_h"/>
                                          </p:val>
                                        </p:tav>
                                      </p:tavLst>
                                    </p:anim>
                                    <p:anim calcmode="lin" valueType="num">
                                      <p:cBhvr>
                                        <p:cTn id="93" dur="500" fill="hold"/>
                                        <p:tgtEl>
                                          <p:spTgt spid="562222"/>
                                        </p:tgtEl>
                                        <p:attrNameLst>
                                          <p:attrName>ppt_x</p:attrName>
                                        </p:attrNameLst>
                                      </p:cBhvr>
                                      <p:tavLst>
                                        <p:tav tm="0">
                                          <p:val>
                                            <p:fltVal val="0.5"/>
                                          </p:val>
                                        </p:tav>
                                        <p:tav tm="100000">
                                          <p:val>
                                            <p:strVal val="#ppt_x"/>
                                          </p:val>
                                        </p:tav>
                                      </p:tavLst>
                                    </p:anim>
                                    <p:anim calcmode="lin" valueType="num">
                                      <p:cBhvr>
                                        <p:cTn id="94" dur="500" fill="hold"/>
                                        <p:tgtEl>
                                          <p:spTgt spid="562222"/>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7800"/>
                            </p:stCondLst>
                            <p:childTnLst>
                              <p:par>
                                <p:cTn id="96" presetID="23" presetClass="entr" presetSubtype="528" fill="hold" grpId="0" nodeType="afterEffect">
                                  <p:stCondLst>
                                    <p:cond delay="100"/>
                                  </p:stCondLst>
                                  <p:childTnLst>
                                    <p:set>
                                      <p:cBhvr>
                                        <p:cTn id="97" dur="1" fill="hold">
                                          <p:stCondLst>
                                            <p:cond delay="0"/>
                                          </p:stCondLst>
                                        </p:cTn>
                                        <p:tgtEl>
                                          <p:spTgt spid="562223"/>
                                        </p:tgtEl>
                                        <p:attrNameLst>
                                          <p:attrName>style.visibility</p:attrName>
                                        </p:attrNameLst>
                                      </p:cBhvr>
                                      <p:to>
                                        <p:strVal val="visible"/>
                                      </p:to>
                                    </p:set>
                                    <p:anim calcmode="lin" valueType="num">
                                      <p:cBhvr>
                                        <p:cTn id="98" dur="500" fill="hold"/>
                                        <p:tgtEl>
                                          <p:spTgt spid="562223"/>
                                        </p:tgtEl>
                                        <p:attrNameLst>
                                          <p:attrName>ppt_w</p:attrName>
                                        </p:attrNameLst>
                                      </p:cBhvr>
                                      <p:tavLst>
                                        <p:tav tm="0">
                                          <p:val>
                                            <p:fltVal val="0"/>
                                          </p:val>
                                        </p:tav>
                                        <p:tav tm="100000">
                                          <p:val>
                                            <p:strVal val="#ppt_w"/>
                                          </p:val>
                                        </p:tav>
                                      </p:tavLst>
                                    </p:anim>
                                    <p:anim calcmode="lin" valueType="num">
                                      <p:cBhvr>
                                        <p:cTn id="99" dur="500" fill="hold"/>
                                        <p:tgtEl>
                                          <p:spTgt spid="562223"/>
                                        </p:tgtEl>
                                        <p:attrNameLst>
                                          <p:attrName>ppt_h</p:attrName>
                                        </p:attrNameLst>
                                      </p:cBhvr>
                                      <p:tavLst>
                                        <p:tav tm="0">
                                          <p:val>
                                            <p:fltVal val="0"/>
                                          </p:val>
                                        </p:tav>
                                        <p:tav tm="100000">
                                          <p:val>
                                            <p:strVal val="#ppt_h"/>
                                          </p:val>
                                        </p:tav>
                                      </p:tavLst>
                                    </p:anim>
                                    <p:anim calcmode="lin" valueType="num">
                                      <p:cBhvr>
                                        <p:cTn id="100" dur="500" fill="hold"/>
                                        <p:tgtEl>
                                          <p:spTgt spid="562223"/>
                                        </p:tgtEl>
                                        <p:attrNameLst>
                                          <p:attrName>ppt_x</p:attrName>
                                        </p:attrNameLst>
                                      </p:cBhvr>
                                      <p:tavLst>
                                        <p:tav tm="0">
                                          <p:val>
                                            <p:fltVal val="0.5"/>
                                          </p:val>
                                        </p:tav>
                                        <p:tav tm="100000">
                                          <p:val>
                                            <p:strVal val="#ppt_x"/>
                                          </p:val>
                                        </p:tav>
                                      </p:tavLst>
                                    </p:anim>
                                    <p:anim calcmode="lin" valueType="num">
                                      <p:cBhvr>
                                        <p:cTn id="101" dur="500" fill="hold"/>
                                        <p:tgtEl>
                                          <p:spTgt spid="562223"/>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8400"/>
                            </p:stCondLst>
                            <p:childTnLst>
                              <p:par>
                                <p:cTn id="103" presetID="23" presetClass="entr" presetSubtype="528" fill="hold" grpId="0" nodeType="afterEffect">
                                  <p:stCondLst>
                                    <p:cond delay="100"/>
                                  </p:stCondLst>
                                  <p:childTnLst>
                                    <p:set>
                                      <p:cBhvr>
                                        <p:cTn id="104" dur="1" fill="hold">
                                          <p:stCondLst>
                                            <p:cond delay="0"/>
                                          </p:stCondLst>
                                        </p:cTn>
                                        <p:tgtEl>
                                          <p:spTgt spid="562224"/>
                                        </p:tgtEl>
                                        <p:attrNameLst>
                                          <p:attrName>style.visibility</p:attrName>
                                        </p:attrNameLst>
                                      </p:cBhvr>
                                      <p:to>
                                        <p:strVal val="visible"/>
                                      </p:to>
                                    </p:set>
                                    <p:anim calcmode="lin" valueType="num">
                                      <p:cBhvr>
                                        <p:cTn id="105" dur="500" fill="hold"/>
                                        <p:tgtEl>
                                          <p:spTgt spid="562224"/>
                                        </p:tgtEl>
                                        <p:attrNameLst>
                                          <p:attrName>ppt_w</p:attrName>
                                        </p:attrNameLst>
                                      </p:cBhvr>
                                      <p:tavLst>
                                        <p:tav tm="0">
                                          <p:val>
                                            <p:fltVal val="0"/>
                                          </p:val>
                                        </p:tav>
                                        <p:tav tm="100000">
                                          <p:val>
                                            <p:strVal val="#ppt_w"/>
                                          </p:val>
                                        </p:tav>
                                      </p:tavLst>
                                    </p:anim>
                                    <p:anim calcmode="lin" valueType="num">
                                      <p:cBhvr>
                                        <p:cTn id="106" dur="500" fill="hold"/>
                                        <p:tgtEl>
                                          <p:spTgt spid="562224"/>
                                        </p:tgtEl>
                                        <p:attrNameLst>
                                          <p:attrName>ppt_h</p:attrName>
                                        </p:attrNameLst>
                                      </p:cBhvr>
                                      <p:tavLst>
                                        <p:tav tm="0">
                                          <p:val>
                                            <p:fltVal val="0"/>
                                          </p:val>
                                        </p:tav>
                                        <p:tav tm="100000">
                                          <p:val>
                                            <p:strVal val="#ppt_h"/>
                                          </p:val>
                                        </p:tav>
                                      </p:tavLst>
                                    </p:anim>
                                    <p:anim calcmode="lin" valueType="num">
                                      <p:cBhvr>
                                        <p:cTn id="107" dur="500" fill="hold"/>
                                        <p:tgtEl>
                                          <p:spTgt spid="562224"/>
                                        </p:tgtEl>
                                        <p:attrNameLst>
                                          <p:attrName>ppt_x</p:attrName>
                                        </p:attrNameLst>
                                      </p:cBhvr>
                                      <p:tavLst>
                                        <p:tav tm="0">
                                          <p:val>
                                            <p:fltVal val="0.5"/>
                                          </p:val>
                                        </p:tav>
                                        <p:tav tm="100000">
                                          <p:val>
                                            <p:strVal val="#ppt_x"/>
                                          </p:val>
                                        </p:tav>
                                      </p:tavLst>
                                    </p:anim>
                                    <p:anim calcmode="lin" valueType="num">
                                      <p:cBhvr>
                                        <p:cTn id="108" dur="500" fill="hold"/>
                                        <p:tgtEl>
                                          <p:spTgt spid="562224"/>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9000"/>
                            </p:stCondLst>
                            <p:childTnLst>
                              <p:par>
                                <p:cTn id="110" presetID="23" presetClass="entr" presetSubtype="528" fill="hold" grpId="0" nodeType="afterEffect">
                                  <p:stCondLst>
                                    <p:cond delay="100"/>
                                  </p:stCondLst>
                                  <p:childTnLst>
                                    <p:set>
                                      <p:cBhvr>
                                        <p:cTn id="111" dur="1" fill="hold">
                                          <p:stCondLst>
                                            <p:cond delay="0"/>
                                          </p:stCondLst>
                                        </p:cTn>
                                        <p:tgtEl>
                                          <p:spTgt spid="562225"/>
                                        </p:tgtEl>
                                        <p:attrNameLst>
                                          <p:attrName>style.visibility</p:attrName>
                                        </p:attrNameLst>
                                      </p:cBhvr>
                                      <p:to>
                                        <p:strVal val="visible"/>
                                      </p:to>
                                    </p:set>
                                    <p:anim calcmode="lin" valueType="num">
                                      <p:cBhvr>
                                        <p:cTn id="112" dur="500" fill="hold"/>
                                        <p:tgtEl>
                                          <p:spTgt spid="562225"/>
                                        </p:tgtEl>
                                        <p:attrNameLst>
                                          <p:attrName>ppt_w</p:attrName>
                                        </p:attrNameLst>
                                      </p:cBhvr>
                                      <p:tavLst>
                                        <p:tav tm="0">
                                          <p:val>
                                            <p:fltVal val="0"/>
                                          </p:val>
                                        </p:tav>
                                        <p:tav tm="100000">
                                          <p:val>
                                            <p:strVal val="#ppt_w"/>
                                          </p:val>
                                        </p:tav>
                                      </p:tavLst>
                                    </p:anim>
                                    <p:anim calcmode="lin" valueType="num">
                                      <p:cBhvr>
                                        <p:cTn id="113" dur="500" fill="hold"/>
                                        <p:tgtEl>
                                          <p:spTgt spid="562225"/>
                                        </p:tgtEl>
                                        <p:attrNameLst>
                                          <p:attrName>ppt_h</p:attrName>
                                        </p:attrNameLst>
                                      </p:cBhvr>
                                      <p:tavLst>
                                        <p:tav tm="0">
                                          <p:val>
                                            <p:fltVal val="0"/>
                                          </p:val>
                                        </p:tav>
                                        <p:tav tm="100000">
                                          <p:val>
                                            <p:strVal val="#ppt_h"/>
                                          </p:val>
                                        </p:tav>
                                      </p:tavLst>
                                    </p:anim>
                                    <p:anim calcmode="lin" valueType="num">
                                      <p:cBhvr>
                                        <p:cTn id="114" dur="500" fill="hold"/>
                                        <p:tgtEl>
                                          <p:spTgt spid="562225"/>
                                        </p:tgtEl>
                                        <p:attrNameLst>
                                          <p:attrName>ppt_x</p:attrName>
                                        </p:attrNameLst>
                                      </p:cBhvr>
                                      <p:tavLst>
                                        <p:tav tm="0">
                                          <p:val>
                                            <p:fltVal val="0.5"/>
                                          </p:val>
                                        </p:tav>
                                        <p:tav tm="100000">
                                          <p:val>
                                            <p:strVal val="#ppt_x"/>
                                          </p:val>
                                        </p:tav>
                                      </p:tavLst>
                                    </p:anim>
                                    <p:anim calcmode="lin" valueType="num">
                                      <p:cBhvr>
                                        <p:cTn id="115" dur="500" fill="hold"/>
                                        <p:tgtEl>
                                          <p:spTgt spid="562225"/>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9600"/>
                            </p:stCondLst>
                            <p:childTnLst>
                              <p:par>
                                <p:cTn id="117" presetID="23" presetClass="entr" presetSubtype="528" fill="hold" grpId="0" nodeType="afterEffect">
                                  <p:stCondLst>
                                    <p:cond delay="100"/>
                                  </p:stCondLst>
                                  <p:childTnLst>
                                    <p:set>
                                      <p:cBhvr>
                                        <p:cTn id="118" dur="1" fill="hold">
                                          <p:stCondLst>
                                            <p:cond delay="0"/>
                                          </p:stCondLst>
                                        </p:cTn>
                                        <p:tgtEl>
                                          <p:spTgt spid="562226"/>
                                        </p:tgtEl>
                                        <p:attrNameLst>
                                          <p:attrName>style.visibility</p:attrName>
                                        </p:attrNameLst>
                                      </p:cBhvr>
                                      <p:to>
                                        <p:strVal val="visible"/>
                                      </p:to>
                                    </p:set>
                                    <p:anim calcmode="lin" valueType="num">
                                      <p:cBhvr>
                                        <p:cTn id="119" dur="500" fill="hold"/>
                                        <p:tgtEl>
                                          <p:spTgt spid="562226"/>
                                        </p:tgtEl>
                                        <p:attrNameLst>
                                          <p:attrName>ppt_w</p:attrName>
                                        </p:attrNameLst>
                                      </p:cBhvr>
                                      <p:tavLst>
                                        <p:tav tm="0">
                                          <p:val>
                                            <p:fltVal val="0"/>
                                          </p:val>
                                        </p:tav>
                                        <p:tav tm="100000">
                                          <p:val>
                                            <p:strVal val="#ppt_w"/>
                                          </p:val>
                                        </p:tav>
                                      </p:tavLst>
                                    </p:anim>
                                    <p:anim calcmode="lin" valueType="num">
                                      <p:cBhvr>
                                        <p:cTn id="120" dur="500" fill="hold"/>
                                        <p:tgtEl>
                                          <p:spTgt spid="562226"/>
                                        </p:tgtEl>
                                        <p:attrNameLst>
                                          <p:attrName>ppt_h</p:attrName>
                                        </p:attrNameLst>
                                      </p:cBhvr>
                                      <p:tavLst>
                                        <p:tav tm="0">
                                          <p:val>
                                            <p:fltVal val="0"/>
                                          </p:val>
                                        </p:tav>
                                        <p:tav tm="100000">
                                          <p:val>
                                            <p:strVal val="#ppt_h"/>
                                          </p:val>
                                        </p:tav>
                                      </p:tavLst>
                                    </p:anim>
                                    <p:anim calcmode="lin" valueType="num">
                                      <p:cBhvr>
                                        <p:cTn id="121" dur="500" fill="hold"/>
                                        <p:tgtEl>
                                          <p:spTgt spid="562226"/>
                                        </p:tgtEl>
                                        <p:attrNameLst>
                                          <p:attrName>ppt_x</p:attrName>
                                        </p:attrNameLst>
                                      </p:cBhvr>
                                      <p:tavLst>
                                        <p:tav tm="0">
                                          <p:val>
                                            <p:fltVal val="0.5"/>
                                          </p:val>
                                        </p:tav>
                                        <p:tav tm="100000">
                                          <p:val>
                                            <p:strVal val="#ppt_x"/>
                                          </p:val>
                                        </p:tav>
                                      </p:tavLst>
                                    </p:anim>
                                    <p:anim calcmode="lin" valueType="num">
                                      <p:cBhvr>
                                        <p:cTn id="122" dur="500" fill="hold"/>
                                        <p:tgtEl>
                                          <p:spTgt spid="562226"/>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10200"/>
                            </p:stCondLst>
                            <p:childTnLst>
                              <p:par>
                                <p:cTn id="124" presetID="23" presetClass="entr" presetSubtype="528" fill="hold" grpId="0" nodeType="afterEffect">
                                  <p:stCondLst>
                                    <p:cond delay="100"/>
                                  </p:stCondLst>
                                  <p:childTnLst>
                                    <p:set>
                                      <p:cBhvr>
                                        <p:cTn id="125" dur="1" fill="hold">
                                          <p:stCondLst>
                                            <p:cond delay="0"/>
                                          </p:stCondLst>
                                        </p:cTn>
                                        <p:tgtEl>
                                          <p:spTgt spid="562217"/>
                                        </p:tgtEl>
                                        <p:attrNameLst>
                                          <p:attrName>style.visibility</p:attrName>
                                        </p:attrNameLst>
                                      </p:cBhvr>
                                      <p:to>
                                        <p:strVal val="visible"/>
                                      </p:to>
                                    </p:set>
                                    <p:anim calcmode="lin" valueType="num">
                                      <p:cBhvr>
                                        <p:cTn id="126" dur="500" fill="hold"/>
                                        <p:tgtEl>
                                          <p:spTgt spid="562217"/>
                                        </p:tgtEl>
                                        <p:attrNameLst>
                                          <p:attrName>ppt_w</p:attrName>
                                        </p:attrNameLst>
                                      </p:cBhvr>
                                      <p:tavLst>
                                        <p:tav tm="0">
                                          <p:val>
                                            <p:fltVal val="0"/>
                                          </p:val>
                                        </p:tav>
                                        <p:tav tm="100000">
                                          <p:val>
                                            <p:strVal val="#ppt_w"/>
                                          </p:val>
                                        </p:tav>
                                      </p:tavLst>
                                    </p:anim>
                                    <p:anim calcmode="lin" valueType="num">
                                      <p:cBhvr>
                                        <p:cTn id="127" dur="500" fill="hold"/>
                                        <p:tgtEl>
                                          <p:spTgt spid="562217"/>
                                        </p:tgtEl>
                                        <p:attrNameLst>
                                          <p:attrName>ppt_h</p:attrName>
                                        </p:attrNameLst>
                                      </p:cBhvr>
                                      <p:tavLst>
                                        <p:tav tm="0">
                                          <p:val>
                                            <p:fltVal val="0"/>
                                          </p:val>
                                        </p:tav>
                                        <p:tav tm="100000">
                                          <p:val>
                                            <p:strVal val="#ppt_h"/>
                                          </p:val>
                                        </p:tav>
                                      </p:tavLst>
                                    </p:anim>
                                    <p:anim calcmode="lin" valueType="num">
                                      <p:cBhvr>
                                        <p:cTn id="128" dur="500" fill="hold"/>
                                        <p:tgtEl>
                                          <p:spTgt spid="562217"/>
                                        </p:tgtEl>
                                        <p:attrNameLst>
                                          <p:attrName>ppt_x</p:attrName>
                                        </p:attrNameLst>
                                      </p:cBhvr>
                                      <p:tavLst>
                                        <p:tav tm="0">
                                          <p:val>
                                            <p:fltVal val="0.5"/>
                                          </p:val>
                                        </p:tav>
                                        <p:tav tm="100000">
                                          <p:val>
                                            <p:strVal val="#ppt_x"/>
                                          </p:val>
                                        </p:tav>
                                      </p:tavLst>
                                    </p:anim>
                                    <p:anim calcmode="lin" valueType="num">
                                      <p:cBhvr>
                                        <p:cTn id="129" dur="500" fill="hold"/>
                                        <p:tgtEl>
                                          <p:spTgt spid="5622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209" grpId="0" autoUpdateAnimBg="0"/>
      <p:bldP spid="562210" grpId="0" autoUpdateAnimBg="0"/>
      <p:bldP spid="562211" grpId="0" autoUpdateAnimBg="0"/>
      <p:bldP spid="562212" grpId="0" autoUpdateAnimBg="0"/>
      <p:bldP spid="562213" grpId="0" autoUpdateAnimBg="0"/>
      <p:bldP spid="562214" grpId="0" autoUpdateAnimBg="0"/>
      <p:bldP spid="562215" grpId="0" autoUpdateAnimBg="0"/>
      <p:bldP spid="562216" grpId="0" autoUpdateAnimBg="0"/>
      <p:bldP spid="562217" grpId="0" autoUpdateAnimBg="0"/>
      <p:bldP spid="562218" grpId="0" autoUpdateAnimBg="0"/>
      <p:bldP spid="562219" grpId="0" autoUpdateAnimBg="0"/>
      <p:bldP spid="562220" grpId="0" autoUpdateAnimBg="0"/>
      <p:bldP spid="562221" grpId="0" autoUpdateAnimBg="0"/>
      <p:bldP spid="562222" grpId="0" autoUpdateAnimBg="0"/>
      <p:bldP spid="562223" grpId="0" autoUpdateAnimBg="0"/>
      <p:bldP spid="562224" grpId="0" autoUpdateAnimBg="0"/>
      <p:bldP spid="562225" grpId="0" autoUpdateAnimBg="0"/>
      <p:bldP spid="562226"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61" name="Group 113"/>
          <p:cNvGrpSpPr>
            <a:grpSpLocks/>
          </p:cNvGrpSpPr>
          <p:nvPr/>
        </p:nvGrpSpPr>
        <p:grpSpPr bwMode="auto">
          <a:xfrm>
            <a:off x="6134100" y="1287463"/>
            <a:ext cx="1289050" cy="1435100"/>
            <a:chOff x="1084" y="711"/>
            <a:chExt cx="2950" cy="2769"/>
          </a:xfrm>
        </p:grpSpPr>
        <p:grpSp>
          <p:nvGrpSpPr>
            <p:cNvPr id="92249" name="Group 114"/>
            <p:cNvGrpSpPr>
              <a:grpSpLocks/>
            </p:cNvGrpSpPr>
            <p:nvPr/>
          </p:nvGrpSpPr>
          <p:grpSpPr bwMode="auto">
            <a:xfrm>
              <a:off x="1084" y="711"/>
              <a:ext cx="2950" cy="2769"/>
              <a:chOff x="2707" y="548"/>
              <a:chExt cx="2950" cy="2769"/>
            </a:xfrm>
          </p:grpSpPr>
          <p:grpSp>
            <p:nvGrpSpPr>
              <p:cNvPr id="92255" name="Group 115"/>
              <p:cNvGrpSpPr>
                <a:grpSpLocks/>
              </p:cNvGrpSpPr>
              <p:nvPr/>
            </p:nvGrpSpPr>
            <p:grpSpPr bwMode="auto">
              <a:xfrm>
                <a:off x="3180" y="1046"/>
                <a:ext cx="2105" cy="1421"/>
                <a:chOff x="578" y="2316"/>
                <a:chExt cx="2105" cy="1421"/>
              </a:xfrm>
            </p:grpSpPr>
            <p:sp>
              <p:nvSpPr>
                <p:cNvPr id="9225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225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9225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225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225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225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225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225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92162" name="Group 113"/>
          <p:cNvGrpSpPr>
            <a:grpSpLocks/>
          </p:cNvGrpSpPr>
          <p:nvPr/>
        </p:nvGrpSpPr>
        <p:grpSpPr bwMode="auto">
          <a:xfrm>
            <a:off x="6091238" y="3305175"/>
            <a:ext cx="1289050" cy="1435100"/>
            <a:chOff x="1084" y="711"/>
            <a:chExt cx="2950" cy="2769"/>
          </a:xfrm>
        </p:grpSpPr>
        <p:grpSp>
          <p:nvGrpSpPr>
            <p:cNvPr id="92239" name="Group 114"/>
            <p:cNvGrpSpPr>
              <a:grpSpLocks/>
            </p:cNvGrpSpPr>
            <p:nvPr/>
          </p:nvGrpSpPr>
          <p:grpSpPr bwMode="auto">
            <a:xfrm>
              <a:off x="1084" y="711"/>
              <a:ext cx="2950" cy="2769"/>
              <a:chOff x="2707" y="548"/>
              <a:chExt cx="2950" cy="2769"/>
            </a:xfrm>
          </p:grpSpPr>
          <p:grpSp>
            <p:nvGrpSpPr>
              <p:cNvPr id="92245" name="Group 115"/>
              <p:cNvGrpSpPr>
                <a:grpSpLocks/>
              </p:cNvGrpSpPr>
              <p:nvPr/>
            </p:nvGrpSpPr>
            <p:grpSpPr bwMode="auto">
              <a:xfrm>
                <a:off x="3180" y="1046"/>
                <a:ext cx="2105" cy="1421"/>
                <a:chOff x="578" y="2316"/>
                <a:chExt cx="2105" cy="1421"/>
              </a:xfrm>
            </p:grpSpPr>
            <p:sp>
              <p:nvSpPr>
                <p:cNvPr id="92247"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2248"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92246"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2240"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2241"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2242"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2243"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2244"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36"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541698" name="Rectangle 2"/>
          <p:cNvSpPr>
            <a:spLocks noChangeArrowheads="1"/>
          </p:cNvSpPr>
          <p:nvPr/>
        </p:nvSpPr>
        <p:spPr bwMode="auto">
          <a:xfrm>
            <a:off x="3138488" y="1368425"/>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2165"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92166"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92167"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4170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92169"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2170"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2171"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541709" name="Rectangle 13"/>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92173" name="Group 14"/>
          <p:cNvGrpSpPr>
            <a:grpSpLocks/>
          </p:cNvGrpSpPr>
          <p:nvPr/>
        </p:nvGrpSpPr>
        <p:grpSpPr bwMode="auto">
          <a:xfrm>
            <a:off x="901700" y="2603500"/>
            <a:ext cx="2201863" cy="1765300"/>
            <a:chOff x="568" y="1640"/>
            <a:chExt cx="1387" cy="1112"/>
          </a:xfrm>
        </p:grpSpPr>
        <p:grpSp>
          <p:nvGrpSpPr>
            <p:cNvPr id="92234" name="Group 15"/>
            <p:cNvGrpSpPr>
              <a:grpSpLocks/>
            </p:cNvGrpSpPr>
            <p:nvPr/>
          </p:nvGrpSpPr>
          <p:grpSpPr bwMode="auto">
            <a:xfrm>
              <a:off x="568" y="1640"/>
              <a:ext cx="1249" cy="1112"/>
              <a:chOff x="568" y="1640"/>
              <a:chExt cx="1249" cy="1112"/>
            </a:xfrm>
          </p:grpSpPr>
          <p:sp>
            <p:nvSpPr>
              <p:cNvPr id="541712" name="Oval 16"/>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2237" name="Freeform 17"/>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2238" name="Freeform 18"/>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541715" name="Rectangle 19"/>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2174" name="Rectangle 2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bg2"/>
              </a:solidFill>
              <a:latin typeface="Times" charset="0"/>
            </a:endParaRPr>
          </a:p>
        </p:txBody>
      </p:sp>
      <p:sp>
        <p:nvSpPr>
          <p:cNvPr id="92175" name="Rectangle 21"/>
          <p:cNvSpPr>
            <a:spLocks noChangeArrowheads="1"/>
          </p:cNvSpPr>
          <p:nvPr/>
        </p:nvSpPr>
        <p:spPr bwMode="auto">
          <a:xfrm>
            <a:off x="3143250" y="2746375"/>
            <a:ext cx="2674938"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  อิสราเอล            </a:t>
            </a:r>
            <a:r>
              <a:rPr lang="en-US" b="1">
                <a:solidFill>
                  <a:schemeClr val="accent2"/>
                </a:solidFill>
                <a:latin typeface="Times" charset="0"/>
              </a:rPr>
              <a:t>  </a:t>
            </a:r>
            <a:r>
              <a:rPr lang="th-TH" b="1">
                <a:solidFill>
                  <a:schemeClr val="accent2"/>
                </a:solidFill>
                <a:latin typeface="Times" charset="0"/>
              </a:rPr>
              <a:t>ยูดาห์</a:t>
            </a:r>
            <a:endParaRPr lang="en-US" b="1">
              <a:solidFill>
                <a:schemeClr val="bg2"/>
              </a:solidFill>
              <a:latin typeface="Times" charset="0"/>
            </a:endParaRPr>
          </a:p>
        </p:txBody>
      </p:sp>
      <p:sp>
        <p:nvSpPr>
          <p:cNvPr id="92176" name="Rectangle 22"/>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2177" name="Line 23"/>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8" name="Line 24"/>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79" name="Line 25"/>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0" name="Line 26"/>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1" name="Line 27"/>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2" name="Line 28"/>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3" name="Line 29"/>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4" name="Line 30"/>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5" name="Line 31"/>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86" name="Rectangle 32"/>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2187" name="Rectangle 33"/>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2188" name="Rectangle 34"/>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2189" name="Rectangle 35"/>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41734" name="Rectangle 38"/>
          <p:cNvSpPr>
            <a:spLocks noChangeArrowheads="1"/>
          </p:cNvSpPr>
          <p:nvPr/>
        </p:nvSpPr>
        <p:spPr bwMode="auto">
          <a:xfrm>
            <a:off x="6451600" y="4502150"/>
            <a:ext cx="1495425"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lgn="ctr">
              <a:defRPr/>
            </a:pPr>
            <a:r>
              <a:rPr lang="th-TH" b="1" i="1">
                <a:solidFill>
                  <a:schemeClr val="tx1"/>
                </a:solidFill>
                <a:latin typeface="Helvetica" charset="0"/>
              </a:rPr>
              <a:t>ยนม.</a:t>
            </a:r>
            <a:r>
              <a:rPr lang="en-US" b="1" i="1">
                <a:solidFill>
                  <a:schemeClr val="tx1"/>
                </a:solidFill>
                <a:latin typeface="Helvetica" charset="0"/>
              </a:rPr>
              <a:t> 31: 31-33</a:t>
            </a:r>
          </a:p>
        </p:txBody>
      </p:sp>
      <p:sp>
        <p:nvSpPr>
          <p:cNvPr id="541738" name="Rectangle 42"/>
          <p:cNvSpPr>
            <a:spLocks noChangeArrowheads="1"/>
          </p:cNvSpPr>
          <p:nvPr/>
        </p:nvSpPr>
        <p:spPr bwMode="auto">
          <a:xfrm>
            <a:off x="3173413" y="1781175"/>
            <a:ext cx="280670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th-TH" b="1" i="1">
                <a:solidFill>
                  <a:schemeClr val="accent1"/>
                </a:solidFill>
                <a:effectLst>
                  <a:outerShdw blurRad="38100" dist="38100" dir="2700000" algn="tl">
                    <a:srgbClr val="000000"/>
                  </a:outerShdw>
                </a:effectLst>
                <a:latin typeface="Times" charset="0"/>
              </a:rPr>
              <a:t>แบ่งแยก</a:t>
            </a:r>
            <a:r>
              <a:rPr lang="en-US" b="1">
                <a:solidFill>
                  <a:schemeClr val="accent1"/>
                </a:solidFill>
                <a:effectLst>
                  <a:outerShdw blurRad="38100" dist="38100" dir="2700000" algn="tl">
                    <a:srgbClr val="000000"/>
                  </a:outerShdw>
                </a:effectLst>
                <a:latin typeface="Times" charset="0"/>
              </a:rPr>
              <a:t> &gt;&gt;&gt;&gt;</a:t>
            </a:r>
          </a:p>
        </p:txBody>
      </p:sp>
      <p:sp>
        <p:nvSpPr>
          <p:cNvPr id="92192" name="Line 43"/>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193" name="Line 46"/>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41743" name="Rectangle 47"/>
          <p:cNvSpPr>
            <a:spLocks noChangeArrowheads="1"/>
          </p:cNvSpPr>
          <p:nvPr/>
        </p:nvSpPr>
        <p:spPr bwMode="auto">
          <a:xfrm>
            <a:off x="3198813" y="3635375"/>
            <a:ext cx="1660525" cy="520700"/>
          </a:xfrm>
          <a:prstGeom prst="rect">
            <a:avLst/>
          </a:prstGeom>
          <a:noFill/>
          <a:ln w="12700">
            <a:noFill/>
            <a:miter lim="800000"/>
            <a:headEnd/>
            <a:tailEnd/>
          </a:ln>
          <a:effectLst/>
        </p:spPr>
        <p:txBody>
          <a:bodyPr wrap="none" lIns="90487" tIns="44450" rIns="90487" bIns="44450">
            <a:spAutoFit/>
          </a:bodyPr>
          <a:lstStyle/>
          <a:p>
            <a:pPr>
              <a:defRPr/>
            </a:pPr>
            <a:r>
              <a:rPr lang="th-TH" b="1" i="1">
                <a:solidFill>
                  <a:schemeClr val="accent1"/>
                </a:solidFill>
              </a:rPr>
              <a:t>ผู้เผยพระวจนะ</a:t>
            </a:r>
            <a:endParaRPr lang="en-US" b="1" i="1">
              <a:solidFill>
                <a:schemeClr val="accent1"/>
              </a:solidFill>
              <a:effectLst>
                <a:outerShdw blurRad="38100" dist="38100" dir="2700000" algn="tl">
                  <a:srgbClr val="000000"/>
                </a:outerShdw>
              </a:effectLst>
              <a:latin typeface="Times" charset="0"/>
            </a:endParaRPr>
          </a:p>
        </p:txBody>
      </p:sp>
      <p:sp>
        <p:nvSpPr>
          <p:cNvPr id="92195" name="Text Box 18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1904" name="Rectangle 208"/>
          <p:cNvSpPr>
            <a:spLocks noChangeArrowheads="1"/>
          </p:cNvSpPr>
          <p:nvPr/>
        </p:nvSpPr>
        <p:spPr bwMode="auto">
          <a:xfrm>
            <a:off x="8118475"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43</a:t>
            </a:r>
          </a:p>
        </p:txBody>
      </p:sp>
      <p:sp>
        <p:nvSpPr>
          <p:cNvPr id="92197" name="Text Box 20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541930" name="Rectangle 234"/>
          <p:cNvSpPr>
            <a:spLocks noChangeArrowheads="1"/>
          </p:cNvSpPr>
          <p:nvPr/>
        </p:nvSpPr>
        <p:spPr bwMode="auto">
          <a:xfrm>
            <a:off x="6188075" y="2247900"/>
            <a:ext cx="3052763"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12" charset="0"/>
                <a:ea typeface="+mn-ea"/>
                <a:cs typeface="+mn-cs"/>
              </a:rPr>
              <a:t>2 Sam. 7: 4-16</a:t>
            </a:r>
          </a:p>
          <a:p>
            <a:pPr>
              <a:defRPr/>
            </a:pPr>
            <a:r>
              <a:rPr lang="en-US" b="1" i="1" dirty="0">
                <a:solidFill>
                  <a:schemeClr val="tx1"/>
                </a:solidFill>
                <a:latin typeface="Helvetica" pitchFamily="-112" charset="0"/>
                <a:ea typeface="+mn-ea"/>
                <a:cs typeface="+mn-cs"/>
              </a:rPr>
              <a:t>1 Chron. 17:3-15</a:t>
            </a:r>
          </a:p>
        </p:txBody>
      </p:sp>
      <p:sp>
        <p:nvSpPr>
          <p:cNvPr id="541747" name="AutoShape 51"/>
          <p:cNvSpPr>
            <a:spLocks noChangeArrowheads="1"/>
          </p:cNvSpPr>
          <p:nvPr/>
        </p:nvSpPr>
        <p:spPr bwMode="auto">
          <a:xfrm>
            <a:off x="6119813" y="3424238"/>
            <a:ext cx="2628900" cy="2043112"/>
          </a:xfrm>
          <a:prstGeom prst="roundRect">
            <a:avLst>
              <a:gd name="adj" fmla="val 16667"/>
            </a:avLst>
          </a:prstGeom>
          <a:noFill/>
          <a:ln w="76200">
            <a:solidFill>
              <a:srgbClr val="D83104"/>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41746" name="AutoShape 50"/>
          <p:cNvSpPr>
            <a:spLocks noChangeArrowheads="1"/>
          </p:cNvSpPr>
          <p:nvPr/>
        </p:nvSpPr>
        <p:spPr bwMode="auto">
          <a:xfrm rot="-8250459">
            <a:off x="5013325" y="4327525"/>
            <a:ext cx="1593850" cy="76993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D83104"/>
          </a:solidFill>
          <a:ln w="12700">
            <a:solidFill>
              <a:schemeClr val="tx1"/>
            </a:solidFill>
            <a:miter lim="800000"/>
            <a:headEnd/>
            <a:tailEnd/>
          </a:ln>
          <a:effectLst>
            <a:outerShdw blurRad="63500" dist="81320" dir="2319588"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41990" name="Text Box 294"/>
          <p:cNvSpPr txBox="1">
            <a:spLocks noChangeArrowheads="1"/>
          </p:cNvSpPr>
          <p:nvPr/>
        </p:nvSpPr>
        <p:spPr bwMode="auto">
          <a:xfrm>
            <a:off x="6149975" y="3587750"/>
            <a:ext cx="1630363" cy="406400"/>
          </a:xfrm>
          <a:prstGeom prst="rect">
            <a:avLst/>
          </a:prstGeom>
          <a:noFill/>
          <a:ln w="12700">
            <a:noFill/>
            <a:miter lim="800000"/>
            <a:headEnd/>
            <a:tailEnd/>
          </a:ln>
          <a:effectLst>
            <a:outerShdw blurRad="63500" dist="63500" dir="318780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80000"/>
              </a:lnSpc>
              <a:spcBef>
                <a:spcPct val="50000"/>
              </a:spcBef>
              <a:defRPr/>
            </a:pPr>
            <a:r>
              <a:rPr lang="th-TH" sz="2400" b="1">
                <a:solidFill>
                  <a:srgbClr val="FFEA18"/>
                </a:solidFill>
                <a:latin typeface="Arial" charset="0"/>
              </a:rPr>
              <a:t>พันธสัญญาใหม่</a:t>
            </a:r>
            <a:endParaRPr lang="en-US" sz="2400" b="1">
              <a:solidFill>
                <a:srgbClr val="FFEA18"/>
              </a:solidFill>
              <a:latin typeface="Arial" charset="0"/>
            </a:endParaRPr>
          </a:p>
        </p:txBody>
      </p:sp>
      <p:sp>
        <p:nvSpPr>
          <p:cNvPr id="92202" name="Rectangle 295"/>
          <p:cNvSpPr>
            <a:spLocks noChangeArrowheads="1"/>
          </p:cNvSpPr>
          <p:nvPr/>
        </p:nvSpPr>
        <p:spPr bwMode="auto">
          <a:xfrm>
            <a:off x="3429000" y="2579688"/>
            <a:ext cx="1841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p>
            <a:endParaRPr lang="th-TH">
              <a:latin typeface="Comic Sans MS" charset="0"/>
            </a:endParaRPr>
          </a:p>
        </p:txBody>
      </p:sp>
      <p:grpSp>
        <p:nvGrpSpPr>
          <p:cNvPr id="92203"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30" name="Title 129"/>
          <p:cNvSpPr>
            <a:spLocks noGrp="1"/>
          </p:cNvSpPr>
          <p:nvPr>
            <p:ph type="title" idx="4294967295"/>
          </p:nvPr>
        </p:nvSpPr>
        <p:spPr>
          <a:xfrm>
            <a:off x="2390775" y="-74613"/>
            <a:ext cx="4243388" cy="568326"/>
          </a:xfrm>
          <a:prstGeom prst="rect">
            <a:avLst/>
          </a:prstGeom>
        </p:spPr>
        <p:txBody>
          <a:bodyPr/>
          <a:lstStyle/>
          <a:p>
            <a:pPr algn="ctr">
              <a:defRPr/>
            </a:pPr>
            <a:r>
              <a:rPr lang="en-US" sz="2400" b="1">
                <a:solidFill>
                  <a:srgbClr val="FFEA18"/>
                </a:solidFill>
                <a:latin typeface="Arial" charset="0"/>
                <a:ea typeface="ＭＳ Ｐゴシック" charset="0"/>
                <a:cs typeface="ＭＳ Ｐゴシック" charset="0"/>
              </a:rPr>
              <a:t>The New Covenant</a:t>
            </a:r>
            <a:endParaRPr lang="en-US">
              <a:latin typeface="Times" charset="0"/>
              <a:ea typeface="ＭＳ Ｐゴシック" charset="0"/>
              <a:cs typeface="ＭＳ Ｐゴシック" charset="0"/>
            </a:endParaRPr>
          </a:p>
        </p:txBody>
      </p:sp>
      <p:sp>
        <p:nvSpPr>
          <p:cNvPr id="92205"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grpSp>
        <p:nvGrpSpPr>
          <p:cNvPr id="92206" name="Group 110"/>
          <p:cNvGrpSpPr>
            <a:grpSpLocks/>
          </p:cNvGrpSpPr>
          <p:nvPr/>
        </p:nvGrpSpPr>
        <p:grpSpPr bwMode="auto">
          <a:xfrm>
            <a:off x="7810500" y="3460750"/>
            <a:ext cx="1119188" cy="1843088"/>
            <a:chOff x="4964" y="2165"/>
            <a:chExt cx="705" cy="1161"/>
          </a:xfrm>
        </p:grpSpPr>
        <p:sp>
          <p:nvSpPr>
            <p:cNvPr id="92215"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2216"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2217"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2218"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19"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2220"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2221"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22"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23"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24"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25"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26"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27"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28"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29"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30"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2231" name="Rectangle 127"/>
            <p:cNvSpPr>
              <a:spLocks noChangeArrowheads="1"/>
            </p:cNvSpPr>
            <p:nvPr/>
          </p:nvSpPr>
          <p:spPr bwMode="auto">
            <a:xfrm>
              <a:off x="4964" y="2165"/>
              <a:ext cx="61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92207"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174" name="Rectangle 129"/>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92209" name="Rectangle 130"/>
          <p:cNvSpPr>
            <a:spLocks noChangeArrowheads="1"/>
          </p:cNvSpPr>
          <p:nvPr/>
        </p:nvSpPr>
        <p:spPr bwMode="auto">
          <a:xfrm>
            <a:off x="8032750" y="3973513"/>
            <a:ext cx="81121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176" name="Rectangle 131"/>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grpSp>
        <p:nvGrpSpPr>
          <p:cNvPr id="92211" name="Group 132"/>
          <p:cNvGrpSpPr>
            <a:grpSpLocks/>
          </p:cNvGrpSpPr>
          <p:nvPr/>
        </p:nvGrpSpPr>
        <p:grpSpPr bwMode="auto">
          <a:xfrm>
            <a:off x="8061325" y="4151313"/>
            <a:ext cx="931863" cy="377825"/>
            <a:chOff x="5078" y="2615"/>
            <a:chExt cx="587" cy="238"/>
          </a:xfrm>
        </p:grpSpPr>
        <p:sp>
          <p:nvSpPr>
            <p:cNvPr id="92212" name="Rectangle 13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2213" name="Rectangle 13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92214" name="Rectangle 135"/>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41990"/>
                                        </p:tgtEl>
                                        <p:attrNameLst>
                                          <p:attrName>style.visibility</p:attrName>
                                        </p:attrNameLst>
                                      </p:cBhvr>
                                      <p:to>
                                        <p:strVal val="visible"/>
                                      </p:to>
                                    </p:set>
                                    <p:animEffect transition="in" filter="dissolve">
                                      <p:cBhvr>
                                        <p:cTn id="7" dur="500"/>
                                        <p:tgtEl>
                                          <p:spTgt spid="541990"/>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41734"/>
                                        </p:tgtEl>
                                        <p:attrNameLst>
                                          <p:attrName>style.visibility</p:attrName>
                                        </p:attrNameLst>
                                      </p:cBhvr>
                                      <p:to>
                                        <p:strVal val="visible"/>
                                      </p:to>
                                    </p:set>
                                    <p:animEffect transition="in" filter="dissolve">
                                      <p:cBhvr>
                                        <p:cTn id="11" dur="500"/>
                                        <p:tgtEl>
                                          <p:spTgt spid="541734"/>
                                        </p:tgtEl>
                                      </p:cBhvr>
                                    </p:animEffect>
                                  </p:childTnLst>
                                </p:cTn>
                              </p:par>
                            </p:childTnLst>
                          </p:cTn>
                        </p:par>
                        <p:par>
                          <p:cTn id="12" fill="hold" nodeType="afterGroup">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541747"/>
                                        </p:tgtEl>
                                        <p:attrNameLst>
                                          <p:attrName>style.visibility</p:attrName>
                                        </p:attrNameLst>
                                      </p:cBhvr>
                                      <p:to>
                                        <p:strVal val="visible"/>
                                      </p:to>
                                    </p:set>
                                    <p:anim calcmode="lin" valueType="num">
                                      <p:cBhvr additive="base">
                                        <p:cTn id="15" dur="500" fill="hold"/>
                                        <p:tgtEl>
                                          <p:spTgt spid="541747"/>
                                        </p:tgtEl>
                                        <p:attrNameLst>
                                          <p:attrName>ppt_x</p:attrName>
                                        </p:attrNameLst>
                                      </p:cBhvr>
                                      <p:tavLst>
                                        <p:tav tm="0">
                                          <p:val>
                                            <p:strVal val="1+#ppt_w/2"/>
                                          </p:val>
                                        </p:tav>
                                        <p:tav tm="100000">
                                          <p:val>
                                            <p:strVal val="#ppt_x"/>
                                          </p:val>
                                        </p:tav>
                                      </p:tavLst>
                                    </p:anim>
                                    <p:anim calcmode="lin" valueType="num">
                                      <p:cBhvr additive="base">
                                        <p:cTn id="16" dur="500" fill="hold"/>
                                        <p:tgtEl>
                                          <p:spTgt spid="541747"/>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1500"/>
                            </p:stCondLst>
                            <p:childTnLst>
                              <p:par>
                                <p:cTn id="18" presetID="22" presetClass="entr" presetSubtype="2" fill="hold" nodeType="afterEffect">
                                  <p:stCondLst>
                                    <p:cond delay="0"/>
                                  </p:stCondLst>
                                  <p:childTnLst>
                                    <p:set>
                                      <p:cBhvr>
                                        <p:cTn id="19" dur="1" fill="hold">
                                          <p:stCondLst>
                                            <p:cond delay="0"/>
                                          </p:stCondLst>
                                        </p:cTn>
                                        <p:tgtEl>
                                          <p:spTgt spid="541746"/>
                                        </p:tgtEl>
                                        <p:attrNameLst>
                                          <p:attrName>style.visibility</p:attrName>
                                        </p:attrNameLst>
                                      </p:cBhvr>
                                      <p:to>
                                        <p:strVal val="visible"/>
                                      </p:to>
                                    </p:set>
                                    <p:animEffect transition="in" filter="wipe(right)">
                                      <p:cBhvr>
                                        <p:cTn id="20" dur="500"/>
                                        <p:tgtEl>
                                          <p:spTgt spid="54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734" grpId="0" autoUpdateAnimBg="0"/>
      <p:bldP spid="541747" grpId="0" animBg="1"/>
      <p:bldP spid="541990"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2"/>
          <p:cNvSpPr>
            <a:spLocks noChangeArrowheads="1"/>
          </p:cNvSpPr>
          <p:nvPr/>
        </p:nvSpPr>
        <p:spPr bwMode="auto">
          <a:xfrm>
            <a:off x="668338" y="357188"/>
            <a:ext cx="7110412"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b="1">
                <a:solidFill>
                  <a:srgbClr val="FAFD00"/>
                </a:solidFill>
                <a:latin typeface="Times" pitchFamily="-112" charset="0"/>
                <a:ea typeface="+mn-ea"/>
                <a:cs typeface="+mn-cs"/>
              </a:rPr>
              <a:t>                            </a:t>
            </a:r>
          </a:p>
        </p:txBody>
      </p:sp>
      <p:sp>
        <p:nvSpPr>
          <p:cNvPr id="457732" name="Rectangle 4"/>
          <p:cNvSpPr>
            <a:spLocks noChangeArrowheads="1"/>
          </p:cNvSpPr>
          <p:nvPr/>
        </p:nvSpPr>
        <p:spPr bwMode="auto">
          <a:xfrm>
            <a:off x="804863" y="2725738"/>
            <a:ext cx="7397750" cy="1074737"/>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b="1" baseline="30000">
                <a:solidFill>
                  <a:schemeClr val="tx1"/>
                </a:solidFill>
                <a:latin typeface="Times" charset="0"/>
              </a:rPr>
              <a:t>31</a:t>
            </a:r>
            <a:r>
              <a:rPr lang="en-US" sz="3200" b="1">
                <a:solidFill>
                  <a:schemeClr val="tx1"/>
                </a:solidFill>
                <a:latin typeface="Times" charset="0"/>
              </a:rPr>
              <a:t> </a:t>
            </a:r>
            <a:r>
              <a:rPr lang="ja-JP" altLang="en-US" sz="3200" b="1">
                <a:solidFill>
                  <a:schemeClr val="tx1"/>
                </a:solidFill>
                <a:latin typeface="Times" charset="0"/>
              </a:rPr>
              <a:t>“</a:t>
            </a:r>
            <a:r>
              <a:rPr lang="th-TH" altLang="ja-JP" sz="3200" b="1">
                <a:solidFill>
                  <a:schemeClr val="tx1"/>
                </a:solidFill>
                <a:latin typeface="Times" charset="0"/>
              </a:rPr>
              <a:t>นี่​แน่ะ วัน​เวลา​จะ​มา​ถึง ซึ่ง​เรา​จะ​ทำ</a:t>
            </a:r>
            <a:r>
              <a:rPr lang="en-US" altLang="ja-JP" sz="3200" b="1">
                <a:solidFill>
                  <a:schemeClr val="tx1"/>
                </a:solidFill>
                <a:latin typeface="Times" charset="0"/>
              </a:rPr>
              <a:t> </a:t>
            </a:r>
            <a:r>
              <a:rPr lang="th-TH" altLang="ja-JP" sz="3200" b="1">
                <a:solidFill>
                  <a:srgbClr val="EEFF4B"/>
                </a:solidFill>
                <a:latin typeface="Times" charset="0"/>
              </a:rPr>
              <a:t>พันธสัญญาใหม่</a:t>
            </a:r>
            <a:endParaRPr lang="en-US" altLang="ja-JP" sz="3200" b="1">
              <a:solidFill>
                <a:schemeClr val="folHlink"/>
              </a:solidFill>
              <a:latin typeface="Times" charset="0"/>
            </a:endParaRPr>
          </a:p>
          <a:p>
            <a:pPr>
              <a:defRPr/>
            </a:pPr>
            <a:endParaRPr lang="en-US" sz="3200" b="1">
              <a:solidFill>
                <a:schemeClr val="folHlink"/>
              </a:solidFill>
              <a:latin typeface="Times" charset="0"/>
            </a:endParaRPr>
          </a:p>
        </p:txBody>
      </p:sp>
      <p:sp>
        <p:nvSpPr>
          <p:cNvPr id="457761" name="Text Box 33"/>
          <p:cNvSpPr txBox="1">
            <a:spLocks noChangeArrowheads="1"/>
          </p:cNvSpPr>
          <p:nvPr/>
        </p:nvSpPr>
        <p:spPr bwMode="auto">
          <a:xfrm>
            <a:off x="1346200" y="5105400"/>
            <a:ext cx="7340600" cy="7016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000" b="1">
                <a:solidFill>
                  <a:srgbClr val="FFFF00"/>
                </a:solidFill>
                <a:latin typeface="Comic Sans MS" charset="0"/>
              </a:rPr>
              <a:t>​พระ​เมส​สิ​ยาห์ที่ทรงสัญญาไว้</a:t>
            </a:r>
            <a:r>
              <a:rPr lang="en-US" sz="4000" b="1">
                <a:solidFill>
                  <a:srgbClr val="FFFF00"/>
                </a:solidFill>
                <a:latin typeface="Comic Sans MS" charset="0"/>
              </a:rPr>
              <a:t>!</a:t>
            </a:r>
          </a:p>
        </p:txBody>
      </p:sp>
      <p:sp>
        <p:nvSpPr>
          <p:cNvPr id="457764" name="Rectangle 36"/>
          <p:cNvSpPr>
            <a:spLocks noChangeArrowheads="1"/>
          </p:cNvSpPr>
          <p:nvPr/>
        </p:nvSpPr>
        <p:spPr bwMode="auto">
          <a:xfrm>
            <a:off x="712788" y="3225800"/>
            <a:ext cx="7397750"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0F90C7"/>
                </a:solidFill>
                <a:latin typeface="Times" charset="0"/>
              </a:rPr>
              <a:t>กับ​เชื้อ​สาย​ของ​อิส​รา​เอล​และ​เชื้อ​สาย​ของ​ยู​ดาห์</a:t>
            </a:r>
            <a:r>
              <a:rPr lang="ja-JP" altLang="en-US" sz="3200" b="1">
                <a:solidFill>
                  <a:srgbClr val="0F90C7"/>
                </a:solidFill>
                <a:latin typeface="Times" charset="0"/>
              </a:rPr>
              <a:t>”</a:t>
            </a:r>
            <a:endParaRPr lang="en-US" sz="3200" b="1">
              <a:solidFill>
                <a:srgbClr val="0F90C7"/>
              </a:solidFill>
              <a:latin typeface="Times" charset="0"/>
            </a:endParaRPr>
          </a:p>
        </p:txBody>
      </p:sp>
      <p:sp>
        <p:nvSpPr>
          <p:cNvPr id="94213" name="Text Box 10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4214" name="Text Box 109"/>
          <p:cNvSpPr txBox="1">
            <a:spLocks noChangeArrowheads="1"/>
          </p:cNvSpPr>
          <p:nvPr/>
        </p:nvSpPr>
        <p:spPr bwMode="auto">
          <a:xfrm>
            <a:off x="8594725" y="6451600"/>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sp>
        <p:nvSpPr>
          <p:cNvPr id="457735" name="Oval 7"/>
          <p:cNvSpPr>
            <a:spLocks noChangeArrowheads="1"/>
          </p:cNvSpPr>
          <p:nvPr/>
        </p:nvSpPr>
        <p:spPr bwMode="auto">
          <a:xfrm>
            <a:off x="4895850" y="2735263"/>
            <a:ext cx="3001963" cy="569912"/>
          </a:xfrm>
          <a:prstGeom prst="ellipse">
            <a:avLst/>
          </a:prstGeom>
          <a:noFill/>
          <a:ln w="50800">
            <a:solidFill>
              <a:srgbClr val="FAFD00"/>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94216" name="Group 110"/>
          <p:cNvGrpSpPr>
            <a:grpSpLocks/>
          </p:cNvGrpSpPr>
          <p:nvPr/>
        </p:nvGrpSpPr>
        <p:grpSpPr bwMode="auto">
          <a:xfrm>
            <a:off x="7810500" y="3460750"/>
            <a:ext cx="1119188" cy="1843088"/>
            <a:chOff x="4964" y="2165"/>
            <a:chExt cx="705" cy="1161"/>
          </a:xfrm>
        </p:grpSpPr>
        <p:sp>
          <p:nvSpPr>
            <p:cNvPr id="94232" name="Freeform 111"/>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4233" name="AutoShape 112"/>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4234" name="Rectangle 113"/>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4235" name="Line 114"/>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6" name="Rectangle 115"/>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4237" name="Rectangle 116"/>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4238" name="Line 117"/>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39" name="Line 118"/>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0" name="Line 119"/>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1" name="Line 120"/>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2" name="Line 121"/>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3" name="Line 122"/>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4" name="Line 123"/>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5" name="Line 124"/>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6" name="Line 125"/>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7" name="Line 126"/>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4248" name="Rectangle 127"/>
            <p:cNvSpPr>
              <a:spLocks noChangeArrowheads="1"/>
            </p:cNvSpPr>
            <p:nvPr/>
          </p:nvSpPr>
          <p:spPr bwMode="auto">
            <a:xfrm>
              <a:off x="4964" y="2165"/>
              <a:ext cx="61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94217" name="Rectangle 128"/>
          <p:cNvSpPr>
            <a:spLocks noChangeArrowheads="1"/>
          </p:cNvSpPr>
          <p:nvPr/>
        </p:nvSpPr>
        <p:spPr bwMode="auto">
          <a:xfrm>
            <a:off x="8158163" y="3598863"/>
            <a:ext cx="619125" cy="22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457857" name="Rectangle 129"/>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94219" name="Rectangle 130"/>
          <p:cNvSpPr>
            <a:spLocks noChangeArrowheads="1"/>
          </p:cNvSpPr>
          <p:nvPr/>
        </p:nvSpPr>
        <p:spPr bwMode="auto">
          <a:xfrm>
            <a:off x="8032750" y="3973513"/>
            <a:ext cx="81121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57859" name="Rectangle 131"/>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grpSp>
        <p:nvGrpSpPr>
          <p:cNvPr id="94221" name="Group 132"/>
          <p:cNvGrpSpPr>
            <a:grpSpLocks/>
          </p:cNvGrpSpPr>
          <p:nvPr/>
        </p:nvGrpSpPr>
        <p:grpSpPr bwMode="auto">
          <a:xfrm>
            <a:off x="8061325" y="4151313"/>
            <a:ext cx="931863" cy="377825"/>
            <a:chOff x="5078" y="2615"/>
            <a:chExt cx="587" cy="238"/>
          </a:xfrm>
        </p:grpSpPr>
        <p:sp>
          <p:nvSpPr>
            <p:cNvPr id="94229" name="Rectangle 13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4230" name="Rectangle 13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94231" name="Rectangle 135"/>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7864" name="Rectangle 136"/>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44</a:t>
            </a:r>
          </a:p>
        </p:txBody>
      </p:sp>
      <p:sp>
        <p:nvSpPr>
          <p:cNvPr id="94223" name="Text Box 13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grpSp>
        <p:nvGrpSpPr>
          <p:cNvPr id="94224"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1" name="Rectangle 3"/>
          <p:cNvSpPr>
            <a:spLocks noChangeArrowheads="1"/>
          </p:cNvSpPr>
          <p:nvPr/>
        </p:nvSpPr>
        <p:spPr bwMode="auto">
          <a:xfrm>
            <a:off x="1717675" y="1828800"/>
            <a:ext cx="6580188" cy="582613"/>
          </a:xfrm>
          <a:prstGeom prst="rect">
            <a:avLst/>
          </a:prstGeom>
          <a:noFill/>
          <a:ln w="12700">
            <a:noFill/>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th-TH" sz="3200" b="1">
                <a:solidFill>
                  <a:schemeClr val="folHlink"/>
                </a:solidFill>
                <a:latin typeface="Times" charset="0"/>
              </a:rPr>
              <a:t>พันธสัญญาใหม่</a:t>
            </a:r>
            <a:endParaRPr lang="en-US" sz="3200" b="1">
              <a:solidFill>
                <a:schemeClr val="tx2"/>
              </a:solidFill>
              <a:latin typeface="Times" charset="0"/>
            </a:endParaRPr>
          </a:p>
        </p:txBody>
      </p:sp>
      <p:sp>
        <p:nvSpPr>
          <p:cNvPr id="3" name="Title 2"/>
          <p:cNvSpPr>
            <a:spLocks noGrp="1"/>
          </p:cNvSpPr>
          <p:nvPr>
            <p:ph type="title" idx="4294967295"/>
          </p:nvPr>
        </p:nvSpPr>
        <p:spPr>
          <a:xfrm>
            <a:off x="457200" y="1282700"/>
            <a:ext cx="8229600" cy="582613"/>
          </a:xfrm>
          <a:prstGeom prst="rect">
            <a:avLst/>
          </a:prstGeom>
          <a:ln w="12700">
            <a:miter lim="800000"/>
            <a:headEnd/>
            <a:tailEnd/>
          </a:ln>
          <a:effectLst>
            <a:outerShdw blurRad="63500" dist="102391" dir="1784693" algn="ctr" rotWithShape="0">
              <a:schemeClr val="bg2">
                <a:alpha val="74998"/>
              </a:schemeClr>
            </a:outerShdw>
          </a:effectLst>
        </p:spPr>
        <p:txBody>
          <a:bodyPr lIns="90487" tIns="44450" rIns="90487" bIns="44450">
            <a:spAutoFit/>
          </a:bodyPr>
          <a:lstStyle/>
          <a:p>
            <a:pPr algn="ctr">
              <a:defRPr/>
            </a:pPr>
            <a:r>
              <a:rPr lang="th-TH" sz="3200" b="1">
                <a:solidFill>
                  <a:schemeClr val="tx1"/>
                </a:solidFill>
                <a:latin typeface="Times" charset="0"/>
                <a:ea typeface="ＭＳ Ｐゴシック" charset="0"/>
                <a:cs typeface="ＭＳ Ｐゴシック" charset="0"/>
              </a:rPr>
              <a:t>เยเรมีย์</a:t>
            </a:r>
            <a:r>
              <a:rPr lang="en-US" sz="3200" b="1">
                <a:solidFill>
                  <a:schemeClr val="tx1"/>
                </a:solidFill>
                <a:latin typeface="Times" charset="0"/>
                <a:ea typeface="ＭＳ Ｐゴシック" charset="0"/>
                <a:cs typeface="ＭＳ Ｐゴシック" charset="0"/>
              </a:rPr>
              <a:t> 31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457735"/>
                                        </p:tgtEl>
                                        <p:attrNameLst>
                                          <p:attrName>style.visibility</p:attrName>
                                        </p:attrNameLst>
                                      </p:cBhvr>
                                      <p:to>
                                        <p:strVal val="visible"/>
                                      </p:to>
                                    </p:set>
                                    <p:anim calcmode="lin" valueType="num">
                                      <p:cBhvr>
                                        <p:cTn id="7" dur="500" fill="hold"/>
                                        <p:tgtEl>
                                          <p:spTgt spid="457735"/>
                                        </p:tgtEl>
                                        <p:attrNameLst>
                                          <p:attrName>ppt_w</p:attrName>
                                        </p:attrNameLst>
                                      </p:cBhvr>
                                      <p:tavLst>
                                        <p:tav tm="0">
                                          <p:val>
                                            <p:fltVal val="0"/>
                                          </p:val>
                                        </p:tav>
                                        <p:tav tm="100000">
                                          <p:val>
                                            <p:strVal val="#ppt_w"/>
                                          </p:val>
                                        </p:tav>
                                      </p:tavLst>
                                    </p:anim>
                                    <p:anim calcmode="lin" valueType="num">
                                      <p:cBhvr>
                                        <p:cTn id="8" dur="500" fill="hold"/>
                                        <p:tgtEl>
                                          <p:spTgt spid="457735"/>
                                        </p:tgtEl>
                                        <p:attrNameLst>
                                          <p:attrName>ppt_h</p:attrName>
                                        </p:attrNameLst>
                                      </p:cBhvr>
                                      <p:tavLst>
                                        <p:tav tm="0">
                                          <p:val>
                                            <p:fltVal val="0"/>
                                          </p:val>
                                        </p:tav>
                                        <p:tav tm="100000">
                                          <p:val>
                                            <p:strVal val="#ppt_h"/>
                                          </p:val>
                                        </p:tav>
                                      </p:tavLst>
                                    </p:anim>
                                    <p:anim calcmode="lin" valueType="num">
                                      <p:cBhvr>
                                        <p:cTn id="9" dur="500" fill="hold"/>
                                        <p:tgtEl>
                                          <p:spTgt spid="457735"/>
                                        </p:tgtEl>
                                        <p:attrNameLst>
                                          <p:attrName>ppt_x</p:attrName>
                                        </p:attrNameLst>
                                      </p:cBhvr>
                                      <p:tavLst>
                                        <p:tav tm="0">
                                          <p:val>
                                            <p:fltVal val="0.5"/>
                                          </p:val>
                                        </p:tav>
                                        <p:tav tm="100000">
                                          <p:val>
                                            <p:strVal val="#ppt_x"/>
                                          </p:val>
                                        </p:tav>
                                      </p:tavLst>
                                    </p:anim>
                                    <p:anim calcmode="lin" valueType="num">
                                      <p:cBhvr>
                                        <p:cTn id="10" dur="500" fill="hold"/>
                                        <p:tgtEl>
                                          <p:spTgt spid="45773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457764"/>
                                        </p:tgtEl>
                                        <p:attrNameLst>
                                          <p:attrName>style.visibility</p:attrName>
                                        </p:attrNameLst>
                                      </p:cBhvr>
                                      <p:to>
                                        <p:strVal val="visible"/>
                                      </p:to>
                                    </p:set>
                                    <p:anim calcmode="lin" valueType="num">
                                      <p:cBhvr>
                                        <p:cTn id="15" dur="500" fill="hold"/>
                                        <p:tgtEl>
                                          <p:spTgt spid="457764"/>
                                        </p:tgtEl>
                                        <p:attrNameLst>
                                          <p:attrName>ppt_w</p:attrName>
                                        </p:attrNameLst>
                                      </p:cBhvr>
                                      <p:tavLst>
                                        <p:tav tm="0">
                                          <p:val>
                                            <p:fltVal val="0"/>
                                          </p:val>
                                        </p:tav>
                                        <p:tav tm="100000">
                                          <p:val>
                                            <p:strVal val="#ppt_w"/>
                                          </p:val>
                                        </p:tav>
                                      </p:tavLst>
                                    </p:anim>
                                    <p:anim calcmode="lin" valueType="num">
                                      <p:cBhvr>
                                        <p:cTn id="16" dur="500" fill="hold"/>
                                        <p:tgtEl>
                                          <p:spTgt spid="457764"/>
                                        </p:tgtEl>
                                        <p:attrNameLst>
                                          <p:attrName>ppt_h</p:attrName>
                                        </p:attrNameLst>
                                      </p:cBhvr>
                                      <p:tavLst>
                                        <p:tav tm="0">
                                          <p:val>
                                            <p:fltVal val="0"/>
                                          </p:val>
                                        </p:tav>
                                        <p:tav tm="100000">
                                          <p:val>
                                            <p:strVal val="#ppt_h"/>
                                          </p:val>
                                        </p:tav>
                                      </p:tavLst>
                                    </p:anim>
                                    <p:anim calcmode="lin" valueType="num">
                                      <p:cBhvr>
                                        <p:cTn id="17" dur="500" fill="hold"/>
                                        <p:tgtEl>
                                          <p:spTgt spid="457764"/>
                                        </p:tgtEl>
                                        <p:attrNameLst>
                                          <p:attrName>ppt_x</p:attrName>
                                        </p:attrNameLst>
                                      </p:cBhvr>
                                      <p:tavLst>
                                        <p:tav tm="0">
                                          <p:val>
                                            <p:fltVal val="0.5"/>
                                          </p:val>
                                        </p:tav>
                                        <p:tav tm="100000">
                                          <p:val>
                                            <p:strVal val="#ppt_x"/>
                                          </p:val>
                                        </p:tav>
                                      </p:tavLst>
                                    </p:anim>
                                    <p:anim calcmode="lin" valueType="num">
                                      <p:cBhvr>
                                        <p:cTn id="18" dur="500" fill="hold"/>
                                        <p:tgtEl>
                                          <p:spTgt spid="45776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457761"/>
                                        </p:tgtEl>
                                        <p:attrNameLst>
                                          <p:attrName>style.visibility</p:attrName>
                                        </p:attrNameLst>
                                      </p:cBhvr>
                                      <p:to>
                                        <p:strVal val="visible"/>
                                      </p:to>
                                    </p:set>
                                    <p:anim calcmode="lin" valueType="num">
                                      <p:cBhvr>
                                        <p:cTn id="23" dur="500" fill="hold"/>
                                        <p:tgtEl>
                                          <p:spTgt spid="457761"/>
                                        </p:tgtEl>
                                        <p:attrNameLst>
                                          <p:attrName>ppt_w</p:attrName>
                                        </p:attrNameLst>
                                      </p:cBhvr>
                                      <p:tavLst>
                                        <p:tav tm="0">
                                          <p:val>
                                            <p:fltVal val="0"/>
                                          </p:val>
                                        </p:tav>
                                        <p:tav tm="100000">
                                          <p:val>
                                            <p:strVal val="#ppt_w"/>
                                          </p:val>
                                        </p:tav>
                                      </p:tavLst>
                                    </p:anim>
                                    <p:anim calcmode="lin" valueType="num">
                                      <p:cBhvr>
                                        <p:cTn id="24" dur="500" fill="hold"/>
                                        <p:tgtEl>
                                          <p:spTgt spid="457761"/>
                                        </p:tgtEl>
                                        <p:attrNameLst>
                                          <p:attrName>ppt_h</p:attrName>
                                        </p:attrNameLst>
                                      </p:cBhvr>
                                      <p:tavLst>
                                        <p:tav tm="0">
                                          <p:val>
                                            <p:fltVal val="0"/>
                                          </p:val>
                                        </p:tav>
                                        <p:tav tm="100000">
                                          <p:val>
                                            <p:strVal val="#ppt_h"/>
                                          </p:val>
                                        </p:tav>
                                      </p:tavLst>
                                    </p:anim>
                                    <p:anim calcmode="lin" valueType="num">
                                      <p:cBhvr>
                                        <p:cTn id="25" dur="500" fill="hold"/>
                                        <p:tgtEl>
                                          <p:spTgt spid="457761"/>
                                        </p:tgtEl>
                                        <p:attrNameLst>
                                          <p:attrName>ppt_x</p:attrName>
                                        </p:attrNameLst>
                                      </p:cBhvr>
                                      <p:tavLst>
                                        <p:tav tm="0">
                                          <p:val>
                                            <p:fltVal val="0.5"/>
                                          </p:val>
                                        </p:tav>
                                        <p:tav tm="100000">
                                          <p:val>
                                            <p:strVal val="#ppt_x"/>
                                          </p:val>
                                        </p:tav>
                                      </p:tavLst>
                                    </p:anim>
                                    <p:anim calcmode="lin" valueType="num">
                                      <p:cBhvr>
                                        <p:cTn id="26" dur="500" fill="hold"/>
                                        <p:tgtEl>
                                          <p:spTgt spid="45776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61" grpId="0" autoUpdateAnimBg="0"/>
      <p:bldP spid="457764" grpId="0" autoUpdateAnimBg="0"/>
      <p:bldP spid="45773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descr="Green marble"/>
          <p:cNvSpPr>
            <a:spLocks noChangeArrowheads="1"/>
          </p:cNvSpPr>
          <p:nvPr/>
        </p:nvSpPr>
        <p:spPr bwMode="auto">
          <a:xfrm>
            <a:off x="566738" y="503238"/>
            <a:ext cx="8032750" cy="5807075"/>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32838" name="Rectangle 6"/>
          <p:cNvSpPr>
            <a:spLocks noChangeArrowheads="1"/>
          </p:cNvSpPr>
          <p:nvPr/>
        </p:nvSpPr>
        <p:spPr bwMode="auto">
          <a:xfrm>
            <a:off x="1019175" y="3303588"/>
            <a:ext cx="7086600" cy="282257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6259"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Arial" charset="0"/>
              </a:rPr>
              <a:t> </a:t>
            </a:r>
          </a:p>
        </p:txBody>
      </p:sp>
      <p:sp>
        <p:nvSpPr>
          <p:cNvPr id="96260"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3600" b="1">
              <a:solidFill>
                <a:srgbClr val="00FF00"/>
              </a:solidFill>
              <a:latin typeface="Arial" charset="0"/>
            </a:endParaRPr>
          </a:p>
        </p:txBody>
      </p:sp>
      <p:sp>
        <p:nvSpPr>
          <p:cNvPr id="632848"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i="1">
                <a:solidFill>
                  <a:srgbClr val="00FF00"/>
                </a:solidFill>
                <a:latin typeface="Arial" charset="0"/>
              </a:rPr>
              <a:t>ปฐมกาล</a:t>
            </a:r>
            <a:r>
              <a:rPr lang="en-US" sz="3200" b="1" i="1">
                <a:solidFill>
                  <a:srgbClr val="00FF00"/>
                </a:solidFill>
                <a:latin typeface="Arial" charset="0"/>
              </a:rPr>
              <a:t> 12: 1-3</a:t>
            </a:r>
          </a:p>
        </p:txBody>
      </p:sp>
      <p:sp>
        <p:nvSpPr>
          <p:cNvPr id="632849"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en-US" sz="3200" b="1">
                <a:solidFill>
                  <a:srgbClr val="FAFD00"/>
                </a:solidFill>
                <a:latin typeface="Arial" charset="0"/>
              </a:rPr>
              <a:t>(</a:t>
            </a:r>
            <a:r>
              <a:rPr lang="ja-JP" altLang="en-US" sz="3200" b="1">
                <a:solidFill>
                  <a:srgbClr val="FAFD00"/>
                </a:solidFill>
                <a:latin typeface="Arial" charset="0"/>
              </a:rPr>
              <a:t>“</a:t>
            </a:r>
            <a:r>
              <a:rPr lang="th-TH" altLang="ja-JP" sz="3200" b="1">
                <a:solidFill>
                  <a:srgbClr val="FAFD00"/>
                </a:solidFill>
                <a:latin typeface="Arial" charset="0"/>
              </a:rPr>
              <a:t>การทรงเรียก</a:t>
            </a:r>
            <a:r>
              <a:rPr lang="ja-JP" altLang="en-US" sz="3200" b="1">
                <a:solidFill>
                  <a:srgbClr val="FAFD00"/>
                </a:solidFill>
                <a:latin typeface="Arial" charset="0"/>
              </a:rPr>
              <a:t>”</a:t>
            </a:r>
            <a:r>
              <a:rPr lang="en-US" altLang="ja-JP" sz="3200" b="1">
                <a:solidFill>
                  <a:srgbClr val="FAFD00"/>
                </a:solidFill>
                <a:latin typeface="Arial" charset="0"/>
              </a:rPr>
              <a:t>)</a:t>
            </a:r>
            <a:endParaRPr lang="en-US" sz="2400">
              <a:solidFill>
                <a:srgbClr val="00FF00"/>
              </a:solidFill>
              <a:latin typeface="Arial" charset="0"/>
            </a:endParaRPr>
          </a:p>
        </p:txBody>
      </p:sp>
      <p:grpSp>
        <p:nvGrpSpPr>
          <p:cNvPr id="2" name="Group 22"/>
          <p:cNvGrpSpPr>
            <a:grpSpLocks/>
          </p:cNvGrpSpPr>
          <p:nvPr/>
        </p:nvGrpSpPr>
        <p:grpSpPr bwMode="auto">
          <a:xfrm>
            <a:off x="2300288" y="2451100"/>
            <a:ext cx="4387850" cy="1246188"/>
            <a:chOff x="1449" y="1544"/>
            <a:chExt cx="2764" cy="785"/>
          </a:xfrm>
        </p:grpSpPr>
        <p:sp>
          <p:nvSpPr>
            <p:cNvPr id="632850" name="Line 18"/>
            <p:cNvSpPr>
              <a:spLocks noChangeShapeType="1"/>
            </p:cNvSpPr>
            <p:nvPr/>
          </p:nvSpPr>
          <p:spPr bwMode="auto">
            <a:xfrm flipH="1">
              <a:off x="1449" y="1555"/>
              <a:ext cx="1410" cy="75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1" name="Line 19"/>
            <p:cNvSpPr>
              <a:spLocks noChangeShapeType="1"/>
            </p:cNvSpPr>
            <p:nvPr/>
          </p:nvSpPr>
          <p:spPr bwMode="auto">
            <a:xfrm flipH="1">
              <a:off x="2859" y="1544"/>
              <a:ext cx="0" cy="78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632852" name="Line 20"/>
            <p:cNvSpPr>
              <a:spLocks noChangeShapeType="1"/>
            </p:cNvSpPr>
            <p:nvPr/>
          </p:nvSpPr>
          <p:spPr bwMode="auto">
            <a:xfrm>
              <a:off x="2850" y="1553"/>
              <a:ext cx="1363" cy="76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96264" name="Text Box 25"/>
          <p:cNvSpPr txBox="1">
            <a:spLocks noChangeArrowheads="1"/>
          </p:cNvSpPr>
          <p:nvPr/>
        </p:nvSpPr>
        <p:spPr bwMode="auto">
          <a:xfrm>
            <a:off x="8602663" y="64643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5</a:t>
            </a:r>
            <a:endParaRPr lang="en-US" sz="1600">
              <a:solidFill>
                <a:srgbClr val="FFA27C"/>
              </a:solidFill>
              <a:latin typeface="Comic Sans MS" charset="0"/>
            </a:endParaRPr>
          </a:p>
        </p:txBody>
      </p:sp>
      <p:grpSp>
        <p:nvGrpSpPr>
          <p:cNvPr id="96265" name="Group 26"/>
          <p:cNvGrpSpPr>
            <a:grpSpLocks/>
          </p:cNvGrpSpPr>
          <p:nvPr/>
        </p:nvGrpSpPr>
        <p:grpSpPr bwMode="auto">
          <a:xfrm>
            <a:off x="7872413" y="3436938"/>
            <a:ext cx="1146175" cy="1843087"/>
            <a:chOff x="4959" y="2165"/>
            <a:chExt cx="722" cy="1161"/>
          </a:xfrm>
        </p:grpSpPr>
        <p:sp>
          <p:nvSpPr>
            <p:cNvPr id="96280" name="Freeform 27"/>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6281" name="AutoShape 28"/>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6282" name="Rectangle 29"/>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6283" name="Line 30"/>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4" name="Rectangle 31"/>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6285" name="Rectangle 32"/>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6286" name="Line 33"/>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7" name="Line 34"/>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8" name="Line 35"/>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89" name="Line 36"/>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0" name="Line 37"/>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1" name="Line 38"/>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2" name="Line 39"/>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3" name="Line 40"/>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4" name="Line 41"/>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5" name="Line 42"/>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6296" name="Rectangle 43"/>
            <p:cNvSpPr>
              <a:spLocks noChangeArrowheads="1"/>
            </p:cNvSpPr>
            <p:nvPr/>
          </p:nvSpPr>
          <p:spPr bwMode="auto">
            <a:xfrm>
              <a:off x="4959" y="2165"/>
              <a:ext cx="61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sp>
          <p:nvSpPr>
            <p:cNvPr id="96297" name="Rectangle 44"/>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sp>
          <p:nvSpPr>
            <p:cNvPr id="632877" name="Rectangle 45"/>
            <p:cNvSpPr>
              <a:spLocks noChangeArrowheads="1"/>
            </p:cNvSpPr>
            <p:nvPr/>
          </p:nvSpPr>
          <p:spPr bwMode="auto">
            <a:xfrm>
              <a:off x="5072" y="2387"/>
              <a:ext cx="549" cy="142"/>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96299" name="Rectangle 46"/>
            <p:cNvSpPr>
              <a:spLocks noChangeArrowheads="1"/>
            </p:cNvSpPr>
            <p:nvPr/>
          </p:nvSpPr>
          <p:spPr bwMode="auto">
            <a:xfrm>
              <a:off x="5060" y="2503"/>
              <a:ext cx="56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632879" name="Rectangle 47"/>
            <p:cNvSpPr>
              <a:spLocks noChangeArrowheads="1"/>
            </p:cNvSpPr>
            <p:nvPr/>
          </p:nvSpPr>
          <p:spPr bwMode="auto">
            <a:xfrm>
              <a:off x="5041" y="2824"/>
              <a:ext cx="381" cy="134"/>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grpSp>
          <p:nvGrpSpPr>
            <p:cNvPr id="96301" name="Group 48"/>
            <p:cNvGrpSpPr>
              <a:grpSpLocks/>
            </p:cNvGrpSpPr>
            <p:nvPr/>
          </p:nvGrpSpPr>
          <p:grpSpPr bwMode="auto">
            <a:xfrm>
              <a:off x="5078" y="2615"/>
              <a:ext cx="603" cy="238"/>
              <a:chOff x="5078" y="2615"/>
              <a:chExt cx="603" cy="238"/>
            </a:xfrm>
          </p:grpSpPr>
          <p:sp>
            <p:nvSpPr>
              <p:cNvPr id="96302" name="Rectangle 4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6303" name="Rectangle 50"/>
              <p:cNvSpPr>
                <a:spLocks noChangeArrowheads="1"/>
              </p:cNvSpPr>
              <p:nvPr/>
            </p:nvSpPr>
            <p:spPr bwMode="auto">
              <a:xfrm>
                <a:off x="5322"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6304" name="Rectangle 51"/>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sp>
        <p:nvSpPr>
          <p:cNvPr id="96266" name="Text Box 5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632885" name="Rectangle 53"/>
          <p:cNvSpPr>
            <a:spLocks noChangeArrowheads="1"/>
          </p:cNvSpPr>
          <p:nvPr/>
        </p:nvSpPr>
        <p:spPr bwMode="auto">
          <a:xfrm>
            <a:off x="811688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45</a:t>
            </a:r>
          </a:p>
        </p:txBody>
      </p:sp>
      <p:grpSp>
        <p:nvGrpSpPr>
          <p:cNvPr id="6" name="Group 54"/>
          <p:cNvGrpSpPr>
            <a:grpSpLocks/>
          </p:cNvGrpSpPr>
          <p:nvPr/>
        </p:nvGrpSpPr>
        <p:grpSpPr bwMode="auto">
          <a:xfrm>
            <a:off x="1241425" y="3643313"/>
            <a:ext cx="6813550" cy="2449512"/>
            <a:chOff x="784" y="2304"/>
            <a:chExt cx="4292" cy="1543"/>
          </a:xfrm>
        </p:grpSpPr>
        <p:sp>
          <p:nvSpPr>
            <p:cNvPr id="632887" name="Rectangle 55"/>
            <p:cNvSpPr>
              <a:spLocks noChangeArrowheads="1"/>
            </p:cNvSpPr>
            <p:nvPr/>
          </p:nvSpPr>
          <p:spPr bwMode="auto">
            <a:xfrm>
              <a:off x="2427" y="3248"/>
              <a:ext cx="847"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en-US" b="1" i="1">
                  <a:solidFill>
                    <a:srgbClr val="00FF00"/>
                  </a:solidFill>
                  <a:latin typeface="Arial" charset="0"/>
                </a:rPr>
                <a:t>2 </a:t>
              </a:r>
              <a:r>
                <a:rPr lang="th-TH" b="1" i="1">
                  <a:solidFill>
                    <a:srgbClr val="00FF00"/>
                  </a:solidFill>
                  <a:latin typeface="Arial" charset="0"/>
                </a:rPr>
                <a:t>ซามูเอล</a:t>
              </a:r>
              <a:endParaRPr lang="en-US" b="1" i="1">
                <a:solidFill>
                  <a:srgbClr val="00FF00"/>
                </a:solidFill>
                <a:latin typeface="Arial" charset="0"/>
              </a:endParaRPr>
            </a:p>
            <a:p>
              <a:pPr algn="ctr">
                <a:defRPr/>
              </a:pPr>
              <a:r>
                <a:rPr lang="en-US" b="1" i="1">
                  <a:solidFill>
                    <a:srgbClr val="00FF00"/>
                  </a:solidFill>
                  <a:latin typeface="Arial" charset="0"/>
                </a:rPr>
                <a:t>7:4 -16</a:t>
              </a:r>
            </a:p>
          </p:txBody>
        </p:sp>
        <p:sp>
          <p:nvSpPr>
            <p:cNvPr id="632888" name="Rectangle 56"/>
            <p:cNvSpPr>
              <a:spLocks noChangeArrowheads="1"/>
            </p:cNvSpPr>
            <p:nvPr/>
          </p:nvSpPr>
          <p:spPr bwMode="auto">
            <a:xfrm>
              <a:off x="784" y="3247"/>
              <a:ext cx="1336"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th-TH" b="1" i="1">
                  <a:solidFill>
                    <a:srgbClr val="00FF00"/>
                  </a:solidFill>
                  <a:latin typeface="Arial" charset="0"/>
                </a:rPr>
                <a:t>เฉลยธรรมบัญญัติ</a:t>
              </a:r>
              <a:endParaRPr lang="en-US" b="1" i="1">
                <a:solidFill>
                  <a:srgbClr val="00FF00"/>
                </a:solidFill>
                <a:latin typeface="Arial" charset="0"/>
              </a:endParaRPr>
            </a:p>
            <a:p>
              <a:pPr algn="ctr">
                <a:defRPr/>
              </a:pPr>
              <a:r>
                <a:rPr lang="en-US" b="1" i="1">
                  <a:solidFill>
                    <a:srgbClr val="00FF00"/>
                  </a:solidFill>
                  <a:latin typeface="Arial" charset="0"/>
                </a:rPr>
                <a:t>30:1-10</a:t>
              </a:r>
            </a:p>
          </p:txBody>
        </p:sp>
        <p:sp>
          <p:nvSpPr>
            <p:cNvPr id="632889" name="Rectangle 57"/>
            <p:cNvSpPr>
              <a:spLocks noChangeArrowheads="1"/>
            </p:cNvSpPr>
            <p:nvPr/>
          </p:nvSpPr>
          <p:spPr bwMode="auto">
            <a:xfrm>
              <a:off x="3698" y="3246"/>
              <a:ext cx="1024" cy="599"/>
            </a:xfrm>
            <a:prstGeom prst="rect">
              <a:avLst/>
            </a:prstGeom>
            <a:noFill/>
            <a:ln w="12700">
              <a:noFill/>
              <a:miter lim="800000"/>
              <a:headEnd/>
              <a:tailEnd/>
            </a:ln>
            <a:effectLst>
              <a:outerShdw blurRad="63500" dist="89803" dir="2700000" algn="ctr" rotWithShape="0">
                <a:schemeClr val="bg2">
                  <a:alpha val="74998"/>
                </a:schemeClr>
              </a:outerShdw>
            </a:effectLst>
          </p:spPr>
          <p:txBody>
            <a:bodyPr wrap="none" lIns="90487" tIns="44450" rIns="90487" bIns="44450">
              <a:spAutoFit/>
            </a:bodyPr>
            <a:lstStyle/>
            <a:p>
              <a:pPr algn="ctr">
                <a:defRPr/>
              </a:pPr>
              <a:r>
                <a:rPr lang="th-TH" b="1" i="1">
                  <a:solidFill>
                    <a:srgbClr val="00FF00"/>
                  </a:solidFill>
                  <a:latin typeface="Arial" charset="0"/>
                </a:rPr>
                <a:t>เยเรมีย์</a:t>
              </a:r>
              <a:endParaRPr lang="en-US" b="1" i="1">
                <a:solidFill>
                  <a:srgbClr val="00FF00"/>
                </a:solidFill>
                <a:latin typeface="Arial" charset="0"/>
              </a:endParaRPr>
            </a:p>
            <a:p>
              <a:pPr algn="ctr">
                <a:defRPr/>
              </a:pPr>
              <a:r>
                <a:rPr lang="en-US" b="1" i="1">
                  <a:solidFill>
                    <a:srgbClr val="00FF00"/>
                  </a:solidFill>
                  <a:latin typeface="Arial" charset="0"/>
                </a:rPr>
                <a:t>31:31-33</a:t>
              </a:r>
            </a:p>
          </p:txBody>
        </p:sp>
        <p:sp>
          <p:nvSpPr>
            <p:cNvPr id="632890" name="Text Box 58"/>
            <p:cNvSpPr txBox="1">
              <a:spLocks noChangeArrowheads="1"/>
            </p:cNvSpPr>
            <p:nvPr/>
          </p:nvSpPr>
          <p:spPr bwMode="auto">
            <a:xfrm>
              <a:off x="3342" y="2304"/>
              <a:ext cx="173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a:solidFill>
                    <a:srgbClr val="00FF00"/>
                  </a:solidFill>
                  <a:latin typeface="Arial" charset="0"/>
                </a:rPr>
                <a:t>พระพร</a:t>
              </a:r>
              <a:endParaRPr lang="en-US" sz="3600" b="1">
                <a:solidFill>
                  <a:srgbClr val="00FF00"/>
                </a:solidFill>
                <a:latin typeface="Arial" charset="0"/>
              </a:endParaRPr>
            </a:p>
          </p:txBody>
        </p:sp>
        <p:sp>
          <p:nvSpPr>
            <p:cNvPr id="632891" name="Text Box 59"/>
            <p:cNvSpPr txBox="1">
              <a:spLocks noChangeArrowheads="1"/>
            </p:cNvSpPr>
            <p:nvPr/>
          </p:nvSpPr>
          <p:spPr bwMode="auto">
            <a:xfrm>
              <a:off x="2345" y="2312"/>
              <a:ext cx="992"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a:solidFill>
                    <a:srgbClr val="00FF00"/>
                  </a:solidFill>
                  <a:latin typeface="Arial" charset="0"/>
                </a:rPr>
                <a:t>พงศ์พันธุ์</a:t>
              </a:r>
              <a:endParaRPr lang="en-US" sz="3600" b="1">
                <a:solidFill>
                  <a:srgbClr val="00FF00"/>
                </a:solidFill>
                <a:latin typeface="Arial" charset="0"/>
              </a:endParaRPr>
            </a:p>
          </p:txBody>
        </p:sp>
        <p:sp>
          <p:nvSpPr>
            <p:cNvPr id="632892" name="Text Box 60"/>
            <p:cNvSpPr txBox="1">
              <a:spLocks noChangeArrowheads="1"/>
            </p:cNvSpPr>
            <p:nvPr/>
          </p:nvSpPr>
          <p:spPr bwMode="auto">
            <a:xfrm>
              <a:off x="944" y="2305"/>
              <a:ext cx="1014" cy="404"/>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600" b="1">
                  <a:solidFill>
                    <a:srgbClr val="00FF00"/>
                  </a:solidFill>
                  <a:latin typeface="Arial" charset="0"/>
                </a:rPr>
                <a:t>ดินแดน</a:t>
              </a:r>
              <a:endParaRPr lang="en-US" sz="3600" b="1">
                <a:solidFill>
                  <a:srgbClr val="00FF00"/>
                </a:solidFill>
                <a:latin typeface="Arial" charset="0"/>
              </a:endParaRPr>
            </a:p>
          </p:txBody>
        </p:sp>
        <p:sp>
          <p:nvSpPr>
            <p:cNvPr id="632893" name="Text Box 61"/>
            <p:cNvSpPr txBox="1">
              <a:spLocks noChangeArrowheads="1"/>
            </p:cNvSpPr>
            <p:nvPr/>
          </p:nvSpPr>
          <p:spPr bwMode="auto">
            <a:xfrm>
              <a:off x="920" y="2749"/>
              <a:ext cx="1061"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a:solidFill>
                    <a:srgbClr val="FAFD00"/>
                  </a:solidFill>
                  <a:latin typeface="Arial" charset="0"/>
                </a:rPr>
                <a:t>ดินแดน</a:t>
              </a:r>
              <a:endParaRPr lang="en-US" sz="4000">
                <a:solidFill>
                  <a:srgbClr val="FAFD00"/>
                </a:solidFill>
                <a:latin typeface="Arial" charset="0"/>
              </a:endParaRPr>
            </a:p>
          </p:txBody>
        </p:sp>
        <p:sp>
          <p:nvSpPr>
            <p:cNvPr id="632894" name="Text Box 62"/>
            <p:cNvSpPr txBox="1">
              <a:spLocks noChangeArrowheads="1"/>
            </p:cNvSpPr>
            <p:nvPr/>
          </p:nvSpPr>
          <p:spPr bwMode="auto">
            <a:xfrm>
              <a:off x="3532" y="2749"/>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a:solidFill>
                    <a:srgbClr val="FAFD00"/>
                  </a:solidFill>
                  <a:latin typeface="Arial" charset="0"/>
                </a:rPr>
                <a:t>ใหม่</a:t>
              </a:r>
              <a:endParaRPr lang="en-US" sz="4000">
                <a:solidFill>
                  <a:srgbClr val="FAFD00"/>
                </a:solidFill>
                <a:latin typeface="Arial" charset="0"/>
              </a:endParaRPr>
            </a:p>
          </p:txBody>
        </p:sp>
        <p:sp>
          <p:nvSpPr>
            <p:cNvPr id="632895" name="Text Box 63"/>
            <p:cNvSpPr txBox="1">
              <a:spLocks noChangeArrowheads="1"/>
            </p:cNvSpPr>
            <p:nvPr/>
          </p:nvSpPr>
          <p:spPr bwMode="auto">
            <a:xfrm>
              <a:off x="2171" y="2757"/>
              <a:ext cx="1386" cy="442"/>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4000">
                  <a:solidFill>
                    <a:srgbClr val="FAFD00"/>
                  </a:solidFill>
                  <a:latin typeface="Arial" charset="0"/>
                </a:rPr>
                <a:t>ดาวิด</a:t>
              </a:r>
              <a:endParaRPr lang="en-US" sz="4000">
                <a:solidFill>
                  <a:srgbClr val="FAFD00"/>
                </a:solidFill>
                <a:latin typeface="Arial" charset="0"/>
              </a:endParaRPr>
            </a:p>
          </p:txBody>
        </p:sp>
      </p:grpSp>
      <p:sp>
        <p:nvSpPr>
          <p:cNvPr id="632899" name="AutoShape 67"/>
          <p:cNvSpPr>
            <a:spLocks noChangeArrowheads="1"/>
          </p:cNvSpPr>
          <p:nvPr/>
        </p:nvSpPr>
        <p:spPr bwMode="auto">
          <a:xfrm>
            <a:off x="1552575" y="3683000"/>
            <a:ext cx="6386513" cy="1355725"/>
          </a:xfrm>
          <a:prstGeom prst="roundRect">
            <a:avLst>
              <a:gd name="adj" fmla="val 16667"/>
            </a:avLst>
          </a:prstGeom>
          <a:noFill/>
          <a:ln w="76200">
            <a:solidFill>
              <a:srgbClr val="F8131B"/>
            </a:solidFill>
            <a:round/>
            <a:headEnd/>
            <a:tailEnd/>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th-TH"/>
          </a:p>
        </p:txBody>
      </p:sp>
      <p:sp>
        <p:nvSpPr>
          <p:cNvPr id="3" name="Title 2"/>
          <p:cNvSpPr>
            <a:spLocks noGrp="1"/>
          </p:cNvSpPr>
          <p:nvPr>
            <p:ph type="title" idx="4294967295"/>
          </p:nvPr>
        </p:nvSpPr>
        <p:spPr>
          <a:xfrm>
            <a:off x="457200" y="588963"/>
            <a:ext cx="8229600" cy="766762"/>
          </a:xfrm>
          <a:prstGeom prst="rect">
            <a:avLst/>
          </a:prstGeom>
          <a:ln w="12700">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algn="ctr">
              <a:defRPr/>
            </a:pPr>
            <a:r>
              <a:rPr lang="th-TH" b="1">
                <a:solidFill>
                  <a:srgbClr val="FAFD00"/>
                </a:solidFill>
                <a:latin typeface="Arial" charset="0"/>
                <a:ea typeface="ＭＳ Ｐゴシック" charset="0"/>
                <a:cs typeface="ＭＳ Ｐゴシック" charset="0"/>
              </a:rPr>
              <a:t>พันธสัญญาต่ออับราฮัม </a:t>
            </a:r>
            <a:r>
              <a:rPr lang="en-US" sz="2400" b="1">
                <a:solidFill>
                  <a:srgbClr val="FAFD00"/>
                </a:solidFill>
                <a:latin typeface="Arial" charset="0"/>
                <a:ea typeface="ＭＳ Ｐゴシック" charset="0"/>
                <a:cs typeface="ＭＳ Ｐゴシック" charset="0"/>
              </a:rPr>
              <a:t>(The Abrahamic Covenant)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632899"/>
                                        </p:tgtEl>
                                        <p:attrNameLst>
                                          <p:attrName>style.visibility</p:attrName>
                                        </p:attrNameLst>
                                      </p:cBhvr>
                                      <p:to>
                                        <p:strVal val="visible"/>
                                      </p:to>
                                    </p:set>
                                    <p:animEffect transition="in" filter="wipe(left)">
                                      <p:cBhvr>
                                        <p:cTn id="16" dur="500"/>
                                        <p:tgtEl>
                                          <p:spTgt spid="632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289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305" name="Group 113"/>
          <p:cNvGrpSpPr>
            <a:grpSpLocks/>
          </p:cNvGrpSpPr>
          <p:nvPr/>
        </p:nvGrpSpPr>
        <p:grpSpPr bwMode="auto">
          <a:xfrm>
            <a:off x="6134100" y="1287463"/>
            <a:ext cx="1289050" cy="1435100"/>
            <a:chOff x="1084" y="711"/>
            <a:chExt cx="2950" cy="2769"/>
          </a:xfrm>
        </p:grpSpPr>
        <p:grpSp>
          <p:nvGrpSpPr>
            <p:cNvPr id="98400" name="Group 114"/>
            <p:cNvGrpSpPr>
              <a:grpSpLocks/>
            </p:cNvGrpSpPr>
            <p:nvPr/>
          </p:nvGrpSpPr>
          <p:grpSpPr bwMode="auto">
            <a:xfrm>
              <a:off x="1084" y="711"/>
              <a:ext cx="2950" cy="2769"/>
              <a:chOff x="2707" y="548"/>
              <a:chExt cx="2950" cy="2769"/>
            </a:xfrm>
          </p:grpSpPr>
          <p:grpSp>
            <p:nvGrpSpPr>
              <p:cNvPr id="98406" name="Group 115"/>
              <p:cNvGrpSpPr>
                <a:grpSpLocks/>
              </p:cNvGrpSpPr>
              <p:nvPr/>
            </p:nvGrpSpPr>
            <p:grpSpPr bwMode="auto">
              <a:xfrm>
                <a:off x="3180" y="1046"/>
                <a:ext cx="2105" cy="1421"/>
                <a:chOff x="578" y="2316"/>
                <a:chExt cx="2105" cy="1421"/>
              </a:xfrm>
            </p:grpSpPr>
            <p:sp>
              <p:nvSpPr>
                <p:cNvPr id="9840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840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98407"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8401"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402"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403"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404"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405"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98306" name="Group 113"/>
          <p:cNvGrpSpPr>
            <a:grpSpLocks/>
          </p:cNvGrpSpPr>
          <p:nvPr/>
        </p:nvGrpSpPr>
        <p:grpSpPr bwMode="auto">
          <a:xfrm>
            <a:off x="6091238" y="3305175"/>
            <a:ext cx="1289050" cy="1435100"/>
            <a:chOff x="1084" y="711"/>
            <a:chExt cx="2950" cy="2769"/>
          </a:xfrm>
        </p:grpSpPr>
        <p:grpSp>
          <p:nvGrpSpPr>
            <p:cNvPr id="98390" name="Group 114"/>
            <p:cNvGrpSpPr>
              <a:grpSpLocks/>
            </p:cNvGrpSpPr>
            <p:nvPr/>
          </p:nvGrpSpPr>
          <p:grpSpPr bwMode="auto">
            <a:xfrm>
              <a:off x="1084" y="711"/>
              <a:ext cx="2950" cy="2769"/>
              <a:chOff x="2707" y="548"/>
              <a:chExt cx="2950" cy="2769"/>
            </a:xfrm>
          </p:grpSpPr>
          <p:grpSp>
            <p:nvGrpSpPr>
              <p:cNvPr id="98396" name="Group 115"/>
              <p:cNvGrpSpPr>
                <a:grpSpLocks/>
              </p:cNvGrpSpPr>
              <p:nvPr/>
            </p:nvGrpSpPr>
            <p:grpSpPr bwMode="auto">
              <a:xfrm>
                <a:off x="3180" y="1046"/>
                <a:ext cx="2105" cy="1421"/>
                <a:chOff x="578" y="2316"/>
                <a:chExt cx="2105" cy="1421"/>
              </a:xfrm>
            </p:grpSpPr>
            <p:sp>
              <p:nvSpPr>
                <p:cNvPr id="98398"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98399"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98397"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98391"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392"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393"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394"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98395"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34"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459778" name="Rectangle 2"/>
          <p:cNvSpPr>
            <a:spLocks noChangeArrowheads="1"/>
          </p:cNvSpPr>
          <p:nvPr/>
        </p:nvSpPr>
        <p:spPr bwMode="auto">
          <a:xfrm>
            <a:off x="3130550" y="13906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8309"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98310"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98311"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9783"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98313"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8314"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98315"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59788" name="Rectangle 12"/>
          <p:cNvSpPr>
            <a:spLocks noChangeArrowheads="1"/>
          </p:cNvSpPr>
          <p:nvPr/>
        </p:nvSpPr>
        <p:spPr bwMode="auto">
          <a:xfrm>
            <a:off x="3338513" y="4130675"/>
            <a:ext cx="25415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459790"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98318" name="Group 15"/>
          <p:cNvGrpSpPr>
            <a:grpSpLocks/>
          </p:cNvGrpSpPr>
          <p:nvPr/>
        </p:nvGrpSpPr>
        <p:grpSpPr bwMode="auto">
          <a:xfrm>
            <a:off x="869950" y="2571750"/>
            <a:ext cx="2201863" cy="1765300"/>
            <a:chOff x="568" y="1640"/>
            <a:chExt cx="1387" cy="1112"/>
          </a:xfrm>
        </p:grpSpPr>
        <p:grpSp>
          <p:nvGrpSpPr>
            <p:cNvPr id="98385" name="Group 16"/>
            <p:cNvGrpSpPr>
              <a:grpSpLocks/>
            </p:cNvGrpSpPr>
            <p:nvPr/>
          </p:nvGrpSpPr>
          <p:grpSpPr bwMode="auto">
            <a:xfrm>
              <a:off x="568" y="1640"/>
              <a:ext cx="1249" cy="1112"/>
              <a:chOff x="568" y="1640"/>
              <a:chExt cx="1249" cy="1112"/>
            </a:xfrm>
          </p:grpSpPr>
          <p:sp>
            <p:nvSpPr>
              <p:cNvPr id="459793"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98388"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98389"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459796"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98319" name="Rectangle 21"/>
          <p:cNvSpPr>
            <a:spLocks noChangeArrowheads="1"/>
          </p:cNvSpPr>
          <p:nvPr/>
        </p:nvSpPr>
        <p:spPr bwMode="auto">
          <a:xfrm>
            <a:off x="3033713" y="2246313"/>
            <a:ext cx="3898900" cy="95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bg2"/>
              </a:solidFill>
              <a:latin typeface="Times" charset="0"/>
            </a:endParaRPr>
          </a:p>
          <a:p>
            <a:endParaRPr lang="en-US" b="1">
              <a:solidFill>
                <a:schemeClr val="bg2"/>
              </a:solidFill>
              <a:latin typeface="Times" charset="0"/>
            </a:endParaRPr>
          </a:p>
        </p:txBody>
      </p:sp>
      <p:sp>
        <p:nvSpPr>
          <p:cNvPr id="98320" name="Rectangle 22"/>
          <p:cNvSpPr>
            <a:spLocks noChangeArrowheads="1"/>
          </p:cNvSpPr>
          <p:nvPr/>
        </p:nvSpPr>
        <p:spPr bwMode="auto">
          <a:xfrm>
            <a:off x="3143250" y="2746375"/>
            <a:ext cx="2576513"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 อิสราเอล            </a:t>
            </a:r>
            <a:r>
              <a:rPr lang="en-US" b="1">
                <a:solidFill>
                  <a:schemeClr val="accent2"/>
                </a:solidFill>
                <a:latin typeface="Times" charset="0"/>
              </a:rPr>
              <a:t>  </a:t>
            </a:r>
            <a:r>
              <a:rPr lang="th-TH" b="1">
                <a:solidFill>
                  <a:schemeClr val="accent2"/>
                </a:solidFill>
                <a:latin typeface="Times" charset="0"/>
              </a:rPr>
              <a:t>ยูดาห์</a:t>
            </a:r>
            <a:endParaRPr lang="en-US" b="1">
              <a:solidFill>
                <a:schemeClr val="bg2"/>
              </a:solidFill>
              <a:latin typeface="Times" charset="0"/>
            </a:endParaRPr>
          </a:p>
        </p:txBody>
      </p:sp>
      <p:sp>
        <p:nvSpPr>
          <p:cNvPr id="98321"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8322"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3"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4"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5"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6"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7"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8"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29"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30"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31"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8332"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8333"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8334"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59819" name="Rectangle 43"/>
          <p:cNvSpPr>
            <a:spLocks noChangeArrowheads="1"/>
          </p:cNvSpPr>
          <p:nvPr/>
        </p:nvSpPr>
        <p:spPr bwMode="auto">
          <a:xfrm>
            <a:off x="3173413" y="1781175"/>
            <a:ext cx="280670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th-TH" b="1" i="1">
                <a:solidFill>
                  <a:schemeClr val="accent1"/>
                </a:solidFill>
                <a:effectLst>
                  <a:outerShdw blurRad="38100" dist="38100" dir="2700000" algn="tl">
                    <a:srgbClr val="000000"/>
                  </a:outerShdw>
                </a:effectLst>
                <a:latin typeface="Times" charset="0"/>
              </a:rPr>
              <a:t>แบ่งแยก</a:t>
            </a:r>
            <a:r>
              <a:rPr lang="en-US" b="1">
                <a:solidFill>
                  <a:schemeClr val="accent1"/>
                </a:solidFill>
                <a:effectLst>
                  <a:outerShdw blurRad="38100" dist="38100" dir="2700000" algn="tl">
                    <a:srgbClr val="000000"/>
                  </a:outerShdw>
                </a:effectLst>
                <a:latin typeface="Times" charset="0"/>
              </a:rPr>
              <a:t> &gt;&gt;&gt;&gt;</a:t>
            </a:r>
          </a:p>
        </p:txBody>
      </p:sp>
      <p:sp>
        <p:nvSpPr>
          <p:cNvPr id="98336" name="Line 44"/>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37" name="Line 47"/>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59824" name="Rectangle 48"/>
          <p:cNvSpPr>
            <a:spLocks noChangeArrowheads="1"/>
          </p:cNvSpPr>
          <p:nvPr/>
        </p:nvSpPr>
        <p:spPr bwMode="auto">
          <a:xfrm>
            <a:off x="3198813" y="3635375"/>
            <a:ext cx="1660525" cy="520700"/>
          </a:xfrm>
          <a:prstGeom prst="rect">
            <a:avLst/>
          </a:prstGeom>
          <a:noFill/>
          <a:ln w="12700">
            <a:noFill/>
            <a:miter lim="800000"/>
            <a:headEnd/>
            <a:tailEnd/>
          </a:ln>
          <a:effectLst/>
        </p:spPr>
        <p:txBody>
          <a:bodyPr wrap="none" lIns="90487" tIns="44450" rIns="90487" bIns="44450">
            <a:spAutoFit/>
          </a:bodyPr>
          <a:lstStyle/>
          <a:p>
            <a:pPr>
              <a:defRPr/>
            </a:pPr>
            <a:r>
              <a:rPr lang="th-TH" b="1" i="1">
                <a:solidFill>
                  <a:schemeClr val="accent1"/>
                </a:solidFill>
              </a:rPr>
              <a:t>ผู้เผยพระวจนะ</a:t>
            </a:r>
            <a:endParaRPr lang="en-US" b="1" i="1">
              <a:solidFill>
                <a:schemeClr val="accent1"/>
              </a:solidFill>
              <a:effectLst>
                <a:outerShdw blurRad="38100" dist="38100" dir="2700000" algn="tl">
                  <a:srgbClr val="000000"/>
                </a:outerShdw>
              </a:effectLst>
              <a:latin typeface="Times" charset="0"/>
            </a:endParaRPr>
          </a:p>
        </p:txBody>
      </p:sp>
      <p:grpSp>
        <p:nvGrpSpPr>
          <p:cNvPr id="5" name="Group 194"/>
          <p:cNvGrpSpPr>
            <a:grpSpLocks/>
          </p:cNvGrpSpPr>
          <p:nvPr/>
        </p:nvGrpSpPr>
        <p:grpSpPr bwMode="auto">
          <a:xfrm>
            <a:off x="1254125" y="4618038"/>
            <a:ext cx="6692900" cy="469900"/>
            <a:chOff x="790" y="2909"/>
            <a:chExt cx="4216" cy="296"/>
          </a:xfrm>
        </p:grpSpPr>
        <p:sp>
          <p:nvSpPr>
            <p:cNvPr id="459825" name="Rectangle 49"/>
            <p:cNvSpPr>
              <a:spLocks noChangeArrowheads="1"/>
            </p:cNvSpPr>
            <p:nvPr/>
          </p:nvSpPr>
          <p:spPr bwMode="auto">
            <a:xfrm>
              <a:off x="790" y="2916"/>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a:t>
              </a:r>
              <a:r>
                <a:rPr lang="th-TH" sz="2400" b="1">
                  <a:solidFill>
                    <a:srgbClr val="A8001C"/>
                  </a:solidFill>
                  <a:latin typeface="Comic Sans MS" charset="0"/>
                </a:rPr>
                <a:t>เหนือ</a:t>
              </a:r>
              <a:r>
                <a:rPr lang="en-US" sz="2400" b="1">
                  <a:solidFill>
                    <a:srgbClr val="A8001C"/>
                  </a:solidFill>
                  <a:latin typeface="Comic Sans MS" charset="0"/>
                </a:rPr>
                <a:t>: </a:t>
              </a:r>
              <a:r>
                <a:rPr lang="th-TH" sz="2400" b="1">
                  <a:solidFill>
                    <a:srgbClr val="A8001C"/>
                  </a:solidFill>
                  <a:latin typeface="Comic Sans MS" charset="0"/>
                </a:rPr>
                <a:t>เย​โร​โบ​อัม</a:t>
              </a:r>
              <a:endParaRPr lang="en-US" b="1">
                <a:solidFill>
                  <a:srgbClr val="A8001C"/>
                </a:solidFill>
                <a:latin typeface="Comic Sans MS" charset="0"/>
              </a:endParaRPr>
            </a:p>
          </p:txBody>
        </p:sp>
        <p:sp>
          <p:nvSpPr>
            <p:cNvPr id="459826" name="Rectangle 50"/>
            <p:cNvSpPr>
              <a:spLocks noChangeArrowheads="1"/>
            </p:cNvSpPr>
            <p:nvPr/>
          </p:nvSpPr>
          <p:spPr bwMode="auto">
            <a:xfrm>
              <a:off x="3119" y="2909"/>
              <a:ext cx="1887"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a:t>
              </a:r>
              <a:r>
                <a:rPr lang="th-TH" sz="2400" b="1">
                  <a:solidFill>
                    <a:srgbClr val="A8001C"/>
                  </a:solidFill>
                  <a:latin typeface="Comic Sans MS" charset="0"/>
                </a:rPr>
                <a:t>ใต้</a:t>
              </a:r>
              <a:r>
                <a:rPr lang="en-US" sz="2400" b="1">
                  <a:solidFill>
                    <a:srgbClr val="A8001C"/>
                  </a:solidFill>
                  <a:latin typeface="Comic Sans MS" charset="0"/>
                </a:rPr>
                <a:t>: </a:t>
              </a:r>
              <a:r>
                <a:rPr lang="th-TH" sz="2400" b="1">
                  <a:solidFill>
                    <a:srgbClr val="A8001C"/>
                  </a:solidFill>
                  <a:latin typeface="Comic Sans MS" charset="0"/>
                </a:rPr>
                <a:t>เร​โห​โบ​อัม</a:t>
              </a:r>
              <a:endParaRPr lang="en-US" b="1">
                <a:solidFill>
                  <a:srgbClr val="A8001C"/>
                </a:solidFill>
                <a:latin typeface="Comic Sans MS" charset="0"/>
              </a:endParaRPr>
            </a:p>
          </p:txBody>
        </p:sp>
      </p:grpSp>
      <p:grpSp>
        <p:nvGrpSpPr>
          <p:cNvPr id="6" name="Group 195"/>
          <p:cNvGrpSpPr>
            <a:grpSpLocks/>
          </p:cNvGrpSpPr>
          <p:nvPr/>
        </p:nvGrpSpPr>
        <p:grpSpPr bwMode="auto">
          <a:xfrm>
            <a:off x="820738" y="5365750"/>
            <a:ext cx="8118475" cy="458788"/>
            <a:chOff x="517" y="3380"/>
            <a:chExt cx="5114" cy="289"/>
          </a:xfrm>
        </p:grpSpPr>
        <p:sp>
          <p:nvSpPr>
            <p:cNvPr id="459827" name="Rectangle 51"/>
            <p:cNvSpPr>
              <a:spLocks noChangeArrowheads="1"/>
            </p:cNvSpPr>
            <p:nvPr/>
          </p:nvSpPr>
          <p:spPr bwMode="auto">
            <a:xfrm>
              <a:off x="517" y="3380"/>
              <a:ext cx="2012"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a:t>
              </a:r>
              <a:r>
                <a:rPr lang="th-TH" sz="2400" b="1">
                  <a:solidFill>
                    <a:srgbClr val="A8001C"/>
                  </a:solidFill>
                  <a:latin typeface="Comic Sans MS" charset="0"/>
                </a:rPr>
                <a:t>ไม่มีพระราชาที่ดี</a:t>
              </a:r>
              <a:endParaRPr lang="en-US" b="1">
                <a:solidFill>
                  <a:srgbClr val="A8001C"/>
                </a:solidFill>
                <a:latin typeface="Comic Sans MS" charset="0"/>
              </a:endParaRPr>
            </a:p>
          </p:txBody>
        </p:sp>
        <p:sp>
          <p:nvSpPr>
            <p:cNvPr id="459828" name="Rectangle 52"/>
            <p:cNvSpPr>
              <a:spLocks noChangeArrowheads="1"/>
            </p:cNvSpPr>
            <p:nvPr/>
          </p:nvSpPr>
          <p:spPr bwMode="auto">
            <a:xfrm>
              <a:off x="3356" y="3380"/>
              <a:ext cx="2275" cy="289"/>
            </a:xfrm>
            <a:prstGeom prst="rect">
              <a:avLst/>
            </a:prstGeom>
            <a:solidFill>
              <a:schemeClr val="tx1"/>
            </a:solidFill>
            <a:ln w="76200">
              <a:solidFill>
                <a:schemeClr val="accent2"/>
              </a:solidFill>
              <a:miter lim="800000"/>
              <a:headEnd/>
              <a:tailEnd/>
            </a:ln>
            <a:effectLst>
              <a:outerShdw blurRad="63500" dist="38099" dir="2700000" algn="ctr" rotWithShape="0">
                <a:schemeClr val="bg2">
                  <a:alpha val="74997"/>
                </a:schemeClr>
              </a:outerShdw>
            </a:effectLst>
          </p:spPr>
          <p:txBody>
            <a:bodyPr lIns="90487" tIns="44450" rIns="90487" bIns="44450">
              <a:spAutoFit/>
            </a:bodyPr>
            <a:lstStyle/>
            <a:p>
              <a:pPr>
                <a:defRPr/>
              </a:pPr>
              <a:r>
                <a:rPr lang="en-US" sz="2400" b="1">
                  <a:solidFill>
                    <a:srgbClr val="A8001C"/>
                  </a:solidFill>
                  <a:latin typeface="Comic Sans MS" charset="0"/>
                </a:rPr>
                <a:t> </a:t>
              </a:r>
              <a:r>
                <a:rPr lang="th-TH" sz="2400" b="1">
                  <a:solidFill>
                    <a:srgbClr val="A8001C"/>
                  </a:solidFill>
                  <a:latin typeface="Comic Sans MS" charset="0"/>
                </a:rPr>
                <a:t>พระราชาบางองค์ดี</a:t>
              </a:r>
              <a:endParaRPr lang="en-US" b="1">
                <a:solidFill>
                  <a:srgbClr val="A8001C"/>
                </a:solidFill>
                <a:latin typeface="Comic Sans MS" charset="0"/>
              </a:endParaRPr>
            </a:p>
          </p:txBody>
        </p:sp>
      </p:grpSp>
      <p:grpSp>
        <p:nvGrpSpPr>
          <p:cNvPr id="98341" name="Group 133"/>
          <p:cNvGrpSpPr>
            <a:grpSpLocks/>
          </p:cNvGrpSpPr>
          <p:nvPr/>
        </p:nvGrpSpPr>
        <p:grpSpPr bwMode="auto">
          <a:xfrm>
            <a:off x="7951788" y="3436938"/>
            <a:ext cx="1047750" cy="1843087"/>
            <a:chOff x="5009" y="2165"/>
            <a:chExt cx="660" cy="1161"/>
          </a:xfrm>
        </p:grpSpPr>
        <p:grpSp>
          <p:nvGrpSpPr>
            <p:cNvPr id="98362" name="Group 134"/>
            <p:cNvGrpSpPr>
              <a:grpSpLocks/>
            </p:cNvGrpSpPr>
            <p:nvPr/>
          </p:nvGrpSpPr>
          <p:grpSpPr bwMode="auto">
            <a:xfrm>
              <a:off x="5009" y="2165"/>
              <a:ext cx="660" cy="1161"/>
              <a:chOff x="5009" y="2165"/>
              <a:chExt cx="660" cy="1161"/>
            </a:xfrm>
          </p:grpSpPr>
          <p:sp>
            <p:nvSpPr>
              <p:cNvPr id="98364" name="Freeform 135"/>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98365" name="AutoShape 136"/>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98366" name="Rectangle 137"/>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98367" name="Line 138"/>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68" name="Rectangle 139"/>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8369" name="Rectangle 140"/>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98370" name="Line 141"/>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71" name="Line 142"/>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72" name="Line 143"/>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73" name="Line 144"/>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74" name="Line 145"/>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75" name="Line 146"/>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76" name="Line 147"/>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77" name="Line 148"/>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78" name="Line 149"/>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79" name="Line 150"/>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98380" name="Rectangle 151"/>
              <p:cNvSpPr>
                <a:spLocks noChangeArrowheads="1"/>
              </p:cNvSpPr>
              <p:nvPr/>
            </p:nvSpPr>
            <p:spPr bwMode="auto">
              <a:xfrm>
                <a:off x="5009" y="2165"/>
                <a:ext cx="5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98363" name="Rectangle 152"/>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59929" name="Rectangle 153"/>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98343" name="Rectangle 155"/>
          <p:cNvSpPr>
            <a:spLocks noChangeArrowheads="1"/>
          </p:cNvSpPr>
          <p:nvPr/>
        </p:nvSpPr>
        <p:spPr bwMode="auto">
          <a:xfrm>
            <a:off x="8032750" y="3973513"/>
            <a:ext cx="84931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59934" name="Rectangle 158"/>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98345" name="Rectangle 159"/>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sp>
        <p:nvSpPr>
          <p:cNvPr id="98346" name="Text Box 16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98347" name="Text Box 161"/>
          <p:cNvSpPr txBox="1">
            <a:spLocks noChangeArrowheads="1"/>
          </p:cNvSpPr>
          <p:nvPr/>
        </p:nvSpPr>
        <p:spPr bwMode="auto">
          <a:xfrm>
            <a:off x="8602663"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Comic Sans MS" charset="0"/>
            </a:endParaRPr>
          </a:p>
        </p:txBody>
      </p:sp>
      <p:grpSp>
        <p:nvGrpSpPr>
          <p:cNvPr id="98348" name="Group 162"/>
          <p:cNvGrpSpPr>
            <a:grpSpLocks/>
          </p:cNvGrpSpPr>
          <p:nvPr/>
        </p:nvGrpSpPr>
        <p:grpSpPr bwMode="auto">
          <a:xfrm>
            <a:off x="8061325" y="4151313"/>
            <a:ext cx="931863" cy="377825"/>
            <a:chOff x="5078" y="2615"/>
            <a:chExt cx="587" cy="238"/>
          </a:xfrm>
        </p:grpSpPr>
        <p:sp>
          <p:nvSpPr>
            <p:cNvPr id="98359" name="Rectangle 16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98360" name="Rectangle 16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98361" name="Rectangle 165"/>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59942" name="Rectangle 166"/>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46</a:t>
            </a:r>
          </a:p>
        </p:txBody>
      </p:sp>
      <p:sp>
        <p:nvSpPr>
          <p:cNvPr id="98350" name="Text Box 167"/>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59945" name="Rectangle 169"/>
          <p:cNvSpPr>
            <a:spLocks noChangeArrowheads="1"/>
          </p:cNvSpPr>
          <p:nvPr/>
        </p:nvSpPr>
        <p:spPr bwMode="auto">
          <a:xfrm>
            <a:off x="6188075" y="2247900"/>
            <a:ext cx="2849563" cy="942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pitchFamily="-112" charset="0"/>
                <a:ea typeface="+mn-ea"/>
                <a:cs typeface="+mn-cs"/>
              </a:rPr>
              <a:t>2 Sam 7:4-16</a:t>
            </a:r>
          </a:p>
          <a:p>
            <a:pPr>
              <a:defRPr/>
            </a:pPr>
            <a:r>
              <a:rPr lang="en-US" b="1" i="1">
                <a:solidFill>
                  <a:schemeClr val="tx1"/>
                </a:solidFill>
                <a:latin typeface="Helvetica" pitchFamily="-112" charset="0"/>
                <a:ea typeface="+mn-ea"/>
                <a:cs typeface="+mn-cs"/>
              </a:rPr>
              <a:t>1 Chron 17:3-15</a:t>
            </a:r>
          </a:p>
        </p:txBody>
      </p:sp>
      <p:sp>
        <p:nvSpPr>
          <p:cNvPr id="459978" name="Oval 202"/>
          <p:cNvSpPr>
            <a:spLocks noChangeArrowheads="1"/>
          </p:cNvSpPr>
          <p:nvPr/>
        </p:nvSpPr>
        <p:spPr bwMode="auto">
          <a:xfrm>
            <a:off x="3205163" y="4116388"/>
            <a:ext cx="3001962" cy="569912"/>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98353" name="Group 106"/>
          <p:cNvGrpSpPr>
            <a:grpSpLocks/>
          </p:cNvGrpSpPr>
          <p:nvPr/>
        </p:nvGrpSpPr>
        <p:grpSpPr bwMode="auto">
          <a:xfrm>
            <a:off x="519113" y="117475"/>
            <a:ext cx="854075" cy="1720850"/>
            <a:chOff x="519113" y="312738"/>
            <a:chExt cx="854075" cy="1910769"/>
          </a:xfrm>
        </p:grpSpPr>
        <p:sp>
          <p:nvSpPr>
            <p:cNvPr id="108" name="Rectangle 107"/>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09"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8" name="Text Box 95"/>
          <p:cNvSpPr txBox="1">
            <a:spLocks noChangeArrowheads="1"/>
          </p:cNvSpPr>
          <p:nvPr/>
        </p:nvSpPr>
        <p:spPr bwMode="auto">
          <a:xfrm>
            <a:off x="6273800" y="34972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charset="0"/>
                <a:ea typeface="Times New Roman" charset="0"/>
                <a:cs typeface="Times New Roman" charset="0"/>
              </a:rPr>
              <a:t>NC</a:t>
            </a:r>
          </a:p>
        </p:txBody>
      </p:sp>
      <p:sp>
        <p:nvSpPr>
          <p:cNvPr id="2" name="Title 1"/>
          <p:cNvSpPr>
            <a:spLocks noGrp="1"/>
          </p:cNvSpPr>
          <p:nvPr>
            <p:ph type="title" idx="4294967295"/>
          </p:nvPr>
        </p:nvSpPr>
        <p:spPr>
          <a:xfrm>
            <a:off x="2014538" y="0"/>
            <a:ext cx="3616325" cy="393700"/>
          </a:xfrm>
          <a:prstGeom prst="rect">
            <a:avLst/>
          </a:prstGeom>
        </p:spPr>
        <p:txBody>
          <a:bodyPr/>
          <a:lstStyle/>
          <a:p>
            <a:pPr>
              <a:defRPr/>
            </a:pPr>
            <a:r>
              <a:rPr lang="en-US" sz="1600" b="1">
                <a:solidFill>
                  <a:srgbClr val="FFFFFF"/>
                </a:solidFill>
                <a:effectLst/>
                <a:latin typeface="Comic Sans MS" charset="0"/>
                <a:ea typeface="ＭＳ Ｐゴシック" charset="0"/>
                <a:cs typeface="ＭＳ Ｐゴシック" charset="0"/>
              </a:rPr>
              <a:t>1 </a:t>
            </a:r>
            <a:r>
              <a:rPr lang="th-TH" sz="1600" b="1">
                <a:solidFill>
                  <a:srgbClr val="FFFFFF"/>
                </a:solidFill>
                <a:effectLst/>
                <a:latin typeface="Comic Sans MS" charset="0"/>
                <a:ea typeface="ＭＳ Ｐゴシック" charset="0"/>
                <a:cs typeface="ＭＳ Ｐゴシック" charset="0"/>
              </a:rPr>
              <a:t>พกษ.</a:t>
            </a:r>
            <a:r>
              <a:rPr lang="en-US" sz="1600" b="1">
                <a:solidFill>
                  <a:srgbClr val="FFFFFF"/>
                </a:solidFill>
                <a:effectLst/>
                <a:latin typeface="Comic Sans MS" charset="0"/>
                <a:ea typeface="ＭＳ Ｐゴシック" charset="0"/>
                <a:cs typeface="ＭＳ Ｐゴシック" charset="0"/>
              </a:rPr>
              <a:t> 12 </a:t>
            </a:r>
            <a:r>
              <a:rPr lang="th-TH" sz="1600" b="1">
                <a:solidFill>
                  <a:srgbClr val="FFFFFF"/>
                </a:solidFill>
                <a:effectLst/>
                <a:latin typeface="Comic Sans MS" charset="0"/>
                <a:ea typeface="ＭＳ Ｐゴシック" charset="0"/>
                <a:cs typeface="ＭＳ Ｐゴシック" charset="0"/>
              </a:rPr>
              <a:t>ถึง</a:t>
            </a:r>
            <a:r>
              <a:rPr lang="en-US" sz="1600" b="1">
                <a:solidFill>
                  <a:srgbClr val="FFFFFF"/>
                </a:solidFill>
                <a:effectLst/>
                <a:latin typeface="Comic Sans MS" charset="0"/>
                <a:ea typeface="ＭＳ Ｐゴシック" charset="0"/>
                <a:cs typeface="ＭＳ Ｐゴシック" charset="0"/>
              </a:rPr>
              <a:t> 2 </a:t>
            </a:r>
            <a:r>
              <a:rPr lang="th-TH" sz="1600" b="1">
                <a:solidFill>
                  <a:srgbClr val="FFFFFF"/>
                </a:solidFill>
                <a:effectLst/>
                <a:latin typeface="Comic Sans MS" charset="0"/>
                <a:ea typeface="ＭＳ Ｐゴシック" charset="0"/>
                <a:cs typeface="ＭＳ Ｐゴシック" charset="0"/>
              </a:rPr>
              <a:t>พกษ.</a:t>
            </a:r>
            <a:r>
              <a:rPr lang="en-US" sz="1600" b="1">
                <a:solidFill>
                  <a:srgbClr val="FFFFFF"/>
                </a:solidFill>
                <a:effectLst/>
                <a:latin typeface="Comic Sans MS" charset="0"/>
                <a:ea typeface="ＭＳ Ｐゴシック" charset="0"/>
                <a:cs typeface="ＭＳ Ｐゴシック" charset="0"/>
              </a:rPr>
              <a:t> 24</a:t>
            </a:r>
            <a:endParaRPr lang="en-US">
              <a:latin typeface="Times" charset="0"/>
              <a:ea typeface="ＭＳ Ｐゴシック" charset="0"/>
              <a:cs typeface="ＭＳ Ｐゴシック" charset="0"/>
            </a:endParaRPr>
          </a:p>
        </p:txBody>
      </p:sp>
      <p:sp>
        <p:nvSpPr>
          <p:cNvPr id="98356"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59788"/>
                                        </p:tgtEl>
                                        <p:attrNameLst>
                                          <p:attrName>style.visibility</p:attrName>
                                        </p:attrNameLst>
                                      </p:cBhvr>
                                      <p:to>
                                        <p:strVal val="visible"/>
                                      </p:to>
                                    </p:set>
                                    <p:anim calcmode="lin" valueType="num">
                                      <p:cBhvr>
                                        <p:cTn id="7" dur="500" fill="hold"/>
                                        <p:tgtEl>
                                          <p:spTgt spid="459788"/>
                                        </p:tgtEl>
                                        <p:attrNameLst>
                                          <p:attrName>ppt_x</p:attrName>
                                        </p:attrNameLst>
                                      </p:cBhvr>
                                      <p:tavLst>
                                        <p:tav tm="0">
                                          <p:val>
                                            <p:strVal val="#ppt_x-#ppt_w/2"/>
                                          </p:val>
                                        </p:tav>
                                        <p:tav tm="100000">
                                          <p:val>
                                            <p:strVal val="#ppt_x"/>
                                          </p:val>
                                        </p:tav>
                                      </p:tavLst>
                                    </p:anim>
                                    <p:anim calcmode="lin" valueType="num">
                                      <p:cBhvr>
                                        <p:cTn id="8" dur="500" fill="hold"/>
                                        <p:tgtEl>
                                          <p:spTgt spid="459788"/>
                                        </p:tgtEl>
                                        <p:attrNameLst>
                                          <p:attrName>ppt_y</p:attrName>
                                        </p:attrNameLst>
                                      </p:cBhvr>
                                      <p:tavLst>
                                        <p:tav tm="0">
                                          <p:val>
                                            <p:strVal val="#ppt_y"/>
                                          </p:val>
                                        </p:tav>
                                        <p:tav tm="100000">
                                          <p:val>
                                            <p:strVal val="#ppt_y"/>
                                          </p:val>
                                        </p:tav>
                                      </p:tavLst>
                                    </p:anim>
                                    <p:anim calcmode="lin" valueType="num">
                                      <p:cBhvr>
                                        <p:cTn id="9" dur="500" fill="hold"/>
                                        <p:tgtEl>
                                          <p:spTgt spid="459788"/>
                                        </p:tgtEl>
                                        <p:attrNameLst>
                                          <p:attrName>ppt_w</p:attrName>
                                        </p:attrNameLst>
                                      </p:cBhvr>
                                      <p:tavLst>
                                        <p:tav tm="0">
                                          <p:val>
                                            <p:fltVal val="0"/>
                                          </p:val>
                                        </p:tav>
                                        <p:tav tm="100000">
                                          <p:val>
                                            <p:strVal val="#ppt_w"/>
                                          </p:val>
                                        </p:tav>
                                      </p:tavLst>
                                    </p:anim>
                                    <p:anim calcmode="lin" valueType="num">
                                      <p:cBhvr>
                                        <p:cTn id="10" dur="500" fill="hold"/>
                                        <p:tgtEl>
                                          <p:spTgt spid="459788"/>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59978"/>
                                        </p:tgtEl>
                                        <p:attrNameLst>
                                          <p:attrName>style.visibility</p:attrName>
                                        </p:attrNameLst>
                                      </p:cBhvr>
                                      <p:to>
                                        <p:strVal val="visible"/>
                                      </p:to>
                                    </p:set>
                                    <p:animEffect transition="in" filter="fade">
                                      <p:cBhvr>
                                        <p:cTn id="14" dur="500"/>
                                        <p:tgtEl>
                                          <p:spTgt spid="459978"/>
                                        </p:tgtEl>
                                      </p:cBhvr>
                                    </p:animEffect>
                                  </p:childTnLst>
                                </p:cTn>
                              </p:par>
                            </p:childTnLst>
                          </p:cTn>
                        </p:par>
                        <p:par>
                          <p:cTn id="15" fill="hold" nodeType="afterGroup">
                            <p:stCondLst>
                              <p:cond delay="1000"/>
                            </p:stCondLst>
                            <p:childTnLst>
                              <p:par>
                                <p:cTn id="16" presetID="23" presetClass="entr" presetSubtype="272"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strVal val="2/3*#ppt_w"/>
                                          </p:val>
                                        </p:tav>
                                        <p:tav tm="100000">
                                          <p:val>
                                            <p:strVal val="#ppt_w"/>
                                          </p:val>
                                        </p:tav>
                                      </p:tavLst>
                                    </p:anim>
                                    <p:anim calcmode="lin" valueType="num">
                                      <p:cBhvr>
                                        <p:cTn id="19" dur="500" fill="hold"/>
                                        <p:tgtEl>
                                          <p:spTgt spid="5"/>
                                        </p:tgtEl>
                                        <p:attrNameLst>
                                          <p:attrName>ppt_h</p:attrName>
                                        </p:attrNameLst>
                                      </p:cBhvr>
                                      <p:tavLst>
                                        <p:tav tm="0">
                                          <p:val>
                                            <p:strVal val="2/3*#ppt_h"/>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272"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strVal val="2/3*#ppt_w"/>
                                          </p:val>
                                        </p:tav>
                                        <p:tav tm="100000">
                                          <p:val>
                                            <p:strVal val="#ppt_w"/>
                                          </p:val>
                                        </p:tav>
                                      </p:tavLst>
                                    </p:anim>
                                    <p:anim calcmode="lin" valueType="num">
                                      <p:cBhvr>
                                        <p:cTn id="25" dur="500" fill="hold"/>
                                        <p:tgtEl>
                                          <p:spTgt spid="6"/>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9788" grpId="0" autoUpdateAnimBg="0"/>
      <p:bldP spid="4599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Line 2"/>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8194" name="Rectangle 3"/>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8195" name="Rectangle 4"/>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8196" name="Text Box 8"/>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638985" name="Rectangle 9"/>
          <p:cNvSpPr>
            <a:spLocks noChangeArrowheads="1"/>
          </p:cNvSpPr>
          <p:nvPr/>
        </p:nvSpPr>
        <p:spPr bwMode="auto">
          <a:xfrm>
            <a:off x="81105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03</a:t>
            </a:r>
          </a:p>
        </p:txBody>
      </p:sp>
      <p:sp>
        <p:nvSpPr>
          <p:cNvPr id="638987" name="Text Box 11"/>
          <p:cNvSpPr txBox="1">
            <a:spLocks noChangeArrowheads="1"/>
          </p:cNvSpPr>
          <p:nvPr/>
        </p:nvSpPr>
        <p:spPr bwMode="auto">
          <a:xfrm>
            <a:off x="3421063" y="661988"/>
            <a:ext cx="500062" cy="5213350"/>
          </a:xfrm>
          <a:prstGeom prst="rect">
            <a:avLst/>
          </a:prstGeom>
          <a:noFill/>
          <a:ln w="12700">
            <a:noFill/>
            <a:miter lim="800000"/>
            <a:headEnd/>
            <a:tailEnd/>
          </a:ln>
          <a:effectLst>
            <a:outerShdw blurRad="63500" dist="91581" dir="3378596"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33600" b="1">
                <a:solidFill>
                  <a:srgbClr val="1CFF23"/>
                </a:solidFill>
                <a:latin typeface="Arial" charset="0"/>
              </a:rPr>
              <a:t>?</a:t>
            </a:r>
          </a:p>
        </p:txBody>
      </p:sp>
      <p:sp>
        <p:nvSpPr>
          <p:cNvPr id="638989" name="Text Box 13"/>
          <p:cNvSpPr txBox="1">
            <a:spLocks noChangeArrowheads="1"/>
          </p:cNvSpPr>
          <p:nvPr/>
        </p:nvSpPr>
        <p:spPr bwMode="auto">
          <a:xfrm>
            <a:off x="828675" y="536575"/>
            <a:ext cx="7454900" cy="56784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6600" dirty="0">
                <a:solidFill>
                  <a:srgbClr val="FFFF00"/>
                </a:solidFill>
                <a:latin typeface="Comic Sans MS" charset="0"/>
              </a:rPr>
              <a:t>คำถาม</a:t>
            </a:r>
            <a:r>
              <a:rPr lang="en-US" sz="6600" dirty="0">
                <a:solidFill>
                  <a:srgbClr val="FFFF00"/>
                </a:solidFill>
                <a:latin typeface="Comic Sans MS" charset="0"/>
              </a:rPr>
              <a:t>:</a:t>
            </a:r>
          </a:p>
          <a:p>
            <a:pPr algn="ctr">
              <a:spcBef>
                <a:spcPct val="50000"/>
              </a:spcBef>
              <a:defRPr/>
            </a:pPr>
            <a:r>
              <a:rPr lang="en-US" sz="6600" dirty="0">
                <a:solidFill>
                  <a:srgbClr val="FFFF00"/>
                </a:solidFill>
                <a:latin typeface="Comic Sans MS" charset="0"/>
              </a:rPr>
              <a:t> </a:t>
            </a:r>
            <a:r>
              <a:rPr lang="th-TH" sz="6600" dirty="0">
                <a:solidFill>
                  <a:srgbClr val="FFFF00"/>
                </a:solidFill>
                <a:latin typeface="Comic Sans MS" charset="0"/>
              </a:rPr>
              <a:t>คุณคิดว่าอะไร</a:t>
            </a:r>
          </a:p>
          <a:p>
            <a:pPr algn="ctr">
              <a:spcBef>
                <a:spcPct val="50000"/>
              </a:spcBef>
              <a:defRPr/>
            </a:pPr>
            <a:r>
              <a:rPr lang="th-TH" sz="6600" dirty="0">
                <a:solidFill>
                  <a:srgbClr val="FFFF00"/>
                </a:solidFill>
                <a:latin typeface="Comic Sans MS" charset="0"/>
              </a:rPr>
              <a:t>จะเกิดขึ้น</a:t>
            </a:r>
          </a:p>
          <a:p>
            <a:pPr algn="ctr">
              <a:spcBef>
                <a:spcPct val="50000"/>
              </a:spcBef>
              <a:defRPr/>
            </a:pPr>
            <a:r>
              <a:rPr lang="th-TH" sz="6600" dirty="0">
                <a:solidFill>
                  <a:srgbClr val="FFFF00"/>
                </a:solidFill>
                <a:latin typeface="Comic Sans MS" charset="0"/>
              </a:rPr>
              <a:t>และเมื่อไร</a:t>
            </a:r>
            <a:r>
              <a:rPr lang="en-US" sz="6600" dirty="0">
                <a:solidFill>
                  <a:srgbClr val="FFFF00"/>
                </a:solidFill>
                <a:latin typeface="Comic Sans MS" charset="0"/>
              </a:rPr>
              <a:t>….</a:t>
            </a:r>
          </a:p>
        </p:txBody>
      </p:sp>
      <p:grpSp>
        <p:nvGrpSpPr>
          <p:cNvPr id="8200" name="Group 11"/>
          <p:cNvGrpSpPr>
            <a:grpSpLocks/>
          </p:cNvGrpSpPr>
          <p:nvPr/>
        </p:nvGrpSpPr>
        <p:grpSpPr bwMode="auto">
          <a:xfrm>
            <a:off x="519113" y="117475"/>
            <a:ext cx="854075" cy="1720850"/>
            <a:chOff x="519113" y="312738"/>
            <a:chExt cx="854075" cy="1910769"/>
          </a:xfrm>
        </p:grpSpPr>
        <p:sp>
          <p:nvSpPr>
            <p:cNvPr id="13" name="Rectangle 1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38987"/>
                                        </p:tgtEl>
                                        <p:attrNameLst>
                                          <p:attrName>style.visibility</p:attrName>
                                        </p:attrNameLst>
                                      </p:cBhvr>
                                      <p:to>
                                        <p:strVal val="visible"/>
                                      </p:to>
                                    </p:set>
                                    <p:animEffect transition="in" filter="fade">
                                      <p:cBhvr>
                                        <p:cTn id="7" dur="1000"/>
                                        <p:tgtEl>
                                          <p:spTgt spid="638987"/>
                                        </p:tgtEl>
                                      </p:cBhvr>
                                    </p:animEffect>
                                  </p:childTnLst>
                                </p:cTn>
                              </p:par>
                            </p:childTnLst>
                          </p:cTn>
                        </p:par>
                        <p:par>
                          <p:cTn id="8" fill="hold" nodeType="afterGroup">
                            <p:stCondLst>
                              <p:cond delay="1000"/>
                            </p:stCondLst>
                            <p:childTnLst>
                              <p:par>
                                <p:cTn id="9" presetID="4" presetClass="entr" presetSubtype="16" fill="hold" grpId="0" nodeType="afterEffect">
                                  <p:stCondLst>
                                    <p:cond delay="0"/>
                                  </p:stCondLst>
                                  <p:childTnLst>
                                    <p:set>
                                      <p:cBhvr>
                                        <p:cTn id="10" dur="1" fill="hold">
                                          <p:stCondLst>
                                            <p:cond delay="0"/>
                                          </p:stCondLst>
                                        </p:cTn>
                                        <p:tgtEl>
                                          <p:spTgt spid="638989"/>
                                        </p:tgtEl>
                                        <p:attrNameLst>
                                          <p:attrName>style.visibility</p:attrName>
                                        </p:attrNameLst>
                                      </p:cBhvr>
                                      <p:to>
                                        <p:strVal val="visible"/>
                                      </p:to>
                                    </p:set>
                                    <p:animEffect transition="in" filter="box(in)">
                                      <p:cBhvr>
                                        <p:cTn id="11" dur="500"/>
                                        <p:tgtEl>
                                          <p:spTgt spid="638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87" grpId="0"/>
      <p:bldP spid="63898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0353" name="Group 113"/>
          <p:cNvGrpSpPr>
            <a:grpSpLocks/>
          </p:cNvGrpSpPr>
          <p:nvPr/>
        </p:nvGrpSpPr>
        <p:grpSpPr bwMode="auto">
          <a:xfrm>
            <a:off x="6134100" y="1287463"/>
            <a:ext cx="1289050" cy="1435100"/>
            <a:chOff x="1084" y="711"/>
            <a:chExt cx="2950" cy="2769"/>
          </a:xfrm>
        </p:grpSpPr>
        <p:grpSp>
          <p:nvGrpSpPr>
            <p:cNvPr id="100448" name="Group 114"/>
            <p:cNvGrpSpPr>
              <a:grpSpLocks/>
            </p:cNvGrpSpPr>
            <p:nvPr/>
          </p:nvGrpSpPr>
          <p:grpSpPr bwMode="auto">
            <a:xfrm>
              <a:off x="1084" y="711"/>
              <a:ext cx="2950" cy="2769"/>
              <a:chOff x="2707" y="548"/>
              <a:chExt cx="2950" cy="2769"/>
            </a:xfrm>
          </p:grpSpPr>
          <p:grpSp>
            <p:nvGrpSpPr>
              <p:cNvPr id="100454" name="Group 115"/>
              <p:cNvGrpSpPr>
                <a:grpSpLocks/>
              </p:cNvGrpSpPr>
              <p:nvPr/>
            </p:nvGrpSpPr>
            <p:grpSpPr bwMode="auto">
              <a:xfrm>
                <a:off x="3180" y="1046"/>
                <a:ext cx="2105" cy="1421"/>
                <a:chOff x="578" y="2316"/>
                <a:chExt cx="2105" cy="1421"/>
              </a:xfrm>
            </p:grpSpPr>
            <p:sp>
              <p:nvSpPr>
                <p:cNvPr id="10045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045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00455"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0449"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50"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51"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52"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53"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0354" name="Group 113"/>
          <p:cNvGrpSpPr>
            <a:grpSpLocks/>
          </p:cNvGrpSpPr>
          <p:nvPr/>
        </p:nvGrpSpPr>
        <p:grpSpPr bwMode="auto">
          <a:xfrm>
            <a:off x="6091238" y="3305175"/>
            <a:ext cx="1289050" cy="1435100"/>
            <a:chOff x="1084" y="711"/>
            <a:chExt cx="2950" cy="2769"/>
          </a:xfrm>
        </p:grpSpPr>
        <p:grpSp>
          <p:nvGrpSpPr>
            <p:cNvPr id="100438" name="Group 114"/>
            <p:cNvGrpSpPr>
              <a:grpSpLocks/>
            </p:cNvGrpSpPr>
            <p:nvPr/>
          </p:nvGrpSpPr>
          <p:grpSpPr bwMode="auto">
            <a:xfrm>
              <a:off x="1084" y="711"/>
              <a:ext cx="2950" cy="2769"/>
              <a:chOff x="2707" y="548"/>
              <a:chExt cx="2950" cy="2769"/>
            </a:xfrm>
          </p:grpSpPr>
          <p:grpSp>
            <p:nvGrpSpPr>
              <p:cNvPr id="100444" name="Group 115"/>
              <p:cNvGrpSpPr>
                <a:grpSpLocks/>
              </p:cNvGrpSpPr>
              <p:nvPr/>
            </p:nvGrpSpPr>
            <p:grpSpPr bwMode="auto">
              <a:xfrm>
                <a:off x="3180" y="1046"/>
                <a:ext cx="2105" cy="1421"/>
                <a:chOff x="578" y="2316"/>
                <a:chExt cx="2105" cy="1421"/>
              </a:xfrm>
            </p:grpSpPr>
            <p:sp>
              <p:nvSpPr>
                <p:cNvPr id="100446" name="Freeform 11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0447" name="Freeform 11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pic>
            <p:nvPicPr>
              <p:cNvPr id="100445" name="Picture 118"/>
              <p:cNvPicPr>
                <a:picLocks noChangeArrowheads="1"/>
              </p:cNvPicPr>
              <p:nvPr/>
            </p:nvPicPr>
            <p:blipFill>
              <a:blip r:embed="rId4" cstate="screen">
                <a:lum bright="-14000"/>
                <a:alphaModFix amt="0"/>
                <a:extLst>
                  <a:ext uri="{28A0092B-C50C-407E-A947-70E740481C1C}">
                    <a14:useLocalDpi xmlns:a14="http://schemas.microsoft.com/office/drawing/2010/main"/>
                  </a:ext>
                </a:extLst>
              </a:blip>
              <a:srcRect/>
              <a:stretch>
                <a:fillRect/>
              </a:stretch>
            </p:blipFill>
            <p:spPr bwMode="auto">
              <a:xfrm>
                <a:off x="2707" y="548"/>
                <a:ext cx="2950" cy="2769"/>
              </a:xfrm>
              <a:prstGeom prst="rect">
                <a:avLst/>
              </a:prstGeom>
              <a:noFill/>
              <a:ln>
                <a:noFill/>
              </a:ln>
              <a:extLst>
                <a:ext uri="{909E8E84-426E-40dd-AFC4-6F175D3DCCD1}">
                  <a14:hiddenFill xmlns="" xmlns:a14="http://schemas.microsoft.com/office/drawing/2010/main">
                    <a:solidFill>
                      <a:srgbClr val="FFFFFF">
                        <a:alpha val="0"/>
                      </a:srgbClr>
                    </a:solidFill>
                  </a14:hiddenFill>
                </a:ext>
                <a:ext uri="{91240B29-F687-4f45-9708-019B960494DF}">
                  <a14:hiddenLine xmlns="" xmlns:a14="http://schemas.microsoft.com/office/drawing/2010/main" w="12700">
                    <a:solidFill>
                      <a:srgbClr val="000000"/>
                    </a:solidFill>
                    <a:miter lim="800000"/>
                    <a:headEnd/>
                    <a:tailEnd/>
                  </a14:hiddenLine>
                </a:ext>
              </a:extLst>
            </p:spPr>
          </p:pic>
        </p:grpSp>
        <p:sp>
          <p:nvSpPr>
            <p:cNvPr id="100439" name="Freeform 119"/>
            <p:cNvSpPr>
              <a:spLocks/>
            </p:cNvSpPr>
            <p:nvPr/>
          </p:nvSpPr>
          <p:spPr bwMode="auto">
            <a:xfrm>
              <a:off x="1616" y="2649"/>
              <a:ext cx="88" cy="277"/>
            </a:xfrm>
            <a:custGeom>
              <a:avLst/>
              <a:gdLst>
                <a:gd name="T0" fmla="*/ 178 w 85"/>
                <a:gd name="T1" fmla="*/ 4 h 318"/>
                <a:gd name="T2" fmla="*/ 155 w 85"/>
                <a:gd name="T3" fmla="*/ 3 h 318"/>
                <a:gd name="T4" fmla="*/ 117 w 85"/>
                <a:gd name="T5" fmla="*/ 3 h 318"/>
                <a:gd name="T6" fmla="*/ 134 w 85"/>
                <a:gd name="T7" fmla="*/ 3 h 318"/>
                <a:gd name="T8" fmla="*/ 155 w 85"/>
                <a:gd name="T9" fmla="*/ 3 h 318"/>
                <a:gd name="T10" fmla="*/ 92 w 85"/>
                <a:gd name="T11" fmla="*/ 3 h 318"/>
                <a:gd name="T12" fmla="*/ 92 w 85"/>
                <a:gd name="T13" fmla="*/ 3 h 318"/>
                <a:gd name="T14" fmla="*/ 117 w 85"/>
                <a:gd name="T15" fmla="*/ 5 h 318"/>
                <a:gd name="T16" fmla="*/ 69 w 85"/>
                <a:gd name="T17" fmla="*/ 4 h 318"/>
                <a:gd name="T18" fmla="*/ 92 w 85"/>
                <a:gd name="T19" fmla="*/ 3 h 318"/>
                <a:gd name="T20" fmla="*/ 117 w 85"/>
                <a:gd name="T21" fmla="*/ 4 h 318"/>
                <a:gd name="T22" fmla="*/ 92 w 85"/>
                <a:gd name="T23" fmla="*/ 3 h 318"/>
                <a:gd name="T24" fmla="*/ 117 w 85"/>
                <a:gd name="T25" fmla="*/ 4 h 318"/>
                <a:gd name="T26" fmla="*/ 92 w 85"/>
                <a:gd name="T27" fmla="*/ 3 h 318"/>
                <a:gd name="T28" fmla="*/ 117 w 85"/>
                <a:gd name="T29" fmla="*/ 3 h 318"/>
                <a:gd name="T30" fmla="*/ 134 w 85"/>
                <a:gd name="T31" fmla="*/ 4 h 318"/>
                <a:gd name="T32" fmla="*/ 178 w 85"/>
                <a:gd name="T33" fmla="*/ 6 h 318"/>
                <a:gd name="T34" fmla="*/ 196 w 85"/>
                <a:gd name="T35" fmla="*/ 7 h 318"/>
                <a:gd name="T36" fmla="*/ 178 w 85"/>
                <a:gd name="T37" fmla="*/ 8 h 318"/>
                <a:gd name="T38" fmla="*/ 155 w 85"/>
                <a:gd name="T39" fmla="*/ 8 h 318"/>
                <a:gd name="T40" fmla="*/ 134 w 85"/>
                <a:gd name="T41" fmla="*/ 9 h 318"/>
                <a:gd name="T42" fmla="*/ 92 w 85"/>
                <a:gd name="T43" fmla="*/ 8 h 318"/>
                <a:gd name="T44" fmla="*/ 69 w 85"/>
                <a:gd name="T45" fmla="*/ 6 h 318"/>
                <a:gd name="T46" fmla="*/ 53 w 85"/>
                <a:gd name="T47" fmla="*/ 7 h 318"/>
                <a:gd name="T48" fmla="*/ 5 w 85"/>
                <a:gd name="T49" fmla="*/ 6 h 318"/>
                <a:gd name="T50" fmla="*/ 92 w 85"/>
                <a:gd name="T51" fmla="*/ 3 h 318"/>
                <a:gd name="T52" fmla="*/ 155 w 85"/>
                <a:gd name="T53" fmla="*/ 4 h 318"/>
                <a:gd name="T54" fmla="*/ 178 w 85"/>
                <a:gd name="T55" fmla="*/ 6 h 318"/>
                <a:gd name="T56" fmla="*/ 155 w 85"/>
                <a:gd name="T57" fmla="*/ 5 h 318"/>
                <a:gd name="T58" fmla="*/ 155 w 85"/>
                <a:gd name="T59" fmla="*/ 3 h 318"/>
                <a:gd name="T60" fmla="*/ 117 w 85"/>
                <a:gd name="T61" fmla="*/ 3 h 318"/>
                <a:gd name="T62" fmla="*/ 53 w 85"/>
                <a:gd name="T63" fmla="*/ 3 h 318"/>
                <a:gd name="T64" fmla="*/ 92 w 85"/>
                <a:gd name="T65" fmla="*/ 3 h 318"/>
                <a:gd name="T66" fmla="*/ 134 w 85"/>
                <a:gd name="T67" fmla="*/ 3 h 318"/>
                <a:gd name="T68" fmla="*/ 178 w 85"/>
                <a:gd name="T69" fmla="*/ 4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40" name="Freeform 120"/>
            <p:cNvSpPr>
              <a:spLocks/>
            </p:cNvSpPr>
            <p:nvPr/>
          </p:nvSpPr>
          <p:spPr bwMode="auto">
            <a:xfrm>
              <a:off x="1635" y="2647"/>
              <a:ext cx="109" cy="309"/>
            </a:xfrm>
            <a:custGeom>
              <a:avLst/>
              <a:gdLst>
                <a:gd name="T0" fmla="*/ 1 w 105"/>
                <a:gd name="T1" fmla="*/ 0 h 354"/>
                <a:gd name="T2" fmla="*/ 245 w 105"/>
                <a:gd name="T3" fmla="*/ 3 h 354"/>
                <a:gd name="T4" fmla="*/ 192 w 105"/>
                <a:gd name="T5" fmla="*/ 3 h 354"/>
                <a:gd name="T6" fmla="*/ 221 w 105"/>
                <a:gd name="T7" fmla="*/ 3 h 354"/>
                <a:gd name="T8" fmla="*/ 221 w 105"/>
                <a:gd name="T9" fmla="*/ 4 h 354"/>
                <a:gd name="T10" fmla="*/ 256 w 105"/>
                <a:gd name="T11" fmla="*/ 5 h 354"/>
                <a:gd name="T12" fmla="*/ 256 w 105"/>
                <a:gd name="T13" fmla="*/ 7 h 354"/>
                <a:gd name="T14" fmla="*/ 221 w 105"/>
                <a:gd name="T15" fmla="*/ 10 h 354"/>
                <a:gd name="T16" fmla="*/ 182 w 105"/>
                <a:gd name="T17" fmla="*/ 10 h 354"/>
                <a:gd name="T18" fmla="*/ 40 w 105"/>
                <a:gd name="T19" fmla="*/ 9 h 354"/>
                <a:gd name="T20" fmla="*/ 12 w 105"/>
                <a:gd name="T21" fmla="*/ 8 h 354"/>
                <a:gd name="T22" fmla="*/ 40 w 105"/>
                <a:gd name="T23" fmla="*/ 7 h 354"/>
                <a:gd name="T24" fmla="*/ 9 w 105"/>
                <a:gd name="T25" fmla="*/ 3 h 354"/>
                <a:gd name="T26" fmla="*/ 52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41" name="Freeform 121"/>
            <p:cNvSpPr>
              <a:spLocks/>
            </p:cNvSpPr>
            <p:nvPr/>
          </p:nvSpPr>
          <p:spPr bwMode="auto">
            <a:xfrm>
              <a:off x="3008" y="2583"/>
              <a:ext cx="155" cy="328"/>
            </a:xfrm>
            <a:custGeom>
              <a:avLst/>
              <a:gdLst>
                <a:gd name="T0" fmla="*/ 392 w 149"/>
                <a:gd name="T1" fmla="*/ 3 h 376"/>
                <a:gd name="T2" fmla="*/ 372 w 149"/>
                <a:gd name="T3" fmla="*/ 3 h 376"/>
                <a:gd name="T4" fmla="*/ 346 w 149"/>
                <a:gd name="T5" fmla="*/ 3 h 376"/>
                <a:gd name="T6" fmla="*/ 341 w 149"/>
                <a:gd name="T7" fmla="*/ 3 h 376"/>
                <a:gd name="T8" fmla="*/ 291 w 149"/>
                <a:gd name="T9" fmla="*/ 7 h 376"/>
                <a:gd name="T10" fmla="*/ 230 w 149"/>
                <a:gd name="T11" fmla="*/ 9 h 376"/>
                <a:gd name="T12" fmla="*/ 185 w 149"/>
                <a:gd name="T13" fmla="*/ 10 h 376"/>
                <a:gd name="T14" fmla="*/ 155 w 149"/>
                <a:gd name="T15" fmla="*/ 10 h 376"/>
                <a:gd name="T16" fmla="*/ 50 w 149"/>
                <a:gd name="T17" fmla="*/ 10 h 376"/>
                <a:gd name="T18" fmla="*/ 2 w 149"/>
                <a:gd name="T19" fmla="*/ 10 h 376"/>
                <a:gd name="T20" fmla="*/ 5 w 149"/>
                <a:gd name="T21" fmla="*/ 9 h 376"/>
                <a:gd name="T22" fmla="*/ 8 w 149"/>
                <a:gd name="T23" fmla="*/ 7 h 376"/>
                <a:gd name="T24" fmla="*/ 56 w 149"/>
                <a:gd name="T25" fmla="*/ 6 h 376"/>
                <a:gd name="T26" fmla="*/ 92 w 149"/>
                <a:gd name="T27" fmla="*/ 3 h 376"/>
                <a:gd name="T28" fmla="*/ 117 w 149"/>
                <a:gd name="T29" fmla="*/ 3 h 376"/>
                <a:gd name="T30" fmla="*/ 223 w 149"/>
                <a:gd name="T31" fmla="*/ 3 h 376"/>
                <a:gd name="T32" fmla="*/ 341 w 149"/>
                <a:gd name="T33" fmla="*/ 3 h 376"/>
                <a:gd name="T34" fmla="*/ 392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42" name="Freeform 122"/>
            <p:cNvSpPr>
              <a:spLocks/>
            </p:cNvSpPr>
            <p:nvPr/>
          </p:nvSpPr>
          <p:spPr bwMode="auto">
            <a:xfrm>
              <a:off x="1714" y="1020"/>
              <a:ext cx="99" cy="440"/>
            </a:xfrm>
            <a:custGeom>
              <a:avLst/>
              <a:gdLst>
                <a:gd name="T0" fmla="*/ 56 w 96"/>
                <a:gd name="T1" fmla="*/ 14 h 504"/>
                <a:gd name="T2" fmla="*/ 134 w 96"/>
                <a:gd name="T3" fmla="*/ 15 h 504"/>
                <a:gd name="T4" fmla="*/ 160 w 96"/>
                <a:gd name="T5" fmla="*/ 13 h 504"/>
                <a:gd name="T6" fmla="*/ 160 w 96"/>
                <a:gd name="T7" fmla="*/ 9 h 504"/>
                <a:gd name="T8" fmla="*/ 197 w 96"/>
                <a:gd name="T9" fmla="*/ 6 h 504"/>
                <a:gd name="T10" fmla="*/ 212 w 96"/>
                <a:gd name="T11" fmla="*/ 5 h 504"/>
                <a:gd name="T12" fmla="*/ 197 w 96"/>
                <a:gd name="T13" fmla="*/ 3 h 504"/>
                <a:gd name="T14" fmla="*/ 171 w 96"/>
                <a:gd name="T15" fmla="*/ 3 h 504"/>
                <a:gd name="T16" fmla="*/ 62 w 96"/>
                <a:gd name="T17" fmla="*/ 3 h 504"/>
                <a:gd name="T18" fmla="*/ 56 w 96"/>
                <a:gd name="T19" fmla="*/ 3 h 504"/>
                <a:gd name="T20" fmla="*/ 68 w 96"/>
                <a:gd name="T21" fmla="*/ 10 h 504"/>
                <a:gd name="T22" fmla="*/ 86 w 96"/>
                <a:gd name="T23" fmla="*/ 12 h 504"/>
                <a:gd name="T24" fmla="*/ 52 w 96"/>
                <a:gd name="T25" fmla="*/ 14 h 504"/>
                <a:gd name="T26" fmla="*/ 56 w 96"/>
                <a:gd name="T27" fmla="*/ 14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0443" name="Freeform 123"/>
            <p:cNvSpPr>
              <a:spLocks/>
            </p:cNvSpPr>
            <p:nvPr/>
          </p:nvSpPr>
          <p:spPr bwMode="auto">
            <a:xfrm>
              <a:off x="3431" y="1007"/>
              <a:ext cx="156" cy="358"/>
            </a:xfrm>
            <a:custGeom>
              <a:avLst/>
              <a:gdLst>
                <a:gd name="T0" fmla="*/ 5 w 150"/>
                <a:gd name="T1" fmla="*/ 11 h 410"/>
                <a:gd name="T2" fmla="*/ 112 w 150"/>
                <a:gd name="T3" fmla="*/ 12 h 410"/>
                <a:gd name="T4" fmla="*/ 222 w 150"/>
                <a:gd name="T5" fmla="*/ 11 h 410"/>
                <a:gd name="T6" fmla="*/ 260 w 150"/>
                <a:gd name="T7" fmla="*/ 10 h 410"/>
                <a:gd name="T8" fmla="*/ 318 w 150"/>
                <a:gd name="T9" fmla="*/ 8 h 410"/>
                <a:gd name="T10" fmla="*/ 356 w 150"/>
                <a:gd name="T11" fmla="*/ 7 h 410"/>
                <a:gd name="T12" fmla="*/ 375 w 150"/>
                <a:gd name="T13" fmla="*/ 6 h 410"/>
                <a:gd name="T14" fmla="*/ 385 w 150"/>
                <a:gd name="T15" fmla="*/ 3 h 410"/>
                <a:gd name="T16" fmla="*/ 400 w 150"/>
                <a:gd name="T17" fmla="*/ 3 h 410"/>
                <a:gd name="T18" fmla="*/ 405 w 150"/>
                <a:gd name="T19" fmla="*/ 3 h 410"/>
                <a:gd name="T20" fmla="*/ 360 w 150"/>
                <a:gd name="T21" fmla="*/ 0 h 410"/>
                <a:gd name="T22" fmla="*/ 260 w 150"/>
                <a:gd name="T23" fmla="*/ 3 h 410"/>
                <a:gd name="T24" fmla="*/ 213 w 150"/>
                <a:gd name="T25" fmla="*/ 3 h 410"/>
                <a:gd name="T26" fmla="*/ 184 w 150"/>
                <a:gd name="T27" fmla="*/ 3 h 410"/>
                <a:gd name="T28" fmla="*/ 159 w 150"/>
                <a:gd name="T29" fmla="*/ 4 h 410"/>
                <a:gd name="T30" fmla="*/ 116 w 150"/>
                <a:gd name="T31" fmla="*/ 7 h 410"/>
                <a:gd name="T32" fmla="*/ 112 w 150"/>
                <a:gd name="T33" fmla="*/ 7 h 410"/>
                <a:gd name="T34" fmla="*/ 92 w 150"/>
                <a:gd name="T35" fmla="*/ 7 h 410"/>
                <a:gd name="T36" fmla="*/ 85 w 150"/>
                <a:gd name="T37" fmla="*/ 8 h 410"/>
                <a:gd name="T38" fmla="*/ 76 w 150"/>
                <a:gd name="T39" fmla="*/ 8 h 410"/>
                <a:gd name="T40" fmla="*/ 46 w 150"/>
                <a:gd name="T41" fmla="*/ 10 h 410"/>
                <a:gd name="T42" fmla="*/ 10 w 150"/>
                <a:gd name="T43" fmla="*/ 11 h 410"/>
                <a:gd name="T44" fmla="*/ 2 w 150"/>
                <a:gd name="T45" fmla="*/ 11 h 410"/>
                <a:gd name="T46" fmla="*/ 5 w 150"/>
                <a:gd name="T47" fmla="*/ 11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134" name="Text Box 168"/>
          <p:cNvSpPr txBox="1">
            <a:spLocks noChangeArrowheads="1"/>
          </p:cNvSpPr>
          <p:nvPr/>
        </p:nvSpPr>
        <p:spPr bwMode="auto">
          <a:xfrm>
            <a:off x="6327775" y="1590675"/>
            <a:ext cx="814388" cy="579438"/>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ctr">
              <a:spcBef>
                <a:spcPct val="50000"/>
              </a:spcBef>
              <a:defRPr/>
            </a:pPr>
            <a:r>
              <a:rPr lang="en-US" sz="3200" b="1" i="1" dirty="0">
                <a:solidFill>
                  <a:schemeClr val="tx1"/>
                </a:solidFill>
                <a:latin typeface="Kosher-Normal" pitchFamily="-112" charset="0"/>
                <a:ea typeface="+mn-ea"/>
                <a:cs typeface="+mn-cs"/>
              </a:rPr>
              <a:t>DC</a:t>
            </a:r>
          </a:p>
        </p:txBody>
      </p:sp>
      <p:sp>
        <p:nvSpPr>
          <p:cNvPr id="135" name="Text Box 95"/>
          <p:cNvSpPr txBox="1">
            <a:spLocks noChangeArrowheads="1"/>
          </p:cNvSpPr>
          <p:nvPr/>
        </p:nvSpPr>
        <p:spPr bwMode="auto">
          <a:xfrm>
            <a:off x="6273800" y="34972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algn="ctr">
              <a:spcBef>
                <a:spcPct val="50000"/>
              </a:spcBef>
              <a:defRPr/>
            </a:pPr>
            <a:r>
              <a:rPr lang="en-US" sz="4000" i="1" dirty="0">
                <a:solidFill>
                  <a:schemeClr val="tx1"/>
                </a:solidFill>
                <a:latin typeface="Kosher-Normal" charset="0"/>
                <a:ea typeface="Times New Roman" charset="0"/>
                <a:cs typeface="Times New Roman" charset="0"/>
              </a:rPr>
              <a:t>NC</a:t>
            </a:r>
          </a:p>
        </p:txBody>
      </p:sp>
      <p:sp>
        <p:nvSpPr>
          <p:cNvPr id="460802"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0358"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100359"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100360"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60807"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100362"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0363"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S - D - S</a:t>
            </a:r>
          </a:p>
        </p:txBody>
      </p:sp>
      <p:sp>
        <p:nvSpPr>
          <p:cNvPr id="100364" name="Rectangle 11"/>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460814" name="Rectangle 14"/>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grpSp>
        <p:nvGrpSpPr>
          <p:cNvPr id="100366" name="Group 15"/>
          <p:cNvGrpSpPr>
            <a:grpSpLocks/>
          </p:cNvGrpSpPr>
          <p:nvPr/>
        </p:nvGrpSpPr>
        <p:grpSpPr bwMode="auto">
          <a:xfrm>
            <a:off x="901700" y="2603500"/>
            <a:ext cx="2201863" cy="1765300"/>
            <a:chOff x="568" y="1640"/>
            <a:chExt cx="1387" cy="1112"/>
          </a:xfrm>
        </p:grpSpPr>
        <p:grpSp>
          <p:nvGrpSpPr>
            <p:cNvPr id="100433" name="Group 16"/>
            <p:cNvGrpSpPr>
              <a:grpSpLocks/>
            </p:cNvGrpSpPr>
            <p:nvPr/>
          </p:nvGrpSpPr>
          <p:grpSpPr bwMode="auto">
            <a:xfrm>
              <a:off x="568" y="1640"/>
              <a:ext cx="1249" cy="1112"/>
              <a:chOff x="568" y="1640"/>
              <a:chExt cx="1249" cy="1112"/>
            </a:xfrm>
          </p:grpSpPr>
          <p:sp>
            <p:nvSpPr>
              <p:cNvPr id="460817" name="Oval 17"/>
              <p:cNvSpPr>
                <a:spLocks noChangeArrowheads="1"/>
              </p:cNvSpPr>
              <p:nvPr/>
            </p:nvSpPr>
            <p:spPr bwMode="auto">
              <a:xfrm>
                <a:off x="568" y="1740"/>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0436" name="Freeform 18"/>
              <p:cNvSpPr>
                <a:spLocks/>
              </p:cNvSpPr>
              <p:nvPr/>
            </p:nvSpPr>
            <p:spPr bwMode="auto">
              <a:xfrm>
                <a:off x="1024" y="1699"/>
                <a:ext cx="677" cy="571"/>
              </a:xfrm>
              <a:custGeom>
                <a:avLst/>
                <a:gdLst>
                  <a:gd name="T0" fmla="*/ 14 w 677"/>
                  <a:gd name="T1" fmla="*/ 27 h 571"/>
                  <a:gd name="T2" fmla="*/ 17 w 677"/>
                  <a:gd name="T3" fmla="*/ 75 h 571"/>
                  <a:gd name="T4" fmla="*/ 20 w 677"/>
                  <a:gd name="T5" fmla="*/ 122 h 571"/>
                  <a:gd name="T6" fmla="*/ 46 w 677"/>
                  <a:gd name="T7" fmla="*/ 145 h 571"/>
                  <a:gd name="T8" fmla="*/ 108 w 677"/>
                  <a:gd name="T9" fmla="*/ 164 h 571"/>
                  <a:gd name="T10" fmla="*/ 156 w 677"/>
                  <a:gd name="T11" fmla="*/ 185 h 571"/>
                  <a:gd name="T12" fmla="*/ 205 w 677"/>
                  <a:gd name="T13" fmla="*/ 194 h 571"/>
                  <a:gd name="T14" fmla="*/ 255 w 677"/>
                  <a:gd name="T15" fmla="*/ 214 h 571"/>
                  <a:gd name="T16" fmla="*/ 305 w 677"/>
                  <a:gd name="T17" fmla="*/ 247 h 571"/>
                  <a:gd name="T18" fmla="*/ 356 w 677"/>
                  <a:gd name="T19" fmla="*/ 280 h 571"/>
                  <a:gd name="T20" fmla="*/ 383 w 677"/>
                  <a:gd name="T21" fmla="*/ 326 h 571"/>
                  <a:gd name="T22" fmla="*/ 411 w 677"/>
                  <a:gd name="T23" fmla="*/ 372 h 571"/>
                  <a:gd name="T24" fmla="*/ 449 w 677"/>
                  <a:gd name="T25" fmla="*/ 406 h 571"/>
                  <a:gd name="T26" fmla="*/ 477 w 677"/>
                  <a:gd name="T27" fmla="*/ 452 h 571"/>
                  <a:gd name="T28" fmla="*/ 492 w 677"/>
                  <a:gd name="T29" fmla="*/ 498 h 571"/>
                  <a:gd name="T30" fmla="*/ 495 w 677"/>
                  <a:gd name="T31" fmla="*/ 546 h 571"/>
                  <a:gd name="T32" fmla="*/ 521 w 677"/>
                  <a:gd name="T33" fmla="*/ 569 h 571"/>
                  <a:gd name="T34" fmla="*/ 568 w 677"/>
                  <a:gd name="T35" fmla="*/ 565 h 571"/>
                  <a:gd name="T36" fmla="*/ 628 w 677"/>
                  <a:gd name="T37" fmla="*/ 561 h 571"/>
                  <a:gd name="T38" fmla="*/ 676 w 677"/>
                  <a:gd name="T39" fmla="*/ 558 h 571"/>
                  <a:gd name="T40" fmla="*/ 661 w 677"/>
                  <a:gd name="T41" fmla="*/ 511 h 571"/>
                  <a:gd name="T42" fmla="*/ 645 w 677"/>
                  <a:gd name="T43" fmla="*/ 464 h 571"/>
                  <a:gd name="T44" fmla="*/ 618 w 677"/>
                  <a:gd name="T45" fmla="*/ 418 h 571"/>
                  <a:gd name="T46" fmla="*/ 591 w 677"/>
                  <a:gd name="T47" fmla="*/ 372 h 571"/>
                  <a:gd name="T48" fmla="*/ 563 w 677"/>
                  <a:gd name="T49" fmla="*/ 326 h 571"/>
                  <a:gd name="T50" fmla="*/ 525 w 677"/>
                  <a:gd name="T51" fmla="*/ 280 h 571"/>
                  <a:gd name="T52" fmla="*/ 509 w 677"/>
                  <a:gd name="T53" fmla="*/ 233 h 571"/>
                  <a:gd name="T54" fmla="*/ 471 w 677"/>
                  <a:gd name="T55" fmla="*/ 199 h 571"/>
                  <a:gd name="T56" fmla="*/ 432 w 677"/>
                  <a:gd name="T57" fmla="*/ 166 h 571"/>
                  <a:gd name="T58" fmla="*/ 394 w 677"/>
                  <a:gd name="T59" fmla="*/ 132 h 571"/>
                  <a:gd name="T60" fmla="*/ 355 w 677"/>
                  <a:gd name="T61" fmla="*/ 99 h 571"/>
                  <a:gd name="T62" fmla="*/ 306 w 677"/>
                  <a:gd name="T63" fmla="*/ 78 h 571"/>
                  <a:gd name="T64" fmla="*/ 256 w 677"/>
                  <a:gd name="T65" fmla="*/ 59 h 571"/>
                  <a:gd name="T66" fmla="*/ 206 w 677"/>
                  <a:gd name="T67" fmla="*/ 38 h 571"/>
                  <a:gd name="T68" fmla="*/ 158 w 677"/>
                  <a:gd name="T69" fmla="*/ 29 h 571"/>
                  <a:gd name="T70" fmla="*/ 110 w 677"/>
                  <a:gd name="T71" fmla="*/ 21 h 571"/>
                  <a:gd name="T72" fmla="*/ 60 w 677"/>
                  <a:gd name="T73" fmla="*/ 0 h 571"/>
                  <a:gd name="T74" fmla="*/ 12 w 677"/>
                  <a:gd name="T75" fmla="*/ 3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0437" name="Freeform 19"/>
              <p:cNvSpPr>
                <a:spLocks/>
              </p:cNvSpPr>
              <p:nvPr/>
            </p:nvSpPr>
            <p:spPr bwMode="auto">
              <a:xfrm>
                <a:off x="1024" y="1640"/>
                <a:ext cx="793" cy="657"/>
              </a:xfrm>
              <a:custGeom>
                <a:avLst/>
                <a:gdLst>
                  <a:gd name="T0" fmla="*/ 24 w 793"/>
                  <a:gd name="T1" fmla="*/ 8 h 657"/>
                  <a:gd name="T2" fmla="*/ 88 w 793"/>
                  <a:gd name="T3" fmla="*/ 32 h 657"/>
                  <a:gd name="T4" fmla="*/ 144 w 793"/>
                  <a:gd name="T5" fmla="*/ 40 h 657"/>
                  <a:gd name="T6" fmla="*/ 184 w 793"/>
                  <a:gd name="T7" fmla="*/ 64 h 657"/>
                  <a:gd name="T8" fmla="*/ 216 w 793"/>
                  <a:gd name="T9" fmla="*/ 80 h 657"/>
                  <a:gd name="T10" fmla="*/ 240 w 793"/>
                  <a:gd name="T11" fmla="*/ 104 h 657"/>
                  <a:gd name="T12" fmla="*/ 280 w 793"/>
                  <a:gd name="T13" fmla="*/ 120 h 657"/>
                  <a:gd name="T14" fmla="*/ 312 w 793"/>
                  <a:gd name="T15" fmla="*/ 136 h 657"/>
                  <a:gd name="T16" fmla="*/ 344 w 793"/>
                  <a:gd name="T17" fmla="*/ 152 h 657"/>
                  <a:gd name="T18" fmla="*/ 376 w 793"/>
                  <a:gd name="T19" fmla="*/ 168 h 657"/>
                  <a:gd name="T20" fmla="*/ 408 w 793"/>
                  <a:gd name="T21" fmla="*/ 184 h 657"/>
                  <a:gd name="T22" fmla="*/ 440 w 793"/>
                  <a:gd name="T23" fmla="*/ 216 h 657"/>
                  <a:gd name="T24" fmla="*/ 464 w 793"/>
                  <a:gd name="T25" fmla="*/ 240 h 657"/>
                  <a:gd name="T26" fmla="*/ 496 w 793"/>
                  <a:gd name="T27" fmla="*/ 256 h 657"/>
                  <a:gd name="T28" fmla="*/ 528 w 793"/>
                  <a:gd name="T29" fmla="*/ 272 h 657"/>
                  <a:gd name="T30" fmla="*/ 552 w 793"/>
                  <a:gd name="T31" fmla="*/ 296 h 657"/>
                  <a:gd name="T32" fmla="*/ 568 w 793"/>
                  <a:gd name="T33" fmla="*/ 328 h 657"/>
                  <a:gd name="T34" fmla="*/ 592 w 793"/>
                  <a:gd name="T35" fmla="*/ 352 h 657"/>
                  <a:gd name="T36" fmla="*/ 624 w 793"/>
                  <a:gd name="T37" fmla="*/ 376 h 657"/>
                  <a:gd name="T38" fmla="*/ 640 w 793"/>
                  <a:gd name="T39" fmla="*/ 400 h 657"/>
                  <a:gd name="T40" fmla="*/ 656 w 793"/>
                  <a:gd name="T41" fmla="*/ 432 h 657"/>
                  <a:gd name="T42" fmla="*/ 680 w 793"/>
                  <a:gd name="T43" fmla="*/ 464 h 657"/>
                  <a:gd name="T44" fmla="*/ 712 w 793"/>
                  <a:gd name="T45" fmla="*/ 472 h 657"/>
                  <a:gd name="T46" fmla="*/ 736 w 793"/>
                  <a:gd name="T47" fmla="*/ 496 h 657"/>
                  <a:gd name="T48" fmla="*/ 760 w 793"/>
                  <a:gd name="T49" fmla="*/ 520 h 657"/>
                  <a:gd name="T50" fmla="*/ 792 w 793"/>
                  <a:gd name="T51" fmla="*/ 544 h 657"/>
                  <a:gd name="T52" fmla="*/ 792 w 793"/>
                  <a:gd name="T53" fmla="*/ 576 h 657"/>
                  <a:gd name="T54" fmla="*/ 776 w 793"/>
                  <a:gd name="T55" fmla="*/ 608 h 657"/>
                  <a:gd name="T56" fmla="*/ 752 w 793"/>
                  <a:gd name="T57" fmla="*/ 632 h 657"/>
                  <a:gd name="T58" fmla="*/ 728 w 793"/>
                  <a:gd name="T59" fmla="*/ 648 h 657"/>
                  <a:gd name="T60" fmla="*/ 696 w 793"/>
                  <a:gd name="T61" fmla="*/ 656 h 657"/>
                  <a:gd name="T62" fmla="*/ 664 w 793"/>
                  <a:gd name="T63" fmla="*/ 648 h 657"/>
                  <a:gd name="T64" fmla="*/ 632 w 793"/>
                  <a:gd name="T65" fmla="*/ 648 h 657"/>
                  <a:gd name="T66" fmla="*/ 600 w 793"/>
                  <a:gd name="T67" fmla="*/ 648 h 657"/>
                  <a:gd name="T68" fmla="*/ 568 w 793"/>
                  <a:gd name="T69" fmla="*/ 648 h 657"/>
                  <a:gd name="T70" fmla="*/ 536 w 793"/>
                  <a:gd name="T71" fmla="*/ 648 h 657"/>
                  <a:gd name="T72" fmla="*/ 496 w 793"/>
                  <a:gd name="T73" fmla="*/ 648 h 657"/>
                  <a:gd name="T74" fmla="*/ 456 w 793"/>
                  <a:gd name="T75" fmla="*/ 640 h 657"/>
                  <a:gd name="T76" fmla="*/ 432 w 793"/>
                  <a:gd name="T77" fmla="*/ 608 h 657"/>
                  <a:gd name="T78" fmla="*/ 424 w 793"/>
                  <a:gd name="T79" fmla="*/ 576 h 657"/>
                  <a:gd name="T80" fmla="*/ 400 w 793"/>
                  <a:gd name="T81" fmla="*/ 536 h 657"/>
                  <a:gd name="T82" fmla="*/ 376 w 793"/>
                  <a:gd name="T83" fmla="*/ 504 h 657"/>
                  <a:gd name="T84" fmla="*/ 352 w 793"/>
                  <a:gd name="T85" fmla="*/ 472 h 657"/>
                  <a:gd name="T86" fmla="*/ 312 w 793"/>
                  <a:gd name="T87" fmla="*/ 432 h 657"/>
                  <a:gd name="T88" fmla="*/ 280 w 793"/>
                  <a:gd name="T89" fmla="*/ 392 h 657"/>
                  <a:gd name="T90" fmla="*/ 256 w 793"/>
                  <a:gd name="T91" fmla="*/ 368 h 657"/>
                  <a:gd name="T92" fmla="*/ 224 w 793"/>
                  <a:gd name="T93" fmla="*/ 352 h 657"/>
                  <a:gd name="T94" fmla="*/ 192 w 793"/>
                  <a:gd name="T95" fmla="*/ 344 h 657"/>
                  <a:gd name="T96" fmla="*/ 160 w 793"/>
                  <a:gd name="T97" fmla="*/ 336 h 657"/>
                  <a:gd name="T98" fmla="*/ 120 w 793"/>
                  <a:gd name="T99" fmla="*/ 336 h 657"/>
                  <a:gd name="T100" fmla="*/ 88 w 793"/>
                  <a:gd name="T101" fmla="*/ 328 h 657"/>
                  <a:gd name="T102" fmla="*/ 48 w 793"/>
                  <a:gd name="T103" fmla="*/ 304 h 657"/>
                  <a:gd name="T104" fmla="*/ 32 w 793"/>
                  <a:gd name="T105" fmla="*/ 272 h 657"/>
                  <a:gd name="T106" fmla="*/ 16 w 793"/>
                  <a:gd name="T107" fmla="*/ 248 h 657"/>
                  <a:gd name="T108" fmla="*/ 8 w 793"/>
                  <a:gd name="T109" fmla="*/ 216 h 657"/>
                  <a:gd name="T110" fmla="*/ 8 w 793"/>
                  <a:gd name="T111" fmla="*/ 184 h 657"/>
                  <a:gd name="T112" fmla="*/ 8 w 793"/>
                  <a:gd name="T113" fmla="*/ 152 h 657"/>
                  <a:gd name="T114" fmla="*/ 0 w 793"/>
                  <a:gd name="T115" fmla="*/ 120 h 657"/>
                  <a:gd name="T116" fmla="*/ 0 w 793"/>
                  <a:gd name="T117" fmla="*/ 88 h 657"/>
                  <a:gd name="T118" fmla="*/ 0 w 793"/>
                  <a:gd name="T119" fmla="*/ 56 h 657"/>
                  <a:gd name="T120" fmla="*/ 0 w 793"/>
                  <a:gd name="T121" fmla="*/ 24 h 657"/>
                  <a:gd name="T122" fmla="*/ 24 w 793"/>
                  <a:gd name="T123" fmla="*/ 16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grpSp>
        <p:sp>
          <p:nvSpPr>
            <p:cNvPr id="460820" name="Rectangle 20"/>
            <p:cNvSpPr>
              <a:spLocks noChangeArrowheads="1"/>
            </p:cNvSpPr>
            <p:nvPr/>
          </p:nvSpPr>
          <p:spPr bwMode="auto">
            <a:xfrm>
              <a:off x="793" y="174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grpSp>
      <p:sp>
        <p:nvSpPr>
          <p:cNvPr id="100367" name="Rectangle 21"/>
          <p:cNvSpPr>
            <a:spLocks noChangeArrowheads="1"/>
          </p:cNvSpPr>
          <p:nvPr/>
        </p:nvSpPr>
        <p:spPr bwMode="auto">
          <a:xfrm>
            <a:off x="3033713" y="2246313"/>
            <a:ext cx="3898900" cy="950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bg2"/>
              </a:solidFill>
              <a:latin typeface="Times" charset="0"/>
            </a:endParaRPr>
          </a:p>
          <a:p>
            <a:endParaRPr lang="en-US" b="1">
              <a:solidFill>
                <a:schemeClr val="bg2"/>
              </a:solidFill>
              <a:latin typeface="Times" charset="0"/>
            </a:endParaRPr>
          </a:p>
        </p:txBody>
      </p:sp>
      <p:sp>
        <p:nvSpPr>
          <p:cNvPr id="100368" name="Rectangle 22"/>
          <p:cNvSpPr>
            <a:spLocks noChangeArrowheads="1"/>
          </p:cNvSpPr>
          <p:nvPr/>
        </p:nvSpPr>
        <p:spPr bwMode="auto">
          <a:xfrm>
            <a:off x="3052763" y="2746375"/>
            <a:ext cx="5145087"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b="1">
                <a:solidFill>
                  <a:schemeClr val="accent2"/>
                </a:solidFill>
                <a:latin typeface="Times" charset="0"/>
              </a:rPr>
              <a:t> อิสราเอล   ยูดาห์</a:t>
            </a:r>
            <a:endParaRPr lang="en-US" b="1">
              <a:solidFill>
                <a:schemeClr val="bg2"/>
              </a:solidFill>
              <a:latin typeface="Times" charset="0"/>
            </a:endParaRPr>
          </a:p>
        </p:txBody>
      </p:sp>
      <p:sp>
        <p:nvSpPr>
          <p:cNvPr id="100369" name="Rectangle 24"/>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0370" name="Line 25"/>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1" name="Line 26"/>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2" name="Line 27"/>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3" name="Line 28"/>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4" name="Line 29"/>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5" name="Line 30"/>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6" name="Line 31"/>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7" name="Line 32"/>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8" name="Line 33"/>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79" name="Rectangle 34"/>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0380" name="Rectangle 35"/>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0381" name="Rectangle 36"/>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0382" name="Rectangle 37"/>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60844" name="Rectangle 44"/>
          <p:cNvSpPr>
            <a:spLocks noChangeArrowheads="1"/>
          </p:cNvSpPr>
          <p:nvPr/>
        </p:nvSpPr>
        <p:spPr bwMode="auto">
          <a:xfrm>
            <a:off x="3173413" y="1781175"/>
            <a:ext cx="2806700" cy="520700"/>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th-TH" b="1" i="1">
                <a:solidFill>
                  <a:schemeClr val="accent1"/>
                </a:solidFill>
                <a:effectLst>
                  <a:outerShdw blurRad="38100" dist="38100" dir="2700000" algn="tl">
                    <a:srgbClr val="000000"/>
                  </a:outerShdw>
                </a:effectLst>
                <a:latin typeface="Times" charset="0"/>
              </a:rPr>
              <a:t>แบ่งแยก</a:t>
            </a:r>
            <a:r>
              <a:rPr lang="en-US" b="1">
                <a:solidFill>
                  <a:schemeClr val="accent1"/>
                </a:solidFill>
                <a:effectLst>
                  <a:outerShdw blurRad="38100" dist="38100" dir="2700000" algn="tl">
                    <a:srgbClr val="000000"/>
                  </a:outerShdw>
                </a:effectLst>
                <a:latin typeface="Times" charset="0"/>
              </a:rPr>
              <a:t> &gt;&gt;&gt;&gt;</a:t>
            </a:r>
          </a:p>
        </p:txBody>
      </p:sp>
      <p:sp>
        <p:nvSpPr>
          <p:cNvPr id="100384" name="Line 45"/>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385" name="Line 48"/>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0849" name="Rectangle 49"/>
          <p:cNvSpPr>
            <a:spLocks noChangeArrowheads="1"/>
          </p:cNvSpPr>
          <p:nvPr/>
        </p:nvSpPr>
        <p:spPr bwMode="auto">
          <a:xfrm>
            <a:off x="3198813" y="3635375"/>
            <a:ext cx="2184400" cy="520700"/>
          </a:xfrm>
          <a:prstGeom prst="rect">
            <a:avLst/>
          </a:prstGeom>
          <a:noFill/>
          <a:ln w="12700">
            <a:noFill/>
            <a:miter lim="800000"/>
            <a:headEnd/>
            <a:tailEnd/>
          </a:ln>
          <a:effectLst/>
        </p:spPr>
        <p:txBody>
          <a:bodyPr lIns="90487" tIns="44450" rIns="90487" bIns="44450">
            <a:spAutoFit/>
          </a:bodyPr>
          <a:lstStyle/>
          <a:p>
            <a:pPr>
              <a:defRPr/>
            </a:pPr>
            <a:r>
              <a:rPr lang="th-TH" b="1" i="1">
                <a:solidFill>
                  <a:schemeClr val="accent1"/>
                </a:solidFill>
              </a:rPr>
              <a:t>     ผู้เผยพระวจนะ</a:t>
            </a:r>
            <a:endParaRPr lang="en-US" b="1" i="1">
              <a:solidFill>
                <a:schemeClr val="accent1"/>
              </a:solidFill>
              <a:effectLst>
                <a:outerShdw blurRad="38100" dist="38100" dir="2700000" algn="tl">
                  <a:srgbClr val="000000"/>
                </a:outerShdw>
              </a:effectLst>
              <a:latin typeface="Times" charset="0"/>
            </a:endParaRPr>
          </a:p>
        </p:txBody>
      </p:sp>
      <p:sp>
        <p:nvSpPr>
          <p:cNvPr id="460823" name="Rectangle 23"/>
          <p:cNvSpPr>
            <a:spLocks noChangeArrowheads="1"/>
          </p:cNvSpPr>
          <p:nvPr/>
        </p:nvSpPr>
        <p:spPr bwMode="auto">
          <a:xfrm>
            <a:off x="3427413" y="4575175"/>
            <a:ext cx="16033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a:t>
            </a:r>
            <a:r>
              <a:rPr lang="en-US" b="1">
                <a:solidFill>
                  <a:schemeClr val="bg2"/>
                </a:solidFill>
                <a:latin typeface="Times" charset="0"/>
              </a:rPr>
              <a:t>        </a:t>
            </a:r>
          </a:p>
        </p:txBody>
      </p:sp>
      <p:sp>
        <p:nvSpPr>
          <p:cNvPr id="460851" name="Rectangle 51"/>
          <p:cNvSpPr>
            <a:spLocks noChangeArrowheads="1"/>
          </p:cNvSpPr>
          <p:nvPr/>
        </p:nvSpPr>
        <p:spPr bwMode="auto">
          <a:xfrm>
            <a:off x="3463925" y="5032375"/>
            <a:ext cx="8509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400" b="1">
                <a:solidFill>
                  <a:schemeClr val="accent2"/>
                </a:solidFill>
                <a:latin typeface="Times" charset="0"/>
              </a:rPr>
              <a:t>อัส​ซี​เรีย</a:t>
            </a:r>
            <a:endParaRPr lang="en-US" sz="2400" b="1">
              <a:solidFill>
                <a:schemeClr val="bg2"/>
              </a:solidFill>
              <a:latin typeface="Times" charset="0"/>
            </a:endParaRPr>
          </a:p>
        </p:txBody>
      </p:sp>
      <p:sp>
        <p:nvSpPr>
          <p:cNvPr id="460852" name="Oval 52"/>
          <p:cNvSpPr>
            <a:spLocks noChangeArrowheads="1"/>
          </p:cNvSpPr>
          <p:nvPr/>
        </p:nvSpPr>
        <p:spPr bwMode="auto">
          <a:xfrm>
            <a:off x="3086100" y="4546600"/>
            <a:ext cx="1562100" cy="1143000"/>
          </a:xfrm>
          <a:prstGeom prst="ellipse">
            <a:avLst/>
          </a:prstGeom>
          <a:noFill/>
          <a:ln w="76200">
            <a:solidFill>
              <a:srgbClr val="F8131B"/>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100390" name="Rectangle 137"/>
          <p:cNvSpPr>
            <a:spLocks noChangeArrowheads="1"/>
          </p:cNvSpPr>
          <p:nvPr/>
        </p:nvSpPr>
        <p:spPr bwMode="auto">
          <a:xfrm>
            <a:off x="3338513" y="4130675"/>
            <a:ext cx="25415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   20-J        20-R</a:t>
            </a:r>
          </a:p>
        </p:txBody>
      </p:sp>
      <p:sp>
        <p:nvSpPr>
          <p:cNvPr id="100391" name="Text Box 13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0944" name="Rectangle 144"/>
          <p:cNvSpPr>
            <a:spLocks noChangeArrowheads="1"/>
          </p:cNvSpPr>
          <p:nvPr/>
        </p:nvSpPr>
        <p:spPr bwMode="auto">
          <a:xfrm>
            <a:off x="81200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47</a:t>
            </a:r>
          </a:p>
        </p:txBody>
      </p:sp>
      <p:sp>
        <p:nvSpPr>
          <p:cNvPr id="100393" name="Text Box 14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0947" name="Rectangle 147"/>
          <p:cNvSpPr>
            <a:spLocks noChangeArrowheads="1"/>
          </p:cNvSpPr>
          <p:nvPr/>
        </p:nvSpPr>
        <p:spPr bwMode="auto">
          <a:xfrm>
            <a:off x="6257925" y="4314825"/>
            <a:ext cx="1611313"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dirty="0">
                <a:solidFill>
                  <a:schemeClr val="tx1"/>
                </a:solidFill>
                <a:latin typeface="Helvetica" pitchFamily="-112" charset="0"/>
                <a:ea typeface="+mn-ea"/>
                <a:cs typeface="+mn-cs"/>
              </a:rPr>
              <a:t>Jer. 31:       31-33</a:t>
            </a:r>
          </a:p>
        </p:txBody>
      </p:sp>
      <p:sp>
        <p:nvSpPr>
          <p:cNvPr id="460948" name="Rectangle 148"/>
          <p:cNvSpPr>
            <a:spLocks noChangeArrowheads="1"/>
          </p:cNvSpPr>
          <p:nvPr/>
        </p:nvSpPr>
        <p:spPr bwMode="auto">
          <a:xfrm>
            <a:off x="6202363" y="2247900"/>
            <a:ext cx="3052762"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dirty="0">
                <a:solidFill>
                  <a:schemeClr val="tx1"/>
                </a:solidFill>
                <a:latin typeface="Helvetica" pitchFamily="-112" charset="0"/>
                <a:ea typeface="+mn-ea"/>
                <a:cs typeface="+mn-cs"/>
              </a:rPr>
              <a:t>2 Sam. 7: 4-16</a:t>
            </a:r>
          </a:p>
          <a:p>
            <a:pPr>
              <a:defRPr/>
            </a:pPr>
            <a:r>
              <a:rPr lang="en-US" b="1" i="1" dirty="0">
                <a:solidFill>
                  <a:schemeClr val="tx1"/>
                </a:solidFill>
                <a:latin typeface="Helvetica" pitchFamily="-112" charset="0"/>
                <a:ea typeface="+mn-ea"/>
                <a:cs typeface="+mn-cs"/>
              </a:rPr>
              <a:t>1 Chron. 17:3-15</a:t>
            </a:r>
          </a:p>
        </p:txBody>
      </p:sp>
      <p:sp>
        <p:nvSpPr>
          <p:cNvPr id="460960" name="Text Box 160"/>
          <p:cNvSpPr txBox="1">
            <a:spLocks noChangeArrowheads="1"/>
          </p:cNvSpPr>
          <p:nvPr/>
        </p:nvSpPr>
        <p:spPr bwMode="auto">
          <a:xfrm>
            <a:off x="6397625" y="1376363"/>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endParaRPr lang="th-TH" sz="4000" i="1">
              <a:solidFill>
                <a:schemeClr val="tx1"/>
              </a:solidFill>
              <a:latin typeface="Kosher-Normal" charset="0"/>
            </a:endParaRPr>
          </a:p>
        </p:txBody>
      </p:sp>
      <p:sp>
        <p:nvSpPr>
          <p:cNvPr id="460972" name="Text Box 172"/>
          <p:cNvSpPr txBox="1">
            <a:spLocks noChangeArrowheads="1"/>
          </p:cNvSpPr>
          <p:nvPr/>
        </p:nvSpPr>
        <p:spPr bwMode="auto">
          <a:xfrm>
            <a:off x="6405563" y="3438525"/>
            <a:ext cx="863600" cy="70167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endParaRPr lang="th-TH" sz="4000" i="1">
              <a:solidFill>
                <a:schemeClr val="tx1"/>
              </a:solidFill>
              <a:latin typeface="Kosher-Normal" charset="0"/>
            </a:endParaRPr>
          </a:p>
        </p:txBody>
      </p:sp>
      <p:grpSp>
        <p:nvGrpSpPr>
          <p:cNvPr id="100398" name="Group 174"/>
          <p:cNvGrpSpPr>
            <a:grpSpLocks/>
          </p:cNvGrpSpPr>
          <p:nvPr/>
        </p:nvGrpSpPr>
        <p:grpSpPr bwMode="auto">
          <a:xfrm>
            <a:off x="7951788" y="3436938"/>
            <a:ext cx="1047750" cy="1843087"/>
            <a:chOff x="5009" y="2165"/>
            <a:chExt cx="660" cy="1161"/>
          </a:xfrm>
        </p:grpSpPr>
        <p:grpSp>
          <p:nvGrpSpPr>
            <p:cNvPr id="100414" name="Group 175"/>
            <p:cNvGrpSpPr>
              <a:grpSpLocks/>
            </p:cNvGrpSpPr>
            <p:nvPr/>
          </p:nvGrpSpPr>
          <p:grpSpPr bwMode="auto">
            <a:xfrm>
              <a:off x="5009" y="2165"/>
              <a:ext cx="660" cy="1161"/>
              <a:chOff x="5009" y="2165"/>
              <a:chExt cx="660" cy="1161"/>
            </a:xfrm>
          </p:grpSpPr>
          <p:sp>
            <p:nvSpPr>
              <p:cNvPr id="100416" name="Freeform 17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0417" name="AutoShape 17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0418" name="Rectangle 17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0419" name="Line 17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20" name="Rectangle 18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0421" name="Rectangle 18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0422" name="Line 18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23" name="Line 18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24" name="Line 18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25" name="Line 18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26" name="Line 18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27" name="Line 18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28" name="Line 18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29" name="Line 18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30" name="Line 19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31" name="Line 19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0432" name="Rectangle 192"/>
              <p:cNvSpPr>
                <a:spLocks noChangeArrowheads="1"/>
              </p:cNvSpPr>
              <p:nvPr/>
            </p:nvSpPr>
            <p:spPr bwMode="auto">
              <a:xfrm>
                <a:off x="5009" y="2165"/>
                <a:ext cx="5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0415" name="Rectangle 19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0994" name="Rectangle 19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0400" name="Rectangle 195"/>
          <p:cNvSpPr>
            <a:spLocks noChangeArrowheads="1"/>
          </p:cNvSpPr>
          <p:nvPr/>
        </p:nvSpPr>
        <p:spPr bwMode="auto">
          <a:xfrm>
            <a:off x="8032750" y="3973513"/>
            <a:ext cx="90011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0996" name="Rectangle 196"/>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0402" name="Rectangle 197"/>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0403" name="Rectangle 198"/>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0404" name="Rectangle 199"/>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0405" name="Group 200"/>
          <p:cNvGrpSpPr>
            <a:grpSpLocks/>
          </p:cNvGrpSpPr>
          <p:nvPr/>
        </p:nvGrpSpPr>
        <p:grpSpPr bwMode="auto">
          <a:xfrm>
            <a:off x="8061325" y="4151313"/>
            <a:ext cx="931863" cy="377825"/>
            <a:chOff x="5078" y="2615"/>
            <a:chExt cx="587" cy="238"/>
          </a:xfrm>
        </p:grpSpPr>
        <p:sp>
          <p:nvSpPr>
            <p:cNvPr id="100411" name="Rectangle 20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0412" name="Rectangle 20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0413" name="Rectangle 203"/>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grpSp>
        <p:nvGrpSpPr>
          <p:cNvPr id="100406" name="Group 107"/>
          <p:cNvGrpSpPr>
            <a:grpSpLocks/>
          </p:cNvGrpSpPr>
          <p:nvPr/>
        </p:nvGrpSpPr>
        <p:grpSpPr bwMode="auto">
          <a:xfrm>
            <a:off x="519113" y="117475"/>
            <a:ext cx="854075" cy="1720850"/>
            <a:chOff x="519113" y="312738"/>
            <a:chExt cx="854075" cy="1910769"/>
          </a:xfrm>
        </p:grpSpPr>
        <p:sp>
          <p:nvSpPr>
            <p:cNvPr id="109" name="Rectangle 10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1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2" name="Title 1"/>
          <p:cNvSpPr>
            <a:spLocks noGrp="1"/>
          </p:cNvSpPr>
          <p:nvPr>
            <p:ph type="title" idx="4294967295"/>
          </p:nvPr>
        </p:nvSpPr>
        <p:spPr>
          <a:xfrm>
            <a:off x="2054225" y="-25400"/>
            <a:ext cx="2227263"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ＭＳ Ｐゴシック" charset="0"/>
                <a:cs typeface="ＭＳ Ｐゴシック" charset="0"/>
              </a:rPr>
              <a:t>2 </a:t>
            </a:r>
            <a:r>
              <a:rPr lang="th-TH" sz="1600" b="1">
                <a:solidFill>
                  <a:schemeClr val="tx1"/>
                </a:solidFill>
                <a:latin typeface="Comic Sans MS" charset="0"/>
                <a:ea typeface="ＭＳ Ｐゴシック" charset="0"/>
                <a:cs typeface="ＭＳ Ｐゴシック" charset="0"/>
              </a:rPr>
              <a:t>พกษ.</a:t>
            </a:r>
            <a:r>
              <a:rPr lang="en-US" sz="1600" b="1">
                <a:solidFill>
                  <a:schemeClr val="tx1"/>
                </a:solidFill>
                <a:latin typeface="Comic Sans MS" charset="0"/>
                <a:ea typeface="ＭＳ Ｐゴシック" charset="0"/>
                <a:cs typeface="ＭＳ Ｐゴシック" charset="0"/>
              </a:rPr>
              <a:t> 17:6</a:t>
            </a:r>
          </a:p>
        </p:txBody>
      </p:sp>
      <p:sp>
        <p:nvSpPr>
          <p:cNvPr id="100408"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100"/>
                                  </p:stCondLst>
                                  <p:childTnLst>
                                    <p:set>
                                      <p:cBhvr>
                                        <p:cTn id="6" dur="1" fill="hold">
                                          <p:stCondLst>
                                            <p:cond delay="0"/>
                                          </p:stCondLst>
                                        </p:cTn>
                                        <p:tgtEl>
                                          <p:spTgt spid="460823"/>
                                        </p:tgtEl>
                                        <p:attrNameLst>
                                          <p:attrName>style.visibility</p:attrName>
                                        </p:attrNameLst>
                                      </p:cBhvr>
                                      <p:to>
                                        <p:strVal val="visible"/>
                                      </p:to>
                                    </p:set>
                                    <p:anim calcmode="lin" valueType="num">
                                      <p:cBhvr>
                                        <p:cTn id="7" dur="500" fill="hold"/>
                                        <p:tgtEl>
                                          <p:spTgt spid="460823"/>
                                        </p:tgtEl>
                                        <p:attrNameLst>
                                          <p:attrName>ppt_x</p:attrName>
                                        </p:attrNameLst>
                                      </p:cBhvr>
                                      <p:tavLst>
                                        <p:tav tm="0">
                                          <p:val>
                                            <p:strVal val="#ppt_x-#ppt_w/2"/>
                                          </p:val>
                                        </p:tav>
                                        <p:tav tm="100000">
                                          <p:val>
                                            <p:strVal val="#ppt_x"/>
                                          </p:val>
                                        </p:tav>
                                      </p:tavLst>
                                    </p:anim>
                                    <p:anim calcmode="lin" valueType="num">
                                      <p:cBhvr>
                                        <p:cTn id="8" dur="500" fill="hold"/>
                                        <p:tgtEl>
                                          <p:spTgt spid="460823"/>
                                        </p:tgtEl>
                                        <p:attrNameLst>
                                          <p:attrName>ppt_y</p:attrName>
                                        </p:attrNameLst>
                                      </p:cBhvr>
                                      <p:tavLst>
                                        <p:tav tm="0">
                                          <p:val>
                                            <p:strVal val="#ppt_y"/>
                                          </p:val>
                                        </p:tav>
                                        <p:tav tm="100000">
                                          <p:val>
                                            <p:strVal val="#ppt_y"/>
                                          </p:val>
                                        </p:tav>
                                      </p:tavLst>
                                    </p:anim>
                                    <p:anim calcmode="lin" valueType="num">
                                      <p:cBhvr>
                                        <p:cTn id="9" dur="500" fill="hold"/>
                                        <p:tgtEl>
                                          <p:spTgt spid="460823"/>
                                        </p:tgtEl>
                                        <p:attrNameLst>
                                          <p:attrName>ppt_w</p:attrName>
                                        </p:attrNameLst>
                                      </p:cBhvr>
                                      <p:tavLst>
                                        <p:tav tm="0">
                                          <p:val>
                                            <p:fltVal val="0"/>
                                          </p:val>
                                        </p:tav>
                                        <p:tav tm="100000">
                                          <p:val>
                                            <p:strVal val="#ppt_w"/>
                                          </p:val>
                                        </p:tav>
                                      </p:tavLst>
                                    </p:anim>
                                    <p:anim calcmode="lin" valueType="num">
                                      <p:cBhvr>
                                        <p:cTn id="10" dur="500" fill="hold"/>
                                        <p:tgtEl>
                                          <p:spTgt spid="46082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8" fill="hold" grpId="0" nodeType="afterEffect">
                                  <p:stCondLst>
                                    <p:cond delay="100"/>
                                  </p:stCondLst>
                                  <p:childTnLst>
                                    <p:set>
                                      <p:cBhvr>
                                        <p:cTn id="13" dur="1" fill="hold">
                                          <p:stCondLst>
                                            <p:cond delay="0"/>
                                          </p:stCondLst>
                                        </p:cTn>
                                        <p:tgtEl>
                                          <p:spTgt spid="460851"/>
                                        </p:tgtEl>
                                        <p:attrNameLst>
                                          <p:attrName>style.visibility</p:attrName>
                                        </p:attrNameLst>
                                      </p:cBhvr>
                                      <p:to>
                                        <p:strVal val="visible"/>
                                      </p:to>
                                    </p:set>
                                    <p:anim calcmode="lin" valueType="num">
                                      <p:cBhvr>
                                        <p:cTn id="14" dur="500" fill="hold"/>
                                        <p:tgtEl>
                                          <p:spTgt spid="460851"/>
                                        </p:tgtEl>
                                        <p:attrNameLst>
                                          <p:attrName>ppt_x</p:attrName>
                                        </p:attrNameLst>
                                      </p:cBhvr>
                                      <p:tavLst>
                                        <p:tav tm="0">
                                          <p:val>
                                            <p:strVal val="#ppt_x-#ppt_w/2"/>
                                          </p:val>
                                        </p:tav>
                                        <p:tav tm="100000">
                                          <p:val>
                                            <p:strVal val="#ppt_x"/>
                                          </p:val>
                                        </p:tav>
                                      </p:tavLst>
                                    </p:anim>
                                    <p:anim calcmode="lin" valueType="num">
                                      <p:cBhvr>
                                        <p:cTn id="15" dur="500" fill="hold"/>
                                        <p:tgtEl>
                                          <p:spTgt spid="460851"/>
                                        </p:tgtEl>
                                        <p:attrNameLst>
                                          <p:attrName>ppt_y</p:attrName>
                                        </p:attrNameLst>
                                      </p:cBhvr>
                                      <p:tavLst>
                                        <p:tav tm="0">
                                          <p:val>
                                            <p:strVal val="#ppt_y"/>
                                          </p:val>
                                        </p:tav>
                                        <p:tav tm="100000">
                                          <p:val>
                                            <p:strVal val="#ppt_y"/>
                                          </p:val>
                                        </p:tav>
                                      </p:tavLst>
                                    </p:anim>
                                    <p:anim calcmode="lin" valueType="num">
                                      <p:cBhvr>
                                        <p:cTn id="16" dur="500" fill="hold"/>
                                        <p:tgtEl>
                                          <p:spTgt spid="460851"/>
                                        </p:tgtEl>
                                        <p:attrNameLst>
                                          <p:attrName>ppt_w</p:attrName>
                                        </p:attrNameLst>
                                      </p:cBhvr>
                                      <p:tavLst>
                                        <p:tav tm="0">
                                          <p:val>
                                            <p:fltVal val="0"/>
                                          </p:val>
                                        </p:tav>
                                        <p:tav tm="100000">
                                          <p:val>
                                            <p:strVal val="#ppt_w"/>
                                          </p:val>
                                        </p:tav>
                                      </p:tavLst>
                                    </p:anim>
                                    <p:anim calcmode="lin" valueType="num">
                                      <p:cBhvr>
                                        <p:cTn id="17" dur="500" fill="hold"/>
                                        <p:tgtEl>
                                          <p:spTgt spid="460851"/>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23" presetClass="entr" presetSubtype="528" fill="hold" grpId="0" nodeType="afterEffect">
                                  <p:stCondLst>
                                    <p:cond delay="100"/>
                                  </p:stCondLst>
                                  <p:childTnLst>
                                    <p:set>
                                      <p:cBhvr>
                                        <p:cTn id="20" dur="1" fill="hold">
                                          <p:stCondLst>
                                            <p:cond delay="0"/>
                                          </p:stCondLst>
                                        </p:cTn>
                                        <p:tgtEl>
                                          <p:spTgt spid="460852"/>
                                        </p:tgtEl>
                                        <p:attrNameLst>
                                          <p:attrName>style.visibility</p:attrName>
                                        </p:attrNameLst>
                                      </p:cBhvr>
                                      <p:to>
                                        <p:strVal val="visible"/>
                                      </p:to>
                                    </p:set>
                                    <p:anim calcmode="lin" valueType="num">
                                      <p:cBhvr>
                                        <p:cTn id="21" dur="500" fill="hold"/>
                                        <p:tgtEl>
                                          <p:spTgt spid="460852"/>
                                        </p:tgtEl>
                                        <p:attrNameLst>
                                          <p:attrName>ppt_w</p:attrName>
                                        </p:attrNameLst>
                                      </p:cBhvr>
                                      <p:tavLst>
                                        <p:tav tm="0">
                                          <p:val>
                                            <p:fltVal val="0"/>
                                          </p:val>
                                        </p:tav>
                                        <p:tav tm="100000">
                                          <p:val>
                                            <p:strVal val="#ppt_w"/>
                                          </p:val>
                                        </p:tav>
                                      </p:tavLst>
                                    </p:anim>
                                    <p:anim calcmode="lin" valueType="num">
                                      <p:cBhvr>
                                        <p:cTn id="22" dur="500" fill="hold"/>
                                        <p:tgtEl>
                                          <p:spTgt spid="460852"/>
                                        </p:tgtEl>
                                        <p:attrNameLst>
                                          <p:attrName>ppt_h</p:attrName>
                                        </p:attrNameLst>
                                      </p:cBhvr>
                                      <p:tavLst>
                                        <p:tav tm="0">
                                          <p:val>
                                            <p:fltVal val="0"/>
                                          </p:val>
                                        </p:tav>
                                        <p:tav tm="100000">
                                          <p:val>
                                            <p:strVal val="#ppt_h"/>
                                          </p:val>
                                        </p:tav>
                                      </p:tavLst>
                                    </p:anim>
                                    <p:anim calcmode="lin" valueType="num">
                                      <p:cBhvr>
                                        <p:cTn id="23" dur="500" fill="hold"/>
                                        <p:tgtEl>
                                          <p:spTgt spid="460852"/>
                                        </p:tgtEl>
                                        <p:attrNameLst>
                                          <p:attrName>ppt_x</p:attrName>
                                        </p:attrNameLst>
                                      </p:cBhvr>
                                      <p:tavLst>
                                        <p:tav tm="0">
                                          <p:val>
                                            <p:fltVal val="0.5"/>
                                          </p:val>
                                        </p:tav>
                                        <p:tav tm="100000">
                                          <p:val>
                                            <p:strVal val="#ppt_x"/>
                                          </p:val>
                                        </p:tav>
                                      </p:tavLst>
                                    </p:anim>
                                    <p:anim calcmode="lin" valueType="num">
                                      <p:cBhvr>
                                        <p:cTn id="24" dur="500" fill="hold"/>
                                        <p:tgtEl>
                                          <p:spTgt spid="46085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3" grpId="0" autoUpdateAnimBg="0"/>
      <p:bldP spid="460851" grpId="0" autoUpdateAnimBg="0"/>
      <p:bldP spid="46085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th-TH"/>
          </a:p>
        </p:txBody>
      </p:sp>
      <p:sp>
        <p:nvSpPr>
          <p:cNvPr id="10240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1828"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240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240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40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1832"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240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1834"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241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41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241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1838"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1839"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1840"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241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241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1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1844" name="Rectangle 20"/>
          <p:cNvSpPr>
            <a:spLocks noChangeArrowheads="1"/>
          </p:cNvSpPr>
          <p:nvPr/>
        </p:nvSpPr>
        <p:spPr bwMode="auto">
          <a:xfrm>
            <a:off x="76200" y="304800"/>
            <a:ext cx="1427163"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dirty="0">
                <a:solidFill>
                  <a:schemeClr val="tx2"/>
                </a:solidFill>
                <a:latin typeface="Times" charset="0"/>
              </a:rPr>
              <a:t> </a:t>
            </a:r>
            <a:r>
              <a:rPr lang="th-TH" sz="2400" b="1" dirty="0">
                <a:solidFill>
                  <a:schemeClr val="tx2"/>
                </a:solidFill>
                <a:latin typeface="Times" charset="0"/>
              </a:rPr>
              <a:t>รายละเอียดของช่วงนี้</a:t>
            </a:r>
            <a:endParaRPr lang="en-US" sz="2400" b="1" dirty="0">
              <a:solidFill>
                <a:schemeClr val="tx2"/>
              </a:solidFill>
              <a:latin typeface="Times" charset="0"/>
            </a:endParaRPr>
          </a:p>
        </p:txBody>
      </p:sp>
      <p:sp>
        <p:nvSpPr>
          <p:cNvPr id="461845"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1846"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2422"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48"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61849"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U</a:t>
            </a:r>
          </a:p>
        </p:txBody>
      </p:sp>
      <p:sp>
        <p:nvSpPr>
          <p:cNvPr id="461850"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10242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52"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10242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54"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243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243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57"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10243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59"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10243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2436"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62"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2438"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64"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2440"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1866"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461867"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1868"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nvGrpSpPr>
          <p:cNvPr id="2" name="Group 45"/>
          <p:cNvGrpSpPr>
            <a:grpSpLocks/>
          </p:cNvGrpSpPr>
          <p:nvPr/>
        </p:nvGrpSpPr>
        <p:grpSpPr bwMode="auto">
          <a:xfrm>
            <a:off x="6299200" y="985838"/>
            <a:ext cx="2000250" cy="1327150"/>
            <a:chOff x="3968" y="621"/>
            <a:chExt cx="1260" cy="836"/>
          </a:xfrm>
        </p:grpSpPr>
        <p:sp>
          <p:nvSpPr>
            <p:cNvPr id="461870"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EEFF4B"/>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1"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2"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3"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4"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5"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EEFF4B"/>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461876"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14C2F8"/>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877" name="Rectangle 53"/>
          <p:cNvSpPr>
            <a:spLocks noChangeArrowheads="1"/>
          </p:cNvSpPr>
          <p:nvPr/>
        </p:nvSpPr>
        <p:spPr bwMode="auto">
          <a:xfrm>
            <a:off x="695325" y="4264025"/>
            <a:ext cx="7683500" cy="1765300"/>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th-TH"/>
          </a:p>
        </p:txBody>
      </p:sp>
      <p:sp>
        <p:nvSpPr>
          <p:cNvPr id="461878" name="Rectangle 54"/>
          <p:cNvSpPr>
            <a:spLocks noChangeArrowheads="1"/>
          </p:cNvSpPr>
          <p:nvPr/>
        </p:nvSpPr>
        <p:spPr bwMode="auto">
          <a:xfrm>
            <a:off x="611188" y="4225925"/>
            <a:ext cx="7718425" cy="1736725"/>
          </a:xfrm>
          <a:prstGeom prst="rect">
            <a:avLst/>
          </a:prstGeom>
          <a:noFill/>
          <a:ln>
            <a:noFill/>
          </a:ln>
          <a:effectLst>
            <a:outerShdw blurRad="63500" dist="38099" dir="2700000" algn="ctr" rotWithShape="0">
              <a:srgbClr val="2E7E3B">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90487" tIns="44450" rIns="90487" bIns="44450">
            <a:spAutoFit/>
          </a:bodyPr>
          <a:lstStyle/>
          <a:p>
            <a:pPr algn="ctr">
              <a:defRPr/>
            </a:pPr>
            <a:r>
              <a:rPr lang="th-TH" sz="3600" b="1">
                <a:solidFill>
                  <a:srgbClr val="D83104"/>
                </a:solidFill>
                <a:latin typeface="Times" charset="0"/>
              </a:rPr>
              <a:t>ดินแดนทางเหนือ</a:t>
            </a:r>
            <a:r>
              <a:rPr lang="en-US" sz="3600" b="1">
                <a:solidFill>
                  <a:srgbClr val="D83104"/>
                </a:solidFill>
                <a:latin typeface="Times" charset="0"/>
              </a:rPr>
              <a:t>:</a:t>
            </a:r>
            <a:endParaRPr lang="en-US" sz="3600" b="1">
              <a:solidFill>
                <a:srgbClr val="FF5008"/>
              </a:solidFill>
              <a:latin typeface="Times" charset="0"/>
            </a:endParaRPr>
          </a:p>
          <a:p>
            <a:pPr algn="ctr">
              <a:defRPr/>
            </a:pPr>
            <a:r>
              <a:rPr lang="th-TH" sz="3600" b="1">
                <a:solidFill>
                  <a:schemeClr val="bg2"/>
                </a:solidFill>
                <a:latin typeface="Times" charset="0"/>
              </a:rPr>
              <a:t>อิสราเอล</a:t>
            </a:r>
            <a:r>
              <a:rPr lang="en-US" sz="3600" b="1">
                <a:solidFill>
                  <a:schemeClr val="bg2"/>
                </a:solidFill>
                <a:latin typeface="Times" charset="0"/>
              </a:rPr>
              <a:t> (722 B.C.)</a:t>
            </a:r>
          </a:p>
          <a:p>
            <a:pPr algn="ctr">
              <a:defRPr/>
            </a:pPr>
            <a:r>
              <a:rPr lang="th-TH" sz="3600" b="1" i="1" u="sng">
                <a:solidFill>
                  <a:schemeClr val="accent2"/>
                </a:solidFill>
                <a:latin typeface="Times" charset="0"/>
              </a:rPr>
              <a:t>การพลัดถิ่น</a:t>
            </a:r>
            <a:r>
              <a:rPr lang="th-TH" sz="3600" b="1" i="1">
                <a:solidFill>
                  <a:schemeClr val="accent2"/>
                </a:solidFill>
                <a:latin typeface="Times" charset="0"/>
              </a:rPr>
              <a:t>อันยิ่งใหญ่ของชนชาติยิว</a:t>
            </a:r>
            <a:endParaRPr lang="en-US" sz="3600" b="1" i="1">
              <a:solidFill>
                <a:schemeClr val="accent2"/>
              </a:solidFill>
              <a:latin typeface="Times" charset="0"/>
            </a:endParaRPr>
          </a:p>
        </p:txBody>
      </p:sp>
      <p:grpSp>
        <p:nvGrpSpPr>
          <p:cNvPr id="3" name="Group 117"/>
          <p:cNvGrpSpPr>
            <a:grpSpLocks/>
          </p:cNvGrpSpPr>
          <p:nvPr/>
        </p:nvGrpSpPr>
        <p:grpSpPr bwMode="auto">
          <a:xfrm>
            <a:off x="6308725" y="981075"/>
            <a:ext cx="2000250" cy="1327150"/>
            <a:chOff x="3968" y="621"/>
            <a:chExt cx="1260" cy="836"/>
          </a:xfrm>
        </p:grpSpPr>
        <p:sp>
          <p:nvSpPr>
            <p:cNvPr id="461942" name="Freeform 118"/>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FA0532"/>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3" name="Freeform 119"/>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4" name="Freeform 120"/>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5" name="Freeform 121"/>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6" name="Freeform 122"/>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1947" name="Freeform 123"/>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FA0532"/>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102449" name="Text Box 202"/>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2450" name="Group 204"/>
          <p:cNvGrpSpPr>
            <a:grpSpLocks/>
          </p:cNvGrpSpPr>
          <p:nvPr/>
        </p:nvGrpSpPr>
        <p:grpSpPr bwMode="auto">
          <a:xfrm>
            <a:off x="7975600" y="3436938"/>
            <a:ext cx="1023938" cy="1843087"/>
            <a:chOff x="5024" y="2165"/>
            <a:chExt cx="645" cy="1161"/>
          </a:xfrm>
        </p:grpSpPr>
        <p:grpSp>
          <p:nvGrpSpPr>
            <p:cNvPr id="102467" name="Group 205"/>
            <p:cNvGrpSpPr>
              <a:grpSpLocks/>
            </p:cNvGrpSpPr>
            <p:nvPr/>
          </p:nvGrpSpPr>
          <p:grpSpPr bwMode="auto">
            <a:xfrm>
              <a:off x="5024" y="2165"/>
              <a:ext cx="645" cy="1161"/>
              <a:chOff x="5024" y="2165"/>
              <a:chExt cx="645" cy="1161"/>
            </a:xfrm>
          </p:grpSpPr>
          <p:sp>
            <p:nvSpPr>
              <p:cNvPr id="102469" name="Freeform 206"/>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2470" name="AutoShape 207"/>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2471" name="Rectangle 208"/>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2472" name="Line 209"/>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73" name="Rectangle 210"/>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2474" name="Rectangle 211"/>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2475" name="Line 212"/>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76" name="Line 213"/>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77" name="Line 214"/>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78" name="Line 215"/>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79" name="Line 216"/>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80" name="Line 217"/>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81" name="Line 218"/>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82" name="Line 219"/>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83" name="Line 220"/>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84" name="Line 221"/>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485" name="Rectangle 222"/>
              <p:cNvSpPr>
                <a:spLocks noChangeArrowheads="1"/>
              </p:cNvSpPr>
              <p:nvPr/>
            </p:nvSpPr>
            <p:spPr bwMode="auto">
              <a:xfrm>
                <a:off x="5024" y="2165"/>
                <a:ext cx="55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2468" name="Rectangle 223"/>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2048" name="Rectangle 224"/>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2452" name="Rectangle 225"/>
          <p:cNvSpPr>
            <a:spLocks noChangeArrowheads="1"/>
          </p:cNvSpPr>
          <p:nvPr/>
        </p:nvSpPr>
        <p:spPr bwMode="auto">
          <a:xfrm>
            <a:off x="8032750" y="3973513"/>
            <a:ext cx="90011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2050" name="Rectangle 226"/>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2454" name="Rectangle 227"/>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2455" name="Rectangle 228"/>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2456" name="Rectangle 229"/>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2457" name="Group 230"/>
          <p:cNvGrpSpPr>
            <a:grpSpLocks/>
          </p:cNvGrpSpPr>
          <p:nvPr/>
        </p:nvGrpSpPr>
        <p:grpSpPr bwMode="auto">
          <a:xfrm>
            <a:off x="8061325" y="4151313"/>
            <a:ext cx="931863" cy="377825"/>
            <a:chOff x="5078" y="2615"/>
            <a:chExt cx="587" cy="238"/>
          </a:xfrm>
        </p:grpSpPr>
        <p:sp>
          <p:nvSpPr>
            <p:cNvPr id="102464" name="Rectangle 231"/>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2465" name="Rectangle 232"/>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2466" name="Rectangle 233"/>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2058" name="Rectangle 234"/>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48</a:t>
            </a:r>
          </a:p>
        </p:txBody>
      </p:sp>
      <p:sp>
        <p:nvSpPr>
          <p:cNvPr id="102459" name="Text Box 23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2060" name="AutoShape 236"/>
          <p:cNvSpPr>
            <a:spLocks noChangeArrowheads="1"/>
          </p:cNvSpPr>
          <p:nvPr/>
        </p:nvSpPr>
        <p:spPr bwMode="auto">
          <a:xfrm>
            <a:off x="801688" y="5345113"/>
            <a:ext cx="7299325"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th-TH">
              <a:solidFill>
                <a:srgbClr val="FFF30C"/>
              </a:solidFill>
              <a:latin typeface="Comic Sans MS" charset="0"/>
            </a:endParaRPr>
          </a:p>
        </p:txBody>
      </p:sp>
      <p:sp>
        <p:nvSpPr>
          <p:cNvPr id="102461" name="Text Box 237"/>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461879" name="Oval 55"/>
          <p:cNvSpPr>
            <a:spLocks noChangeArrowheads="1"/>
          </p:cNvSpPr>
          <p:nvPr/>
        </p:nvSpPr>
        <p:spPr bwMode="auto">
          <a:xfrm>
            <a:off x="4064000" y="4818063"/>
            <a:ext cx="2527300" cy="54768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 name="Title 3"/>
          <p:cNvSpPr>
            <a:spLocks noGrp="1"/>
          </p:cNvSpPr>
          <p:nvPr>
            <p:ph type="title" idx="4294967295"/>
          </p:nvPr>
        </p:nvSpPr>
        <p:spPr>
          <a:xfrm>
            <a:off x="2028825" y="-26988"/>
            <a:ext cx="2462213" cy="339726"/>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ＭＳ Ｐゴシック" charset="0"/>
                <a:cs typeface="ＭＳ Ｐゴシック" charset="0"/>
              </a:rPr>
              <a:t>2 </a:t>
            </a:r>
            <a:r>
              <a:rPr lang="th-TH" sz="1600" b="1">
                <a:solidFill>
                  <a:schemeClr val="tx1"/>
                </a:solidFill>
                <a:latin typeface="Comic Sans MS" charset="0"/>
                <a:ea typeface="ＭＳ Ｐゴシック" charset="0"/>
                <a:cs typeface="ＭＳ Ｐゴシック" charset="0"/>
              </a:rPr>
              <a:t>พกษ.</a:t>
            </a:r>
            <a:r>
              <a:rPr lang="en-US" sz="1600" b="1">
                <a:solidFill>
                  <a:schemeClr val="tx1"/>
                </a:solidFill>
                <a:latin typeface="Comic Sans MS" charset="0"/>
                <a:ea typeface="ＭＳ Ｐゴシック" charset="0"/>
                <a:cs typeface="ＭＳ Ｐゴシック" charset="0"/>
              </a:rPr>
              <a:t> 17:6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461876"/>
                                        </p:tgtEl>
                                        <p:attrNameLst>
                                          <p:attrName>style.visibility</p:attrName>
                                        </p:attrNameLst>
                                      </p:cBhvr>
                                      <p:to>
                                        <p:strVal val="visible"/>
                                      </p:to>
                                    </p:set>
                                    <p:animEffect transition="in" filter="wipe(right)">
                                      <p:cBhvr>
                                        <p:cTn id="7" dur="500"/>
                                        <p:tgtEl>
                                          <p:spTgt spid="461876"/>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461868"/>
                                        </p:tgtEl>
                                        <p:attrNameLst>
                                          <p:attrName>style.visibility</p:attrName>
                                        </p:attrNameLst>
                                      </p:cBhvr>
                                      <p:to>
                                        <p:strVal val="visible"/>
                                      </p:to>
                                    </p:set>
                                    <p:animEffect transition="in" filter="wipe(left)">
                                      <p:cBhvr>
                                        <p:cTn id="11" dur="500"/>
                                        <p:tgtEl>
                                          <p:spTgt spid="461868"/>
                                        </p:tgtEl>
                                      </p:cBhvr>
                                    </p:animEffect>
                                  </p:childTnLst>
                                </p:cTn>
                              </p:par>
                            </p:childTnLst>
                          </p:cTn>
                        </p:par>
                        <p:par>
                          <p:cTn id="12" fill="hold" nodeType="afterGroup">
                            <p:stCondLst>
                              <p:cond delay="1000"/>
                            </p:stCondLst>
                            <p:childTnLst>
                              <p:par>
                                <p:cTn id="13" presetID="19" presetClass="entr" presetSubtype="1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0" fill="hold"/>
                                        <p:tgtEl>
                                          <p:spTgt spid="2"/>
                                        </p:tgtEl>
                                        <p:attrNameLst>
                                          <p:attrName>ppt_w</p:attrName>
                                        </p:attrNameLst>
                                      </p:cBhvr>
                                      <p:tavLst>
                                        <p:tav tm="0" fmla="#ppt_w*sin(2.5*pi*$)">
                                          <p:val>
                                            <p:fltVal val="0"/>
                                          </p:val>
                                        </p:tav>
                                        <p:tav tm="100000">
                                          <p:val>
                                            <p:fltVal val="1"/>
                                          </p:val>
                                        </p:tav>
                                      </p:tavLst>
                                    </p:anim>
                                    <p:anim calcmode="lin" valueType="num">
                                      <p:cBhvr>
                                        <p:cTn id="16" dur="5000" fill="hold"/>
                                        <p:tgtEl>
                                          <p:spTgt spid="2"/>
                                        </p:tgtEl>
                                        <p:attrNameLst>
                                          <p:attrName>ppt_h</p:attrName>
                                        </p:attrNameLst>
                                      </p:cBhvr>
                                      <p:tavLst>
                                        <p:tav tm="0">
                                          <p:val>
                                            <p:strVal val="#ppt_h"/>
                                          </p:val>
                                        </p:tav>
                                        <p:tav tm="100000">
                                          <p:val>
                                            <p:strVal val="#ppt_h"/>
                                          </p:val>
                                        </p:tav>
                                      </p:tavLst>
                                    </p:anim>
                                  </p:childTnLst>
                                </p:cTn>
                              </p:par>
                            </p:childTnLst>
                          </p:cTn>
                        </p:par>
                        <p:par>
                          <p:cTn id="17" fill="hold" nodeType="afterGroup">
                            <p:stCondLst>
                              <p:cond delay="6000"/>
                            </p:stCondLst>
                            <p:childTnLst>
                              <p:par>
                                <p:cTn id="18" presetID="4" presetClass="entr" presetSubtype="32" fill="hold" grpId="0" nodeType="afterEffect">
                                  <p:stCondLst>
                                    <p:cond delay="0"/>
                                  </p:stCondLst>
                                  <p:childTnLst>
                                    <p:set>
                                      <p:cBhvr>
                                        <p:cTn id="19" dur="1" fill="hold">
                                          <p:stCondLst>
                                            <p:cond delay="0"/>
                                          </p:stCondLst>
                                        </p:cTn>
                                        <p:tgtEl>
                                          <p:spTgt spid="462060"/>
                                        </p:tgtEl>
                                        <p:attrNameLst>
                                          <p:attrName>style.visibility</p:attrName>
                                        </p:attrNameLst>
                                      </p:cBhvr>
                                      <p:to>
                                        <p:strVal val="visible"/>
                                      </p:to>
                                    </p:set>
                                    <p:animEffect transition="in" filter="box(out)">
                                      <p:cBhvr>
                                        <p:cTn id="20" dur="500"/>
                                        <p:tgtEl>
                                          <p:spTgt spid="462060"/>
                                        </p:tgtEl>
                                      </p:cBhvr>
                                    </p:animEffect>
                                  </p:childTnLst>
                                </p:cTn>
                              </p:par>
                            </p:childTnLst>
                          </p:cTn>
                        </p:par>
                        <p:par>
                          <p:cTn id="21" fill="hold" nodeType="afterGroup">
                            <p:stCondLst>
                              <p:cond delay="6500"/>
                            </p:stCondLst>
                            <p:childTnLst>
                              <p:par>
                                <p:cTn id="22" presetID="23" presetClass="entr" presetSubtype="36"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strVal val="(6*min(max(#ppt_w*#ppt_h,.3),1)-7.4)/-.7*#ppt_w"/>
                                          </p:val>
                                        </p:tav>
                                        <p:tav tm="100000">
                                          <p:val>
                                            <p:strVal val="#ppt_w"/>
                                          </p:val>
                                        </p:tav>
                                      </p:tavLst>
                                    </p:anim>
                                    <p:anim calcmode="lin" valueType="num">
                                      <p:cBhvr>
                                        <p:cTn id="25" dur="500" fill="hold"/>
                                        <p:tgtEl>
                                          <p:spTgt spid="3"/>
                                        </p:tgtEl>
                                        <p:attrNameLst>
                                          <p:attrName>ppt_h</p:attrName>
                                        </p:attrNameLst>
                                      </p:cBhvr>
                                      <p:tavLst>
                                        <p:tav tm="0">
                                          <p:val>
                                            <p:strVal val="(6*min(max(#ppt_w*#ppt_h,.3),1)-7.4)/-.7*#ppt_h"/>
                                          </p:val>
                                        </p:tav>
                                        <p:tav tm="100000">
                                          <p:val>
                                            <p:strVal val="#ppt_h"/>
                                          </p:val>
                                        </p:tav>
                                      </p:tavLst>
                                    </p:anim>
                                    <p:anim calcmode="lin" valueType="num">
                                      <p:cBhvr>
                                        <p:cTn id="26" dur="500" fill="hold"/>
                                        <p:tgtEl>
                                          <p:spTgt spid="3"/>
                                        </p:tgtEl>
                                        <p:attrNameLst>
                                          <p:attrName>ppt_x</p:attrName>
                                        </p:attrNameLst>
                                      </p:cBhvr>
                                      <p:tavLst>
                                        <p:tav tm="0">
                                          <p:val>
                                            <p:fltVal val="0.5"/>
                                          </p:val>
                                        </p:tav>
                                        <p:tav tm="100000">
                                          <p:val>
                                            <p:strVal val="#ppt_x"/>
                                          </p:val>
                                        </p:tav>
                                      </p:tavLst>
                                    </p:anim>
                                    <p:anim calcmode="lin" valueType="num">
                                      <p:cBhvr>
                                        <p:cTn id="27" dur="500" fill="hold"/>
                                        <p:tgtEl>
                                          <p:spTgt spid="3"/>
                                        </p:tgtEl>
                                        <p:attrNameLst>
                                          <p:attrName>ppt_y</p:attrName>
                                        </p:attrNameLst>
                                      </p:cBhvr>
                                      <p:tavLst>
                                        <p:tav tm="0">
                                          <p:val>
                                            <p:strVal val="1+(6*min(max(#ppt_w*#ppt_h,.3),1)-7.4)/-.7*#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461879"/>
                                        </p:tgtEl>
                                        <p:attrNameLst>
                                          <p:attrName>style.visibility</p:attrName>
                                        </p:attrNameLst>
                                      </p:cBhvr>
                                      <p:to>
                                        <p:strVal val="visible"/>
                                      </p:to>
                                    </p:set>
                                    <p:animEffect transition="in" filter="box(out)">
                                      <p:cBhvr>
                                        <p:cTn id="32" dur="500"/>
                                        <p:tgtEl>
                                          <p:spTgt spid="461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060" grpId="0" animBg="1" autoUpdateAnimBg="0"/>
      <p:bldP spid="46187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a:endParaRPr lang="th-TH" sz="1600">
              <a:latin typeface="Times" charset="0"/>
            </a:endParaRPr>
          </a:p>
        </p:txBody>
      </p:sp>
      <p:sp>
        <p:nvSpPr>
          <p:cNvPr id="104450"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285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4452"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4453"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4454"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285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4456"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285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4458"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4459"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4460"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286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286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286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4464"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4465"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466"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2868" name="Rectangle 20"/>
          <p:cNvSpPr>
            <a:spLocks noChangeArrowheads="1"/>
          </p:cNvSpPr>
          <p:nvPr/>
        </p:nvSpPr>
        <p:spPr bwMode="auto">
          <a:xfrm>
            <a:off x="76200" y="304800"/>
            <a:ext cx="1331913"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th-TH" sz="2400" b="1">
                <a:solidFill>
                  <a:schemeClr val="tx2"/>
                </a:solidFill>
                <a:latin typeface="Times" charset="0"/>
              </a:rPr>
              <a:t>รายละเอียดของช่วงนี้</a:t>
            </a:r>
            <a:endParaRPr lang="en-US" sz="2400" b="1">
              <a:solidFill>
                <a:schemeClr val="tx2"/>
              </a:solidFill>
              <a:latin typeface="Times" charset="0"/>
            </a:endParaRPr>
          </a:p>
        </p:txBody>
      </p:sp>
      <p:sp>
        <p:nvSpPr>
          <p:cNvPr id="46286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287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4470"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7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6287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U</a:t>
            </a:r>
          </a:p>
        </p:txBody>
      </p:sp>
      <p:sp>
        <p:nvSpPr>
          <p:cNvPr id="46287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104474"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7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104476"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7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4478"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4479"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8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104481"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8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104483"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4484"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8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4486"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8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4488"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289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46289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2892" name="Line 44"/>
          <p:cNvSpPr>
            <a:spLocks noChangeShapeType="1"/>
          </p:cNvSpPr>
          <p:nvPr/>
        </p:nvSpPr>
        <p:spPr bwMode="auto">
          <a:xfrm>
            <a:off x="6845300" y="1473200"/>
            <a:ext cx="622300" cy="469900"/>
          </a:xfrm>
          <a:prstGeom prst="line">
            <a:avLst/>
          </a:prstGeom>
          <a:noFill/>
          <a:ln w="57150">
            <a:solidFill>
              <a:srgbClr val="D83104"/>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2893" name="Line 45"/>
          <p:cNvSpPr>
            <a:spLocks noChangeShapeType="1"/>
          </p:cNvSpPr>
          <p:nvPr/>
        </p:nvSpPr>
        <p:spPr bwMode="auto">
          <a:xfrm flipH="1">
            <a:off x="6883400" y="1371600"/>
            <a:ext cx="381000" cy="762000"/>
          </a:xfrm>
          <a:prstGeom prst="line">
            <a:avLst/>
          </a:prstGeom>
          <a:noFill/>
          <a:ln w="57150">
            <a:solidFill>
              <a:srgbClr val="D83104"/>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2894" name="Freeform 46"/>
          <p:cNvSpPr>
            <a:spLocks/>
          </p:cNvSpPr>
          <p:nvPr/>
        </p:nvSpPr>
        <p:spPr bwMode="auto">
          <a:xfrm>
            <a:off x="5816600" y="1735138"/>
            <a:ext cx="1358900" cy="1414462"/>
          </a:xfrm>
          <a:custGeom>
            <a:avLst/>
            <a:gdLst/>
            <a:ahLst/>
            <a:cxnLst>
              <a:cxn ang="0">
                <a:pos x="0" y="891"/>
              </a:cxn>
              <a:cxn ang="0">
                <a:pos x="24" y="779"/>
              </a:cxn>
              <a:cxn ang="0">
                <a:pos x="96" y="675"/>
              </a:cxn>
              <a:cxn ang="0">
                <a:pos x="560" y="435"/>
              </a:cxn>
              <a:cxn ang="0">
                <a:pos x="752" y="267"/>
              </a:cxn>
              <a:cxn ang="0">
                <a:pos x="824" y="179"/>
              </a:cxn>
              <a:cxn ang="0">
                <a:pos x="856" y="99"/>
              </a:cxn>
              <a:cxn ang="0">
                <a:pos x="848" y="27"/>
              </a:cxn>
              <a:cxn ang="0">
                <a:pos x="832" y="3"/>
              </a:cxn>
            </a:cxnLst>
            <a:rect l="0" t="0" r="r" b="b"/>
            <a:pathLst>
              <a:path w="856" h="891">
                <a:moveTo>
                  <a:pt x="0" y="891"/>
                </a:moveTo>
                <a:cubicBezTo>
                  <a:pt x="3" y="863"/>
                  <a:pt x="6" y="805"/>
                  <a:pt x="24" y="779"/>
                </a:cubicBezTo>
                <a:cubicBezTo>
                  <a:pt x="42" y="751"/>
                  <a:pt x="69" y="699"/>
                  <a:pt x="96" y="675"/>
                </a:cubicBezTo>
                <a:cubicBezTo>
                  <a:pt x="229" y="553"/>
                  <a:pt x="392" y="490"/>
                  <a:pt x="560" y="435"/>
                </a:cubicBezTo>
                <a:cubicBezTo>
                  <a:pt x="628" y="383"/>
                  <a:pt x="696" y="333"/>
                  <a:pt x="752" y="267"/>
                </a:cubicBezTo>
                <a:cubicBezTo>
                  <a:pt x="776" y="237"/>
                  <a:pt x="824" y="179"/>
                  <a:pt x="824" y="179"/>
                </a:cubicBezTo>
                <a:cubicBezTo>
                  <a:pt x="833" y="149"/>
                  <a:pt x="848" y="129"/>
                  <a:pt x="856" y="99"/>
                </a:cubicBezTo>
                <a:cubicBezTo>
                  <a:pt x="853" y="75"/>
                  <a:pt x="851" y="50"/>
                  <a:pt x="848" y="27"/>
                </a:cubicBezTo>
                <a:cubicBezTo>
                  <a:pt x="843" y="0"/>
                  <a:pt x="847" y="3"/>
                  <a:pt x="832" y="3"/>
                </a:cubicBezTo>
              </a:path>
            </a:pathLst>
          </a:custGeom>
          <a:noFill/>
          <a:ln w="57150" cap="flat" cmpd="sng">
            <a:solidFill>
              <a:srgbClr val="EEFF4B"/>
            </a:solidFill>
            <a:prstDash val="sysDot"/>
            <a:round/>
            <a:headEnd type="none" w="med" len="med"/>
            <a:tailEnd type="none" w="med" len="me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2895" name="Freeform 47"/>
          <p:cNvSpPr>
            <a:spLocks/>
          </p:cNvSpPr>
          <p:nvPr/>
        </p:nvSpPr>
        <p:spPr bwMode="auto">
          <a:xfrm>
            <a:off x="5778500" y="1612900"/>
            <a:ext cx="1346200" cy="1536700"/>
          </a:xfrm>
          <a:custGeom>
            <a:avLst/>
            <a:gdLst>
              <a:gd name="T0" fmla="*/ 1346200 w 848"/>
              <a:gd name="T1" fmla="*/ 76200 h 968"/>
              <a:gd name="T2" fmla="*/ 1155700 w 848"/>
              <a:gd name="T3" fmla="*/ 0 h 968"/>
              <a:gd name="T4" fmla="*/ 927100 w 848"/>
              <a:gd name="T5" fmla="*/ 50800 h 968"/>
              <a:gd name="T6" fmla="*/ 812800 w 848"/>
              <a:gd name="T7" fmla="*/ 114300 h 968"/>
              <a:gd name="T8" fmla="*/ 749300 w 848"/>
              <a:gd name="T9" fmla="*/ 177800 h 968"/>
              <a:gd name="T10" fmla="*/ 673100 w 848"/>
              <a:gd name="T11" fmla="*/ 254000 h 968"/>
              <a:gd name="T12" fmla="*/ 520700 w 848"/>
              <a:gd name="T13" fmla="*/ 520700 h 968"/>
              <a:gd name="T14" fmla="*/ 330200 w 848"/>
              <a:gd name="T15" fmla="*/ 977900 h 968"/>
              <a:gd name="T16" fmla="*/ 215900 w 848"/>
              <a:gd name="T17" fmla="*/ 1130300 h 968"/>
              <a:gd name="T18" fmla="*/ 101600 w 848"/>
              <a:gd name="T19" fmla="*/ 1282700 h 968"/>
              <a:gd name="T20" fmla="*/ 0 w 848"/>
              <a:gd name="T21" fmla="*/ 1536700 h 9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8"/>
              <a:gd name="T34" fmla="*/ 0 h 968"/>
              <a:gd name="T35" fmla="*/ 848 w 848"/>
              <a:gd name="T36" fmla="*/ 968 h 9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8" h="968">
                <a:moveTo>
                  <a:pt x="848" y="48"/>
                </a:moveTo>
                <a:cubicBezTo>
                  <a:pt x="819" y="5"/>
                  <a:pt x="775" y="6"/>
                  <a:pt x="728" y="0"/>
                </a:cubicBezTo>
                <a:cubicBezTo>
                  <a:pt x="679" y="12"/>
                  <a:pt x="632" y="15"/>
                  <a:pt x="584" y="32"/>
                </a:cubicBezTo>
                <a:cubicBezTo>
                  <a:pt x="557" y="40"/>
                  <a:pt x="512" y="72"/>
                  <a:pt x="512" y="72"/>
                </a:cubicBezTo>
                <a:cubicBezTo>
                  <a:pt x="479" y="121"/>
                  <a:pt x="515" y="73"/>
                  <a:pt x="472" y="112"/>
                </a:cubicBezTo>
                <a:cubicBezTo>
                  <a:pt x="455" y="127"/>
                  <a:pt x="424" y="160"/>
                  <a:pt x="424" y="160"/>
                </a:cubicBezTo>
                <a:cubicBezTo>
                  <a:pt x="403" y="220"/>
                  <a:pt x="353" y="269"/>
                  <a:pt x="328" y="328"/>
                </a:cubicBezTo>
                <a:cubicBezTo>
                  <a:pt x="285" y="423"/>
                  <a:pt x="258" y="524"/>
                  <a:pt x="208" y="616"/>
                </a:cubicBezTo>
                <a:cubicBezTo>
                  <a:pt x="186" y="655"/>
                  <a:pt x="160" y="677"/>
                  <a:pt x="136" y="712"/>
                </a:cubicBezTo>
                <a:cubicBezTo>
                  <a:pt x="110" y="747"/>
                  <a:pt x="101" y="783"/>
                  <a:pt x="64" y="808"/>
                </a:cubicBezTo>
                <a:cubicBezTo>
                  <a:pt x="38" y="883"/>
                  <a:pt x="0" y="886"/>
                  <a:pt x="0" y="968"/>
                </a:cubicBezTo>
              </a:path>
            </a:pathLst>
          </a:custGeom>
          <a:noFill/>
          <a:ln w="57150" cap="flat" cmpd="sng">
            <a:solidFill>
              <a:srgbClr val="EEFF4B"/>
            </a:solidFill>
            <a:prstDash val="sysDot"/>
            <a:round/>
            <a:headEnd type="none" w="med" len="med"/>
            <a:tailEnd type="none" w="med" len="med"/>
          </a:ln>
          <a:effectLst>
            <a:outerShdw blurRad="63500" dist="117432" dir="4604261"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104495" name="Text Box 15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4496" name="Group 158"/>
          <p:cNvGrpSpPr>
            <a:grpSpLocks/>
          </p:cNvGrpSpPr>
          <p:nvPr/>
        </p:nvGrpSpPr>
        <p:grpSpPr bwMode="auto">
          <a:xfrm>
            <a:off x="7983538" y="3508375"/>
            <a:ext cx="1039812" cy="1843088"/>
            <a:chOff x="5014" y="2165"/>
            <a:chExt cx="655" cy="1161"/>
          </a:xfrm>
        </p:grpSpPr>
        <p:grpSp>
          <p:nvGrpSpPr>
            <p:cNvPr id="104514" name="Group 159"/>
            <p:cNvGrpSpPr>
              <a:grpSpLocks/>
            </p:cNvGrpSpPr>
            <p:nvPr/>
          </p:nvGrpSpPr>
          <p:grpSpPr bwMode="auto">
            <a:xfrm>
              <a:off x="5014" y="2165"/>
              <a:ext cx="655" cy="1161"/>
              <a:chOff x="5014" y="2165"/>
              <a:chExt cx="655" cy="1161"/>
            </a:xfrm>
          </p:grpSpPr>
          <p:sp>
            <p:nvSpPr>
              <p:cNvPr id="104516" name="Freeform 16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4517" name="AutoShape 16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4518" name="Rectangle 16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4519" name="Line 16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0" name="Rectangle 16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4521" name="Rectangle 16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4522" name="Line 16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3" name="Line 16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4" name="Line 16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5" name="Line 16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6" name="Line 17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7" name="Line 17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8" name="Line 17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29" name="Line 17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30" name="Line 17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31" name="Line 17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4532" name="Rectangle 176"/>
              <p:cNvSpPr>
                <a:spLocks noChangeArrowheads="1"/>
              </p:cNvSpPr>
              <p:nvPr/>
            </p:nvSpPr>
            <p:spPr bwMode="auto">
              <a:xfrm>
                <a:off x="5014" y="2165"/>
                <a:ext cx="5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4515" name="Rectangle 17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3026" name="Rectangle 17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4498" name="Rectangle 179"/>
          <p:cNvSpPr>
            <a:spLocks noChangeArrowheads="1"/>
          </p:cNvSpPr>
          <p:nvPr/>
        </p:nvSpPr>
        <p:spPr bwMode="auto">
          <a:xfrm>
            <a:off x="8032750" y="3973513"/>
            <a:ext cx="84931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3028" name="Rectangle 180"/>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4500" name="Rectangle 181"/>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4501" name="Rectangle 182"/>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4502" name="Rectangle 183"/>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4503" name="Group 184"/>
          <p:cNvGrpSpPr>
            <a:grpSpLocks/>
          </p:cNvGrpSpPr>
          <p:nvPr/>
        </p:nvGrpSpPr>
        <p:grpSpPr bwMode="auto">
          <a:xfrm>
            <a:off x="8061325" y="4151313"/>
            <a:ext cx="931863" cy="377825"/>
            <a:chOff x="5078" y="2615"/>
            <a:chExt cx="587" cy="238"/>
          </a:xfrm>
        </p:grpSpPr>
        <p:sp>
          <p:nvSpPr>
            <p:cNvPr id="104511" name="Rectangle 18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4512" name="Rectangle 18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4513" name="Rectangle 187"/>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463038" name="Rectangle 190"/>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49</a:t>
            </a:r>
          </a:p>
        </p:txBody>
      </p:sp>
      <p:sp>
        <p:nvSpPr>
          <p:cNvPr id="104505" name="Text Box 19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104506" name="Text Box 193"/>
          <p:cNvSpPr txBox="1">
            <a:spLocks noChangeArrowheads="1"/>
          </p:cNvSpPr>
          <p:nvPr/>
        </p:nvSpPr>
        <p:spPr bwMode="auto">
          <a:xfrm>
            <a:off x="8599488"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sp>
        <p:nvSpPr>
          <p:cNvPr id="463042" name="Text Box 194"/>
          <p:cNvSpPr txBox="1">
            <a:spLocks noChangeArrowheads="1"/>
          </p:cNvSpPr>
          <p:nvPr/>
        </p:nvSpPr>
        <p:spPr bwMode="auto">
          <a:xfrm>
            <a:off x="804863" y="1476375"/>
            <a:ext cx="5522912" cy="52387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b="1">
                <a:solidFill>
                  <a:schemeClr val="tx2"/>
                </a:solidFill>
                <a:latin typeface="Comic Sans MS" charset="0"/>
              </a:rPr>
              <a:t>แล้วดินแดนทางใต้ล่ะ</a:t>
            </a:r>
            <a:r>
              <a:rPr lang="en-US" b="1">
                <a:solidFill>
                  <a:schemeClr val="tx2"/>
                </a:solidFill>
                <a:latin typeface="Comic Sans MS" charset="0"/>
              </a:rPr>
              <a:t>?</a:t>
            </a:r>
          </a:p>
        </p:txBody>
      </p:sp>
      <p:sp>
        <p:nvSpPr>
          <p:cNvPr id="463043" name="AutoShape 195"/>
          <p:cNvSpPr>
            <a:spLocks noChangeArrowheads="1"/>
          </p:cNvSpPr>
          <p:nvPr/>
        </p:nvSpPr>
        <p:spPr bwMode="auto">
          <a:xfrm rot="-11114126">
            <a:off x="3252788" y="2952750"/>
            <a:ext cx="2389187" cy="5365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8131B"/>
          </a:solidFill>
          <a:ln w="12700">
            <a:solidFill>
              <a:schemeClr val="tx1"/>
            </a:solidFill>
            <a:miter lim="800000"/>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2" name="Title 1"/>
          <p:cNvSpPr>
            <a:spLocks noGrp="1"/>
          </p:cNvSpPr>
          <p:nvPr>
            <p:ph type="title" idx="4294967295"/>
          </p:nvPr>
        </p:nvSpPr>
        <p:spPr>
          <a:xfrm>
            <a:off x="3560763" y="3914775"/>
            <a:ext cx="3133725" cy="1230313"/>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lgn="ctr">
              <a:spcBef>
                <a:spcPct val="50000"/>
              </a:spcBef>
              <a:defRPr/>
            </a:pPr>
            <a:r>
              <a:rPr lang="th-TH" sz="3600">
                <a:solidFill>
                  <a:srgbClr val="FFEA18"/>
                </a:solidFill>
                <a:latin typeface="Comic Sans MS" charset="0"/>
                <a:ea typeface="ＭＳ Ｐゴシック" charset="0"/>
                <a:cs typeface="ＭＳ Ｐゴシック" charset="0"/>
              </a:rPr>
              <a:t>บาบิโลนมีชัยชนะเหนืออัสซีเรีย</a:t>
            </a:r>
            <a:r>
              <a:rPr lang="en-US" sz="3600">
                <a:solidFill>
                  <a:srgbClr val="FFEA18"/>
                </a:solidFill>
                <a:latin typeface="Comic Sans MS" charset="0"/>
                <a:ea typeface="ＭＳ Ｐゴシック" charset="0"/>
                <a:cs typeface="ＭＳ Ｐゴシック" charset="0"/>
              </a:rPr>
              <a:t>!</a:t>
            </a:r>
          </a:p>
        </p:txBody>
      </p:sp>
      <p:sp>
        <p:nvSpPr>
          <p:cNvPr id="104510" name="Rectangle 84"/>
          <p:cNvSpPr>
            <a:spLocks noChangeArrowheads="1"/>
          </p:cNvSpPr>
          <p:nvPr/>
        </p:nvSpPr>
        <p:spPr bwMode="auto">
          <a:xfrm>
            <a:off x="3313113" y="3308350"/>
            <a:ext cx="3236912" cy="52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th-TH" b="1">
                <a:solidFill>
                  <a:srgbClr val="FFFFFF"/>
                </a:solidFill>
                <a:latin typeface="Helvetica" charset="0"/>
              </a:rPr>
              <a:t>เหนือ   </a:t>
            </a:r>
            <a:r>
              <a:rPr lang="en-US" b="1">
                <a:solidFill>
                  <a:srgbClr val="FFFFFF"/>
                </a:solidFill>
                <a:latin typeface="Helvetica" charset="0"/>
              </a:rPr>
              <a:t>              </a:t>
            </a:r>
            <a:r>
              <a:rPr lang="th-TH" b="1">
                <a:solidFill>
                  <a:srgbClr val="FFFFFF"/>
                </a:solidFill>
                <a:latin typeface="Helvetica" charset="0"/>
              </a:rPr>
              <a:t>ใต้</a:t>
            </a:r>
            <a:endParaRPr lang="en-US" b="1">
              <a:solidFill>
                <a:srgbClr val="FFFFFF"/>
              </a:solidFill>
              <a:latin typeface="Helvetica"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nodeType="afterGroup">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463042"/>
                                        </p:tgtEl>
                                        <p:attrNameLst>
                                          <p:attrName>style.visibility</p:attrName>
                                        </p:attrNameLst>
                                      </p:cBhvr>
                                      <p:to>
                                        <p:strVal val="visible"/>
                                      </p:to>
                                    </p:set>
                                    <p:anim calcmode="lin" valueType="num">
                                      <p:cBhvr additive="base">
                                        <p:cTn id="13" dur="500" fill="hold"/>
                                        <p:tgtEl>
                                          <p:spTgt spid="463042"/>
                                        </p:tgtEl>
                                        <p:attrNameLst>
                                          <p:attrName>ppt_x</p:attrName>
                                        </p:attrNameLst>
                                      </p:cBhvr>
                                      <p:tavLst>
                                        <p:tav tm="0">
                                          <p:val>
                                            <p:strVal val="0-#ppt_w/2"/>
                                          </p:val>
                                        </p:tav>
                                        <p:tav tm="100000">
                                          <p:val>
                                            <p:strVal val="#ppt_x"/>
                                          </p:val>
                                        </p:tav>
                                      </p:tavLst>
                                    </p:anim>
                                    <p:anim calcmode="lin" valueType="num">
                                      <p:cBhvr additive="base">
                                        <p:cTn id="14" dur="500" fill="hold"/>
                                        <p:tgtEl>
                                          <p:spTgt spid="463042"/>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500"/>
                            </p:stCondLst>
                            <p:childTnLst>
                              <p:par>
                                <p:cTn id="16" presetID="22" presetClass="entr" presetSubtype="4" fill="hold" nodeType="afterEffect">
                                  <p:stCondLst>
                                    <p:cond delay="0"/>
                                  </p:stCondLst>
                                  <p:childTnLst>
                                    <p:set>
                                      <p:cBhvr>
                                        <p:cTn id="17" dur="1" fill="hold">
                                          <p:stCondLst>
                                            <p:cond delay="0"/>
                                          </p:stCondLst>
                                        </p:cTn>
                                        <p:tgtEl>
                                          <p:spTgt spid="462894"/>
                                        </p:tgtEl>
                                        <p:attrNameLst>
                                          <p:attrName>style.visibility</p:attrName>
                                        </p:attrNameLst>
                                      </p:cBhvr>
                                      <p:to>
                                        <p:strVal val="visible"/>
                                      </p:to>
                                    </p:set>
                                    <p:animEffect transition="in" filter="wipe(down)">
                                      <p:cBhvr>
                                        <p:cTn id="18" dur="500"/>
                                        <p:tgtEl>
                                          <p:spTgt spid="462894"/>
                                        </p:tgtEl>
                                      </p:cBhvr>
                                    </p:animEffect>
                                  </p:childTnLst>
                                </p:cTn>
                              </p:par>
                            </p:childTnLst>
                          </p:cTn>
                        </p:par>
                        <p:par>
                          <p:cTn id="19" fill="hold" nodeType="afterGroup">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462892"/>
                                        </p:tgtEl>
                                        <p:attrNameLst>
                                          <p:attrName>style.visibility</p:attrName>
                                        </p:attrNameLst>
                                      </p:cBhvr>
                                      <p:to>
                                        <p:strVal val="visible"/>
                                      </p:to>
                                    </p:set>
                                    <p:animEffect transition="in" filter="wipe(up)">
                                      <p:cBhvr>
                                        <p:cTn id="22" dur="500"/>
                                        <p:tgtEl>
                                          <p:spTgt spid="462892"/>
                                        </p:tgtEl>
                                      </p:cBhvr>
                                    </p:animEffect>
                                  </p:childTnLst>
                                </p:cTn>
                              </p:par>
                            </p:childTnLst>
                          </p:cTn>
                        </p:par>
                        <p:par>
                          <p:cTn id="23" fill="hold" nodeType="afterGroup">
                            <p:stCondLst>
                              <p:cond delay="2500"/>
                            </p:stCondLst>
                            <p:childTnLst>
                              <p:par>
                                <p:cTn id="24" presetID="22" presetClass="entr" presetSubtype="1" fill="hold" grpId="0" nodeType="afterEffect">
                                  <p:stCondLst>
                                    <p:cond delay="0"/>
                                  </p:stCondLst>
                                  <p:childTnLst>
                                    <p:set>
                                      <p:cBhvr>
                                        <p:cTn id="25" dur="1" fill="hold">
                                          <p:stCondLst>
                                            <p:cond delay="0"/>
                                          </p:stCondLst>
                                        </p:cTn>
                                        <p:tgtEl>
                                          <p:spTgt spid="462893"/>
                                        </p:tgtEl>
                                        <p:attrNameLst>
                                          <p:attrName>style.visibility</p:attrName>
                                        </p:attrNameLst>
                                      </p:cBhvr>
                                      <p:to>
                                        <p:strVal val="visible"/>
                                      </p:to>
                                    </p:set>
                                    <p:animEffect transition="in" filter="wipe(up)">
                                      <p:cBhvr>
                                        <p:cTn id="26" dur="500"/>
                                        <p:tgtEl>
                                          <p:spTgt spid="462893"/>
                                        </p:tgtEl>
                                      </p:cBhvr>
                                    </p:animEffect>
                                  </p:childTnLst>
                                </p:cTn>
                              </p:par>
                            </p:childTnLst>
                          </p:cTn>
                        </p:par>
                        <p:par>
                          <p:cTn id="27" fill="hold" nodeType="afterGroup">
                            <p:stCondLst>
                              <p:cond delay="3000"/>
                            </p:stCondLst>
                            <p:childTnLst>
                              <p:par>
                                <p:cTn id="28" presetID="22" presetClass="entr" presetSubtype="1" fill="hold" nodeType="afterEffect">
                                  <p:stCondLst>
                                    <p:cond delay="0"/>
                                  </p:stCondLst>
                                  <p:childTnLst>
                                    <p:set>
                                      <p:cBhvr>
                                        <p:cTn id="29" dur="1" fill="hold">
                                          <p:stCondLst>
                                            <p:cond delay="0"/>
                                          </p:stCondLst>
                                        </p:cTn>
                                        <p:tgtEl>
                                          <p:spTgt spid="462895"/>
                                        </p:tgtEl>
                                        <p:attrNameLst>
                                          <p:attrName>style.visibility</p:attrName>
                                        </p:attrNameLst>
                                      </p:cBhvr>
                                      <p:to>
                                        <p:strVal val="visible"/>
                                      </p:to>
                                    </p:set>
                                    <p:animEffect transition="in" filter="wipe(up)">
                                      <p:cBhvr>
                                        <p:cTn id="30" dur="500"/>
                                        <p:tgtEl>
                                          <p:spTgt spid="462895"/>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463043"/>
                                        </p:tgtEl>
                                        <p:attrNameLst>
                                          <p:attrName>style.visibility</p:attrName>
                                        </p:attrNameLst>
                                      </p:cBhvr>
                                      <p:to>
                                        <p:strVal val="visible"/>
                                      </p:to>
                                    </p:set>
                                    <p:animEffect transition="in" filter="wipe(right)">
                                      <p:cBhvr>
                                        <p:cTn id="35" dur="500"/>
                                        <p:tgtEl>
                                          <p:spTgt spid="463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92" grpId="0" animBg="1"/>
      <p:bldP spid="462893" grpId="0" animBg="1"/>
      <p:bldP spid="463042" grpId="0" autoUpdateAnimBg="0"/>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7" name="Group 108"/>
          <p:cNvGrpSpPr>
            <a:grpSpLocks/>
          </p:cNvGrpSpPr>
          <p:nvPr/>
        </p:nvGrpSpPr>
        <p:grpSpPr bwMode="auto">
          <a:xfrm>
            <a:off x="6245225" y="3360738"/>
            <a:ext cx="919163" cy="1009650"/>
            <a:chOff x="6289985" y="1029339"/>
            <a:chExt cx="919814" cy="1010116"/>
          </a:xfrm>
        </p:grpSpPr>
        <p:grpSp>
          <p:nvGrpSpPr>
            <p:cNvPr id="106592" name="Group 75"/>
            <p:cNvGrpSpPr>
              <a:grpSpLocks/>
            </p:cNvGrpSpPr>
            <p:nvPr/>
          </p:nvGrpSpPr>
          <p:grpSpPr bwMode="auto">
            <a:xfrm>
              <a:off x="6289985" y="1134030"/>
              <a:ext cx="919814" cy="736467"/>
              <a:chOff x="578" y="2316"/>
              <a:chExt cx="2105" cy="1421"/>
            </a:xfrm>
          </p:grpSpPr>
          <p:sp>
            <p:nvSpPr>
              <p:cNvPr id="106598"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6599"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06593"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6594"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6595"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6596"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6597"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06498" name="Group 119"/>
          <p:cNvGrpSpPr>
            <a:grpSpLocks/>
          </p:cNvGrpSpPr>
          <p:nvPr/>
        </p:nvGrpSpPr>
        <p:grpSpPr bwMode="auto">
          <a:xfrm>
            <a:off x="6242050" y="1331913"/>
            <a:ext cx="919163" cy="1009650"/>
            <a:chOff x="6289985" y="1029339"/>
            <a:chExt cx="919814" cy="1010116"/>
          </a:xfrm>
        </p:grpSpPr>
        <p:grpSp>
          <p:nvGrpSpPr>
            <p:cNvPr id="106584" name="Group 75"/>
            <p:cNvGrpSpPr>
              <a:grpSpLocks/>
            </p:cNvGrpSpPr>
            <p:nvPr/>
          </p:nvGrpSpPr>
          <p:grpSpPr bwMode="auto">
            <a:xfrm>
              <a:off x="6289985" y="1134030"/>
              <a:ext cx="919814" cy="736467"/>
              <a:chOff x="578" y="2316"/>
              <a:chExt cx="2105" cy="1421"/>
            </a:xfrm>
          </p:grpSpPr>
          <p:sp>
            <p:nvSpPr>
              <p:cNvPr id="106590" name="Freeform 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06591" name="Freeform 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14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06585" name="Freeform 79"/>
            <p:cNvSpPr>
              <a:spLocks/>
            </p:cNvSpPr>
            <p:nvPr/>
          </p:nvSpPr>
          <p:spPr bwMode="auto">
            <a:xfrm>
              <a:off x="6315766" y="1880345"/>
              <a:ext cx="38453" cy="143562"/>
            </a:xfrm>
            <a:custGeom>
              <a:avLst/>
              <a:gdLst>
                <a:gd name="T0" fmla="*/ 2147483647 w 85"/>
                <a:gd name="T1" fmla="*/ 2147483647 h 318"/>
                <a:gd name="T2" fmla="*/ 2147483647 w 85"/>
                <a:gd name="T3" fmla="*/ 2147483647 h 318"/>
                <a:gd name="T4" fmla="*/ 2147483647 w 85"/>
                <a:gd name="T5" fmla="*/ 2147483647 h 318"/>
                <a:gd name="T6" fmla="*/ 2147483647 w 85"/>
                <a:gd name="T7" fmla="*/ 2147483647 h 318"/>
                <a:gd name="T8" fmla="*/ 2147483647 w 85"/>
                <a:gd name="T9" fmla="*/ 2147483647 h 318"/>
                <a:gd name="T10" fmla="*/ 2147483647 w 85"/>
                <a:gd name="T11" fmla="*/ 2147483647 h 318"/>
                <a:gd name="T12" fmla="*/ 2147483647 w 85"/>
                <a:gd name="T13" fmla="*/ 2147483647 h 318"/>
                <a:gd name="T14" fmla="*/ 2147483647 w 85"/>
                <a:gd name="T15" fmla="*/ 2147483647 h 318"/>
                <a:gd name="T16" fmla="*/ 2147483647 w 85"/>
                <a:gd name="T17" fmla="*/ 2147483647 h 318"/>
                <a:gd name="T18" fmla="*/ 2147483647 w 85"/>
                <a:gd name="T19" fmla="*/ 2147483647 h 318"/>
                <a:gd name="T20" fmla="*/ 2147483647 w 85"/>
                <a:gd name="T21" fmla="*/ 2147483647 h 318"/>
                <a:gd name="T22" fmla="*/ 2147483647 w 85"/>
                <a:gd name="T23" fmla="*/ 2147483647 h 318"/>
                <a:gd name="T24" fmla="*/ 2147483647 w 85"/>
                <a:gd name="T25" fmla="*/ 2147483647 h 318"/>
                <a:gd name="T26" fmla="*/ 2147483647 w 85"/>
                <a:gd name="T27" fmla="*/ 2147483647 h 318"/>
                <a:gd name="T28" fmla="*/ 2147483647 w 85"/>
                <a:gd name="T29" fmla="*/ 2147483647 h 318"/>
                <a:gd name="T30" fmla="*/ 2147483647 w 85"/>
                <a:gd name="T31" fmla="*/ 2147483647 h 318"/>
                <a:gd name="T32" fmla="*/ 2147483647 w 85"/>
                <a:gd name="T33" fmla="*/ 2147483647 h 318"/>
                <a:gd name="T34" fmla="*/ 2147483647 w 85"/>
                <a:gd name="T35" fmla="*/ 2147483647 h 318"/>
                <a:gd name="T36" fmla="*/ 2147483647 w 85"/>
                <a:gd name="T37" fmla="*/ 2147483647 h 318"/>
                <a:gd name="T38" fmla="*/ 2147483647 w 85"/>
                <a:gd name="T39" fmla="*/ 2147483647 h 318"/>
                <a:gd name="T40" fmla="*/ 2147483647 w 85"/>
                <a:gd name="T41" fmla="*/ 2147483647 h 318"/>
                <a:gd name="T42" fmla="*/ 2147483647 w 85"/>
                <a:gd name="T43" fmla="*/ 2147483647 h 318"/>
                <a:gd name="T44" fmla="*/ 2147483647 w 85"/>
                <a:gd name="T45" fmla="*/ 2147483647 h 318"/>
                <a:gd name="T46" fmla="*/ 2147483647 w 85"/>
                <a:gd name="T47" fmla="*/ 2147483647 h 318"/>
                <a:gd name="T48" fmla="*/ 2147483647 w 85"/>
                <a:gd name="T49" fmla="*/ 2147483647 h 318"/>
                <a:gd name="T50" fmla="*/ 2147483647 w 85"/>
                <a:gd name="T51" fmla="*/ 2147483647 h 318"/>
                <a:gd name="T52" fmla="*/ 2147483647 w 85"/>
                <a:gd name="T53" fmla="*/ 2147483647 h 318"/>
                <a:gd name="T54" fmla="*/ 2147483647 w 85"/>
                <a:gd name="T55" fmla="*/ 2147483647 h 318"/>
                <a:gd name="T56" fmla="*/ 2147483647 w 85"/>
                <a:gd name="T57" fmla="*/ 2147483647 h 318"/>
                <a:gd name="T58" fmla="*/ 2147483647 w 85"/>
                <a:gd name="T59" fmla="*/ 2147483647 h 318"/>
                <a:gd name="T60" fmla="*/ 2147483647 w 85"/>
                <a:gd name="T61" fmla="*/ 2147483647 h 318"/>
                <a:gd name="T62" fmla="*/ 2147483647 w 85"/>
                <a:gd name="T63" fmla="*/ 2147483647 h 318"/>
                <a:gd name="T64" fmla="*/ 2147483647 w 85"/>
                <a:gd name="T65" fmla="*/ 2147483647 h 318"/>
                <a:gd name="T66" fmla="*/ 2147483647 w 85"/>
                <a:gd name="T67" fmla="*/ 2147483647 h 318"/>
                <a:gd name="T68" fmla="*/ 2147483647 w 85"/>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6586" name="Freeform 80"/>
            <p:cNvSpPr>
              <a:spLocks/>
            </p:cNvSpPr>
            <p:nvPr/>
          </p:nvSpPr>
          <p:spPr bwMode="auto">
            <a:xfrm>
              <a:off x="6324068" y="1879308"/>
              <a:ext cx="47629" cy="160147"/>
            </a:xfrm>
            <a:custGeom>
              <a:avLst/>
              <a:gdLst>
                <a:gd name="T0" fmla="*/ 2147483647 w 105"/>
                <a:gd name="T1" fmla="*/ 0 h 354"/>
                <a:gd name="T2" fmla="*/ 2147483647 w 105"/>
                <a:gd name="T3" fmla="*/ 2147483647 h 354"/>
                <a:gd name="T4" fmla="*/ 2147483647 w 105"/>
                <a:gd name="T5" fmla="*/ 2147483647 h 354"/>
                <a:gd name="T6" fmla="*/ 2147483647 w 105"/>
                <a:gd name="T7" fmla="*/ 2147483647 h 354"/>
                <a:gd name="T8" fmla="*/ 2147483647 w 105"/>
                <a:gd name="T9" fmla="*/ 2147483647 h 354"/>
                <a:gd name="T10" fmla="*/ 2147483647 w 105"/>
                <a:gd name="T11" fmla="*/ 2147483647 h 354"/>
                <a:gd name="T12" fmla="*/ 2147483647 w 105"/>
                <a:gd name="T13" fmla="*/ 2147483647 h 354"/>
                <a:gd name="T14" fmla="*/ 2147483647 w 105"/>
                <a:gd name="T15" fmla="*/ 2147483647 h 354"/>
                <a:gd name="T16" fmla="*/ 2147483647 w 105"/>
                <a:gd name="T17" fmla="*/ 2147483647 h 354"/>
                <a:gd name="T18" fmla="*/ 2147483647 w 105"/>
                <a:gd name="T19" fmla="*/ 2147483647 h 354"/>
                <a:gd name="T20" fmla="*/ 2147483647 w 105"/>
                <a:gd name="T21" fmla="*/ 2147483647 h 354"/>
                <a:gd name="T22" fmla="*/ 2147483647 w 105"/>
                <a:gd name="T23" fmla="*/ 2147483647 h 354"/>
                <a:gd name="T24" fmla="*/ 2147483647 w 105"/>
                <a:gd name="T25" fmla="*/ 2147483647 h 354"/>
                <a:gd name="T26" fmla="*/ 2147483647 w 105"/>
                <a:gd name="T27" fmla="*/ 2147483647 h 354"/>
                <a:gd name="T28" fmla="*/ 2147483647 w 105"/>
                <a:gd name="T29" fmla="*/ 2147483647 h 354"/>
                <a:gd name="T30" fmla="*/ 2147483647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6587" name="Freeform 81"/>
            <p:cNvSpPr>
              <a:spLocks/>
            </p:cNvSpPr>
            <p:nvPr/>
          </p:nvSpPr>
          <p:spPr bwMode="auto">
            <a:xfrm>
              <a:off x="6924023" y="1846138"/>
              <a:ext cx="67730" cy="169994"/>
            </a:xfrm>
            <a:custGeom>
              <a:avLst/>
              <a:gdLst>
                <a:gd name="T0" fmla="*/ 2147483647 w 149"/>
                <a:gd name="T1" fmla="*/ 2147483647 h 376"/>
                <a:gd name="T2" fmla="*/ 2147483647 w 149"/>
                <a:gd name="T3" fmla="*/ 2147483647 h 376"/>
                <a:gd name="T4" fmla="*/ 2147483647 w 149"/>
                <a:gd name="T5" fmla="*/ 2147483647 h 376"/>
                <a:gd name="T6" fmla="*/ 2147483647 w 149"/>
                <a:gd name="T7" fmla="*/ 2147483647 h 376"/>
                <a:gd name="T8" fmla="*/ 2147483647 w 149"/>
                <a:gd name="T9" fmla="*/ 2147483647 h 376"/>
                <a:gd name="T10" fmla="*/ 2147483647 w 149"/>
                <a:gd name="T11" fmla="*/ 2147483647 h 376"/>
                <a:gd name="T12" fmla="*/ 2147483647 w 149"/>
                <a:gd name="T13" fmla="*/ 2147483647 h 376"/>
                <a:gd name="T14" fmla="*/ 2147483647 w 149"/>
                <a:gd name="T15" fmla="*/ 2147483647 h 376"/>
                <a:gd name="T16" fmla="*/ 2147483647 w 149"/>
                <a:gd name="T17" fmla="*/ 2147483647 h 376"/>
                <a:gd name="T18" fmla="*/ 2147483647 w 149"/>
                <a:gd name="T19" fmla="*/ 2147483647 h 376"/>
                <a:gd name="T20" fmla="*/ 2147483647 w 149"/>
                <a:gd name="T21" fmla="*/ 2147483647 h 376"/>
                <a:gd name="T22" fmla="*/ 2147483647 w 149"/>
                <a:gd name="T23" fmla="*/ 2147483647 h 376"/>
                <a:gd name="T24" fmla="*/ 2147483647 w 149"/>
                <a:gd name="T25" fmla="*/ 2147483647 h 376"/>
                <a:gd name="T26" fmla="*/ 2147483647 w 149"/>
                <a:gd name="T27" fmla="*/ 2147483647 h 376"/>
                <a:gd name="T28" fmla="*/ 2147483647 w 149"/>
                <a:gd name="T29" fmla="*/ 2147483647 h 376"/>
                <a:gd name="T30" fmla="*/ 2147483647 w 149"/>
                <a:gd name="T31" fmla="*/ 2147483647 h 376"/>
                <a:gd name="T32" fmla="*/ 2147483647 w 149"/>
                <a:gd name="T33" fmla="*/ 2147483647 h 376"/>
                <a:gd name="T34" fmla="*/ 2147483647 w 149"/>
                <a:gd name="T35" fmla="*/ 2147483647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6588" name="Freeform 82"/>
            <p:cNvSpPr>
              <a:spLocks/>
            </p:cNvSpPr>
            <p:nvPr/>
          </p:nvSpPr>
          <p:spPr bwMode="auto">
            <a:xfrm>
              <a:off x="6358589" y="1036077"/>
              <a:ext cx="43260" cy="228040"/>
            </a:xfrm>
            <a:custGeom>
              <a:avLst/>
              <a:gdLst>
                <a:gd name="T0" fmla="*/ 2147483647 w 96"/>
                <a:gd name="T1" fmla="*/ 2147483647 h 504"/>
                <a:gd name="T2" fmla="*/ 2147483647 w 96"/>
                <a:gd name="T3" fmla="*/ 2147483647 h 504"/>
                <a:gd name="T4" fmla="*/ 2147483647 w 96"/>
                <a:gd name="T5" fmla="*/ 2147483647 h 504"/>
                <a:gd name="T6" fmla="*/ 2147483647 w 96"/>
                <a:gd name="T7" fmla="*/ 2147483647 h 504"/>
                <a:gd name="T8" fmla="*/ 2147483647 w 96"/>
                <a:gd name="T9" fmla="*/ 2147483647 h 504"/>
                <a:gd name="T10" fmla="*/ 2147483647 w 96"/>
                <a:gd name="T11" fmla="*/ 2147483647 h 504"/>
                <a:gd name="T12" fmla="*/ 2147483647 w 96"/>
                <a:gd name="T13" fmla="*/ 2147483647 h 504"/>
                <a:gd name="T14" fmla="*/ 2147483647 w 96"/>
                <a:gd name="T15" fmla="*/ 2147483647 h 504"/>
                <a:gd name="T16" fmla="*/ 2147483647 w 96"/>
                <a:gd name="T17" fmla="*/ 2147483647 h 504"/>
                <a:gd name="T18" fmla="*/ 2147483647 w 96"/>
                <a:gd name="T19" fmla="*/ 2147483647 h 504"/>
                <a:gd name="T20" fmla="*/ 2147483647 w 96"/>
                <a:gd name="T21" fmla="*/ 2147483647 h 504"/>
                <a:gd name="T22" fmla="*/ 2147483647 w 96"/>
                <a:gd name="T23" fmla="*/ 2147483647 h 504"/>
                <a:gd name="T24" fmla="*/ 2147483647 w 96"/>
                <a:gd name="T25" fmla="*/ 2147483647 h 504"/>
                <a:gd name="T26" fmla="*/ 2147483647 w 96"/>
                <a:gd name="T27" fmla="*/ 2147483647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06589" name="Freeform 83"/>
            <p:cNvSpPr>
              <a:spLocks/>
            </p:cNvSpPr>
            <p:nvPr/>
          </p:nvSpPr>
          <p:spPr bwMode="auto">
            <a:xfrm>
              <a:off x="7108859" y="1029339"/>
              <a:ext cx="68167" cy="185542"/>
            </a:xfrm>
            <a:custGeom>
              <a:avLst/>
              <a:gdLst>
                <a:gd name="T0" fmla="*/ 2147483647 w 150"/>
                <a:gd name="T1" fmla="*/ 2147483647 h 410"/>
                <a:gd name="T2" fmla="*/ 2147483647 w 150"/>
                <a:gd name="T3" fmla="*/ 2147483647 h 410"/>
                <a:gd name="T4" fmla="*/ 2147483647 w 150"/>
                <a:gd name="T5" fmla="*/ 2147483647 h 410"/>
                <a:gd name="T6" fmla="*/ 2147483647 w 150"/>
                <a:gd name="T7" fmla="*/ 2147483647 h 410"/>
                <a:gd name="T8" fmla="*/ 2147483647 w 150"/>
                <a:gd name="T9" fmla="*/ 2147483647 h 410"/>
                <a:gd name="T10" fmla="*/ 2147483647 w 150"/>
                <a:gd name="T11" fmla="*/ 2147483647 h 410"/>
                <a:gd name="T12" fmla="*/ 2147483647 w 150"/>
                <a:gd name="T13" fmla="*/ 2147483647 h 410"/>
                <a:gd name="T14" fmla="*/ 2147483647 w 150"/>
                <a:gd name="T15" fmla="*/ 2147483647 h 410"/>
                <a:gd name="T16" fmla="*/ 2147483647 w 150"/>
                <a:gd name="T17" fmla="*/ 2147483647 h 410"/>
                <a:gd name="T18" fmla="*/ 2147483647 w 150"/>
                <a:gd name="T19" fmla="*/ 2147483647 h 410"/>
                <a:gd name="T20" fmla="*/ 2147483647 w 150"/>
                <a:gd name="T21" fmla="*/ 0 h 410"/>
                <a:gd name="T22" fmla="*/ 2147483647 w 150"/>
                <a:gd name="T23" fmla="*/ 2147483647 h 410"/>
                <a:gd name="T24" fmla="*/ 2147483647 w 150"/>
                <a:gd name="T25" fmla="*/ 2147483647 h 410"/>
                <a:gd name="T26" fmla="*/ 2147483647 w 150"/>
                <a:gd name="T27" fmla="*/ 2147483647 h 410"/>
                <a:gd name="T28" fmla="*/ 2147483647 w 150"/>
                <a:gd name="T29" fmla="*/ 2147483647 h 410"/>
                <a:gd name="T30" fmla="*/ 2147483647 w 150"/>
                <a:gd name="T31" fmla="*/ 2147483647 h 410"/>
                <a:gd name="T32" fmla="*/ 2147483647 w 150"/>
                <a:gd name="T33" fmla="*/ 2147483647 h 410"/>
                <a:gd name="T34" fmla="*/ 2147483647 w 150"/>
                <a:gd name="T35" fmla="*/ 2147483647 h 410"/>
                <a:gd name="T36" fmla="*/ 2147483647 w 150"/>
                <a:gd name="T37" fmla="*/ 2147483647 h 410"/>
                <a:gd name="T38" fmla="*/ 2147483647 w 150"/>
                <a:gd name="T39" fmla="*/ 2147483647 h 410"/>
                <a:gd name="T40" fmla="*/ 2147483647 w 150"/>
                <a:gd name="T41" fmla="*/ 2147483647 h 410"/>
                <a:gd name="T42" fmla="*/ 2147483647 w 150"/>
                <a:gd name="T43" fmla="*/ 2147483647 h 410"/>
                <a:gd name="T44" fmla="*/ 2147483647 w 150"/>
                <a:gd name="T45" fmla="*/ 2147483647 h 410"/>
                <a:gd name="T46" fmla="*/ 2147483647 w 150"/>
                <a:gd name="T47" fmla="*/ 2147483647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sp>
        <p:nvSpPr>
          <p:cNvPr id="463874" name="Rectangle 2"/>
          <p:cNvSpPr>
            <a:spLocks noChangeArrowheads="1"/>
          </p:cNvSpPr>
          <p:nvPr/>
        </p:nvSpPr>
        <p:spPr bwMode="auto">
          <a:xfrm>
            <a:off x="3130550" y="1377950"/>
            <a:ext cx="3035300" cy="44196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6500" name="AutoShape 3"/>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106501"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106502" name="Rectangle 6"/>
          <p:cNvSpPr>
            <a:spLocks noChangeArrowheads="1"/>
          </p:cNvSpPr>
          <p:nvPr/>
        </p:nvSpPr>
        <p:spPr bwMode="auto">
          <a:xfrm>
            <a:off x="3273425" y="1812925"/>
            <a:ext cx="260667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63879" name="Rectangle 7"/>
          <p:cNvSpPr>
            <a:spLocks noChangeArrowheads="1"/>
          </p:cNvSpPr>
          <p:nvPr/>
        </p:nvSpPr>
        <p:spPr bwMode="auto">
          <a:xfrm>
            <a:off x="4786313" y="928688"/>
            <a:ext cx="1598612" cy="39370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2000" b="1">
                <a:solidFill>
                  <a:srgbClr val="FAFD00"/>
                </a:solidFill>
                <a:latin typeface="Times" pitchFamily="-112" charset="0"/>
                <a:ea typeface="+mn-ea"/>
                <a:cs typeface="+mn-cs"/>
              </a:rPr>
              <a:t>ca. 1000 B.C.</a:t>
            </a:r>
          </a:p>
        </p:txBody>
      </p:sp>
      <p:sp>
        <p:nvSpPr>
          <p:cNvPr id="106504" name="Rectangle 9"/>
          <p:cNvSpPr>
            <a:spLocks noChangeArrowheads="1"/>
          </p:cNvSpPr>
          <p:nvPr/>
        </p:nvSpPr>
        <p:spPr bwMode="auto">
          <a:xfrm>
            <a:off x="3276600" y="1600200"/>
            <a:ext cx="152400" cy="419100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6505" name="Rectangle 10"/>
          <p:cNvSpPr>
            <a:spLocks noChangeArrowheads="1"/>
          </p:cNvSpPr>
          <p:nvPr/>
        </p:nvSpPr>
        <p:spPr bwMode="auto">
          <a:xfrm>
            <a:off x="3846513" y="1387475"/>
            <a:ext cx="14255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S - D - S</a:t>
            </a:r>
          </a:p>
        </p:txBody>
      </p:sp>
      <p:sp>
        <p:nvSpPr>
          <p:cNvPr id="106506" name="Rectangle 11"/>
          <p:cNvSpPr>
            <a:spLocks noChangeArrowheads="1"/>
          </p:cNvSpPr>
          <p:nvPr/>
        </p:nvSpPr>
        <p:spPr bwMode="auto">
          <a:xfrm>
            <a:off x="3338513" y="4130675"/>
            <a:ext cx="25415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20-J        20-R</a:t>
            </a:r>
          </a:p>
        </p:txBody>
      </p:sp>
      <p:sp>
        <p:nvSpPr>
          <p:cNvPr id="106507" name="Rectangle 12"/>
          <p:cNvSpPr>
            <a:spLocks noChangeArrowheads="1"/>
          </p:cNvSpPr>
          <p:nvPr/>
        </p:nvSpPr>
        <p:spPr bwMode="auto">
          <a:xfrm>
            <a:off x="3427413" y="4575175"/>
            <a:ext cx="16033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200        </a:t>
            </a:r>
          </a:p>
        </p:txBody>
      </p:sp>
      <p:sp>
        <p:nvSpPr>
          <p:cNvPr id="463888" name="Rectangle 16"/>
          <p:cNvSpPr>
            <a:spLocks noChangeArrowheads="1"/>
          </p:cNvSpPr>
          <p:nvPr/>
        </p:nvSpPr>
        <p:spPr bwMode="auto">
          <a:xfrm>
            <a:off x="1295400" y="4300538"/>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63889" name="Oval 17"/>
          <p:cNvSpPr>
            <a:spLocks noChangeArrowheads="1"/>
          </p:cNvSpPr>
          <p:nvPr/>
        </p:nvSpPr>
        <p:spPr bwMode="auto">
          <a:xfrm>
            <a:off x="901700" y="2762250"/>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6510" name="Freeform 18"/>
          <p:cNvSpPr>
            <a:spLocks/>
          </p:cNvSpPr>
          <p:nvPr/>
        </p:nvSpPr>
        <p:spPr bwMode="auto">
          <a:xfrm>
            <a:off x="1625600" y="2697163"/>
            <a:ext cx="1074738" cy="906462"/>
          </a:xfrm>
          <a:custGeom>
            <a:avLst/>
            <a:gdLst>
              <a:gd name="T0" fmla="*/ 2147483647 w 677"/>
              <a:gd name="T1" fmla="*/ 2147483647 h 571"/>
              <a:gd name="T2" fmla="*/ 2147483647 w 677"/>
              <a:gd name="T3" fmla="*/ 2147483647 h 571"/>
              <a:gd name="T4" fmla="*/ 2147483647 w 677"/>
              <a:gd name="T5" fmla="*/ 2147483647 h 571"/>
              <a:gd name="T6" fmla="*/ 2147483647 w 677"/>
              <a:gd name="T7" fmla="*/ 2147483647 h 571"/>
              <a:gd name="T8" fmla="*/ 2147483647 w 677"/>
              <a:gd name="T9" fmla="*/ 2147483647 h 571"/>
              <a:gd name="T10" fmla="*/ 2147483647 w 677"/>
              <a:gd name="T11" fmla="*/ 2147483647 h 571"/>
              <a:gd name="T12" fmla="*/ 2147483647 w 677"/>
              <a:gd name="T13" fmla="*/ 2147483647 h 571"/>
              <a:gd name="T14" fmla="*/ 2147483647 w 677"/>
              <a:gd name="T15" fmla="*/ 2147483647 h 571"/>
              <a:gd name="T16" fmla="*/ 2147483647 w 677"/>
              <a:gd name="T17" fmla="*/ 2147483647 h 571"/>
              <a:gd name="T18" fmla="*/ 2147483647 w 677"/>
              <a:gd name="T19" fmla="*/ 2147483647 h 571"/>
              <a:gd name="T20" fmla="*/ 2147483647 w 677"/>
              <a:gd name="T21" fmla="*/ 2147483647 h 571"/>
              <a:gd name="T22" fmla="*/ 2147483647 w 677"/>
              <a:gd name="T23" fmla="*/ 2147483647 h 571"/>
              <a:gd name="T24" fmla="*/ 2147483647 w 677"/>
              <a:gd name="T25" fmla="*/ 2147483647 h 571"/>
              <a:gd name="T26" fmla="*/ 2147483647 w 677"/>
              <a:gd name="T27" fmla="*/ 2147483647 h 571"/>
              <a:gd name="T28" fmla="*/ 2147483647 w 677"/>
              <a:gd name="T29" fmla="*/ 2147483647 h 571"/>
              <a:gd name="T30" fmla="*/ 2147483647 w 677"/>
              <a:gd name="T31" fmla="*/ 2147483647 h 571"/>
              <a:gd name="T32" fmla="*/ 2147483647 w 677"/>
              <a:gd name="T33" fmla="*/ 2147483647 h 571"/>
              <a:gd name="T34" fmla="*/ 2147483647 w 677"/>
              <a:gd name="T35" fmla="*/ 2147483647 h 571"/>
              <a:gd name="T36" fmla="*/ 2147483647 w 677"/>
              <a:gd name="T37" fmla="*/ 2147483647 h 571"/>
              <a:gd name="T38" fmla="*/ 2147483647 w 677"/>
              <a:gd name="T39" fmla="*/ 2147483647 h 571"/>
              <a:gd name="T40" fmla="*/ 2147483647 w 677"/>
              <a:gd name="T41" fmla="*/ 2147483647 h 571"/>
              <a:gd name="T42" fmla="*/ 2147483647 w 677"/>
              <a:gd name="T43" fmla="*/ 2147483647 h 571"/>
              <a:gd name="T44" fmla="*/ 2147483647 w 677"/>
              <a:gd name="T45" fmla="*/ 2147483647 h 571"/>
              <a:gd name="T46" fmla="*/ 2147483647 w 677"/>
              <a:gd name="T47" fmla="*/ 2147483647 h 571"/>
              <a:gd name="T48" fmla="*/ 2147483647 w 677"/>
              <a:gd name="T49" fmla="*/ 2147483647 h 571"/>
              <a:gd name="T50" fmla="*/ 2147483647 w 677"/>
              <a:gd name="T51" fmla="*/ 2147483647 h 571"/>
              <a:gd name="T52" fmla="*/ 2147483647 w 677"/>
              <a:gd name="T53" fmla="*/ 2147483647 h 571"/>
              <a:gd name="T54" fmla="*/ 2147483647 w 677"/>
              <a:gd name="T55" fmla="*/ 2147483647 h 571"/>
              <a:gd name="T56" fmla="*/ 2147483647 w 677"/>
              <a:gd name="T57" fmla="*/ 2147483647 h 571"/>
              <a:gd name="T58" fmla="*/ 2147483647 w 677"/>
              <a:gd name="T59" fmla="*/ 2147483647 h 571"/>
              <a:gd name="T60" fmla="*/ 2147483647 w 677"/>
              <a:gd name="T61" fmla="*/ 2147483647 h 571"/>
              <a:gd name="T62" fmla="*/ 2147483647 w 677"/>
              <a:gd name="T63" fmla="*/ 2147483647 h 571"/>
              <a:gd name="T64" fmla="*/ 2147483647 w 677"/>
              <a:gd name="T65" fmla="*/ 2147483647 h 571"/>
              <a:gd name="T66" fmla="*/ 2147483647 w 677"/>
              <a:gd name="T67" fmla="*/ 2147483647 h 571"/>
              <a:gd name="T68" fmla="*/ 2147483647 w 677"/>
              <a:gd name="T69" fmla="*/ 2147483647 h 571"/>
              <a:gd name="T70" fmla="*/ 2147483647 w 677"/>
              <a:gd name="T71" fmla="*/ 2147483647 h 571"/>
              <a:gd name="T72" fmla="*/ 2147483647 w 677"/>
              <a:gd name="T73" fmla="*/ 0 h 571"/>
              <a:gd name="T74" fmla="*/ 2147483647 w 677"/>
              <a:gd name="T75" fmla="*/ 2147483647 h 57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7"/>
              <a:gd name="T115" fmla="*/ 0 h 571"/>
              <a:gd name="T116" fmla="*/ 677 w 677"/>
              <a:gd name="T117" fmla="*/ 571 h 57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7" h="571">
                <a:moveTo>
                  <a:pt x="0" y="4"/>
                </a:moveTo>
                <a:lnTo>
                  <a:pt x="14" y="27"/>
                </a:lnTo>
                <a:lnTo>
                  <a:pt x="15" y="51"/>
                </a:lnTo>
                <a:lnTo>
                  <a:pt x="17" y="75"/>
                </a:lnTo>
                <a:lnTo>
                  <a:pt x="19" y="98"/>
                </a:lnTo>
                <a:lnTo>
                  <a:pt x="20" y="122"/>
                </a:lnTo>
                <a:lnTo>
                  <a:pt x="22" y="146"/>
                </a:lnTo>
                <a:lnTo>
                  <a:pt x="46" y="145"/>
                </a:lnTo>
                <a:lnTo>
                  <a:pt x="83" y="154"/>
                </a:lnTo>
                <a:lnTo>
                  <a:pt x="108" y="164"/>
                </a:lnTo>
                <a:lnTo>
                  <a:pt x="132" y="175"/>
                </a:lnTo>
                <a:lnTo>
                  <a:pt x="156" y="185"/>
                </a:lnTo>
                <a:lnTo>
                  <a:pt x="180" y="183"/>
                </a:lnTo>
                <a:lnTo>
                  <a:pt x="205" y="194"/>
                </a:lnTo>
                <a:lnTo>
                  <a:pt x="230" y="204"/>
                </a:lnTo>
                <a:lnTo>
                  <a:pt x="255" y="214"/>
                </a:lnTo>
                <a:lnTo>
                  <a:pt x="280" y="225"/>
                </a:lnTo>
                <a:lnTo>
                  <a:pt x="305" y="247"/>
                </a:lnTo>
                <a:lnTo>
                  <a:pt x="331" y="269"/>
                </a:lnTo>
                <a:lnTo>
                  <a:pt x="356" y="280"/>
                </a:lnTo>
                <a:lnTo>
                  <a:pt x="370" y="303"/>
                </a:lnTo>
                <a:lnTo>
                  <a:pt x="383" y="326"/>
                </a:lnTo>
                <a:lnTo>
                  <a:pt x="397" y="349"/>
                </a:lnTo>
                <a:lnTo>
                  <a:pt x="411" y="372"/>
                </a:lnTo>
                <a:lnTo>
                  <a:pt x="436" y="383"/>
                </a:lnTo>
                <a:lnTo>
                  <a:pt x="449" y="406"/>
                </a:lnTo>
                <a:lnTo>
                  <a:pt x="463" y="429"/>
                </a:lnTo>
                <a:lnTo>
                  <a:pt x="477" y="452"/>
                </a:lnTo>
                <a:lnTo>
                  <a:pt x="490" y="475"/>
                </a:lnTo>
                <a:lnTo>
                  <a:pt x="492" y="498"/>
                </a:lnTo>
                <a:lnTo>
                  <a:pt x="494" y="522"/>
                </a:lnTo>
                <a:lnTo>
                  <a:pt x="495" y="546"/>
                </a:lnTo>
                <a:lnTo>
                  <a:pt x="497" y="570"/>
                </a:lnTo>
                <a:lnTo>
                  <a:pt x="521" y="569"/>
                </a:lnTo>
                <a:lnTo>
                  <a:pt x="545" y="567"/>
                </a:lnTo>
                <a:lnTo>
                  <a:pt x="568" y="565"/>
                </a:lnTo>
                <a:lnTo>
                  <a:pt x="604" y="563"/>
                </a:lnTo>
                <a:lnTo>
                  <a:pt x="628" y="561"/>
                </a:lnTo>
                <a:lnTo>
                  <a:pt x="652" y="559"/>
                </a:lnTo>
                <a:lnTo>
                  <a:pt x="676" y="558"/>
                </a:lnTo>
                <a:lnTo>
                  <a:pt x="674" y="534"/>
                </a:lnTo>
                <a:lnTo>
                  <a:pt x="661" y="511"/>
                </a:lnTo>
                <a:lnTo>
                  <a:pt x="659" y="487"/>
                </a:lnTo>
                <a:lnTo>
                  <a:pt x="645" y="464"/>
                </a:lnTo>
                <a:lnTo>
                  <a:pt x="632" y="441"/>
                </a:lnTo>
                <a:lnTo>
                  <a:pt x="618" y="418"/>
                </a:lnTo>
                <a:lnTo>
                  <a:pt x="604" y="395"/>
                </a:lnTo>
                <a:lnTo>
                  <a:pt x="591" y="372"/>
                </a:lnTo>
                <a:lnTo>
                  <a:pt x="577" y="349"/>
                </a:lnTo>
                <a:lnTo>
                  <a:pt x="563" y="326"/>
                </a:lnTo>
                <a:lnTo>
                  <a:pt x="539" y="303"/>
                </a:lnTo>
                <a:lnTo>
                  <a:pt x="525" y="280"/>
                </a:lnTo>
                <a:lnTo>
                  <a:pt x="523" y="256"/>
                </a:lnTo>
                <a:lnTo>
                  <a:pt x="509" y="233"/>
                </a:lnTo>
                <a:lnTo>
                  <a:pt x="485" y="223"/>
                </a:lnTo>
                <a:lnTo>
                  <a:pt x="471" y="199"/>
                </a:lnTo>
                <a:lnTo>
                  <a:pt x="446" y="189"/>
                </a:lnTo>
                <a:lnTo>
                  <a:pt x="432" y="166"/>
                </a:lnTo>
                <a:lnTo>
                  <a:pt x="419" y="143"/>
                </a:lnTo>
                <a:lnTo>
                  <a:pt x="394" y="132"/>
                </a:lnTo>
                <a:lnTo>
                  <a:pt x="380" y="109"/>
                </a:lnTo>
                <a:lnTo>
                  <a:pt x="355" y="99"/>
                </a:lnTo>
                <a:lnTo>
                  <a:pt x="331" y="89"/>
                </a:lnTo>
                <a:lnTo>
                  <a:pt x="306" y="78"/>
                </a:lnTo>
                <a:lnTo>
                  <a:pt x="281" y="69"/>
                </a:lnTo>
                <a:lnTo>
                  <a:pt x="256" y="59"/>
                </a:lnTo>
                <a:lnTo>
                  <a:pt x="231" y="48"/>
                </a:lnTo>
                <a:lnTo>
                  <a:pt x="206" y="38"/>
                </a:lnTo>
                <a:lnTo>
                  <a:pt x="182" y="28"/>
                </a:lnTo>
                <a:lnTo>
                  <a:pt x="158" y="29"/>
                </a:lnTo>
                <a:lnTo>
                  <a:pt x="133" y="19"/>
                </a:lnTo>
                <a:lnTo>
                  <a:pt x="110" y="21"/>
                </a:lnTo>
                <a:lnTo>
                  <a:pt x="85" y="10"/>
                </a:lnTo>
                <a:lnTo>
                  <a:pt x="60" y="0"/>
                </a:lnTo>
                <a:lnTo>
                  <a:pt x="36" y="2"/>
                </a:lnTo>
                <a:lnTo>
                  <a:pt x="12" y="3"/>
                </a:lnTo>
                <a:lnTo>
                  <a:pt x="0" y="4"/>
                </a:lnTo>
              </a:path>
            </a:pathLst>
          </a:custGeom>
          <a:solidFill>
            <a:srgbClr val="676767"/>
          </a:solidFill>
          <a:ln w="12700" cap="rnd">
            <a:solidFill>
              <a:schemeClr val="accent1"/>
            </a:solidFill>
            <a:round/>
            <a:headEnd/>
            <a:tailEnd/>
          </a:ln>
        </p:spPr>
        <p:txBody>
          <a:bodyPr/>
          <a:lstStyle/>
          <a:p>
            <a:endParaRPr lang="en-US"/>
          </a:p>
        </p:txBody>
      </p:sp>
      <p:sp>
        <p:nvSpPr>
          <p:cNvPr id="106511" name="Freeform 19"/>
          <p:cNvSpPr>
            <a:spLocks/>
          </p:cNvSpPr>
          <p:nvPr/>
        </p:nvSpPr>
        <p:spPr bwMode="auto">
          <a:xfrm>
            <a:off x="1625600" y="2603500"/>
            <a:ext cx="1258888" cy="1042988"/>
          </a:xfrm>
          <a:custGeom>
            <a:avLst/>
            <a:gdLst>
              <a:gd name="T0" fmla="*/ 2147483647 w 793"/>
              <a:gd name="T1" fmla="*/ 2147483647 h 657"/>
              <a:gd name="T2" fmla="*/ 2147483647 w 793"/>
              <a:gd name="T3" fmla="*/ 2147483647 h 657"/>
              <a:gd name="T4" fmla="*/ 2147483647 w 793"/>
              <a:gd name="T5" fmla="*/ 2147483647 h 657"/>
              <a:gd name="T6" fmla="*/ 2147483647 w 793"/>
              <a:gd name="T7" fmla="*/ 2147483647 h 657"/>
              <a:gd name="T8" fmla="*/ 2147483647 w 793"/>
              <a:gd name="T9" fmla="*/ 2147483647 h 657"/>
              <a:gd name="T10" fmla="*/ 2147483647 w 793"/>
              <a:gd name="T11" fmla="*/ 2147483647 h 657"/>
              <a:gd name="T12" fmla="*/ 2147483647 w 793"/>
              <a:gd name="T13" fmla="*/ 2147483647 h 657"/>
              <a:gd name="T14" fmla="*/ 2147483647 w 793"/>
              <a:gd name="T15" fmla="*/ 2147483647 h 657"/>
              <a:gd name="T16" fmla="*/ 2147483647 w 793"/>
              <a:gd name="T17" fmla="*/ 2147483647 h 657"/>
              <a:gd name="T18" fmla="*/ 2147483647 w 793"/>
              <a:gd name="T19" fmla="*/ 2147483647 h 657"/>
              <a:gd name="T20" fmla="*/ 2147483647 w 793"/>
              <a:gd name="T21" fmla="*/ 2147483647 h 657"/>
              <a:gd name="T22" fmla="*/ 2147483647 w 793"/>
              <a:gd name="T23" fmla="*/ 2147483647 h 657"/>
              <a:gd name="T24" fmla="*/ 2147483647 w 793"/>
              <a:gd name="T25" fmla="*/ 2147483647 h 657"/>
              <a:gd name="T26" fmla="*/ 2147483647 w 793"/>
              <a:gd name="T27" fmla="*/ 2147483647 h 657"/>
              <a:gd name="T28" fmla="*/ 2147483647 w 793"/>
              <a:gd name="T29" fmla="*/ 2147483647 h 657"/>
              <a:gd name="T30" fmla="*/ 2147483647 w 793"/>
              <a:gd name="T31" fmla="*/ 2147483647 h 657"/>
              <a:gd name="T32" fmla="*/ 2147483647 w 793"/>
              <a:gd name="T33" fmla="*/ 2147483647 h 657"/>
              <a:gd name="T34" fmla="*/ 2147483647 w 793"/>
              <a:gd name="T35" fmla="*/ 2147483647 h 657"/>
              <a:gd name="T36" fmla="*/ 2147483647 w 793"/>
              <a:gd name="T37" fmla="*/ 2147483647 h 657"/>
              <a:gd name="T38" fmla="*/ 2147483647 w 793"/>
              <a:gd name="T39" fmla="*/ 2147483647 h 657"/>
              <a:gd name="T40" fmla="*/ 2147483647 w 793"/>
              <a:gd name="T41" fmla="*/ 2147483647 h 657"/>
              <a:gd name="T42" fmla="*/ 2147483647 w 793"/>
              <a:gd name="T43" fmla="*/ 2147483647 h 657"/>
              <a:gd name="T44" fmla="*/ 2147483647 w 793"/>
              <a:gd name="T45" fmla="*/ 2147483647 h 657"/>
              <a:gd name="T46" fmla="*/ 2147483647 w 793"/>
              <a:gd name="T47" fmla="*/ 2147483647 h 657"/>
              <a:gd name="T48" fmla="*/ 2147483647 w 793"/>
              <a:gd name="T49" fmla="*/ 2147483647 h 657"/>
              <a:gd name="T50" fmla="*/ 2147483647 w 793"/>
              <a:gd name="T51" fmla="*/ 2147483647 h 657"/>
              <a:gd name="T52" fmla="*/ 2147483647 w 793"/>
              <a:gd name="T53" fmla="*/ 2147483647 h 657"/>
              <a:gd name="T54" fmla="*/ 2147483647 w 793"/>
              <a:gd name="T55" fmla="*/ 2147483647 h 657"/>
              <a:gd name="T56" fmla="*/ 2147483647 w 793"/>
              <a:gd name="T57" fmla="*/ 2147483647 h 657"/>
              <a:gd name="T58" fmla="*/ 2147483647 w 793"/>
              <a:gd name="T59" fmla="*/ 2147483647 h 657"/>
              <a:gd name="T60" fmla="*/ 2147483647 w 793"/>
              <a:gd name="T61" fmla="*/ 2147483647 h 657"/>
              <a:gd name="T62" fmla="*/ 2147483647 w 793"/>
              <a:gd name="T63" fmla="*/ 2147483647 h 657"/>
              <a:gd name="T64" fmla="*/ 2147483647 w 793"/>
              <a:gd name="T65" fmla="*/ 2147483647 h 657"/>
              <a:gd name="T66" fmla="*/ 2147483647 w 793"/>
              <a:gd name="T67" fmla="*/ 2147483647 h 657"/>
              <a:gd name="T68" fmla="*/ 2147483647 w 793"/>
              <a:gd name="T69" fmla="*/ 2147483647 h 657"/>
              <a:gd name="T70" fmla="*/ 2147483647 w 793"/>
              <a:gd name="T71" fmla="*/ 2147483647 h 657"/>
              <a:gd name="T72" fmla="*/ 2147483647 w 793"/>
              <a:gd name="T73" fmla="*/ 2147483647 h 657"/>
              <a:gd name="T74" fmla="*/ 2147483647 w 793"/>
              <a:gd name="T75" fmla="*/ 2147483647 h 657"/>
              <a:gd name="T76" fmla="*/ 2147483647 w 793"/>
              <a:gd name="T77" fmla="*/ 2147483647 h 657"/>
              <a:gd name="T78" fmla="*/ 2147483647 w 793"/>
              <a:gd name="T79" fmla="*/ 2147483647 h 657"/>
              <a:gd name="T80" fmla="*/ 2147483647 w 793"/>
              <a:gd name="T81" fmla="*/ 2147483647 h 657"/>
              <a:gd name="T82" fmla="*/ 2147483647 w 793"/>
              <a:gd name="T83" fmla="*/ 2147483647 h 657"/>
              <a:gd name="T84" fmla="*/ 2147483647 w 793"/>
              <a:gd name="T85" fmla="*/ 2147483647 h 657"/>
              <a:gd name="T86" fmla="*/ 2147483647 w 793"/>
              <a:gd name="T87" fmla="*/ 2147483647 h 657"/>
              <a:gd name="T88" fmla="*/ 2147483647 w 793"/>
              <a:gd name="T89" fmla="*/ 2147483647 h 657"/>
              <a:gd name="T90" fmla="*/ 2147483647 w 793"/>
              <a:gd name="T91" fmla="*/ 2147483647 h 657"/>
              <a:gd name="T92" fmla="*/ 2147483647 w 793"/>
              <a:gd name="T93" fmla="*/ 2147483647 h 657"/>
              <a:gd name="T94" fmla="*/ 2147483647 w 793"/>
              <a:gd name="T95" fmla="*/ 2147483647 h 657"/>
              <a:gd name="T96" fmla="*/ 2147483647 w 793"/>
              <a:gd name="T97" fmla="*/ 2147483647 h 657"/>
              <a:gd name="T98" fmla="*/ 2147483647 w 793"/>
              <a:gd name="T99" fmla="*/ 2147483647 h 657"/>
              <a:gd name="T100" fmla="*/ 2147483647 w 793"/>
              <a:gd name="T101" fmla="*/ 2147483647 h 657"/>
              <a:gd name="T102" fmla="*/ 2147483647 w 793"/>
              <a:gd name="T103" fmla="*/ 2147483647 h 657"/>
              <a:gd name="T104" fmla="*/ 2147483647 w 793"/>
              <a:gd name="T105" fmla="*/ 2147483647 h 657"/>
              <a:gd name="T106" fmla="*/ 2147483647 w 793"/>
              <a:gd name="T107" fmla="*/ 2147483647 h 657"/>
              <a:gd name="T108" fmla="*/ 2147483647 w 793"/>
              <a:gd name="T109" fmla="*/ 2147483647 h 657"/>
              <a:gd name="T110" fmla="*/ 2147483647 w 793"/>
              <a:gd name="T111" fmla="*/ 2147483647 h 657"/>
              <a:gd name="T112" fmla="*/ 2147483647 w 793"/>
              <a:gd name="T113" fmla="*/ 2147483647 h 657"/>
              <a:gd name="T114" fmla="*/ 0 w 793"/>
              <a:gd name="T115" fmla="*/ 2147483647 h 657"/>
              <a:gd name="T116" fmla="*/ 0 w 793"/>
              <a:gd name="T117" fmla="*/ 2147483647 h 657"/>
              <a:gd name="T118" fmla="*/ 0 w 793"/>
              <a:gd name="T119" fmla="*/ 2147483647 h 657"/>
              <a:gd name="T120" fmla="*/ 0 w 793"/>
              <a:gd name="T121" fmla="*/ 2147483647 h 657"/>
              <a:gd name="T122" fmla="*/ 2147483647 w 793"/>
              <a:gd name="T123" fmla="*/ 2147483647 h 65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93"/>
              <a:gd name="T187" fmla="*/ 0 h 657"/>
              <a:gd name="T188" fmla="*/ 793 w 793"/>
              <a:gd name="T189" fmla="*/ 657 h 65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93" h="657">
                <a:moveTo>
                  <a:pt x="8" y="0"/>
                </a:moveTo>
                <a:lnTo>
                  <a:pt x="24" y="8"/>
                </a:lnTo>
                <a:lnTo>
                  <a:pt x="56" y="16"/>
                </a:lnTo>
                <a:lnTo>
                  <a:pt x="88" y="32"/>
                </a:lnTo>
                <a:lnTo>
                  <a:pt x="112" y="40"/>
                </a:lnTo>
                <a:lnTo>
                  <a:pt x="144" y="40"/>
                </a:lnTo>
                <a:lnTo>
                  <a:pt x="160" y="48"/>
                </a:lnTo>
                <a:lnTo>
                  <a:pt x="184" y="64"/>
                </a:lnTo>
                <a:lnTo>
                  <a:pt x="200" y="72"/>
                </a:lnTo>
                <a:lnTo>
                  <a:pt x="216" y="80"/>
                </a:lnTo>
                <a:lnTo>
                  <a:pt x="232" y="88"/>
                </a:lnTo>
                <a:lnTo>
                  <a:pt x="240" y="104"/>
                </a:lnTo>
                <a:lnTo>
                  <a:pt x="256" y="112"/>
                </a:lnTo>
                <a:lnTo>
                  <a:pt x="280" y="120"/>
                </a:lnTo>
                <a:lnTo>
                  <a:pt x="296" y="128"/>
                </a:lnTo>
                <a:lnTo>
                  <a:pt x="312" y="136"/>
                </a:lnTo>
                <a:lnTo>
                  <a:pt x="328" y="144"/>
                </a:lnTo>
                <a:lnTo>
                  <a:pt x="344" y="152"/>
                </a:lnTo>
                <a:lnTo>
                  <a:pt x="360" y="160"/>
                </a:lnTo>
                <a:lnTo>
                  <a:pt x="376" y="168"/>
                </a:lnTo>
                <a:lnTo>
                  <a:pt x="392" y="176"/>
                </a:lnTo>
                <a:lnTo>
                  <a:pt x="408" y="184"/>
                </a:lnTo>
                <a:lnTo>
                  <a:pt x="432" y="200"/>
                </a:lnTo>
                <a:lnTo>
                  <a:pt x="440" y="216"/>
                </a:lnTo>
                <a:lnTo>
                  <a:pt x="456" y="224"/>
                </a:lnTo>
                <a:lnTo>
                  <a:pt x="464" y="240"/>
                </a:lnTo>
                <a:lnTo>
                  <a:pt x="480" y="248"/>
                </a:lnTo>
                <a:lnTo>
                  <a:pt x="496" y="256"/>
                </a:lnTo>
                <a:lnTo>
                  <a:pt x="512" y="264"/>
                </a:lnTo>
                <a:lnTo>
                  <a:pt x="528" y="272"/>
                </a:lnTo>
                <a:lnTo>
                  <a:pt x="536" y="288"/>
                </a:lnTo>
                <a:lnTo>
                  <a:pt x="552" y="296"/>
                </a:lnTo>
                <a:lnTo>
                  <a:pt x="560" y="312"/>
                </a:lnTo>
                <a:lnTo>
                  <a:pt x="568" y="328"/>
                </a:lnTo>
                <a:lnTo>
                  <a:pt x="584" y="336"/>
                </a:lnTo>
                <a:lnTo>
                  <a:pt x="592" y="352"/>
                </a:lnTo>
                <a:lnTo>
                  <a:pt x="608" y="360"/>
                </a:lnTo>
                <a:lnTo>
                  <a:pt x="624" y="376"/>
                </a:lnTo>
                <a:lnTo>
                  <a:pt x="640" y="384"/>
                </a:lnTo>
                <a:lnTo>
                  <a:pt x="640" y="400"/>
                </a:lnTo>
                <a:lnTo>
                  <a:pt x="656" y="416"/>
                </a:lnTo>
                <a:lnTo>
                  <a:pt x="656" y="432"/>
                </a:lnTo>
                <a:lnTo>
                  <a:pt x="664" y="448"/>
                </a:lnTo>
                <a:lnTo>
                  <a:pt x="680" y="464"/>
                </a:lnTo>
                <a:lnTo>
                  <a:pt x="696" y="472"/>
                </a:lnTo>
                <a:lnTo>
                  <a:pt x="712" y="472"/>
                </a:lnTo>
                <a:lnTo>
                  <a:pt x="720" y="488"/>
                </a:lnTo>
                <a:lnTo>
                  <a:pt x="736" y="496"/>
                </a:lnTo>
                <a:lnTo>
                  <a:pt x="744" y="512"/>
                </a:lnTo>
                <a:lnTo>
                  <a:pt x="760" y="520"/>
                </a:lnTo>
                <a:lnTo>
                  <a:pt x="776" y="536"/>
                </a:lnTo>
                <a:lnTo>
                  <a:pt x="792" y="544"/>
                </a:lnTo>
                <a:lnTo>
                  <a:pt x="792" y="560"/>
                </a:lnTo>
                <a:lnTo>
                  <a:pt x="792" y="576"/>
                </a:lnTo>
                <a:lnTo>
                  <a:pt x="792" y="592"/>
                </a:lnTo>
                <a:lnTo>
                  <a:pt x="776" y="608"/>
                </a:lnTo>
                <a:lnTo>
                  <a:pt x="768" y="624"/>
                </a:lnTo>
                <a:lnTo>
                  <a:pt x="752" y="632"/>
                </a:lnTo>
                <a:lnTo>
                  <a:pt x="744" y="648"/>
                </a:lnTo>
                <a:lnTo>
                  <a:pt x="728" y="648"/>
                </a:lnTo>
                <a:lnTo>
                  <a:pt x="712" y="656"/>
                </a:lnTo>
                <a:lnTo>
                  <a:pt x="696" y="656"/>
                </a:lnTo>
                <a:lnTo>
                  <a:pt x="680" y="648"/>
                </a:lnTo>
                <a:lnTo>
                  <a:pt x="664" y="648"/>
                </a:lnTo>
                <a:lnTo>
                  <a:pt x="648" y="648"/>
                </a:lnTo>
                <a:lnTo>
                  <a:pt x="632" y="648"/>
                </a:lnTo>
                <a:lnTo>
                  <a:pt x="616" y="648"/>
                </a:lnTo>
                <a:lnTo>
                  <a:pt x="600" y="648"/>
                </a:lnTo>
                <a:lnTo>
                  <a:pt x="584" y="648"/>
                </a:lnTo>
                <a:lnTo>
                  <a:pt x="568" y="648"/>
                </a:lnTo>
                <a:lnTo>
                  <a:pt x="552" y="648"/>
                </a:lnTo>
                <a:lnTo>
                  <a:pt x="536" y="648"/>
                </a:lnTo>
                <a:lnTo>
                  <a:pt x="520" y="648"/>
                </a:lnTo>
                <a:lnTo>
                  <a:pt x="496" y="648"/>
                </a:lnTo>
                <a:lnTo>
                  <a:pt x="480" y="640"/>
                </a:lnTo>
                <a:lnTo>
                  <a:pt x="456" y="640"/>
                </a:lnTo>
                <a:lnTo>
                  <a:pt x="440" y="624"/>
                </a:lnTo>
                <a:lnTo>
                  <a:pt x="432" y="608"/>
                </a:lnTo>
                <a:lnTo>
                  <a:pt x="424" y="592"/>
                </a:lnTo>
                <a:lnTo>
                  <a:pt x="424" y="576"/>
                </a:lnTo>
                <a:lnTo>
                  <a:pt x="408" y="552"/>
                </a:lnTo>
                <a:lnTo>
                  <a:pt x="400" y="536"/>
                </a:lnTo>
                <a:lnTo>
                  <a:pt x="392" y="520"/>
                </a:lnTo>
                <a:lnTo>
                  <a:pt x="376" y="504"/>
                </a:lnTo>
                <a:lnTo>
                  <a:pt x="368" y="488"/>
                </a:lnTo>
                <a:lnTo>
                  <a:pt x="352" y="472"/>
                </a:lnTo>
                <a:lnTo>
                  <a:pt x="336" y="448"/>
                </a:lnTo>
                <a:lnTo>
                  <a:pt x="312" y="432"/>
                </a:lnTo>
                <a:lnTo>
                  <a:pt x="296" y="416"/>
                </a:lnTo>
                <a:lnTo>
                  <a:pt x="280" y="392"/>
                </a:lnTo>
                <a:lnTo>
                  <a:pt x="264" y="384"/>
                </a:lnTo>
                <a:lnTo>
                  <a:pt x="256" y="368"/>
                </a:lnTo>
                <a:lnTo>
                  <a:pt x="240" y="360"/>
                </a:lnTo>
                <a:lnTo>
                  <a:pt x="224" y="352"/>
                </a:lnTo>
                <a:lnTo>
                  <a:pt x="208" y="344"/>
                </a:lnTo>
                <a:lnTo>
                  <a:pt x="192" y="344"/>
                </a:lnTo>
                <a:lnTo>
                  <a:pt x="176" y="336"/>
                </a:lnTo>
                <a:lnTo>
                  <a:pt x="160" y="336"/>
                </a:lnTo>
                <a:lnTo>
                  <a:pt x="136" y="336"/>
                </a:lnTo>
                <a:lnTo>
                  <a:pt x="120" y="336"/>
                </a:lnTo>
                <a:lnTo>
                  <a:pt x="104" y="328"/>
                </a:lnTo>
                <a:lnTo>
                  <a:pt x="88" y="328"/>
                </a:lnTo>
                <a:lnTo>
                  <a:pt x="64" y="312"/>
                </a:lnTo>
                <a:lnTo>
                  <a:pt x="48" y="304"/>
                </a:lnTo>
                <a:lnTo>
                  <a:pt x="40" y="288"/>
                </a:lnTo>
                <a:lnTo>
                  <a:pt x="32" y="272"/>
                </a:lnTo>
                <a:lnTo>
                  <a:pt x="16" y="264"/>
                </a:lnTo>
                <a:lnTo>
                  <a:pt x="16" y="248"/>
                </a:lnTo>
                <a:lnTo>
                  <a:pt x="8" y="232"/>
                </a:lnTo>
                <a:lnTo>
                  <a:pt x="8" y="216"/>
                </a:lnTo>
                <a:lnTo>
                  <a:pt x="8" y="200"/>
                </a:lnTo>
                <a:lnTo>
                  <a:pt x="8" y="184"/>
                </a:lnTo>
                <a:lnTo>
                  <a:pt x="8" y="168"/>
                </a:lnTo>
                <a:lnTo>
                  <a:pt x="8" y="152"/>
                </a:lnTo>
                <a:lnTo>
                  <a:pt x="0" y="136"/>
                </a:lnTo>
                <a:lnTo>
                  <a:pt x="0" y="120"/>
                </a:lnTo>
                <a:lnTo>
                  <a:pt x="0" y="104"/>
                </a:lnTo>
                <a:lnTo>
                  <a:pt x="0" y="88"/>
                </a:lnTo>
                <a:lnTo>
                  <a:pt x="0" y="72"/>
                </a:lnTo>
                <a:lnTo>
                  <a:pt x="0" y="56"/>
                </a:lnTo>
                <a:lnTo>
                  <a:pt x="0" y="40"/>
                </a:lnTo>
                <a:lnTo>
                  <a:pt x="0" y="24"/>
                </a:lnTo>
                <a:lnTo>
                  <a:pt x="8" y="8"/>
                </a:lnTo>
                <a:lnTo>
                  <a:pt x="24" y="16"/>
                </a:lnTo>
                <a:lnTo>
                  <a:pt x="8"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63892" name="Rectangle 20"/>
          <p:cNvSpPr>
            <a:spLocks noChangeArrowheads="1"/>
          </p:cNvSpPr>
          <p:nvPr/>
        </p:nvSpPr>
        <p:spPr bwMode="auto">
          <a:xfrm>
            <a:off x="1258888" y="2765425"/>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a:t>
            </a:r>
            <a:r>
              <a:rPr lang="en-US" sz="6000">
                <a:solidFill>
                  <a:srgbClr val="51DC00"/>
                </a:solidFill>
                <a:latin typeface="Times" pitchFamily="-112" charset="0"/>
                <a:ea typeface="+mn-ea"/>
                <a:cs typeface="+mn-cs"/>
              </a:rPr>
              <a:t>R</a:t>
            </a:r>
            <a:r>
              <a:rPr lang="en-US" sz="3600">
                <a:solidFill>
                  <a:schemeClr val="tx2"/>
                </a:solidFill>
                <a:latin typeface="Times" pitchFamily="-112" charset="0"/>
                <a:ea typeface="+mn-ea"/>
                <a:cs typeface="+mn-cs"/>
              </a:rPr>
              <a:t> C</a:t>
            </a:r>
          </a:p>
        </p:txBody>
      </p:sp>
      <p:sp>
        <p:nvSpPr>
          <p:cNvPr id="106513" name="Rectangle 21"/>
          <p:cNvSpPr>
            <a:spLocks noChangeArrowheads="1"/>
          </p:cNvSpPr>
          <p:nvPr/>
        </p:nvSpPr>
        <p:spPr bwMode="auto">
          <a:xfrm>
            <a:off x="3090863" y="5040313"/>
            <a:ext cx="1573212" cy="458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400" b="1">
                <a:solidFill>
                  <a:schemeClr val="accent2"/>
                </a:solidFill>
                <a:latin typeface="Times" charset="0"/>
              </a:rPr>
              <a:t>  อัส​ซี​เรีย</a:t>
            </a:r>
            <a:endParaRPr lang="en-US" sz="2400" b="1">
              <a:solidFill>
                <a:schemeClr val="bg2"/>
              </a:solidFill>
              <a:latin typeface="Times" charset="0"/>
            </a:endParaRPr>
          </a:p>
        </p:txBody>
      </p:sp>
      <p:sp>
        <p:nvSpPr>
          <p:cNvPr id="463894" name="Rectangle 22"/>
          <p:cNvSpPr>
            <a:spLocks noChangeArrowheads="1"/>
          </p:cNvSpPr>
          <p:nvPr/>
        </p:nvSpPr>
        <p:spPr bwMode="auto">
          <a:xfrm>
            <a:off x="4811713" y="4570413"/>
            <a:ext cx="1603375"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  350        </a:t>
            </a:r>
          </a:p>
        </p:txBody>
      </p:sp>
      <p:sp>
        <p:nvSpPr>
          <p:cNvPr id="106515" name="Rectangle 23"/>
          <p:cNvSpPr>
            <a:spLocks noChangeArrowheads="1"/>
          </p:cNvSpPr>
          <p:nvPr/>
        </p:nvSpPr>
        <p:spPr bwMode="auto">
          <a:xfrm>
            <a:off x="4505325" y="5383213"/>
            <a:ext cx="304800" cy="247650"/>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6516" name="Line 24"/>
          <p:cNvSpPr>
            <a:spLocks noChangeShapeType="1"/>
          </p:cNvSpPr>
          <p:nvPr/>
        </p:nvSpPr>
        <p:spPr bwMode="auto">
          <a:xfrm>
            <a:off x="3289300" y="2246313"/>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17" name="Line 25"/>
          <p:cNvSpPr>
            <a:spLocks noChangeShapeType="1"/>
          </p:cNvSpPr>
          <p:nvPr/>
        </p:nvSpPr>
        <p:spPr bwMode="auto">
          <a:xfrm>
            <a:off x="3284538" y="3200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18" name="Line 26"/>
          <p:cNvSpPr>
            <a:spLocks noChangeShapeType="1"/>
          </p:cNvSpPr>
          <p:nvPr/>
        </p:nvSpPr>
        <p:spPr bwMode="auto">
          <a:xfrm>
            <a:off x="3290888" y="3657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19" name="Line 27"/>
          <p:cNvSpPr>
            <a:spLocks noChangeShapeType="1"/>
          </p:cNvSpPr>
          <p:nvPr/>
        </p:nvSpPr>
        <p:spPr bwMode="auto">
          <a:xfrm>
            <a:off x="3300413" y="4114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0" name="Line 28"/>
          <p:cNvSpPr>
            <a:spLocks noChangeShapeType="1"/>
          </p:cNvSpPr>
          <p:nvPr/>
        </p:nvSpPr>
        <p:spPr bwMode="auto">
          <a:xfrm>
            <a:off x="3295650" y="45593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1" name="Line 29"/>
          <p:cNvSpPr>
            <a:spLocks noChangeShapeType="1"/>
          </p:cNvSpPr>
          <p:nvPr/>
        </p:nvSpPr>
        <p:spPr bwMode="auto">
          <a:xfrm>
            <a:off x="3297238" y="50038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2" name="Line 30"/>
          <p:cNvSpPr>
            <a:spLocks noChangeShapeType="1"/>
          </p:cNvSpPr>
          <p:nvPr/>
        </p:nvSpPr>
        <p:spPr bwMode="auto">
          <a:xfrm>
            <a:off x="3297238" y="54356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3" name="Line 31"/>
          <p:cNvSpPr>
            <a:spLocks noChangeShapeType="1"/>
          </p:cNvSpPr>
          <p:nvPr/>
        </p:nvSpPr>
        <p:spPr bwMode="auto">
          <a:xfrm>
            <a:off x="3262313" y="2692400"/>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4" name="Line 32"/>
          <p:cNvSpPr>
            <a:spLocks noChangeShapeType="1"/>
          </p:cNvSpPr>
          <p:nvPr/>
        </p:nvSpPr>
        <p:spPr bwMode="auto">
          <a:xfrm>
            <a:off x="3290888" y="1824038"/>
            <a:ext cx="26797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25" name="Rectangle 33"/>
          <p:cNvSpPr>
            <a:spLocks noChangeArrowheads="1"/>
          </p:cNvSpPr>
          <p:nvPr/>
        </p:nvSpPr>
        <p:spPr bwMode="auto">
          <a:xfrm>
            <a:off x="3824288" y="1812925"/>
            <a:ext cx="14287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6526" name="Rectangle 34"/>
          <p:cNvSpPr>
            <a:spLocks noChangeArrowheads="1"/>
          </p:cNvSpPr>
          <p:nvPr/>
        </p:nvSpPr>
        <p:spPr bwMode="auto">
          <a:xfrm>
            <a:off x="3959225" y="3671888"/>
            <a:ext cx="142875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6527" name="Rectangle 35"/>
          <p:cNvSpPr>
            <a:spLocks noChangeArrowheads="1"/>
          </p:cNvSpPr>
          <p:nvPr/>
        </p:nvSpPr>
        <p:spPr bwMode="auto">
          <a:xfrm>
            <a:off x="4522788" y="4232275"/>
            <a:ext cx="176212" cy="1347788"/>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6528" name="Rectangle 36"/>
          <p:cNvSpPr>
            <a:spLocks noChangeArrowheads="1"/>
          </p:cNvSpPr>
          <p:nvPr/>
        </p:nvSpPr>
        <p:spPr bwMode="auto">
          <a:xfrm>
            <a:off x="4538663" y="2555875"/>
            <a:ext cx="160337" cy="1160463"/>
          </a:xfrm>
          <a:prstGeom prst="rect">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63909" name="Rectangle 37"/>
          <p:cNvSpPr>
            <a:spLocks noChangeArrowheads="1"/>
          </p:cNvSpPr>
          <p:nvPr/>
        </p:nvSpPr>
        <p:spPr bwMode="auto">
          <a:xfrm>
            <a:off x="3173413" y="1781175"/>
            <a:ext cx="2967037" cy="515938"/>
          </a:xfrm>
          <a:prstGeom prst="rect">
            <a:avLst/>
          </a:prstGeom>
          <a:noFill/>
          <a:ln w="12700">
            <a:noFill/>
            <a:miter lim="800000"/>
            <a:headEnd/>
            <a:tailEnd/>
          </a:ln>
          <a:effectLst/>
        </p:spPr>
        <p:txBody>
          <a:bodyPr wrap="none" lIns="90487" tIns="44450" rIns="90487" bIns="44450">
            <a:spAutoFit/>
          </a:bodyPr>
          <a:lstStyle/>
          <a:p>
            <a:pPr>
              <a:defRPr/>
            </a:pPr>
            <a:r>
              <a:rPr lang="en-US" b="1">
                <a:solidFill>
                  <a:schemeClr val="accent1"/>
                </a:solidFill>
                <a:effectLst>
                  <a:outerShdw blurRad="38100" dist="38100" dir="2700000" algn="tl">
                    <a:srgbClr val="000000"/>
                  </a:outerShdw>
                </a:effectLst>
                <a:latin typeface="Times" charset="0"/>
              </a:rPr>
              <a:t>&lt;&lt;&lt;&lt; </a:t>
            </a:r>
            <a:r>
              <a:rPr lang="en-US" b="1" i="1">
                <a:solidFill>
                  <a:schemeClr val="accent1"/>
                </a:solidFill>
                <a:effectLst>
                  <a:outerShdw blurRad="38100" dist="38100" dir="2700000" algn="tl">
                    <a:srgbClr val="000000"/>
                  </a:outerShdw>
                </a:effectLst>
                <a:latin typeface="Times" charset="0"/>
              </a:rPr>
              <a:t>SPLIT</a:t>
            </a:r>
            <a:r>
              <a:rPr lang="en-US" b="1">
                <a:solidFill>
                  <a:schemeClr val="accent1"/>
                </a:solidFill>
                <a:effectLst>
                  <a:outerShdw blurRad="38100" dist="38100" dir="2700000" algn="tl">
                    <a:srgbClr val="000000"/>
                  </a:outerShdw>
                </a:effectLst>
                <a:latin typeface="Times" charset="0"/>
              </a:rPr>
              <a:t> &gt;&gt;&gt;&gt;</a:t>
            </a:r>
          </a:p>
        </p:txBody>
      </p:sp>
      <p:sp>
        <p:nvSpPr>
          <p:cNvPr id="106530" name="Line 38"/>
          <p:cNvSpPr>
            <a:spLocks noChangeShapeType="1"/>
          </p:cNvSpPr>
          <p:nvPr/>
        </p:nvSpPr>
        <p:spPr bwMode="auto">
          <a:xfrm>
            <a:off x="4622800" y="3683000"/>
            <a:ext cx="0" cy="368300"/>
          </a:xfrm>
          <a:prstGeom prst="line">
            <a:avLst/>
          </a:prstGeom>
          <a:noFill/>
          <a:ln w="50800">
            <a:solidFill>
              <a:schemeClr val="tx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3912" name="Rectangle 40"/>
          <p:cNvSpPr>
            <a:spLocks noChangeArrowheads="1"/>
          </p:cNvSpPr>
          <p:nvPr/>
        </p:nvSpPr>
        <p:spPr bwMode="auto">
          <a:xfrm>
            <a:off x="4576763" y="5022850"/>
            <a:ext cx="161925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400" b="1">
                <a:solidFill>
                  <a:schemeClr val="accent2"/>
                </a:solidFill>
                <a:latin typeface="Times" charset="0"/>
              </a:rPr>
              <a:t>  บาบิโลน</a:t>
            </a:r>
            <a:endParaRPr lang="en-US" sz="2400" b="1">
              <a:solidFill>
                <a:schemeClr val="accent2"/>
              </a:solidFill>
              <a:latin typeface="Times" charset="0"/>
            </a:endParaRPr>
          </a:p>
        </p:txBody>
      </p:sp>
      <p:sp>
        <p:nvSpPr>
          <p:cNvPr id="106532" name="Rectangle 4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6533" name="Line 45"/>
          <p:cNvSpPr>
            <a:spLocks noChangeShapeType="1"/>
          </p:cNvSpPr>
          <p:nvPr/>
        </p:nvSpPr>
        <p:spPr bwMode="auto">
          <a:xfrm>
            <a:off x="4622800" y="2298700"/>
            <a:ext cx="0" cy="3327400"/>
          </a:xfrm>
          <a:prstGeom prst="line">
            <a:avLst/>
          </a:prstGeom>
          <a:noFill/>
          <a:ln w="50800">
            <a:solidFill>
              <a:srgbClr val="FC0128"/>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3918" name="Rectangle 46"/>
          <p:cNvSpPr>
            <a:spLocks noChangeArrowheads="1"/>
          </p:cNvSpPr>
          <p:nvPr/>
        </p:nvSpPr>
        <p:spPr bwMode="auto">
          <a:xfrm>
            <a:off x="3198813" y="3635375"/>
            <a:ext cx="2908300" cy="520700"/>
          </a:xfrm>
          <a:prstGeom prst="rect">
            <a:avLst/>
          </a:prstGeom>
          <a:noFill/>
          <a:ln w="12700">
            <a:noFill/>
            <a:miter lim="800000"/>
            <a:headEnd/>
            <a:tailEnd/>
          </a:ln>
          <a:effectLst/>
        </p:spPr>
        <p:txBody>
          <a:bodyPr lIns="90487" tIns="44450" rIns="90487" bIns="44450">
            <a:spAutoFit/>
          </a:bodyPr>
          <a:lstStyle/>
          <a:p>
            <a:pPr>
              <a:defRPr/>
            </a:pPr>
            <a:r>
              <a:rPr lang="th-TH" b="1" i="1">
                <a:solidFill>
                  <a:schemeClr val="accent1"/>
                </a:solidFill>
              </a:rPr>
              <a:t>      ผู้เผยพระวจนะ</a:t>
            </a:r>
            <a:endParaRPr lang="en-US" b="1" i="1">
              <a:solidFill>
                <a:schemeClr val="accent1"/>
              </a:solidFill>
              <a:effectLst>
                <a:outerShdw blurRad="38100" dist="38100" dir="2700000" algn="tl">
                  <a:srgbClr val="000000"/>
                </a:outerShdw>
              </a:effectLst>
              <a:latin typeface="Times" charset="0"/>
            </a:endParaRPr>
          </a:p>
        </p:txBody>
      </p:sp>
      <p:sp>
        <p:nvSpPr>
          <p:cNvPr id="106535" name="Rectangle 49"/>
          <p:cNvSpPr>
            <a:spLocks noChangeArrowheads="1"/>
          </p:cNvSpPr>
          <p:nvPr/>
        </p:nvSpPr>
        <p:spPr bwMode="auto">
          <a:xfrm>
            <a:off x="3643313" y="3216275"/>
            <a:ext cx="18700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10             2</a:t>
            </a:r>
          </a:p>
        </p:txBody>
      </p:sp>
      <p:sp>
        <p:nvSpPr>
          <p:cNvPr id="106536" name="Rectangle 50"/>
          <p:cNvSpPr>
            <a:spLocks noChangeArrowheads="1"/>
          </p:cNvSpPr>
          <p:nvPr/>
        </p:nvSpPr>
        <p:spPr bwMode="auto">
          <a:xfrm>
            <a:off x="3033713" y="2246313"/>
            <a:ext cx="3898900"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b="1">
                <a:solidFill>
                  <a:schemeClr val="bg2"/>
                </a:solidFill>
                <a:latin typeface="Times" charset="0"/>
              </a:rPr>
              <a:t> </a:t>
            </a:r>
            <a:r>
              <a:rPr lang="th-TH" b="1">
                <a:solidFill>
                  <a:schemeClr val="bg2"/>
                </a:solidFill>
                <a:latin typeface="Times" charset="0"/>
              </a:rPr>
              <a:t>   </a:t>
            </a:r>
            <a:r>
              <a:rPr lang="th-TH" b="1">
                <a:solidFill>
                  <a:schemeClr val="accent2"/>
                </a:solidFill>
                <a:latin typeface="Times" charset="0"/>
              </a:rPr>
              <a:t>เหนือ</a:t>
            </a:r>
            <a:r>
              <a:rPr lang="en-US" b="1">
                <a:solidFill>
                  <a:schemeClr val="accent2"/>
                </a:solidFill>
                <a:latin typeface="Times" charset="0"/>
              </a:rPr>
              <a:t>  </a:t>
            </a:r>
            <a:r>
              <a:rPr lang="th-TH" b="1">
                <a:solidFill>
                  <a:schemeClr val="accent2"/>
                </a:solidFill>
                <a:latin typeface="Times" charset="0"/>
              </a:rPr>
              <a:t>         ใต้</a:t>
            </a:r>
            <a:endParaRPr lang="en-US" b="1">
              <a:solidFill>
                <a:schemeClr val="bg2"/>
              </a:solidFill>
              <a:latin typeface="Times" charset="0"/>
            </a:endParaRPr>
          </a:p>
        </p:txBody>
      </p:sp>
      <p:sp>
        <p:nvSpPr>
          <p:cNvPr id="106537" name="Rectangle 51"/>
          <p:cNvSpPr>
            <a:spLocks noChangeArrowheads="1"/>
          </p:cNvSpPr>
          <p:nvPr/>
        </p:nvSpPr>
        <p:spPr bwMode="auto">
          <a:xfrm>
            <a:off x="3143250" y="2746375"/>
            <a:ext cx="2674938"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b="1">
                <a:solidFill>
                  <a:schemeClr val="accent2"/>
                </a:solidFill>
                <a:latin typeface="Times" charset="0"/>
              </a:rPr>
              <a:t>  อิสราเอล            </a:t>
            </a:r>
            <a:r>
              <a:rPr lang="en-US" b="1">
                <a:solidFill>
                  <a:schemeClr val="accent2"/>
                </a:solidFill>
                <a:latin typeface="Times" charset="0"/>
              </a:rPr>
              <a:t>  </a:t>
            </a:r>
            <a:r>
              <a:rPr lang="th-TH" b="1">
                <a:solidFill>
                  <a:schemeClr val="accent2"/>
                </a:solidFill>
                <a:latin typeface="Times" charset="0"/>
              </a:rPr>
              <a:t>ยูดาห์</a:t>
            </a:r>
            <a:endParaRPr lang="en-US" b="1">
              <a:solidFill>
                <a:schemeClr val="bg2"/>
              </a:solidFill>
              <a:latin typeface="Times" charset="0"/>
            </a:endParaRPr>
          </a:p>
        </p:txBody>
      </p:sp>
      <p:sp>
        <p:nvSpPr>
          <p:cNvPr id="463952" name="Rectangle 80"/>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06539" name="Text Box 13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6540" name="Group 138"/>
          <p:cNvGrpSpPr>
            <a:grpSpLocks/>
          </p:cNvGrpSpPr>
          <p:nvPr/>
        </p:nvGrpSpPr>
        <p:grpSpPr bwMode="auto">
          <a:xfrm>
            <a:off x="7959725" y="3436938"/>
            <a:ext cx="1039813" cy="1843087"/>
            <a:chOff x="5014" y="2165"/>
            <a:chExt cx="655" cy="1161"/>
          </a:xfrm>
        </p:grpSpPr>
        <p:grpSp>
          <p:nvGrpSpPr>
            <p:cNvPr id="106565" name="Group 139"/>
            <p:cNvGrpSpPr>
              <a:grpSpLocks/>
            </p:cNvGrpSpPr>
            <p:nvPr/>
          </p:nvGrpSpPr>
          <p:grpSpPr bwMode="auto">
            <a:xfrm>
              <a:off x="5014" y="2165"/>
              <a:ext cx="655" cy="1161"/>
              <a:chOff x="5014" y="2165"/>
              <a:chExt cx="655" cy="1161"/>
            </a:xfrm>
          </p:grpSpPr>
          <p:sp>
            <p:nvSpPr>
              <p:cNvPr id="106567" name="Freeform 140"/>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6568" name="AutoShape 141"/>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6569" name="Rectangle 142"/>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6570" name="Line 143"/>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1" name="Rectangle 144"/>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6572" name="Rectangle 145"/>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6573" name="Line 146"/>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4" name="Line 147"/>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5" name="Line 148"/>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6" name="Line 149"/>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7" name="Line 150"/>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8" name="Line 151"/>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79" name="Line 152"/>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80" name="Line 153"/>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81" name="Line 154"/>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82" name="Line 155"/>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6583" name="Rectangle 156"/>
              <p:cNvSpPr>
                <a:spLocks noChangeArrowheads="1"/>
              </p:cNvSpPr>
              <p:nvPr/>
            </p:nvSpPr>
            <p:spPr bwMode="auto">
              <a:xfrm>
                <a:off x="5014" y="2165"/>
                <a:ext cx="5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6566" name="Rectangle 157"/>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4030" name="Rectangle 158"/>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6542" name="Rectangle 159"/>
          <p:cNvSpPr>
            <a:spLocks noChangeArrowheads="1"/>
          </p:cNvSpPr>
          <p:nvPr/>
        </p:nvSpPr>
        <p:spPr bwMode="auto">
          <a:xfrm>
            <a:off x="8032750" y="3973513"/>
            <a:ext cx="84931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4032" name="Rectangle 160"/>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6544" name="Rectangle 161"/>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6545" name="Rectangle 162"/>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6546" name="Rectangle 163"/>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6547" name="Group 164"/>
          <p:cNvGrpSpPr>
            <a:grpSpLocks/>
          </p:cNvGrpSpPr>
          <p:nvPr/>
        </p:nvGrpSpPr>
        <p:grpSpPr bwMode="auto">
          <a:xfrm>
            <a:off x="8061325" y="4151313"/>
            <a:ext cx="931863" cy="377825"/>
            <a:chOff x="5078" y="2615"/>
            <a:chExt cx="587" cy="238"/>
          </a:xfrm>
        </p:grpSpPr>
        <p:sp>
          <p:nvSpPr>
            <p:cNvPr id="106562" name="Rectangle 165"/>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6563" name="Rectangle 166"/>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6564" name="Rectangle 167"/>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6548" name="Rectangle 168"/>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6549" name="Rectangle 169"/>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4042" name="Rectangle 170"/>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50</a:t>
            </a:r>
          </a:p>
        </p:txBody>
      </p:sp>
      <p:sp>
        <p:nvSpPr>
          <p:cNvPr id="106551" name="Text Box 17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3913" name="Oval 41"/>
          <p:cNvSpPr>
            <a:spLocks noChangeArrowheads="1"/>
          </p:cNvSpPr>
          <p:nvPr/>
        </p:nvSpPr>
        <p:spPr bwMode="auto">
          <a:xfrm>
            <a:off x="4552950" y="4565650"/>
            <a:ext cx="1676400" cy="1041400"/>
          </a:xfrm>
          <a:prstGeom prst="ellipse">
            <a:avLst/>
          </a:prstGeom>
          <a:noFill/>
          <a:ln w="76200">
            <a:solidFill>
              <a:srgbClr val="F8131B"/>
            </a:solidFill>
            <a:round/>
            <a:headEnd/>
            <a:tailEnd/>
          </a:ln>
          <a:effectLst>
            <a:outerShdw blurRad="63500" dist="53882" dir="2700000" algn="ctr" rotWithShape="0">
              <a:schemeClr val="bg2">
                <a:alpha val="74998"/>
              </a:schemeClr>
            </a:outerShdw>
          </a:effectLst>
        </p:spPr>
        <p:txBody>
          <a:bodyPr wrap="none" anchor="ctr"/>
          <a:lstStyle/>
          <a:p>
            <a:pPr>
              <a:defRPr/>
            </a:pPr>
            <a:endParaRPr lang="th-TH"/>
          </a:p>
        </p:txBody>
      </p:sp>
      <p:sp>
        <p:nvSpPr>
          <p:cNvPr id="464073" name="Text Box 201"/>
          <p:cNvSpPr txBox="1">
            <a:spLocks noChangeArrowheads="1"/>
          </p:cNvSpPr>
          <p:nvPr/>
        </p:nvSpPr>
        <p:spPr bwMode="auto">
          <a:xfrm>
            <a:off x="6326188" y="1462088"/>
            <a:ext cx="863600" cy="579437"/>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1" i="1">
                <a:solidFill>
                  <a:schemeClr val="tx1"/>
                </a:solidFill>
                <a:latin typeface="Kosher-Normal" pitchFamily="-112" charset="0"/>
                <a:ea typeface="+mn-ea"/>
                <a:cs typeface="+mn-cs"/>
              </a:rPr>
              <a:t>DC</a:t>
            </a:r>
          </a:p>
        </p:txBody>
      </p:sp>
      <p:sp>
        <p:nvSpPr>
          <p:cNvPr id="464074" name="Text Box 202"/>
          <p:cNvSpPr txBox="1">
            <a:spLocks noChangeArrowheads="1"/>
          </p:cNvSpPr>
          <p:nvPr/>
        </p:nvSpPr>
        <p:spPr bwMode="auto">
          <a:xfrm>
            <a:off x="6318250" y="3533775"/>
            <a:ext cx="863600" cy="579438"/>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3200" b="1" i="1">
                <a:solidFill>
                  <a:schemeClr val="tx1"/>
                </a:solidFill>
                <a:latin typeface="Kosher-Normal" pitchFamily="-112" charset="0"/>
                <a:ea typeface="+mn-ea"/>
                <a:cs typeface="+mn-cs"/>
              </a:rPr>
              <a:t>NC</a:t>
            </a:r>
          </a:p>
        </p:txBody>
      </p:sp>
      <p:grpSp>
        <p:nvGrpSpPr>
          <p:cNvPr id="106555" name="Group 108"/>
          <p:cNvGrpSpPr>
            <a:grpSpLocks/>
          </p:cNvGrpSpPr>
          <p:nvPr/>
        </p:nvGrpSpPr>
        <p:grpSpPr bwMode="auto">
          <a:xfrm>
            <a:off x="519113" y="117475"/>
            <a:ext cx="854075" cy="1720850"/>
            <a:chOff x="519113" y="312738"/>
            <a:chExt cx="854075" cy="1910769"/>
          </a:xfrm>
        </p:grpSpPr>
        <p:sp>
          <p:nvSpPr>
            <p:cNvPr id="110" name="Rectangle 10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11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64044" name="Rectangle 172"/>
          <p:cNvSpPr>
            <a:spLocks noChangeArrowheads="1"/>
          </p:cNvSpPr>
          <p:nvPr/>
        </p:nvSpPr>
        <p:spPr bwMode="auto">
          <a:xfrm>
            <a:off x="6243638" y="4314825"/>
            <a:ext cx="1611312" cy="942975"/>
          </a:xfrm>
          <a:prstGeom prst="rect">
            <a:avLst/>
          </a:prstGeom>
          <a:noFill/>
          <a:ln w="12700">
            <a:noFill/>
            <a:miter lim="800000"/>
            <a:headEnd/>
            <a:tailEnd/>
          </a:ln>
          <a:effectLst>
            <a:outerShdw blurRad="63500" dist="89803" dir="2700000" algn="ctr" rotWithShape="0">
              <a:schemeClr val="bg2">
                <a:alpha val="74998"/>
              </a:schemeClr>
            </a:outerShdw>
          </a:effectLst>
        </p:spPr>
        <p:txBody>
          <a:bodyPr lIns="90487" tIns="44450" rIns="90487" bIns="44450">
            <a:spAutoFit/>
          </a:bodyPr>
          <a:lstStyle/>
          <a:p>
            <a:pPr>
              <a:defRPr/>
            </a:pPr>
            <a:r>
              <a:rPr lang="en-US" b="1" i="1">
                <a:solidFill>
                  <a:schemeClr val="tx1"/>
                </a:solidFill>
                <a:latin typeface="Helvetica" pitchFamily="-112" charset="0"/>
                <a:ea typeface="+mn-ea"/>
                <a:cs typeface="+mn-cs"/>
              </a:rPr>
              <a:t>Jer 31:       31-33</a:t>
            </a:r>
          </a:p>
        </p:txBody>
      </p:sp>
      <p:sp>
        <p:nvSpPr>
          <p:cNvPr id="464045" name="Rectangle 173"/>
          <p:cNvSpPr>
            <a:spLocks noChangeArrowheads="1"/>
          </p:cNvSpPr>
          <p:nvPr/>
        </p:nvSpPr>
        <p:spPr bwMode="auto">
          <a:xfrm>
            <a:off x="6188075" y="2247900"/>
            <a:ext cx="2952750" cy="9509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b="1" i="1">
                <a:solidFill>
                  <a:schemeClr val="tx1"/>
                </a:solidFill>
                <a:latin typeface="Helvetica" pitchFamily="-107" charset="0"/>
                <a:ea typeface="+mn-ea"/>
                <a:cs typeface="+mn-cs"/>
              </a:rPr>
              <a:t>2 Sam 7:4-16</a:t>
            </a:r>
          </a:p>
          <a:p>
            <a:pPr>
              <a:defRPr/>
            </a:pPr>
            <a:r>
              <a:rPr lang="en-US" b="1" i="1">
                <a:solidFill>
                  <a:schemeClr val="tx1"/>
                </a:solidFill>
                <a:latin typeface="Helvetica" pitchFamily="-107" charset="0"/>
                <a:ea typeface="+mn-ea"/>
                <a:cs typeface="+mn-cs"/>
              </a:rPr>
              <a:t>1 Chron 17:3-15</a:t>
            </a:r>
          </a:p>
        </p:txBody>
      </p:sp>
      <p:sp>
        <p:nvSpPr>
          <p:cNvPr id="2" name="Title 1"/>
          <p:cNvSpPr>
            <a:spLocks noGrp="1"/>
          </p:cNvSpPr>
          <p:nvPr>
            <p:ph type="title" idx="4294967295"/>
          </p:nvPr>
        </p:nvSpPr>
        <p:spPr>
          <a:xfrm>
            <a:off x="1962150" y="-12700"/>
            <a:ext cx="3092450"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ＭＳ Ｐゴシック" charset="0"/>
                <a:cs typeface="ＭＳ Ｐゴシック" charset="0"/>
              </a:rPr>
              <a:t>2 Kings 25</a:t>
            </a:r>
          </a:p>
        </p:txBody>
      </p:sp>
      <p:sp>
        <p:nvSpPr>
          <p:cNvPr id="106559" name="Rectangle 5"/>
          <p:cNvSpPr>
            <a:spLocks noChangeArrowheads="1"/>
          </p:cNvSpPr>
          <p:nvPr/>
        </p:nvSpPr>
        <p:spPr bwMode="auto">
          <a:xfrm>
            <a:off x="3109913" y="955675"/>
            <a:ext cx="1508125" cy="706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2000" b="1">
                <a:solidFill>
                  <a:schemeClr val="accent2"/>
                </a:solidFill>
                <a:latin typeface="Times" charset="0"/>
              </a:rPr>
              <a:t>สมบูรณาญาสิทธิราชย์</a:t>
            </a:r>
            <a:endParaRPr lang="en-US" sz="2000" b="1">
              <a:solidFill>
                <a:schemeClr val="accent2"/>
              </a:solidFill>
              <a:latin typeface="Times"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afterEffect">
                                  <p:stCondLst>
                                    <p:cond delay="100"/>
                                  </p:stCondLst>
                                  <p:childTnLst>
                                    <p:set>
                                      <p:cBhvr>
                                        <p:cTn id="6" dur="1" fill="hold">
                                          <p:stCondLst>
                                            <p:cond delay="0"/>
                                          </p:stCondLst>
                                        </p:cTn>
                                        <p:tgtEl>
                                          <p:spTgt spid="463894"/>
                                        </p:tgtEl>
                                        <p:attrNameLst>
                                          <p:attrName>style.visibility</p:attrName>
                                        </p:attrNameLst>
                                      </p:cBhvr>
                                      <p:to>
                                        <p:strVal val="visible"/>
                                      </p:to>
                                    </p:set>
                                    <p:anim calcmode="lin" valueType="num">
                                      <p:cBhvr>
                                        <p:cTn id="7" dur="500" fill="hold"/>
                                        <p:tgtEl>
                                          <p:spTgt spid="463894"/>
                                        </p:tgtEl>
                                        <p:attrNameLst>
                                          <p:attrName>ppt_x</p:attrName>
                                        </p:attrNameLst>
                                      </p:cBhvr>
                                      <p:tavLst>
                                        <p:tav tm="0">
                                          <p:val>
                                            <p:strVal val="#ppt_x+#ppt_w/2"/>
                                          </p:val>
                                        </p:tav>
                                        <p:tav tm="100000">
                                          <p:val>
                                            <p:strVal val="#ppt_x"/>
                                          </p:val>
                                        </p:tav>
                                      </p:tavLst>
                                    </p:anim>
                                    <p:anim calcmode="lin" valueType="num">
                                      <p:cBhvr>
                                        <p:cTn id="8" dur="500" fill="hold"/>
                                        <p:tgtEl>
                                          <p:spTgt spid="463894"/>
                                        </p:tgtEl>
                                        <p:attrNameLst>
                                          <p:attrName>ppt_y</p:attrName>
                                        </p:attrNameLst>
                                      </p:cBhvr>
                                      <p:tavLst>
                                        <p:tav tm="0">
                                          <p:val>
                                            <p:strVal val="#ppt_y"/>
                                          </p:val>
                                        </p:tav>
                                        <p:tav tm="100000">
                                          <p:val>
                                            <p:strVal val="#ppt_y"/>
                                          </p:val>
                                        </p:tav>
                                      </p:tavLst>
                                    </p:anim>
                                    <p:anim calcmode="lin" valueType="num">
                                      <p:cBhvr>
                                        <p:cTn id="9" dur="500" fill="hold"/>
                                        <p:tgtEl>
                                          <p:spTgt spid="463894"/>
                                        </p:tgtEl>
                                        <p:attrNameLst>
                                          <p:attrName>ppt_w</p:attrName>
                                        </p:attrNameLst>
                                      </p:cBhvr>
                                      <p:tavLst>
                                        <p:tav tm="0">
                                          <p:val>
                                            <p:fltVal val="0"/>
                                          </p:val>
                                        </p:tav>
                                        <p:tav tm="100000">
                                          <p:val>
                                            <p:strVal val="#ppt_w"/>
                                          </p:val>
                                        </p:tav>
                                      </p:tavLst>
                                    </p:anim>
                                    <p:anim calcmode="lin" valueType="num">
                                      <p:cBhvr>
                                        <p:cTn id="10" dur="500" fill="hold"/>
                                        <p:tgtEl>
                                          <p:spTgt spid="463894"/>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600"/>
                            </p:stCondLst>
                            <p:childTnLst>
                              <p:par>
                                <p:cTn id="12" presetID="17" presetClass="entr" presetSubtype="2" fill="hold" grpId="0" nodeType="afterEffect">
                                  <p:stCondLst>
                                    <p:cond delay="100"/>
                                  </p:stCondLst>
                                  <p:childTnLst>
                                    <p:set>
                                      <p:cBhvr>
                                        <p:cTn id="13" dur="1" fill="hold">
                                          <p:stCondLst>
                                            <p:cond delay="0"/>
                                          </p:stCondLst>
                                        </p:cTn>
                                        <p:tgtEl>
                                          <p:spTgt spid="463912"/>
                                        </p:tgtEl>
                                        <p:attrNameLst>
                                          <p:attrName>style.visibility</p:attrName>
                                        </p:attrNameLst>
                                      </p:cBhvr>
                                      <p:to>
                                        <p:strVal val="visible"/>
                                      </p:to>
                                    </p:set>
                                    <p:anim calcmode="lin" valueType="num">
                                      <p:cBhvr>
                                        <p:cTn id="14" dur="500" fill="hold"/>
                                        <p:tgtEl>
                                          <p:spTgt spid="463912"/>
                                        </p:tgtEl>
                                        <p:attrNameLst>
                                          <p:attrName>ppt_x</p:attrName>
                                        </p:attrNameLst>
                                      </p:cBhvr>
                                      <p:tavLst>
                                        <p:tav tm="0">
                                          <p:val>
                                            <p:strVal val="#ppt_x+#ppt_w/2"/>
                                          </p:val>
                                        </p:tav>
                                        <p:tav tm="100000">
                                          <p:val>
                                            <p:strVal val="#ppt_x"/>
                                          </p:val>
                                        </p:tav>
                                      </p:tavLst>
                                    </p:anim>
                                    <p:anim calcmode="lin" valueType="num">
                                      <p:cBhvr>
                                        <p:cTn id="15" dur="500" fill="hold"/>
                                        <p:tgtEl>
                                          <p:spTgt spid="463912"/>
                                        </p:tgtEl>
                                        <p:attrNameLst>
                                          <p:attrName>ppt_y</p:attrName>
                                        </p:attrNameLst>
                                      </p:cBhvr>
                                      <p:tavLst>
                                        <p:tav tm="0">
                                          <p:val>
                                            <p:strVal val="#ppt_y"/>
                                          </p:val>
                                        </p:tav>
                                        <p:tav tm="100000">
                                          <p:val>
                                            <p:strVal val="#ppt_y"/>
                                          </p:val>
                                        </p:tav>
                                      </p:tavLst>
                                    </p:anim>
                                    <p:anim calcmode="lin" valueType="num">
                                      <p:cBhvr>
                                        <p:cTn id="16" dur="500" fill="hold"/>
                                        <p:tgtEl>
                                          <p:spTgt spid="463912"/>
                                        </p:tgtEl>
                                        <p:attrNameLst>
                                          <p:attrName>ppt_w</p:attrName>
                                        </p:attrNameLst>
                                      </p:cBhvr>
                                      <p:tavLst>
                                        <p:tav tm="0">
                                          <p:val>
                                            <p:fltVal val="0"/>
                                          </p:val>
                                        </p:tav>
                                        <p:tav tm="100000">
                                          <p:val>
                                            <p:strVal val="#ppt_w"/>
                                          </p:val>
                                        </p:tav>
                                      </p:tavLst>
                                    </p:anim>
                                    <p:anim calcmode="lin" valueType="num">
                                      <p:cBhvr>
                                        <p:cTn id="17" dur="500" fill="hold"/>
                                        <p:tgtEl>
                                          <p:spTgt spid="463912"/>
                                        </p:tgtEl>
                                        <p:attrNameLst>
                                          <p:attrName>ppt_h</p:attrName>
                                        </p:attrNameLst>
                                      </p:cBhvr>
                                      <p:tavLst>
                                        <p:tav tm="0">
                                          <p:val>
                                            <p:strVal val="#ppt_h"/>
                                          </p:val>
                                        </p:tav>
                                        <p:tav tm="100000">
                                          <p:val>
                                            <p:strVal val="#ppt_h"/>
                                          </p:val>
                                        </p:tav>
                                      </p:tavLst>
                                    </p:anim>
                                  </p:childTnLst>
                                </p:cTn>
                              </p:par>
                            </p:childTnLst>
                          </p:cTn>
                        </p:par>
                        <p:par>
                          <p:cTn id="18" fill="hold" nodeType="afterGroup">
                            <p:stCondLst>
                              <p:cond delay="1200"/>
                            </p:stCondLst>
                            <p:childTnLst>
                              <p:par>
                                <p:cTn id="19" presetID="17" presetClass="entr" presetSubtype="2" fill="hold" grpId="0" nodeType="afterEffect">
                                  <p:stCondLst>
                                    <p:cond delay="100"/>
                                  </p:stCondLst>
                                  <p:childTnLst>
                                    <p:set>
                                      <p:cBhvr>
                                        <p:cTn id="20" dur="1" fill="hold">
                                          <p:stCondLst>
                                            <p:cond delay="0"/>
                                          </p:stCondLst>
                                        </p:cTn>
                                        <p:tgtEl>
                                          <p:spTgt spid="463913"/>
                                        </p:tgtEl>
                                        <p:attrNameLst>
                                          <p:attrName>style.visibility</p:attrName>
                                        </p:attrNameLst>
                                      </p:cBhvr>
                                      <p:to>
                                        <p:strVal val="visible"/>
                                      </p:to>
                                    </p:set>
                                    <p:anim calcmode="lin" valueType="num">
                                      <p:cBhvr>
                                        <p:cTn id="21" dur="500" fill="hold"/>
                                        <p:tgtEl>
                                          <p:spTgt spid="463913"/>
                                        </p:tgtEl>
                                        <p:attrNameLst>
                                          <p:attrName>ppt_x</p:attrName>
                                        </p:attrNameLst>
                                      </p:cBhvr>
                                      <p:tavLst>
                                        <p:tav tm="0">
                                          <p:val>
                                            <p:strVal val="#ppt_x+#ppt_w/2"/>
                                          </p:val>
                                        </p:tav>
                                        <p:tav tm="100000">
                                          <p:val>
                                            <p:strVal val="#ppt_x"/>
                                          </p:val>
                                        </p:tav>
                                      </p:tavLst>
                                    </p:anim>
                                    <p:anim calcmode="lin" valueType="num">
                                      <p:cBhvr>
                                        <p:cTn id="22" dur="500" fill="hold"/>
                                        <p:tgtEl>
                                          <p:spTgt spid="463913"/>
                                        </p:tgtEl>
                                        <p:attrNameLst>
                                          <p:attrName>ppt_y</p:attrName>
                                        </p:attrNameLst>
                                      </p:cBhvr>
                                      <p:tavLst>
                                        <p:tav tm="0">
                                          <p:val>
                                            <p:strVal val="#ppt_y"/>
                                          </p:val>
                                        </p:tav>
                                        <p:tav tm="100000">
                                          <p:val>
                                            <p:strVal val="#ppt_y"/>
                                          </p:val>
                                        </p:tav>
                                      </p:tavLst>
                                    </p:anim>
                                    <p:anim calcmode="lin" valueType="num">
                                      <p:cBhvr>
                                        <p:cTn id="23" dur="500" fill="hold"/>
                                        <p:tgtEl>
                                          <p:spTgt spid="463913"/>
                                        </p:tgtEl>
                                        <p:attrNameLst>
                                          <p:attrName>ppt_w</p:attrName>
                                        </p:attrNameLst>
                                      </p:cBhvr>
                                      <p:tavLst>
                                        <p:tav tm="0">
                                          <p:val>
                                            <p:fltVal val="0"/>
                                          </p:val>
                                        </p:tav>
                                        <p:tav tm="100000">
                                          <p:val>
                                            <p:strVal val="#ppt_w"/>
                                          </p:val>
                                        </p:tav>
                                      </p:tavLst>
                                    </p:anim>
                                    <p:anim calcmode="lin" valueType="num">
                                      <p:cBhvr>
                                        <p:cTn id="24" dur="500" fill="hold"/>
                                        <p:tgtEl>
                                          <p:spTgt spid="4639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94" grpId="0" autoUpdateAnimBg="0"/>
      <p:bldP spid="463912" grpId="0" autoUpdateAnimBg="0"/>
      <p:bldP spid="46391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2"/>
          <p:cNvSpPr>
            <a:spLocks noChangeArrowheads="1"/>
          </p:cNvSpPr>
          <p:nvPr/>
        </p:nvSpPr>
        <p:spPr bwMode="auto">
          <a:xfrm>
            <a:off x="1574800" y="8763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th-TH"/>
          </a:p>
        </p:txBody>
      </p:sp>
      <p:sp>
        <p:nvSpPr>
          <p:cNvPr id="108546"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490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08548"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8549"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8550"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490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08552"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490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PG</a:t>
            </a:r>
          </a:p>
        </p:txBody>
      </p:sp>
      <p:sp>
        <p:nvSpPr>
          <p:cNvPr id="108554"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8555"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08556"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6491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46491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46491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08560"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8561"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562"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4916" name="Rectangle 20"/>
          <p:cNvSpPr>
            <a:spLocks noChangeArrowheads="1"/>
          </p:cNvSpPr>
          <p:nvPr/>
        </p:nvSpPr>
        <p:spPr bwMode="auto">
          <a:xfrm>
            <a:off x="76200" y="304800"/>
            <a:ext cx="1427163"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th-TH" sz="2400" b="1">
                <a:solidFill>
                  <a:schemeClr val="tx2"/>
                </a:solidFill>
                <a:latin typeface="Times" charset="0"/>
              </a:rPr>
              <a:t>รายละเอียดของช่วงนี้</a:t>
            </a:r>
            <a:endParaRPr lang="en-US" sz="2400" b="1">
              <a:solidFill>
                <a:schemeClr val="tx2"/>
              </a:solidFill>
              <a:latin typeface="Times" charset="0"/>
            </a:endParaRPr>
          </a:p>
        </p:txBody>
      </p:sp>
      <p:sp>
        <p:nvSpPr>
          <p:cNvPr id="46491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DS</a:t>
            </a:r>
          </a:p>
        </p:txBody>
      </p:sp>
      <p:sp>
        <p:nvSpPr>
          <p:cNvPr id="46491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66" name="Oval 23"/>
          <p:cNvSpPr>
            <a:spLocks noChangeArrowheads="1"/>
          </p:cNvSpPr>
          <p:nvPr/>
        </p:nvSpPr>
        <p:spPr bwMode="auto">
          <a:xfrm>
            <a:off x="6735763" y="450850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2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46492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U</a:t>
            </a:r>
          </a:p>
        </p:txBody>
      </p:sp>
      <p:sp>
        <p:nvSpPr>
          <p:cNvPr id="46492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108570"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2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108572"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2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08574"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8575"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2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108577"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3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108579"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08580" name="Oval 37"/>
          <p:cNvSpPr>
            <a:spLocks noChangeArrowheads="1"/>
          </p:cNvSpPr>
          <p:nvPr/>
        </p:nvSpPr>
        <p:spPr bwMode="auto">
          <a:xfrm>
            <a:off x="2906713" y="45735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3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KB</a:t>
            </a:r>
          </a:p>
        </p:txBody>
      </p:sp>
      <p:sp>
        <p:nvSpPr>
          <p:cNvPr id="108582" name="Oval 39"/>
          <p:cNvSpPr>
            <a:spLocks noChangeArrowheads="1"/>
          </p:cNvSpPr>
          <p:nvPr/>
        </p:nvSpPr>
        <p:spPr bwMode="auto">
          <a:xfrm>
            <a:off x="2992438" y="528637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3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MS</a:t>
            </a:r>
          </a:p>
        </p:txBody>
      </p:sp>
      <p:sp>
        <p:nvSpPr>
          <p:cNvPr id="108584" name="Oval 41"/>
          <p:cNvSpPr>
            <a:spLocks noChangeArrowheads="1"/>
          </p:cNvSpPr>
          <p:nvPr/>
        </p:nvSpPr>
        <p:spPr bwMode="auto">
          <a:xfrm>
            <a:off x="1671638" y="418623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46493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46493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464940" name="Freeform 44"/>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0800" cap="rnd" cmpd="sng">
            <a:solidFill>
              <a:srgbClr val="EEFF4B"/>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64946" name="Freeform 50"/>
          <p:cNvSpPr>
            <a:spLocks/>
          </p:cNvSpPr>
          <p:nvPr/>
        </p:nvSpPr>
        <p:spPr bwMode="auto">
          <a:xfrm>
            <a:off x="2908300" y="1638300"/>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00"/>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75" name="Rectangle 79"/>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grpSp>
        <p:nvGrpSpPr>
          <p:cNvPr id="108590" name="Group 84"/>
          <p:cNvGrpSpPr>
            <a:grpSpLocks/>
          </p:cNvGrpSpPr>
          <p:nvPr/>
        </p:nvGrpSpPr>
        <p:grpSpPr bwMode="auto">
          <a:xfrm>
            <a:off x="636588" y="4572000"/>
            <a:ext cx="7758112" cy="1765300"/>
            <a:chOff x="105" y="2796"/>
            <a:chExt cx="4887" cy="1112"/>
          </a:xfrm>
        </p:grpSpPr>
        <p:sp>
          <p:nvSpPr>
            <p:cNvPr id="464981" name="Rectangle 85"/>
            <p:cNvSpPr>
              <a:spLocks noChangeArrowheads="1"/>
            </p:cNvSpPr>
            <p:nvPr/>
          </p:nvSpPr>
          <p:spPr bwMode="auto">
            <a:xfrm>
              <a:off x="152" y="2796"/>
              <a:ext cx="4840" cy="1112"/>
            </a:xfrm>
            <a:prstGeom prst="rect">
              <a:avLst/>
            </a:prstGeom>
            <a:solidFill>
              <a:srgbClr val="14C2F8"/>
            </a:solidFill>
            <a:ln w="57150">
              <a:solidFill>
                <a:schemeClr val="accent2"/>
              </a:solidFill>
              <a:miter lim="800000"/>
              <a:headEnd/>
              <a:tailEnd/>
            </a:ln>
            <a:effectLst>
              <a:outerShdw blurRad="63500" dist="179605" dir="2700000" algn="ctr" rotWithShape="0">
                <a:schemeClr val="bg2">
                  <a:alpha val="74998"/>
                </a:schemeClr>
              </a:outerShdw>
            </a:effectLst>
          </p:spPr>
          <p:txBody>
            <a:bodyPr wrap="none" anchor="ctr"/>
            <a:lstStyle/>
            <a:p>
              <a:pPr>
                <a:defRPr/>
              </a:pPr>
              <a:endParaRPr lang="th-TH"/>
            </a:p>
          </p:txBody>
        </p:sp>
        <p:sp>
          <p:nvSpPr>
            <p:cNvPr id="464982" name="Rectangle 86"/>
            <p:cNvSpPr>
              <a:spLocks noChangeArrowheads="1"/>
            </p:cNvSpPr>
            <p:nvPr/>
          </p:nvSpPr>
          <p:spPr bwMode="auto">
            <a:xfrm>
              <a:off x="105" y="2798"/>
              <a:ext cx="4862" cy="1094"/>
            </a:xfrm>
            <a:prstGeom prst="rect">
              <a:avLst/>
            </a:prstGeom>
            <a:noFill/>
            <a:ln>
              <a:noFill/>
            </a:ln>
            <a:effectLst>
              <a:outerShdw blurRad="63500" dist="38099" dir="2700000" algn="ctr" rotWithShape="0">
                <a:srgbClr val="2E7E3B">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0800">
                  <a:solidFill>
                    <a:srgbClr val="000000"/>
                  </a:solidFill>
                  <a:miter lim="800000"/>
                  <a:headEnd/>
                  <a:tailEnd/>
                </a14:hiddenLine>
              </a:ext>
            </a:extLst>
          </p:spPr>
          <p:txBody>
            <a:bodyPr lIns="90487" tIns="44450" rIns="90487" bIns="44450">
              <a:spAutoFit/>
            </a:bodyPr>
            <a:lstStyle/>
            <a:p>
              <a:pPr algn="ctr">
                <a:defRPr/>
              </a:pPr>
              <a:r>
                <a:rPr lang="th-TH" sz="3600" b="1">
                  <a:solidFill>
                    <a:srgbClr val="D83104"/>
                  </a:solidFill>
                  <a:latin typeface="Times" charset="0"/>
                </a:rPr>
                <a:t>ดินแดนทางใต้</a:t>
              </a:r>
              <a:r>
                <a:rPr lang="en-US" sz="3600" b="1">
                  <a:solidFill>
                    <a:srgbClr val="D83104"/>
                  </a:solidFill>
                  <a:latin typeface="Times" charset="0"/>
                </a:rPr>
                <a:t>:</a:t>
              </a:r>
              <a:endParaRPr lang="en-US" sz="3600" b="1">
                <a:solidFill>
                  <a:srgbClr val="FF5008"/>
                </a:solidFill>
                <a:latin typeface="Times" charset="0"/>
              </a:endParaRPr>
            </a:p>
            <a:p>
              <a:pPr algn="ctr">
                <a:defRPr/>
              </a:pPr>
              <a:r>
                <a:rPr lang="th-TH" sz="3600" b="1">
                  <a:solidFill>
                    <a:schemeClr val="bg2"/>
                  </a:solidFill>
                  <a:latin typeface="Times" charset="0"/>
                </a:rPr>
                <a:t>ยูดาห์</a:t>
              </a:r>
              <a:r>
                <a:rPr lang="en-US" sz="3600" b="1">
                  <a:solidFill>
                    <a:schemeClr val="bg2"/>
                  </a:solidFill>
                  <a:latin typeface="Times" charset="0"/>
                </a:rPr>
                <a:t> (586 B.C.)</a:t>
              </a:r>
            </a:p>
            <a:p>
              <a:pPr algn="ctr">
                <a:defRPr/>
              </a:pPr>
              <a:r>
                <a:rPr lang="th-TH" sz="3600" b="1" i="1">
                  <a:solidFill>
                    <a:schemeClr val="accent2"/>
                  </a:solidFill>
                  <a:latin typeface="Times" charset="0"/>
                </a:rPr>
                <a:t>เป็นเชลยที่บาบิโลน</a:t>
              </a:r>
              <a:endParaRPr lang="en-US" sz="3600" b="1" i="1" u="sng">
                <a:solidFill>
                  <a:schemeClr val="accent2"/>
                </a:solidFill>
                <a:latin typeface="Times" charset="0"/>
              </a:endParaRPr>
            </a:p>
          </p:txBody>
        </p:sp>
      </p:grpSp>
      <p:sp>
        <p:nvSpPr>
          <p:cNvPr id="464944" name="Oval 48"/>
          <p:cNvSpPr>
            <a:spLocks noChangeArrowheads="1"/>
          </p:cNvSpPr>
          <p:nvPr/>
        </p:nvSpPr>
        <p:spPr bwMode="auto">
          <a:xfrm>
            <a:off x="5465763" y="2624138"/>
            <a:ext cx="881062" cy="879475"/>
          </a:xfrm>
          <a:prstGeom prst="ellipse">
            <a:avLst/>
          </a:prstGeom>
          <a:noFill/>
          <a:ln w="76200">
            <a:solidFill>
              <a:srgbClr val="EEFF4B"/>
            </a:solidFill>
            <a:round/>
            <a:headEnd/>
            <a:tailEnd/>
          </a:ln>
          <a:effectLst>
            <a:outerShdw blurRad="63500" dist="81320" dir="3080412" algn="ctr" rotWithShape="0">
              <a:schemeClr val="bg2">
                <a:alpha val="74998"/>
              </a:schemeClr>
            </a:outerShdw>
          </a:effectLst>
        </p:spPr>
        <p:txBody>
          <a:bodyPr wrap="none" anchor="ctr"/>
          <a:lstStyle/>
          <a:p>
            <a:pPr>
              <a:defRPr/>
            </a:pPr>
            <a:endParaRPr lang="th-TH"/>
          </a:p>
        </p:txBody>
      </p:sp>
      <p:sp>
        <p:nvSpPr>
          <p:cNvPr id="464983" name="Line 87"/>
          <p:cNvSpPr>
            <a:spLocks noChangeShapeType="1"/>
          </p:cNvSpPr>
          <p:nvPr/>
        </p:nvSpPr>
        <p:spPr bwMode="auto">
          <a:xfrm>
            <a:off x="2816225" y="3163888"/>
            <a:ext cx="622300" cy="4699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64984" name="Line 88"/>
          <p:cNvSpPr>
            <a:spLocks noChangeShapeType="1"/>
          </p:cNvSpPr>
          <p:nvPr/>
        </p:nvSpPr>
        <p:spPr bwMode="auto">
          <a:xfrm flipH="1">
            <a:off x="2854325" y="3062288"/>
            <a:ext cx="381000" cy="762000"/>
          </a:xfrm>
          <a:prstGeom prst="line">
            <a:avLst/>
          </a:prstGeom>
          <a:noFill/>
          <a:ln w="76200">
            <a:solidFill>
              <a:srgbClr val="D83104"/>
            </a:solidFill>
            <a:round/>
            <a:headEnd/>
            <a:tailEnd/>
          </a:ln>
          <a:effectLst>
            <a:outerShdw blurRad="63500" dist="8980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08594" name="Text Box 17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08595" name="Group 172"/>
          <p:cNvGrpSpPr>
            <a:grpSpLocks/>
          </p:cNvGrpSpPr>
          <p:nvPr/>
        </p:nvGrpSpPr>
        <p:grpSpPr bwMode="auto">
          <a:xfrm>
            <a:off x="7840663" y="3436938"/>
            <a:ext cx="1158875" cy="1843087"/>
            <a:chOff x="4939" y="2165"/>
            <a:chExt cx="730" cy="1161"/>
          </a:xfrm>
        </p:grpSpPr>
        <p:grpSp>
          <p:nvGrpSpPr>
            <p:cNvPr id="108616" name="Group 173"/>
            <p:cNvGrpSpPr>
              <a:grpSpLocks/>
            </p:cNvGrpSpPr>
            <p:nvPr/>
          </p:nvGrpSpPr>
          <p:grpSpPr bwMode="auto">
            <a:xfrm>
              <a:off x="4939" y="2165"/>
              <a:ext cx="730" cy="1161"/>
              <a:chOff x="4939" y="2165"/>
              <a:chExt cx="730" cy="1161"/>
            </a:xfrm>
          </p:grpSpPr>
          <p:sp>
            <p:nvSpPr>
              <p:cNvPr id="108618" name="Freeform 17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8619" name="AutoShape 17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8620" name="Rectangle 17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8621" name="Line 17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2" name="Rectangle 17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8623" name="Rectangle 17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8624" name="Line 18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5" name="Line 18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6" name="Line 18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7" name="Line 18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8" name="Line 18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29" name="Line 18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30" name="Line 18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31" name="Line 18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32" name="Line 18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33" name="Line 18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8634" name="Rectangle 190"/>
              <p:cNvSpPr>
                <a:spLocks noChangeArrowheads="1"/>
              </p:cNvSpPr>
              <p:nvPr/>
            </p:nvSpPr>
            <p:spPr bwMode="auto">
              <a:xfrm>
                <a:off x="4939" y="2165"/>
                <a:ext cx="63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08617" name="Rectangle 19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5088" name="Rectangle 192"/>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08597" name="Rectangle 193"/>
          <p:cNvSpPr>
            <a:spLocks noChangeArrowheads="1"/>
          </p:cNvSpPr>
          <p:nvPr/>
        </p:nvSpPr>
        <p:spPr bwMode="auto">
          <a:xfrm>
            <a:off x="8032750" y="3973513"/>
            <a:ext cx="849313"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5090" name="Rectangle 194"/>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08599" name="Rectangle 195"/>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08600" name="Rectangle 196"/>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08601" name="Rectangle 197"/>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08602" name="Group 198"/>
          <p:cNvGrpSpPr>
            <a:grpSpLocks/>
          </p:cNvGrpSpPr>
          <p:nvPr/>
        </p:nvGrpSpPr>
        <p:grpSpPr bwMode="auto">
          <a:xfrm>
            <a:off x="8061325" y="4151313"/>
            <a:ext cx="931863" cy="377825"/>
            <a:chOff x="5078" y="2615"/>
            <a:chExt cx="587" cy="238"/>
          </a:xfrm>
        </p:grpSpPr>
        <p:sp>
          <p:nvSpPr>
            <p:cNvPr id="108613" name="Rectangle 19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08614" name="Rectangle 200"/>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08615" name="Rectangle 201"/>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08603" name="Rectangle 202"/>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08604" name="Rectangle 203"/>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5100" name="Rectangle 204"/>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51</a:t>
            </a:r>
          </a:p>
        </p:txBody>
      </p:sp>
      <p:sp>
        <p:nvSpPr>
          <p:cNvPr id="108606" name="Text Box 205"/>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
        <p:nvSpPr>
          <p:cNvPr id="465102" name="AutoShape 206"/>
          <p:cNvSpPr>
            <a:spLocks noChangeArrowheads="1"/>
          </p:cNvSpPr>
          <p:nvPr/>
        </p:nvSpPr>
        <p:spPr bwMode="auto">
          <a:xfrm>
            <a:off x="1206500" y="5646738"/>
            <a:ext cx="6483350" cy="627062"/>
          </a:xfrm>
          <a:prstGeom prst="roundRect">
            <a:avLst>
              <a:gd name="adj" fmla="val 16667"/>
            </a:avLst>
          </a:prstGeom>
          <a:noFill/>
          <a:ln w="76200">
            <a:solidFill>
              <a:srgbClr val="FFF30C"/>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th-TH">
              <a:solidFill>
                <a:srgbClr val="FFF30C"/>
              </a:solidFill>
              <a:latin typeface="Comic Sans MS" charset="0"/>
            </a:endParaRPr>
          </a:p>
        </p:txBody>
      </p:sp>
      <p:sp>
        <p:nvSpPr>
          <p:cNvPr id="108608" name="Text Box 207"/>
          <p:cNvSpPr txBox="1">
            <a:spLocks noChangeArrowheads="1"/>
          </p:cNvSpPr>
          <p:nvPr/>
        </p:nvSpPr>
        <p:spPr bwMode="auto">
          <a:xfrm>
            <a:off x="8602663" y="648493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2</a:t>
            </a:r>
            <a:endParaRPr lang="en-US" sz="1600">
              <a:solidFill>
                <a:srgbClr val="FFA27C"/>
              </a:solidFill>
              <a:latin typeface="B VAG Rounded Bold" charset="0"/>
            </a:endParaRPr>
          </a:p>
        </p:txBody>
      </p:sp>
      <p:pic>
        <p:nvPicPr>
          <p:cNvPr id="465104" name="Picture 2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50" y="1766888"/>
            <a:ext cx="1944688" cy="1557337"/>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p:spPr>
      </p:pic>
      <p:sp>
        <p:nvSpPr>
          <p:cNvPr id="465107" name="AutoShape 211"/>
          <p:cNvSpPr>
            <a:spLocks noChangeArrowheads="1"/>
          </p:cNvSpPr>
          <p:nvPr/>
        </p:nvSpPr>
        <p:spPr bwMode="auto">
          <a:xfrm>
            <a:off x="990600" y="1884363"/>
            <a:ext cx="1433513" cy="1281112"/>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8131B"/>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64945" name="Oval 49"/>
          <p:cNvSpPr>
            <a:spLocks noChangeArrowheads="1"/>
          </p:cNvSpPr>
          <p:nvPr/>
        </p:nvSpPr>
        <p:spPr bwMode="auto">
          <a:xfrm>
            <a:off x="4086225" y="5180013"/>
            <a:ext cx="2527300" cy="561975"/>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lgn="ctr">
              <a:defRPr/>
            </a:pPr>
            <a:endParaRPr lang="th-TH">
              <a:solidFill>
                <a:srgbClr val="F8131B"/>
              </a:solidFill>
              <a:latin typeface="Comic Sans MS" charset="0"/>
            </a:endParaRPr>
          </a:p>
        </p:txBody>
      </p:sp>
      <p:sp>
        <p:nvSpPr>
          <p:cNvPr id="2" name="Title 1"/>
          <p:cNvSpPr>
            <a:spLocks noGrp="1"/>
          </p:cNvSpPr>
          <p:nvPr>
            <p:ph type="title" idx="4294967295"/>
          </p:nvPr>
        </p:nvSpPr>
        <p:spPr>
          <a:xfrm>
            <a:off x="1989138" y="-25400"/>
            <a:ext cx="3509962" cy="338138"/>
          </a:xfrm>
          <a:prstGeom prst="rect">
            <a:avLst/>
          </a:prstGeom>
          <a:ln w="12700">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charset="0"/>
                <a:ea typeface="ＭＳ Ｐゴシック" charset="0"/>
                <a:cs typeface="ＭＳ Ｐゴシック" charset="0"/>
              </a:rPr>
              <a:t>2 </a:t>
            </a:r>
            <a:r>
              <a:rPr lang="th-TH" sz="1600" b="1">
                <a:solidFill>
                  <a:schemeClr val="tx1"/>
                </a:solidFill>
                <a:latin typeface="Comic Sans MS" charset="0"/>
                <a:ea typeface="ＭＳ Ｐゴシック" charset="0"/>
                <a:cs typeface="ＭＳ Ｐゴシック" charset="0"/>
              </a:rPr>
              <a:t>พกษ.</a:t>
            </a:r>
            <a:r>
              <a:rPr lang="en-US" sz="1600" b="1">
                <a:solidFill>
                  <a:schemeClr val="tx1"/>
                </a:solidFill>
                <a:latin typeface="Comic Sans MS" charset="0"/>
                <a:ea typeface="ＭＳ Ｐゴシック" charset="0"/>
                <a:cs typeface="ＭＳ Ｐゴシック" charset="0"/>
              </a:rPr>
              <a:t> 25:1-21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64945"/>
                                        </p:tgtEl>
                                        <p:attrNameLst>
                                          <p:attrName>style.visibility</p:attrName>
                                        </p:attrNameLst>
                                      </p:cBhvr>
                                      <p:to>
                                        <p:strVal val="visible"/>
                                      </p:to>
                                    </p:set>
                                    <p:anim calcmode="lin" valueType="num">
                                      <p:cBhvr>
                                        <p:cTn id="7" dur="500" fill="hold"/>
                                        <p:tgtEl>
                                          <p:spTgt spid="464945"/>
                                        </p:tgtEl>
                                        <p:attrNameLst>
                                          <p:attrName>ppt_w</p:attrName>
                                        </p:attrNameLst>
                                      </p:cBhvr>
                                      <p:tavLst>
                                        <p:tav tm="0">
                                          <p:val>
                                            <p:fltVal val="0"/>
                                          </p:val>
                                        </p:tav>
                                        <p:tav tm="100000">
                                          <p:val>
                                            <p:strVal val="#ppt_w"/>
                                          </p:val>
                                        </p:tav>
                                      </p:tavLst>
                                    </p:anim>
                                    <p:anim calcmode="lin" valueType="num">
                                      <p:cBhvr>
                                        <p:cTn id="8" dur="500" fill="hold"/>
                                        <p:tgtEl>
                                          <p:spTgt spid="464945"/>
                                        </p:tgtEl>
                                        <p:attrNameLst>
                                          <p:attrName>ppt_h</p:attrName>
                                        </p:attrNameLst>
                                      </p:cBhvr>
                                      <p:tavLst>
                                        <p:tav tm="0">
                                          <p:val>
                                            <p:fltVal val="0"/>
                                          </p:val>
                                        </p:tav>
                                        <p:tav tm="100000">
                                          <p:val>
                                            <p:strVal val="#ppt_h"/>
                                          </p:val>
                                        </p:tav>
                                      </p:tavLst>
                                    </p:anim>
                                    <p:anim calcmode="lin" valueType="num">
                                      <p:cBhvr>
                                        <p:cTn id="9" dur="500" fill="hold"/>
                                        <p:tgtEl>
                                          <p:spTgt spid="464945"/>
                                        </p:tgtEl>
                                        <p:attrNameLst>
                                          <p:attrName>ppt_x</p:attrName>
                                        </p:attrNameLst>
                                      </p:cBhvr>
                                      <p:tavLst>
                                        <p:tav tm="0">
                                          <p:val>
                                            <p:fltVal val="0.5"/>
                                          </p:val>
                                        </p:tav>
                                        <p:tav tm="100000">
                                          <p:val>
                                            <p:strVal val="#ppt_x"/>
                                          </p:val>
                                        </p:tav>
                                      </p:tavLst>
                                    </p:anim>
                                    <p:anim calcmode="lin" valueType="num">
                                      <p:cBhvr>
                                        <p:cTn id="10" dur="500" fill="hold"/>
                                        <p:tgtEl>
                                          <p:spTgt spid="46494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nodeType="afterEffect">
                                  <p:stCondLst>
                                    <p:cond delay="0"/>
                                  </p:stCondLst>
                                  <p:childTnLst>
                                    <p:set>
                                      <p:cBhvr>
                                        <p:cTn id="13" dur="1" fill="hold">
                                          <p:stCondLst>
                                            <p:cond delay="0"/>
                                          </p:stCondLst>
                                        </p:cTn>
                                        <p:tgtEl>
                                          <p:spTgt spid="465104"/>
                                        </p:tgtEl>
                                        <p:attrNameLst>
                                          <p:attrName>style.visibility</p:attrName>
                                        </p:attrNameLst>
                                      </p:cBhvr>
                                      <p:to>
                                        <p:strVal val="visible"/>
                                      </p:to>
                                    </p:set>
                                    <p:animEffect transition="in" filter="fade">
                                      <p:cBhvr>
                                        <p:cTn id="14" dur="1000"/>
                                        <p:tgtEl>
                                          <p:spTgt spid="46510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nodeType="clickEffect">
                                  <p:stCondLst>
                                    <p:cond delay="0"/>
                                  </p:stCondLst>
                                  <p:childTnLst>
                                    <p:set>
                                      <p:cBhvr>
                                        <p:cTn id="18" dur="1" fill="hold">
                                          <p:stCondLst>
                                            <p:cond delay="0"/>
                                          </p:stCondLst>
                                        </p:cTn>
                                        <p:tgtEl>
                                          <p:spTgt spid="464946"/>
                                        </p:tgtEl>
                                        <p:attrNameLst>
                                          <p:attrName>style.visibility</p:attrName>
                                        </p:attrNameLst>
                                      </p:cBhvr>
                                      <p:to>
                                        <p:strVal val="visible"/>
                                      </p:to>
                                    </p:set>
                                    <p:animEffect transition="in" filter="wipe(right)">
                                      <p:cBhvr>
                                        <p:cTn id="19" dur="500"/>
                                        <p:tgtEl>
                                          <p:spTgt spid="464946"/>
                                        </p:tgtEl>
                                      </p:cBhvr>
                                    </p:animEffect>
                                  </p:childTnLst>
                                </p:cTn>
                              </p:par>
                            </p:childTnLst>
                          </p:cTn>
                        </p:par>
                        <p:par>
                          <p:cTn id="20" fill="hold" nodeType="afterGroup">
                            <p:stCondLst>
                              <p:cond delay="500"/>
                            </p:stCondLst>
                            <p:childTnLst>
                              <p:par>
                                <p:cTn id="21" presetID="22" presetClass="entr" presetSubtype="1" fill="hold" nodeType="afterEffect">
                                  <p:stCondLst>
                                    <p:cond delay="0"/>
                                  </p:stCondLst>
                                  <p:childTnLst>
                                    <p:set>
                                      <p:cBhvr>
                                        <p:cTn id="22" dur="1" fill="hold">
                                          <p:stCondLst>
                                            <p:cond delay="0"/>
                                          </p:stCondLst>
                                        </p:cTn>
                                        <p:tgtEl>
                                          <p:spTgt spid="464983"/>
                                        </p:tgtEl>
                                        <p:attrNameLst>
                                          <p:attrName>style.visibility</p:attrName>
                                        </p:attrNameLst>
                                      </p:cBhvr>
                                      <p:to>
                                        <p:strVal val="visible"/>
                                      </p:to>
                                    </p:set>
                                    <p:animEffect transition="in" filter="wipe(up)">
                                      <p:cBhvr>
                                        <p:cTn id="23" dur="500"/>
                                        <p:tgtEl>
                                          <p:spTgt spid="464983"/>
                                        </p:tgtEl>
                                      </p:cBhvr>
                                    </p:animEffect>
                                  </p:childTnLst>
                                </p:cTn>
                              </p:par>
                            </p:childTnLst>
                          </p:cTn>
                        </p:par>
                        <p:par>
                          <p:cTn id="24" fill="hold" nodeType="afterGroup">
                            <p:stCondLst>
                              <p:cond delay="1000"/>
                            </p:stCondLst>
                            <p:childTnLst>
                              <p:par>
                                <p:cTn id="25" presetID="22" presetClass="entr" presetSubtype="1" fill="hold" nodeType="afterEffect">
                                  <p:stCondLst>
                                    <p:cond delay="0"/>
                                  </p:stCondLst>
                                  <p:childTnLst>
                                    <p:set>
                                      <p:cBhvr>
                                        <p:cTn id="26" dur="1" fill="hold">
                                          <p:stCondLst>
                                            <p:cond delay="0"/>
                                          </p:stCondLst>
                                        </p:cTn>
                                        <p:tgtEl>
                                          <p:spTgt spid="464984"/>
                                        </p:tgtEl>
                                        <p:attrNameLst>
                                          <p:attrName>style.visibility</p:attrName>
                                        </p:attrNameLst>
                                      </p:cBhvr>
                                      <p:to>
                                        <p:strVal val="visible"/>
                                      </p:to>
                                    </p:set>
                                    <p:animEffect transition="in" filter="wipe(up)">
                                      <p:cBhvr>
                                        <p:cTn id="27" dur="500"/>
                                        <p:tgtEl>
                                          <p:spTgt spid="464984"/>
                                        </p:tgtEl>
                                      </p:cBhvr>
                                    </p:animEffect>
                                  </p:childTnLst>
                                </p:cTn>
                              </p:par>
                            </p:childTnLst>
                          </p:cTn>
                        </p:par>
                        <p:par>
                          <p:cTn id="28" fill="hold" nodeType="afterGroup">
                            <p:stCondLst>
                              <p:cond delay="1500"/>
                            </p:stCondLst>
                            <p:childTnLst>
                              <p:par>
                                <p:cTn id="29" presetID="10" presetClass="entr" presetSubtype="0" fill="hold" nodeType="afterEffect">
                                  <p:stCondLst>
                                    <p:cond delay="0"/>
                                  </p:stCondLst>
                                  <p:childTnLst>
                                    <p:set>
                                      <p:cBhvr>
                                        <p:cTn id="30" dur="1" fill="hold">
                                          <p:stCondLst>
                                            <p:cond delay="0"/>
                                          </p:stCondLst>
                                        </p:cTn>
                                        <p:tgtEl>
                                          <p:spTgt spid="465107"/>
                                        </p:tgtEl>
                                        <p:attrNameLst>
                                          <p:attrName>style.visibility</p:attrName>
                                        </p:attrNameLst>
                                      </p:cBhvr>
                                      <p:to>
                                        <p:strVal val="visible"/>
                                      </p:to>
                                    </p:set>
                                    <p:animEffect transition="in" filter="fade">
                                      <p:cBhvr>
                                        <p:cTn id="31" dur="1000"/>
                                        <p:tgtEl>
                                          <p:spTgt spid="46510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464940"/>
                                        </p:tgtEl>
                                        <p:attrNameLst>
                                          <p:attrName>style.visibility</p:attrName>
                                        </p:attrNameLst>
                                      </p:cBhvr>
                                      <p:to>
                                        <p:strVal val="visible"/>
                                      </p:to>
                                    </p:set>
                                    <p:animEffect transition="in" filter="wipe(left)">
                                      <p:cBhvr>
                                        <p:cTn id="36" dur="500"/>
                                        <p:tgtEl>
                                          <p:spTgt spid="464940"/>
                                        </p:tgtEl>
                                      </p:cBhvr>
                                    </p:animEffect>
                                  </p:childTnLst>
                                </p:cTn>
                              </p:par>
                            </p:childTnLst>
                          </p:cTn>
                        </p:par>
                        <p:par>
                          <p:cTn id="37" fill="hold" nodeType="afterGroup">
                            <p:stCondLst>
                              <p:cond delay="500"/>
                            </p:stCondLst>
                            <p:childTnLst>
                              <p:par>
                                <p:cTn id="38" presetID="23" presetClass="entr" presetSubtype="528" fill="hold" grpId="0" nodeType="afterEffect">
                                  <p:stCondLst>
                                    <p:cond delay="0"/>
                                  </p:stCondLst>
                                  <p:childTnLst>
                                    <p:set>
                                      <p:cBhvr>
                                        <p:cTn id="39" dur="1" fill="hold">
                                          <p:stCondLst>
                                            <p:cond delay="0"/>
                                          </p:stCondLst>
                                        </p:cTn>
                                        <p:tgtEl>
                                          <p:spTgt spid="464944"/>
                                        </p:tgtEl>
                                        <p:attrNameLst>
                                          <p:attrName>style.visibility</p:attrName>
                                        </p:attrNameLst>
                                      </p:cBhvr>
                                      <p:to>
                                        <p:strVal val="visible"/>
                                      </p:to>
                                    </p:set>
                                    <p:anim calcmode="lin" valueType="num">
                                      <p:cBhvr>
                                        <p:cTn id="40" dur="500" fill="hold"/>
                                        <p:tgtEl>
                                          <p:spTgt spid="464944"/>
                                        </p:tgtEl>
                                        <p:attrNameLst>
                                          <p:attrName>ppt_w</p:attrName>
                                        </p:attrNameLst>
                                      </p:cBhvr>
                                      <p:tavLst>
                                        <p:tav tm="0">
                                          <p:val>
                                            <p:fltVal val="0"/>
                                          </p:val>
                                        </p:tav>
                                        <p:tav tm="100000">
                                          <p:val>
                                            <p:strVal val="#ppt_w"/>
                                          </p:val>
                                        </p:tav>
                                      </p:tavLst>
                                    </p:anim>
                                    <p:anim calcmode="lin" valueType="num">
                                      <p:cBhvr>
                                        <p:cTn id="41" dur="500" fill="hold"/>
                                        <p:tgtEl>
                                          <p:spTgt spid="464944"/>
                                        </p:tgtEl>
                                        <p:attrNameLst>
                                          <p:attrName>ppt_h</p:attrName>
                                        </p:attrNameLst>
                                      </p:cBhvr>
                                      <p:tavLst>
                                        <p:tav tm="0">
                                          <p:val>
                                            <p:fltVal val="0"/>
                                          </p:val>
                                        </p:tav>
                                        <p:tav tm="100000">
                                          <p:val>
                                            <p:strVal val="#ppt_h"/>
                                          </p:val>
                                        </p:tav>
                                      </p:tavLst>
                                    </p:anim>
                                    <p:anim calcmode="lin" valueType="num">
                                      <p:cBhvr>
                                        <p:cTn id="42" dur="500" fill="hold"/>
                                        <p:tgtEl>
                                          <p:spTgt spid="464944"/>
                                        </p:tgtEl>
                                        <p:attrNameLst>
                                          <p:attrName>ppt_x</p:attrName>
                                        </p:attrNameLst>
                                      </p:cBhvr>
                                      <p:tavLst>
                                        <p:tav tm="0">
                                          <p:val>
                                            <p:fltVal val="0.5"/>
                                          </p:val>
                                        </p:tav>
                                        <p:tav tm="100000">
                                          <p:val>
                                            <p:strVal val="#ppt_x"/>
                                          </p:val>
                                        </p:tav>
                                      </p:tavLst>
                                    </p:anim>
                                    <p:anim calcmode="lin" valueType="num">
                                      <p:cBhvr>
                                        <p:cTn id="43" dur="500" fill="hold"/>
                                        <p:tgtEl>
                                          <p:spTgt spid="464944"/>
                                        </p:tgtEl>
                                        <p:attrNameLst>
                                          <p:attrName>ppt_y</p:attrName>
                                        </p:attrNameLst>
                                      </p:cBhvr>
                                      <p:tavLst>
                                        <p:tav tm="0">
                                          <p:val>
                                            <p:fltVal val="0.5"/>
                                          </p:val>
                                        </p:tav>
                                        <p:tav tm="100000">
                                          <p:val>
                                            <p:strVal val="#ppt_y"/>
                                          </p:val>
                                        </p:tav>
                                      </p:tavLst>
                                    </p:anim>
                                  </p:childTnLst>
                                </p:cTn>
                              </p:par>
                            </p:childTnLst>
                          </p:cTn>
                        </p:par>
                        <p:par>
                          <p:cTn id="44" fill="hold" nodeType="afterGroup">
                            <p:stCondLst>
                              <p:cond delay="1000"/>
                            </p:stCondLst>
                            <p:childTnLst>
                              <p:par>
                                <p:cTn id="45" presetID="4" presetClass="entr" presetSubtype="32" fill="hold" grpId="0" nodeType="afterEffect">
                                  <p:stCondLst>
                                    <p:cond delay="0"/>
                                  </p:stCondLst>
                                  <p:childTnLst>
                                    <p:set>
                                      <p:cBhvr>
                                        <p:cTn id="46" dur="1" fill="hold">
                                          <p:stCondLst>
                                            <p:cond delay="0"/>
                                          </p:stCondLst>
                                        </p:cTn>
                                        <p:tgtEl>
                                          <p:spTgt spid="465102"/>
                                        </p:tgtEl>
                                        <p:attrNameLst>
                                          <p:attrName>style.visibility</p:attrName>
                                        </p:attrNameLst>
                                      </p:cBhvr>
                                      <p:to>
                                        <p:strVal val="visible"/>
                                      </p:to>
                                    </p:set>
                                    <p:animEffect transition="in" filter="box(out)">
                                      <p:cBhvr>
                                        <p:cTn id="47" dur="500"/>
                                        <p:tgtEl>
                                          <p:spTgt spid="465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944" grpId="0" animBg="1"/>
      <p:bldP spid="465102" grpId="0" animBg="1" autoUpdateAnimBg="0"/>
      <p:bldP spid="464945"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52" name="Rectangle 3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pic>
        <p:nvPicPr>
          <p:cNvPr id="110594" name="Picture 173"/>
          <p:cNvPicPr>
            <a:picLocks noChangeAspect="1" noChangeArrowheads="1"/>
          </p:cNvPicPr>
          <p:nvPr/>
        </p:nvPicPr>
        <p:blipFill>
          <a:blip r:embed="rId3" cstate="screen">
            <a:lum bright="-12000" contrast="12000"/>
            <a:extLst>
              <a:ext uri="{28A0092B-C50C-407E-A947-70E740481C1C}">
                <a14:useLocalDpi xmlns:a14="http://schemas.microsoft.com/office/drawing/2010/main"/>
              </a:ext>
            </a:extLst>
          </a:blip>
          <a:srcRect l="2327" t="1974" r="2904" b="2844"/>
          <a:stretch>
            <a:fillRect/>
          </a:stretch>
        </p:blipFill>
        <p:spPr bwMode="auto">
          <a:xfrm>
            <a:off x="655638" y="639763"/>
            <a:ext cx="7827962" cy="4899025"/>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65923" name="Text Box 3"/>
          <p:cNvSpPr txBox="1">
            <a:spLocks noChangeArrowheads="1"/>
          </p:cNvSpPr>
          <p:nvPr/>
        </p:nvSpPr>
        <p:spPr bwMode="auto">
          <a:xfrm>
            <a:off x="739775" y="5387975"/>
            <a:ext cx="7545388" cy="104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lnSpc>
                <a:spcPct val="50000"/>
              </a:lnSpc>
              <a:spcBef>
                <a:spcPct val="50000"/>
              </a:spcBef>
              <a:defRPr/>
            </a:pPr>
            <a:endParaRPr lang="en-US" sz="2400" b="1">
              <a:solidFill>
                <a:srgbClr val="FFFF00"/>
              </a:solidFill>
              <a:latin typeface="Comic Sans MS" charset="0"/>
            </a:endParaRPr>
          </a:p>
          <a:p>
            <a:pPr algn="ctr">
              <a:lnSpc>
                <a:spcPct val="50000"/>
              </a:lnSpc>
              <a:spcBef>
                <a:spcPct val="50000"/>
              </a:spcBef>
              <a:defRPr/>
            </a:pPr>
            <a:r>
              <a:rPr lang="th-TH" sz="2400" b="1">
                <a:solidFill>
                  <a:srgbClr val="FFFF00"/>
                </a:solidFill>
                <a:latin typeface="Comic Sans MS" charset="0"/>
              </a:rPr>
              <a:t>เมืองโบราณของบาบิโลน</a:t>
            </a:r>
            <a:endParaRPr lang="en-US" sz="2400" b="1">
              <a:solidFill>
                <a:srgbClr val="FFFF00"/>
              </a:solidFill>
              <a:latin typeface="Comic Sans MS" charset="0"/>
            </a:endParaRPr>
          </a:p>
          <a:p>
            <a:pPr algn="ctr">
              <a:lnSpc>
                <a:spcPct val="50000"/>
              </a:lnSpc>
              <a:spcBef>
                <a:spcPct val="50000"/>
              </a:spcBef>
              <a:defRPr/>
            </a:pPr>
            <a:r>
              <a:rPr lang="th-TH" sz="2400" b="1">
                <a:solidFill>
                  <a:srgbClr val="FFFF00"/>
                </a:solidFill>
                <a:latin typeface="Comic Sans MS" charset="0"/>
              </a:rPr>
              <a:t>จากภาพยนตร์เรื่อง</a:t>
            </a:r>
            <a:r>
              <a:rPr lang="ja-JP" altLang="en-US" sz="2400" b="1">
                <a:solidFill>
                  <a:srgbClr val="FFFF00"/>
                </a:solidFill>
                <a:latin typeface="Comic Sans MS" charset="0"/>
              </a:rPr>
              <a:t>“</a:t>
            </a:r>
            <a:r>
              <a:rPr lang="en-US" altLang="ja-JP" sz="2400" b="1">
                <a:solidFill>
                  <a:srgbClr val="FFFF00"/>
                </a:solidFill>
                <a:latin typeface="Comic Sans MS" charset="0"/>
              </a:rPr>
              <a:t>Intolerance</a:t>
            </a:r>
            <a:r>
              <a:rPr lang="ja-JP" altLang="en-US" sz="2400" b="1">
                <a:solidFill>
                  <a:srgbClr val="FFFF00"/>
                </a:solidFill>
                <a:latin typeface="Comic Sans MS" charset="0"/>
              </a:rPr>
              <a:t>”</a:t>
            </a:r>
            <a:endParaRPr lang="en-US" sz="2400" b="1">
              <a:solidFill>
                <a:srgbClr val="FFFF00"/>
              </a:solidFill>
              <a:latin typeface="Comic Sans MS" charset="0"/>
            </a:endParaRPr>
          </a:p>
        </p:txBody>
      </p:sp>
      <p:sp>
        <p:nvSpPr>
          <p:cNvPr id="110596" name="Text Box 17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0597" name="Group 176"/>
          <p:cNvGrpSpPr>
            <a:grpSpLocks/>
          </p:cNvGrpSpPr>
          <p:nvPr/>
        </p:nvGrpSpPr>
        <p:grpSpPr bwMode="auto">
          <a:xfrm>
            <a:off x="7959725" y="3436938"/>
            <a:ext cx="1039813" cy="1843087"/>
            <a:chOff x="5014" y="2165"/>
            <a:chExt cx="655" cy="1161"/>
          </a:xfrm>
        </p:grpSpPr>
        <p:grpSp>
          <p:nvGrpSpPr>
            <p:cNvPr id="110613" name="Group 177"/>
            <p:cNvGrpSpPr>
              <a:grpSpLocks/>
            </p:cNvGrpSpPr>
            <p:nvPr/>
          </p:nvGrpSpPr>
          <p:grpSpPr bwMode="auto">
            <a:xfrm>
              <a:off x="5014" y="2165"/>
              <a:ext cx="655" cy="1161"/>
              <a:chOff x="5014" y="2165"/>
              <a:chExt cx="655" cy="1161"/>
            </a:xfrm>
          </p:grpSpPr>
          <p:sp>
            <p:nvSpPr>
              <p:cNvPr id="110615" name="Freeform 17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0616" name="AutoShape 17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0617" name="Rectangle 18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0618" name="Line 18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19" name="Rectangle 18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0620" name="Rectangle 18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0621" name="Line 18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2" name="Line 18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3" name="Line 18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4" name="Line 18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5" name="Line 18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6" name="Line 18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7" name="Line 19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8" name="Line 19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29" name="Line 19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30" name="Line 19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0631" name="Rectangle 194"/>
              <p:cNvSpPr>
                <a:spLocks noChangeArrowheads="1"/>
              </p:cNvSpPr>
              <p:nvPr/>
            </p:nvSpPr>
            <p:spPr bwMode="auto">
              <a:xfrm>
                <a:off x="5014" y="2165"/>
                <a:ext cx="5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10614" name="Rectangle 195"/>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466116" name="Rectangle 196"/>
          <p:cNvSpPr>
            <a:spLocks noChangeArrowheads="1"/>
          </p:cNvSpPr>
          <p:nvPr/>
        </p:nvSpPr>
        <p:spPr bwMode="auto">
          <a:xfrm>
            <a:off x="8051800" y="3789363"/>
            <a:ext cx="871538" cy="225425"/>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 SPLIT ••• </a:t>
            </a:r>
          </a:p>
        </p:txBody>
      </p:sp>
      <p:sp>
        <p:nvSpPr>
          <p:cNvPr id="110599" name="Rectangle 197"/>
          <p:cNvSpPr>
            <a:spLocks noChangeArrowheads="1"/>
          </p:cNvSpPr>
          <p:nvPr/>
        </p:nvSpPr>
        <p:spPr bwMode="auto">
          <a:xfrm>
            <a:off x="8032750" y="3973513"/>
            <a:ext cx="85883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466118" name="Rectangle 198"/>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10601" name="Rectangle 199"/>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0602" name="Rectangle 200"/>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0603" name="Rectangle 201"/>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0604" name="Group 202"/>
          <p:cNvGrpSpPr>
            <a:grpSpLocks/>
          </p:cNvGrpSpPr>
          <p:nvPr/>
        </p:nvGrpSpPr>
        <p:grpSpPr bwMode="auto">
          <a:xfrm>
            <a:off x="8061325" y="4151313"/>
            <a:ext cx="931863" cy="377825"/>
            <a:chOff x="5078" y="2615"/>
            <a:chExt cx="587" cy="238"/>
          </a:xfrm>
        </p:grpSpPr>
        <p:sp>
          <p:nvSpPr>
            <p:cNvPr id="110610" name="Rectangle 203"/>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10611" name="Rectangle 204"/>
            <p:cNvSpPr>
              <a:spLocks noChangeArrowheads="1"/>
            </p:cNvSpPr>
            <p:nvPr/>
          </p:nvSpPr>
          <p:spPr bwMode="auto">
            <a:xfrm>
              <a:off x="5306" y="2615"/>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Judah</a:t>
              </a:r>
            </a:p>
          </p:txBody>
        </p:sp>
        <p:sp>
          <p:nvSpPr>
            <p:cNvPr id="110612" name="Rectangle 205"/>
            <p:cNvSpPr>
              <a:spLocks noChangeArrowheads="1"/>
            </p:cNvSpPr>
            <p:nvPr/>
          </p:nvSpPr>
          <p:spPr bwMode="auto">
            <a:xfrm>
              <a:off x="5105" y="2720"/>
              <a:ext cx="470"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10              2</a:t>
              </a:r>
            </a:p>
          </p:txBody>
        </p:sp>
      </p:grpSp>
      <p:sp>
        <p:nvSpPr>
          <p:cNvPr id="110605" name="Rectangle 206"/>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0606" name="Rectangle 207"/>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466128" name="Rectangle 208"/>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52</a:t>
            </a:r>
          </a:p>
        </p:txBody>
      </p:sp>
      <p:sp>
        <p:nvSpPr>
          <p:cNvPr id="466129" name="Text Box 209"/>
          <p:cNvSpPr txBox="1">
            <a:spLocks noChangeArrowheads="1"/>
          </p:cNvSpPr>
          <p:nvPr/>
        </p:nvSpPr>
        <p:spPr bwMode="auto">
          <a:xfrm>
            <a:off x="1779588" y="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2 </a:t>
            </a:r>
            <a:r>
              <a:rPr lang="th-TH" sz="1600" b="1">
                <a:solidFill>
                  <a:schemeClr val="tx1"/>
                </a:solidFill>
                <a:latin typeface="Comic Sans MS" charset="0"/>
              </a:rPr>
              <a:t>พกษ.</a:t>
            </a:r>
            <a:r>
              <a:rPr lang="en-US" sz="1600" b="1">
                <a:solidFill>
                  <a:schemeClr val="tx1"/>
                </a:solidFill>
                <a:latin typeface="Comic Sans MS" charset="0"/>
              </a:rPr>
              <a:t> 25: 1-21</a:t>
            </a:r>
          </a:p>
        </p:txBody>
      </p:sp>
      <p:sp>
        <p:nvSpPr>
          <p:cNvPr id="110609" name="Text Box 21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32-37</a:t>
            </a:r>
          </a:p>
        </p:txBody>
      </p:sp>
    </p:spTree>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41" name="Group 2"/>
          <p:cNvGrpSpPr>
            <a:grpSpLocks/>
          </p:cNvGrpSpPr>
          <p:nvPr/>
        </p:nvGrpSpPr>
        <p:grpSpPr bwMode="auto">
          <a:xfrm>
            <a:off x="4105275" y="519113"/>
            <a:ext cx="3948113" cy="5789612"/>
            <a:chOff x="2586" y="327"/>
            <a:chExt cx="2487" cy="3647"/>
          </a:xfrm>
        </p:grpSpPr>
        <p:grpSp>
          <p:nvGrpSpPr>
            <p:cNvPr id="112787" name="Group 3"/>
            <p:cNvGrpSpPr>
              <a:grpSpLocks/>
            </p:cNvGrpSpPr>
            <p:nvPr/>
          </p:nvGrpSpPr>
          <p:grpSpPr bwMode="auto">
            <a:xfrm>
              <a:off x="2586" y="327"/>
              <a:ext cx="1242" cy="3647"/>
              <a:chOff x="2586" y="327"/>
              <a:chExt cx="1242" cy="3647"/>
            </a:xfrm>
          </p:grpSpPr>
          <p:sp>
            <p:nvSpPr>
              <p:cNvPr id="112843" name="Rectangle 4"/>
              <p:cNvSpPr>
                <a:spLocks noChangeArrowheads="1"/>
              </p:cNvSpPr>
              <p:nvPr/>
            </p:nvSpPr>
            <p:spPr bwMode="auto">
              <a:xfrm>
                <a:off x="3345" y="327"/>
                <a:ext cx="483"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331"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112845" name="Rectangle 6"/>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846"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847"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48"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49"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850"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851" name="Freeform 12"/>
              <p:cNvSpPr>
                <a:spLocks/>
              </p:cNvSpPr>
              <p:nvPr/>
            </p:nvSpPr>
            <p:spPr bwMode="auto">
              <a:xfrm>
                <a:off x="3036" y="2223"/>
                <a:ext cx="148" cy="76"/>
              </a:xfrm>
              <a:custGeom>
                <a:avLst/>
                <a:gdLst>
                  <a:gd name="T0" fmla="*/ 882 w 129"/>
                  <a:gd name="T1" fmla="*/ 22252 h 49"/>
                  <a:gd name="T2" fmla="*/ 0 w 129"/>
                  <a:gd name="T3" fmla="*/ 22252 h 49"/>
                  <a:gd name="T4" fmla="*/ 0 w 129"/>
                  <a:gd name="T5" fmla="*/ 0 h 49"/>
                  <a:gd name="T6" fmla="*/ 882 w 129"/>
                  <a:gd name="T7" fmla="*/ 222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852"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53"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54"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th-TH"/>
              </a:p>
            </p:txBody>
          </p:sp>
          <p:sp>
            <p:nvSpPr>
              <p:cNvPr id="112855"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56"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57"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12858"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12859"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12860"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861" name="Rectangle 22"/>
              <p:cNvSpPr>
                <a:spLocks noChangeArrowheads="1"/>
              </p:cNvSpPr>
              <p:nvPr/>
            </p:nvSpPr>
            <p:spPr bwMode="auto">
              <a:xfrm>
                <a:off x="2780" y="3258"/>
                <a:ext cx="18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12862"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63"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64"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12865"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866"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867" name="Freeform 28"/>
              <p:cNvSpPr>
                <a:spLocks/>
              </p:cNvSpPr>
              <p:nvPr/>
            </p:nvSpPr>
            <p:spPr bwMode="auto">
              <a:xfrm>
                <a:off x="3038" y="3621"/>
                <a:ext cx="148" cy="76"/>
              </a:xfrm>
              <a:custGeom>
                <a:avLst/>
                <a:gdLst>
                  <a:gd name="T0" fmla="*/ 882 w 129"/>
                  <a:gd name="T1" fmla="*/ 22252 h 49"/>
                  <a:gd name="T2" fmla="*/ 0 w 129"/>
                  <a:gd name="T3" fmla="*/ 22252 h 49"/>
                  <a:gd name="T4" fmla="*/ 0 w 129"/>
                  <a:gd name="T5" fmla="*/ 0 h 49"/>
                  <a:gd name="T6" fmla="*/ 882 w 129"/>
                  <a:gd name="T7" fmla="*/ 222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868"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69"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70"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th-TH"/>
              </a:p>
            </p:txBody>
          </p:sp>
          <p:sp>
            <p:nvSpPr>
              <p:cNvPr id="112871"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359"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112873"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74"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75"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76"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77"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78"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79" name="Rectangle 40"/>
              <p:cNvSpPr>
                <a:spLocks noChangeArrowheads="1"/>
              </p:cNvSpPr>
              <p:nvPr/>
            </p:nvSpPr>
            <p:spPr bwMode="auto">
              <a:xfrm>
                <a:off x="2637" y="538"/>
                <a:ext cx="4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ความบาปครั้งแรก</a:t>
                </a:r>
                <a:endParaRPr lang="en-US" sz="900">
                  <a:solidFill>
                    <a:srgbClr val="000000"/>
                  </a:solidFill>
                  <a:latin typeface="Helvetica" charset="0"/>
                </a:endParaRPr>
              </a:p>
            </p:txBody>
          </p:sp>
          <p:sp>
            <p:nvSpPr>
              <p:cNvPr id="112880" name="Rectangle 41"/>
              <p:cNvSpPr>
                <a:spLocks noChangeArrowheads="1"/>
              </p:cNvSpPr>
              <p:nvPr/>
            </p:nvSpPr>
            <p:spPr bwMode="auto">
              <a:xfrm>
                <a:off x="2586" y="634"/>
                <a:ext cx="5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ข่วงประเสริฐครั้งแรก</a:t>
                </a:r>
                <a:endParaRPr lang="en-US" sz="900">
                  <a:solidFill>
                    <a:srgbClr val="000000"/>
                  </a:solidFill>
                  <a:latin typeface="Helvetica" charset="0"/>
                </a:endParaRPr>
              </a:p>
            </p:txBody>
          </p:sp>
          <p:sp>
            <p:nvSpPr>
              <p:cNvPr id="112881" name="Rectangle 42"/>
              <p:cNvSpPr>
                <a:spLocks noChangeArrowheads="1"/>
              </p:cNvSpPr>
              <p:nvPr/>
            </p:nvSpPr>
            <p:spPr bwMode="auto">
              <a:xfrm>
                <a:off x="2695" y="738"/>
                <a:ext cx="39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ครอบครัวแรก</a:t>
                </a:r>
                <a:endParaRPr lang="en-US" sz="900">
                  <a:solidFill>
                    <a:srgbClr val="000000"/>
                  </a:solidFill>
                  <a:latin typeface="Helvetica" charset="0"/>
                </a:endParaRPr>
              </a:p>
            </p:txBody>
          </p:sp>
          <p:sp>
            <p:nvSpPr>
              <p:cNvPr id="112882" name="Rectangle 43"/>
              <p:cNvSpPr>
                <a:spLocks noChangeArrowheads="1"/>
              </p:cNvSpPr>
              <p:nvPr/>
            </p:nvSpPr>
            <p:spPr bwMode="auto">
              <a:xfrm>
                <a:off x="2690" y="842"/>
                <a:ext cx="39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มาตกรคนแรก</a:t>
                </a:r>
                <a:endParaRPr lang="en-US" sz="900">
                  <a:solidFill>
                    <a:srgbClr val="000000"/>
                  </a:solidFill>
                  <a:latin typeface="Helvetica" charset="0"/>
                </a:endParaRPr>
              </a:p>
            </p:txBody>
          </p:sp>
          <p:sp>
            <p:nvSpPr>
              <p:cNvPr id="112883" name="Rectangle 44"/>
              <p:cNvSpPr>
                <a:spLocks noChangeArrowheads="1"/>
              </p:cNvSpPr>
              <p:nvPr/>
            </p:nvSpPr>
            <p:spPr bwMode="auto">
              <a:xfrm>
                <a:off x="2627" y="938"/>
                <a:ext cx="3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น้ำท่วม</a:t>
                </a:r>
                <a:r>
                  <a:rPr lang="en-US" sz="900">
                    <a:solidFill>
                      <a:srgbClr val="000000"/>
                    </a:solidFill>
                    <a:latin typeface="Helvetica" charset="0"/>
                  </a:rPr>
                  <a:t>/</a:t>
                </a:r>
                <a:r>
                  <a:rPr lang="th-TH" sz="900">
                    <a:solidFill>
                      <a:srgbClr val="000000"/>
                    </a:solidFill>
                    <a:latin typeface="Helvetica" charset="0"/>
                  </a:rPr>
                  <a:t>รุ้ง</a:t>
                </a:r>
                <a:endParaRPr lang="en-US" sz="900">
                  <a:solidFill>
                    <a:srgbClr val="000000"/>
                  </a:solidFill>
                  <a:latin typeface="Helvetica" charset="0"/>
                </a:endParaRPr>
              </a:p>
            </p:txBody>
          </p:sp>
          <p:sp>
            <p:nvSpPr>
              <p:cNvPr id="112884" name="Rectangle 45"/>
              <p:cNvSpPr>
                <a:spLocks noChangeArrowheads="1"/>
              </p:cNvSpPr>
              <p:nvPr/>
            </p:nvSpPr>
            <p:spPr bwMode="auto">
              <a:xfrm>
                <a:off x="2781" y="1042"/>
                <a:ext cx="26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หอคอย</a:t>
                </a:r>
                <a:endParaRPr lang="en-US" sz="900">
                  <a:solidFill>
                    <a:srgbClr val="000000"/>
                  </a:solidFill>
                  <a:latin typeface="Helvetica" charset="0"/>
                </a:endParaRPr>
              </a:p>
            </p:txBody>
          </p:sp>
          <p:sp>
            <p:nvSpPr>
              <p:cNvPr id="112885" name="Rectangle 46"/>
              <p:cNvSpPr>
                <a:spLocks noChangeArrowheads="1"/>
              </p:cNvSpPr>
              <p:nvPr/>
            </p:nvSpPr>
            <p:spPr bwMode="auto">
              <a:xfrm>
                <a:off x="2607" y="344"/>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การทรงสร้าง</a:t>
                </a:r>
                <a:endParaRPr lang="en-US" sz="900">
                  <a:solidFill>
                    <a:srgbClr val="000000"/>
                  </a:solidFill>
                  <a:latin typeface="Chicago" charset="0"/>
                </a:endParaRPr>
              </a:p>
            </p:txBody>
          </p:sp>
          <p:sp>
            <p:nvSpPr>
              <p:cNvPr id="112886" name="Rectangle 47"/>
              <p:cNvSpPr>
                <a:spLocks noChangeArrowheads="1"/>
              </p:cNvSpPr>
              <p:nvPr/>
            </p:nvSpPr>
            <p:spPr bwMode="auto">
              <a:xfrm>
                <a:off x="2602" y="458"/>
                <a:ext cx="32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มนุษย์คู่แรก</a:t>
                </a:r>
                <a:endParaRPr lang="en-US" sz="800">
                  <a:solidFill>
                    <a:srgbClr val="000000"/>
                  </a:solidFill>
                  <a:latin typeface="Helvetica" charset="0"/>
                </a:endParaRPr>
              </a:p>
            </p:txBody>
          </p:sp>
          <p:sp>
            <p:nvSpPr>
              <p:cNvPr id="112887"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88"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89"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890" name="Rectangle 51"/>
              <p:cNvSpPr>
                <a:spLocks noChangeArrowheads="1"/>
              </p:cNvSpPr>
              <p:nvPr/>
            </p:nvSpPr>
            <p:spPr bwMode="auto">
              <a:xfrm>
                <a:off x="2749" y="1531"/>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112891" name="Rectangle 52"/>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12892" name="Rectangle 53"/>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12893" name="Rectangle 54"/>
              <p:cNvSpPr>
                <a:spLocks noChangeArrowheads="1"/>
              </p:cNvSpPr>
              <p:nvPr/>
            </p:nvSpPr>
            <p:spPr bwMode="auto">
              <a:xfrm>
                <a:off x="2742" y="1414"/>
                <a:ext cx="3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การทรงเรียก</a:t>
                </a:r>
                <a:endParaRPr lang="en-US" sz="900">
                  <a:solidFill>
                    <a:srgbClr val="000000"/>
                  </a:solidFill>
                  <a:latin typeface="Helvetica" charset="0"/>
                </a:endParaRPr>
              </a:p>
            </p:txBody>
          </p:sp>
          <p:sp>
            <p:nvSpPr>
              <p:cNvPr id="112894" name="Rectangle 55"/>
              <p:cNvSpPr>
                <a:spLocks noChangeArrowheads="1"/>
              </p:cNvSpPr>
              <p:nvPr/>
            </p:nvSpPr>
            <p:spPr bwMode="auto">
              <a:xfrm>
                <a:off x="2634" y="1274"/>
                <a:ext cx="2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อับราฮัม</a:t>
                </a:r>
                <a:endParaRPr lang="en-US" sz="900">
                  <a:solidFill>
                    <a:srgbClr val="000000"/>
                  </a:solidFill>
                  <a:latin typeface="Chicago" charset="0"/>
                </a:endParaRPr>
              </a:p>
            </p:txBody>
          </p:sp>
          <p:sp>
            <p:nvSpPr>
              <p:cNvPr id="112895" name="Rectangle 56"/>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12896"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97"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98" name="Rectangle 59"/>
              <p:cNvSpPr>
                <a:spLocks noChangeArrowheads="1"/>
              </p:cNvSpPr>
              <p:nvPr/>
            </p:nvSpPr>
            <p:spPr bwMode="auto">
              <a:xfrm>
                <a:off x="2694" y="2152"/>
                <a:ext cx="2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โยเซฟ</a:t>
                </a:r>
                <a:endParaRPr lang="en-US" sz="900">
                  <a:solidFill>
                    <a:srgbClr val="000000"/>
                  </a:solidFill>
                  <a:latin typeface="Chicago" charset="0"/>
                </a:endParaRPr>
              </a:p>
            </p:txBody>
          </p:sp>
          <p:sp>
            <p:nvSpPr>
              <p:cNvPr id="112899" name="Rectangle 60"/>
              <p:cNvSpPr>
                <a:spLocks noChangeArrowheads="1"/>
              </p:cNvSpPr>
              <p:nvPr/>
            </p:nvSpPr>
            <p:spPr bwMode="auto">
              <a:xfrm>
                <a:off x="2724" y="2301"/>
                <a:ext cx="41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a:t>
                </a:r>
                <a:r>
                  <a:rPr lang="th-TH" sz="900">
                    <a:solidFill>
                      <a:srgbClr val="000000"/>
                    </a:solidFill>
                    <a:latin typeface="Helvetica" charset="0"/>
                  </a:rPr>
                  <a:t>การเป็นทาส</a:t>
                </a:r>
                <a:endParaRPr lang="en-US" sz="900">
                  <a:solidFill>
                    <a:srgbClr val="000000"/>
                  </a:solidFill>
                  <a:latin typeface="Helvetica" charset="0"/>
                </a:endParaRPr>
              </a:p>
            </p:txBody>
          </p:sp>
          <p:sp>
            <p:nvSpPr>
              <p:cNvPr id="112900" name="Rectangle 61"/>
              <p:cNvSpPr>
                <a:spLocks noChangeArrowheads="1"/>
              </p:cNvSpPr>
              <p:nvPr/>
            </p:nvSpPr>
            <p:spPr bwMode="auto">
              <a:xfrm>
                <a:off x="2856" y="2420"/>
                <a:ext cx="23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12901"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02"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03"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04"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05"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06"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07"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08"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09" name="Rectangle 70"/>
              <p:cNvSpPr>
                <a:spLocks noChangeArrowheads="1"/>
              </p:cNvSpPr>
              <p:nvPr/>
            </p:nvSpPr>
            <p:spPr bwMode="auto">
              <a:xfrm>
                <a:off x="2708" y="2674"/>
                <a:ext cx="2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โมเสส</a:t>
                </a:r>
                <a:endParaRPr lang="en-US" sz="900">
                  <a:solidFill>
                    <a:srgbClr val="000000"/>
                  </a:solidFill>
                  <a:latin typeface="Chicago" charset="0"/>
                </a:endParaRPr>
              </a:p>
            </p:txBody>
          </p:sp>
          <p:sp>
            <p:nvSpPr>
              <p:cNvPr id="112910" name="Rectangle 71"/>
              <p:cNvSpPr>
                <a:spLocks noChangeArrowheads="1"/>
              </p:cNvSpPr>
              <p:nvPr/>
            </p:nvSpPr>
            <p:spPr bwMode="auto">
              <a:xfrm>
                <a:off x="2802" y="2934"/>
                <a:ext cx="23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ซีนาย</a:t>
                </a:r>
                <a:endParaRPr lang="en-US" sz="900">
                  <a:solidFill>
                    <a:srgbClr val="000000"/>
                  </a:solidFill>
                  <a:latin typeface="Helvetica" charset="0"/>
                </a:endParaRPr>
              </a:p>
            </p:txBody>
          </p:sp>
          <p:sp>
            <p:nvSpPr>
              <p:cNvPr id="112911" name="Rectangle 72"/>
              <p:cNvSpPr>
                <a:spLocks noChangeArrowheads="1"/>
              </p:cNvSpPr>
              <p:nvPr/>
            </p:nvSpPr>
            <p:spPr bwMode="auto">
              <a:xfrm>
                <a:off x="2751" y="3050"/>
                <a:ext cx="40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12912" name="Rectangle 73"/>
              <p:cNvSpPr>
                <a:spLocks noChangeArrowheads="1"/>
              </p:cNvSpPr>
              <p:nvPr/>
            </p:nvSpPr>
            <p:spPr bwMode="auto">
              <a:xfrm>
                <a:off x="2648" y="3158"/>
                <a:ext cx="38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คาเดชบารเนีย</a:t>
                </a:r>
                <a:endParaRPr lang="en-US" sz="900">
                  <a:solidFill>
                    <a:srgbClr val="000000"/>
                  </a:solidFill>
                  <a:latin typeface="Helvetica" charset="0"/>
                </a:endParaRPr>
              </a:p>
            </p:txBody>
          </p:sp>
          <p:sp>
            <p:nvSpPr>
              <p:cNvPr id="112913" name="Rectangle 74"/>
              <p:cNvSpPr>
                <a:spLocks noChangeArrowheads="1"/>
              </p:cNvSpPr>
              <p:nvPr/>
            </p:nvSpPr>
            <p:spPr bwMode="auto">
              <a:xfrm>
                <a:off x="2872" y="3274"/>
                <a:ext cx="19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12914" name="Rectangle 75"/>
              <p:cNvSpPr>
                <a:spLocks noChangeArrowheads="1"/>
              </p:cNvSpPr>
              <p:nvPr/>
            </p:nvSpPr>
            <p:spPr bwMode="auto">
              <a:xfrm>
                <a:off x="2724" y="3382"/>
                <a:ext cx="40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คำเทศนาทั้งห้า</a:t>
                </a:r>
                <a:endParaRPr lang="en-US" sz="900">
                  <a:solidFill>
                    <a:srgbClr val="000000"/>
                  </a:solidFill>
                  <a:latin typeface="Helvetica" charset="0"/>
                </a:endParaRPr>
              </a:p>
            </p:txBody>
          </p:sp>
          <p:sp>
            <p:nvSpPr>
              <p:cNvPr id="112915"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16" name="Rectangle 77"/>
              <p:cNvSpPr>
                <a:spLocks noChangeArrowheads="1"/>
              </p:cNvSpPr>
              <p:nvPr/>
            </p:nvSpPr>
            <p:spPr bwMode="auto">
              <a:xfrm>
                <a:off x="2779" y="2826"/>
                <a:ext cx="24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อพยพ</a:t>
                </a:r>
                <a:endParaRPr lang="en-US" sz="900">
                  <a:solidFill>
                    <a:srgbClr val="000000"/>
                  </a:solidFill>
                  <a:latin typeface="Helvetica" charset="0"/>
                </a:endParaRPr>
              </a:p>
            </p:txBody>
          </p:sp>
          <p:sp>
            <p:nvSpPr>
              <p:cNvPr id="112917"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18"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19"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920" name="Rectangle 81"/>
              <p:cNvSpPr>
                <a:spLocks noChangeArrowheads="1"/>
              </p:cNvSpPr>
              <p:nvPr/>
            </p:nvSpPr>
            <p:spPr bwMode="auto">
              <a:xfrm>
                <a:off x="2697" y="3550"/>
                <a:ext cx="23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โยชูวา</a:t>
                </a:r>
                <a:endParaRPr lang="en-US" sz="900">
                  <a:solidFill>
                    <a:srgbClr val="000000"/>
                  </a:solidFill>
                  <a:latin typeface="Chicago" charset="0"/>
                </a:endParaRPr>
              </a:p>
            </p:txBody>
          </p:sp>
          <p:sp>
            <p:nvSpPr>
              <p:cNvPr id="112921" name="Rectangle 82"/>
              <p:cNvSpPr>
                <a:spLocks noChangeArrowheads="1"/>
              </p:cNvSpPr>
              <p:nvPr/>
            </p:nvSpPr>
            <p:spPr bwMode="auto">
              <a:xfrm>
                <a:off x="2626" y="3686"/>
                <a:ext cx="49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เมืองเยรีโค</a:t>
                </a:r>
                <a:r>
                  <a:rPr lang="en-US" sz="900">
                    <a:solidFill>
                      <a:srgbClr val="000000"/>
                    </a:solidFill>
                    <a:latin typeface="Helvetica" charset="0"/>
                  </a:rPr>
                  <a:t>/</a:t>
                </a:r>
                <a:r>
                  <a:rPr lang="th-TH" sz="900">
                    <a:solidFill>
                      <a:srgbClr val="000000"/>
                    </a:solidFill>
                    <a:latin typeface="Helvetica" charset="0"/>
                  </a:rPr>
                  <a:t>เมืองอัย</a:t>
                </a:r>
                <a:endParaRPr lang="en-US" sz="900">
                  <a:solidFill>
                    <a:srgbClr val="000000"/>
                  </a:solidFill>
                  <a:latin typeface="Helvetica" charset="0"/>
                </a:endParaRPr>
              </a:p>
            </p:txBody>
          </p:sp>
          <p:sp>
            <p:nvSpPr>
              <p:cNvPr id="112922" name="Rectangle 83"/>
              <p:cNvSpPr>
                <a:spLocks noChangeArrowheads="1"/>
              </p:cNvSpPr>
              <p:nvPr/>
            </p:nvSpPr>
            <p:spPr bwMode="auto">
              <a:xfrm>
                <a:off x="2630" y="3806"/>
                <a:ext cx="50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การแบ่งแยกดินแดน</a:t>
                </a:r>
                <a:endParaRPr lang="en-US" sz="900">
                  <a:solidFill>
                    <a:srgbClr val="000000"/>
                  </a:solidFill>
                  <a:latin typeface="Helvetica" charset="0"/>
                </a:endParaRPr>
              </a:p>
            </p:txBody>
          </p:sp>
        </p:grpSp>
        <p:grpSp>
          <p:nvGrpSpPr>
            <p:cNvPr id="112788" name="Group 84"/>
            <p:cNvGrpSpPr>
              <a:grpSpLocks/>
            </p:cNvGrpSpPr>
            <p:nvPr/>
          </p:nvGrpSpPr>
          <p:grpSpPr bwMode="auto">
            <a:xfrm>
              <a:off x="4072" y="352"/>
              <a:ext cx="1001" cy="2370"/>
              <a:chOff x="4072" y="352"/>
              <a:chExt cx="1001" cy="2370"/>
            </a:xfrm>
          </p:grpSpPr>
          <p:sp>
            <p:nvSpPr>
              <p:cNvPr id="112789"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790"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791"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792"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793"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794"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2795" name="Rectangle 91"/>
              <p:cNvSpPr>
                <a:spLocks noChangeArrowheads="1"/>
              </p:cNvSpPr>
              <p:nvPr/>
            </p:nvSpPr>
            <p:spPr bwMode="auto">
              <a:xfrm>
                <a:off x="4328" y="618"/>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12796"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797"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798"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799" name="AutoShape 95"/>
              <p:cNvSpPr>
                <a:spLocks noChangeArrowheads="1"/>
              </p:cNvSpPr>
              <p:nvPr/>
            </p:nvSpPr>
            <p:spPr bwMode="auto">
              <a:xfrm>
                <a:off x="4165" y="402"/>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12800"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801"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02"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12803"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804"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292"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112806"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07"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08" name="Rectangle 104"/>
              <p:cNvSpPr>
                <a:spLocks noChangeArrowheads="1"/>
              </p:cNvSpPr>
              <p:nvPr/>
            </p:nvSpPr>
            <p:spPr bwMode="auto">
              <a:xfrm>
                <a:off x="4312" y="586"/>
                <a:ext cx="24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12809" name="Rectangle 105"/>
              <p:cNvSpPr>
                <a:spLocks noChangeArrowheads="1"/>
              </p:cNvSpPr>
              <p:nvPr/>
            </p:nvSpPr>
            <p:spPr bwMode="auto">
              <a:xfrm>
                <a:off x="4248" y="480"/>
                <a:ext cx="310"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a:solidFill>
                      <a:srgbClr val="000000"/>
                    </a:solidFill>
                    <a:latin typeface="Helvetica" charset="0"/>
                  </a:rPr>
                  <a:t>ผู้วินิจฉัย</a:t>
                </a:r>
                <a:endParaRPr lang="en-US" sz="1000">
                  <a:solidFill>
                    <a:srgbClr val="000000"/>
                  </a:solidFill>
                  <a:latin typeface="Helvetica" charset="0"/>
                </a:endParaRPr>
              </a:p>
            </p:txBody>
          </p:sp>
          <p:sp>
            <p:nvSpPr>
              <p:cNvPr id="112810" name="Rectangle 106"/>
              <p:cNvSpPr>
                <a:spLocks noChangeArrowheads="1"/>
              </p:cNvSpPr>
              <p:nvPr/>
            </p:nvSpPr>
            <p:spPr bwMode="auto">
              <a:xfrm>
                <a:off x="4141" y="352"/>
                <a:ext cx="33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อนาธิปไตย</a:t>
                </a:r>
                <a:endParaRPr lang="en-US" sz="900">
                  <a:solidFill>
                    <a:srgbClr val="000000"/>
                  </a:solidFill>
                  <a:latin typeface="Chicago" charset="0"/>
                </a:endParaRPr>
              </a:p>
            </p:txBody>
          </p:sp>
          <p:sp>
            <p:nvSpPr>
              <p:cNvPr id="112811"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12"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13"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01" name="Rectangle 110"/>
              <p:cNvSpPr>
                <a:spLocks noChangeArrowheads="1"/>
              </p:cNvSpPr>
              <p:nvPr/>
            </p:nvSpPr>
            <p:spPr bwMode="auto">
              <a:xfrm>
                <a:off x="4191" y="1008"/>
                <a:ext cx="511"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rPr>
                  <a:t> ••• </a:t>
                </a:r>
                <a:r>
                  <a:rPr lang="th-TH" sz="900">
                    <a:solidFill>
                      <a:srgbClr val="000000"/>
                    </a:solidFill>
                    <a:effectLst>
                      <a:outerShdw blurRad="38100" dist="38100" dir="2700000" algn="tl">
                        <a:srgbClr val="FFFFFF"/>
                      </a:outerShdw>
                    </a:effectLst>
                    <a:latin typeface="Helvetica" charset="0"/>
                  </a:rPr>
                  <a:t>แบ่งแยก</a:t>
                </a:r>
                <a:r>
                  <a:rPr lang="en-US" sz="900">
                    <a:solidFill>
                      <a:srgbClr val="000000"/>
                    </a:solidFill>
                    <a:effectLst>
                      <a:outerShdw blurRad="38100" dist="38100" dir="2700000" algn="tl">
                        <a:srgbClr val="FFFFFF"/>
                      </a:outerShdw>
                    </a:effectLst>
                    <a:latin typeface="Helvetica" charset="0"/>
                  </a:rPr>
                  <a:t> ••• </a:t>
                </a:r>
              </a:p>
            </p:txBody>
          </p:sp>
          <p:sp>
            <p:nvSpPr>
              <p:cNvPr id="112815" name="Rectangle 111"/>
              <p:cNvSpPr>
                <a:spLocks noChangeArrowheads="1"/>
              </p:cNvSpPr>
              <p:nvPr/>
            </p:nvSpPr>
            <p:spPr bwMode="auto">
              <a:xfrm>
                <a:off x="4151" y="1246"/>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a:solidFill>
                      <a:srgbClr val="000000"/>
                    </a:solidFill>
                    <a:latin typeface="Helvetica" charset="0"/>
                  </a:rPr>
                  <a:t>อิสราเอล</a:t>
                </a:r>
                <a:endParaRPr lang="en-US" sz="800">
                  <a:solidFill>
                    <a:srgbClr val="000000"/>
                  </a:solidFill>
                  <a:latin typeface="Helvetica" charset="0"/>
                </a:endParaRPr>
              </a:p>
            </p:txBody>
          </p:sp>
          <p:sp>
            <p:nvSpPr>
              <p:cNvPr id="112816"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12817" name="Rectangle 113"/>
              <p:cNvSpPr>
                <a:spLocks noChangeArrowheads="1"/>
              </p:cNvSpPr>
              <p:nvPr/>
            </p:nvSpPr>
            <p:spPr bwMode="auto">
              <a:xfrm>
                <a:off x="4156" y="1574"/>
                <a:ext cx="5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112818" name="Rectangle 114"/>
              <p:cNvSpPr>
                <a:spLocks noChangeArrowheads="1"/>
              </p:cNvSpPr>
              <p:nvPr/>
            </p:nvSpPr>
            <p:spPr bwMode="auto">
              <a:xfrm>
                <a:off x="4167" y="1694"/>
                <a:ext cx="54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12819" name="Rectangle 115"/>
              <p:cNvSpPr>
                <a:spLocks noChangeArrowheads="1"/>
              </p:cNvSpPr>
              <p:nvPr/>
            </p:nvSpPr>
            <p:spPr bwMode="auto">
              <a:xfrm>
                <a:off x="4119" y="1798"/>
                <a:ext cx="5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อัสซีเรีย</a:t>
                </a:r>
                <a:r>
                  <a:rPr lang="en-US" sz="800">
                    <a:solidFill>
                      <a:srgbClr val="000000"/>
                    </a:solidFill>
                    <a:latin typeface="Helvetica" charset="0"/>
                  </a:rPr>
                  <a:t>          </a:t>
                </a:r>
                <a:r>
                  <a:rPr lang="th-TH" sz="800">
                    <a:solidFill>
                      <a:srgbClr val="000000"/>
                    </a:solidFill>
                    <a:latin typeface="Helvetica" charset="0"/>
                  </a:rPr>
                  <a:t>บาบิโลน</a:t>
                </a:r>
                <a:endParaRPr lang="en-US" sz="800">
                  <a:solidFill>
                    <a:srgbClr val="000000"/>
                  </a:solidFill>
                  <a:latin typeface="Helvetica" charset="0"/>
                </a:endParaRPr>
              </a:p>
            </p:txBody>
          </p:sp>
          <p:sp>
            <p:nvSpPr>
              <p:cNvPr id="112820"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21" name="Rectangle 117"/>
              <p:cNvSpPr>
                <a:spLocks noChangeArrowheads="1"/>
              </p:cNvSpPr>
              <p:nvPr/>
            </p:nvSpPr>
            <p:spPr bwMode="auto">
              <a:xfrm>
                <a:off x="4169" y="1134"/>
                <a:ext cx="490"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เหนือ</a:t>
                </a:r>
                <a:r>
                  <a:rPr lang="en-US" sz="800">
                    <a:solidFill>
                      <a:srgbClr val="000000"/>
                    </a:solidFill>
                    <a:latin typeface="Helvetica" charset="0"/>
                  </a:rPr>
                  <a:t>             </a:t>
                </a:r>
                <a:r>
                  <a:rPr lang="th-TH" sz="800">
                    <a:solidFill>
                      <a:srgbClr val="000000"/>
                    </a:solidFill>
                    <a:latin typeface="Helvetica" charset="0"/>
                  </a:rPr>
                  <a:t>ใต้</a:t>
                </a:r>
                <a:endParaRPr lang="en-US" sz="800">
                  <a:solidFill>
                    <a:srgbClr val="000000"/>
                  </a:solidFill>
                  <a:latin typeface="Helvetica" charset="0"/>
                </a:endParaRPr>
              </a:p>
            </p:txBody>
          </p:sp>
          <p:sp>
            <p:nvSpPr>
              <p:cNvPr id="112822"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23"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311" name="Rectangle 120"/>
              <p:cNvSpPr>
                <a:spLocks noChangeArrowheads="1"/>
              </p:cNvSpPr>
              <p:nvPr/>
            </p:nvSpPr>
            <p:spPr bwMode="auto">
              <a:xfrm>
                <a:off x="4150" y="1454"/>
                <a:ext cx="565" cy="134"/>
              </a:xfrm>
              <a:prstGeom prst="rect">
                <a:avLst/>
              </a:prstGeom>
              <a:noFill/>
              <a:ln w="12700">
                <a:noFill/>
                <a:miter lim="800000"/>
                <a:headEnd/>
                <a:tailEnd/>
              </a:ln>
              <a:effectLst/>
            </p:spPr>
            <p:txBody>
              <a:bodyPr lIns="90487" tIns="44450" rIns="90487" bIns="44450">
                <a:spAutoFit/>
              </a:bodyPr>
              <a:lstStyle/>
              <a:p>
                <a:pPr>
                  <a:defRPr/>
                </a:pPr>
                <a:r>
                  <a:rPr lang="th-TH" sz="800">
                    <a:solidFill>
                      <a:srgbClr val="000000"/>
                    </a:solidFill>
                    <a:effectLst>
                      <a:outerShdw blurRad="38100" dist="38100" dir="2700000" algn="tl">
                        <a:srgbClr val="FFFFFF"/>
                      </a:outerShdw>
                    </a:effectLst>
                    <a:latin typeface="Helvetica" charset="0"/>
                  </a:rPr>
                  <a:t>     ผู้เผยพระวจนะ</a:t>
                </a:r>
                <a:endParaRPr lang="en-US" sz="800">
                  <a:solidFill>
                    <a:srgbClr val="000000"/>
                  </a:solidFill>
                  <a:effectLst>
                    <a:outerShdw blurRad="38100" dist="38100" dir="2700000" algn="tl">
                      <a:srgbClr val="FFFFFF"/>
                    </a:outerShdw>
                  </a:effectLst>
                  <a:latin typeface="Helvetica" charset="0"/>
                </a:endParaRPr>
              </a:p>
            </p:txBody>
          </p:sp>
          <p:sp>
            <p:nvSpPr>
              <p:cNvPr id="112825"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26" name="Rectangle 122"/>
              <p:cNvSpPr>
                <a:spLocks noChangeArrowheads="1"/>
              </p:cNvSpPr>
              <p:nvPr/>
            </p:nvSpPr>
            <p:spPr bwMode="auto">
              <a:xfrm>
                <a:off x="4251" y="908"/>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112827"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28"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29"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30" name="Rectangle 126"/>
              <p:cNvSpPr>
                <a:spLocks noChangeArrowheads="1"/>
              </p:cNvSpPr>
              <p:nvPr/>
            </p:nvSpPr>
            <p:spPr bwMode="auto">
              <a:xfrm>
                <a:off x="4119" y="796"/>
                <a:ext cx="55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สมบูรณาญาสิทธิราชย์</a:t>
                </a:r>
                <a:endParaRPr lang="en-US" sz="900">
                  <a:solidFill>
                    <a:srgbClr val="000000"/>
                  </a:solidFill>
                  <a:latin typeface="Chicago" charset="0"/>
                </a:endParaRPr>
              </a:p>
            </p:txBody>
          </p:sp>
          <p:sp>
            <p:nvSpPr>
              <p:cNvPr id="112831" name="Rectangle 127"/>
              <p:cNvSpPr>
                <a:spLocks noChangeArrowheads="1"/>
              </p:cNvSpPr>
              <p:nvPr/>
            </p:nvSpPr>
            <p:spPr bwMode="auto">
              <a:xfrm>
                <a:off x="4415" y="1246"/>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a:t>
                </a:r>
                <a:r>
                  <a:rPr lang="th-TH" sz="800">
                    <a:solidFill>
                      <a:srgbClr val="000000"/>
                    </a:solidFill>
                    <a:latin typeface="Helvetica" charset="0"/>
                  </a:rPr>
                  <a:t>ยูดาห์</a:t>
                </a:r>
                <a:endParaRPr lang="en-US" sz="800">
                  <a:solidFill>
                    <a:srgbClr val="000000"/>
                  </a:solidFill>
                  <a:latin typeface="Helvetica" charset="0"/>
                </a:endParaRPr>
              </a:p>
            </p:txBody>
          </p:sp>
          <p:sp>
            <p:nvSpPr>
              <p:cNvPr id="112832"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33"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34"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35" name="Rectangle 131"/>
              <p:cNvSpPr>
                <a:spLocks noChangeArrowheads="1"/>
              </p:cNvSpPr>
              <p:nvPr/>
            </p:nvSpPr>
            <p:spPr bwMode="auto">
              <a:xfrm>
                <a:off x="4241" y="2302"/>
                <a:ext cx="43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th-TH" sz="1000">
                    <a:solidFill>
                      <a:srgbClr val="000000"/>
                    </a:solidFill>
                    <a:latin typeface="Helvetica" charset="0"/>
                  </a:rPr>
                  <a:t>การเดินทาง</a:t>
                </a:r>
                <a:endParaRPr lang="en-US" sz="1000">
                  <a:solidFill>
                    <a:srgbClr val="000000"/>
                  </a:solidFill>
                  <a:latin typeface="Helvetica" charset="0"/>
                </a:endParaRPr>
              </a:p>
            </p:txBody>
          </p:sp>
          <p:sp>
            <p:nvSpPr>
              <p:cNvPr id="112836" name="Rectangle 132"/>
              <p:cNvSpPr>
                <a:spLocks noChangeArrowheads="1"/>
              </p:cNvSpPr>
              <p:nvPr/>
            </p:nvSpPr>
            <p:spPr bwMode="auto">
              <a:xfrm>
                <a:off x="4072" y="2424"/>
                <a:ext cx="76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100 </a:t>
                </a:r>
                <a:r>
                  <a:rPr lang="th-TH" sz="800">
                    <a:solidFill>
                      <a:srgbClr val="000000"/>
                    </a:solidFill>
                    <a:latin typeface="Helvetica" charset="0"/>
                  </a:rPr>
                  <a:t>ปี</a:t>
                </a:r>
                <a:r>
                  <a:rPr lang="en-US" sz="800">
                    <a:solidFill>
                      <a:srgbClr val="000000"/>
                    </a:solidFill>
                    <a:latin typeface="Helvetica" charset="0"/>
                  </a:rPr>
                  <a:t> / 50,000</a:t>
                </a:r>
              </a:p>
            </p:txBody>
          </p:sp>
          <p:sp>
            <p:nvSpPr>
              <p:cNvPr id="112837"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12838" name="Rectangle 134"/>
              <p:cNvSpPr>
                <a:spLocks noChangeArrowheads="1"/>
              </p:cNvSpPr>
              <p:nvPr/>
            </p:nvSpPr>
            <p:spPr bwMode="auto">
              <a:xfrm>
                <a:off x="4169" y="2030"/>
                <a:ext cx="50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12839" name="Rectangle 135"/>
              <p:cNvSpPr>
                <a:spLocks noChangeArrowheads="1"/>
              </p:cNvSpPr>
              <p:nvPr/>
            </p:nvSpPr>
            <p:spPr bwMode="auto">
              <a:xfrm>
                <a:off x="4214" y="2190"/>
                <a:ext cx="26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th-TH" sz="1000">
                    <a:solidFill>
                      <a:srgbClr val="000000"/>
                    </a:solidFill>
                    <a:latin typeface="Helvetica" charset="0"/>
                  </a:rPr>
                  <a:t>ปี</a:t>
                </a:r>
                <a:endParaRPr lang="en-US" sz="1000">
                  <a:solidFill>
                    <a:srgbClr val="000000"/>
                  </a:solidFill>
                  <a:latin typeface="Helvetica" charset="0"/>
                </a:endParaRPr>
              </a:p>
            </p:txBody>
          </p:sp>
          <p:sp>
            <p:nvSpPr>
              <p:cNvPr id="112840"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41"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842"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grpSp>
        <p:nvGrpSpPr>
          <p:cNvPr id="112642" name="Group 312"/>
          <p:cNvGrpSpPr>
            <a:grpSpLocks/>
          </p:cNvGrpSpPr>
          <p:nvPr/>
        </p:nvGrpSpPr>
        <p:grpSpPr bwMode="auto">
          <a:xfrm>
            <a:off x="5181600" y="5284788"/>
            <a:ext cx="376238" cy="414337"/>
            <a:chOff x="1560" y="1007"/>
            <a:chExt cx="2114" cy="1949"/>
          </a:xfrm>
        </p:grpSpPr>
        <p:grpSp>
          <p:nvGrpSpPr>
            <p:cNvPr id="112779" name="Group 314"/>
            <p:cNvGrpSpPr>
              <a:grpSpLocks/>
            </p:cNvGrpSpPr>
            <p:nvPr/>
          </p:nvGrpSpPr>
          <p:grpSpPr bwMode="auto">
            <a:xfrm>
              <a:off x="1560" y="1196"/>
              <a:ext cx="2114" cy="1415"/>
              <a:chOff x="578" y="2316"/>
              <a:chExt cx="2105" cy="1421"/>
            </a:xfrm>
          </p:grpSpPr>
          <p:sp>
            <p:nvSpPr>
              <p:cNvPr id="112785" name="Freeform 31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2786" name="Freeform 31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12780" name="Freeform 318"/>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81" name="Freeform 319"/>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82" name="Freeform 320"/>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83" name="Freeform 321"/>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84" name="Freeform 322"/>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3" name="Group 273"/>
          <p:cNvGrpSpPr>
            <a:grpSpLocks/>
          </p:cNvGrpSpPr>
          <p:nvPr/>
        </p:nvGrpSpPr>
        <p:grpSpPr bwMode="auto">
          <a:xfrm>
            <a:off x="5213350" y="2270125"/>
            <a:ext cx="374650" cy="414338"/>
            <a:chOff x="1558" y="1007"/>
            <a:chExt cx="2107" cy="1949"/>
          </a:xfrm>
        </p:grpSpPr>
        <p:grpSp>
          <p:nvGrpSpPr>
            <p:cNvPr id="112771" name="Group 275"/>
            <p:cNvGrpSpPr>
              <a:grpSpLocks/>
            </p:cNvGrpSpPr>
            <p:nvPr/>
          </p:nvGrpSpPr>
          <p:grpSpPr bwMode="auto">
            <a:xfrm>
              <a:off x="1558" y="1207"/>
              <a:ext cx="2107" cy="1421"/>
              <a:chOff x="578" y="2316"/>
              <a:chExt cx="2105" cy="1421"/>
            </a:xfrm>
          </p:grpSpPr>
          <p:sp>
            <p:nvSpPr>
              <p:cNvPr id="112777" name="Freeform 276"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2778" name="Freeform 277"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12772" name="Freeform 279"/>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73" name="Freeform 280"/>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74" name="Freeform 281"/>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75" name="Freeform 282"/>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76" name="Freeform 283"/>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4" name="Group 299"/>
          <p:cNvGrpSpPr>
            <a:grpSpLocks/>
          </p:cNvGrpSpPr>
          <p:nvPr/>
        </p:nvGrpSpPr>
        <p:grpSpPr bwMode="auto">
          <a:xfrm>
            <a:off x="7581900" y="1395413"/>
            <a:ext cx="374650" cy="414337"/>
            <a:chOff x="1558" y="1007"/>
            <a:chExt cx="2113" cy="1949"/>
          </a:xfrm>
        </p:grpSpPr>
        <p:grpSp>
          <p:nvGrpSpPr>
            <p:cNvPr id="112763" name="Group 301"/>
            <p:cNvGrpSpPr>
              <a:grpSpLocks/>
            </p:cNvGrpSpPr>
            <p:nvPr/>
          </p:nvGrpSpPr>
          <p:grpSpPr bwMode="auto">
            <a:xfrm>
              <a:off x="1558" y="1208"/>
              <a:ext cx="2113" cy="1421"/>
              <a:chOff x="578" y="2316"/>
              <a:chExt cx="2105" cy="1421"/>
            </a:xfrm>
          </p:grpSpPr>
          <p:sp>
            <p:nvSpPr>
              <p:cNvPr id="112769" name="Freeform 302"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2770" name="Freeform 303"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12764" name="Freeform 305"/>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65" name="Freeform 306"/>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66" name="Freeform 307"/>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67" name="Freeform 308"/>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68" name="Freeform 309"/>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grpSp>
        <p:nvGrpSpPr>
          <p:cNvPr id="112645" name="Group 312"/>
          <p:cNvGrpSpPr>
            <a:grpSpLocks/>
          </p:cNvGrpSpPr>
          <p:nvPr/>
        </p:nvGrpSpPr>
        <p:grpSpPr bwMode="auto">
          <a:xfrm>
            <a:off x="7581900" y="2208213"/>
            <a:ext cx="376238" cy="414337"/>
            <a:chOff x="1560" y="1007"/>
            <a:chExt cx="2114" cy="1949"/>
          </a:xfrm>
        </p:grpSpPr>
        <p:grpSp>
          <p:nvGrpSpPr>
            <p:cNvPr id="112755" name="Group 314"/>
            <p:cNvGrpSpPr>
              <a:grpSpLocks/>
            </p:cNvGrpSpPr>
            <p:nvPr/>
          </p:nvGrpSpPr>
          <p:grpSpPr bwMode="auto">
            <a:xfrm>
              <a:off x="1560" y="1196"/>
              <a:ext cx="2114" cy="1415"/>
              <a:chOff x="578" y="2316"/>
              <a:chExt cx="2105" cy="1421"/>
            </a:xfrm>
          </p:grpSpPr>
          <p:sp>
            <p:nvSpPr>
              <p:cNvPr id="112761" name="Freeform 315" descr="Cork"/>
              <p:cNvSpPr>
                <a:spLocks/>
              </p:cNvSpPr>
              <p:nvPr/>
            </p:nvSpPr>
            <p:spPr bwMode="auto">
              <a:xfrm>
                <a:off x="633" y="2316"/>
                <a:ext cx="2050" cy="256"/>
              </a:xfrm>
              <a:custGeom>
                <a:avLst/>
                <a:gdLst>
                  <a:gd name="T0" fmla="*/ 2147483647 w 592"/>
                  <a:gd name="T1" fmla="*/ 2147483647 h 90"/>
                  <a:gd name="T2" fmla="*/ 2147483647 w 592"/>
                  <a:gd name="T3" fmla="*/ 2147483647 h 90"/>
                  <a:gd name="T4" fmla="*/ 2147483647 w 592"/>
                  <a:gd name="T5" fmla="*/ 2147483647 h 90"/>
                  <a:gd name="T6" fmla="*/ 2147483647 w 592"/>
                  <a:gd name="T7" fmla="*/ 2147483647 h 90"/>
                  <a:gd name="T8" fmla="*/ 2147483647 w 592"/>
                  <a:gd name="T9" fmla="*/ 2147483647 h 90"/>
                  <a:gd name="T10" fmla="*/ 2147483647 w 592"/>
                  <a:gd name="T11" fmla="*/ 2147483647 h 90"/>
                  <a:gd name="T12" fmla="*/ 2147483647 w 592"/>
                  <a:gd name="T13" fmla="*/ 2147483647 h 90"/>
                  <a:gd name="T14" fmla="*/ 2147483647 w 592"/>
                  <a:gd name="T15" fmla="*/ 2147483647 h 90"/>
                  <a:gd name="T16" fmla="*/ 2147483647 w 592"/>
                  <a:gd name="T17" fmla="*/ 2147483647 h 90"/>
                  <a:gd name="T18" fmla="*/ 2147483647 w 592"/>
                  <a:gd name="T19" fmla="*/ 2147483647 h 90"/>
                  <a:gd name="T20" fmla="*/ 2147483647 w 592"/>
                  <a:gd name="T21" fmla="*/ 0 h 90"/>
                  <a:gd name="T22" fmla="*/ 2147483647 w 592"/>
                  <a:gd name="T23" fmla="*/ 2147483647 h 90"/>
                  <a:gd name="T24" fmla="*/ 2147483647 w 592"/>
                  <a:gd name="T25" fmla="*/ 2147483647 h 90"/>
                  <a:gd name="T26" fmla="*/ 2147483647 w 592"/>
                  <a:gd name="T27" fmla="*/ 2147483647 h 90"/>
                  <a:gd name="T28" fmla="*/ 2147483647 w 592"/>
                  <a:gd name="T29" fmla="*/ 2147483647 h 90"/>
                  <a:gd name="T30" fmla="*/ 2147483647 w 592"/>
                  <a:gd name="T31" fmla="*/ 2147483647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92"/>
                  <a:gd name="T49" fmla="*/ 0 h 90"/>
                  <a:gd name="T50" fmla="*/ 592 w 592"/>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lum bright="-22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sp>
            <p:nvSpPr>
              <p:cNvPr id="112762" name="Freeform 316" descr="Cork"/>
              <p:cNvSpPr>
                <a:spLocks/>
              </p:cNvSpPr>
              <p:nvPr/>
            </p:nvSpPr>
            <p:spPr bwMode="auto">
              <a:xfrm>
                <a:off x="578" y="2506"/>
                <a:ext cx="2074" cy="1231"/>
              </a:xfrm>
              <a:custGeom>
                <a:avLst/>
                <a:gdLst>
                  <a:gd name="T0" fmla="*/ 2147483647 w 599"/>
                  <a:gd name="T1" fmla="*/ 0 h 432"/>
                  <a:gd name="T2" fmla="*/ 2147483647 w 599"/>
                  <a:gd name="T3" fmla="*/ 2147483647 h 432"/>
                  <a:gd name="T4" fmla="*/ 2147483647 w 599"/>
                  <a:gd name="T5" fmla="*/ 2147483647 h 432"/>
                  <a:gd name="T6" fmla="*/ 2147483647 w 599"/>
                  <a:gd name="T7" fmla="*/ 2147483647 h 432"/>
                  <a:gd name="T8" fmla="*/ 2147483647 w 599"/>
                  <a:gd name="T9" fmla="*/ 2147483647 h 432"/>
                  <a:gd name="T10" fmla="*/ 2147483647 w 599"/>
                  <a:gd name="T11" fmla="*/ 2147483647 h 432"/>
                  <a:gd name="T12" fmla="*/ 2147483647 w 599"/>
                  <a:gd name="T13" fmla="*/ 2147483647 h 432"/>
                  <a:gd name="T14" fmla="*/ 2147483647 w 599"/>
                  <a:gd name="T15" fmla="*/ 2147483647 h 432"/>
                  <a:gd name="T16" fmla="*/ 2147483647 w 599"/>
                  <a:gd name="T17" fmla="*/ 2147483647 h 432"/>
                  <a:gd name="T18" fmla="*/ 2147483647 w 599"/>
                  <a:gd name="T19" fmla="*/ 2147483647 h 432"/>
                  <a:gd name="T20" fmla="*/ 2147483647 w 599"/>
                  <a:gd name="T21" fmla="*/ 2147483647 h 432"/>
                  <a:gd name="T22" fmla="*/ 2147483647 w 599"/>
                  <a:gd name="T23" fmla="*/ 2147483647 h 432"/>
                  <a:gd name="T24" fmla="*/ 2147483647 w 599"/>
                  <a:gd name="T25" fmla="*/ 2147483647 h 432"/>
                  <a:gd name="T26" fmla="*/ 2147483647 w 599"/>
                  <a:gd name="T27" fmla="*/ 2147483647 h 432"/>
                  <a:gd name="T28" fmla="*/ 2147483647 w 599"/>
                  <a:gd name="T29" fmla="*/ 2147483647 h 432"/>
                  <a:gd name="T30" fmla="*/ 2147483647 w 599"/>
                  <a:gd name="T31" fmla="*/ 2147483647 h 432"/>
                  <a:gd name="T32" fmla="*/ 2147483647 w 599"/>
                  <a:gd name="T33" fmla="*/ 2147483647 h 432"/>
                  <a:gd name="T34" fmla="*/ 2147483647 w 599"/>
                  <a:gd name="T35" fmla="*/ 2147483647 h 432"/>
                  <a:gd name="T36" fmla="*/ 2147483647 w 599"/>
                  <a:gd name="T37" fmla="*/ 2147483647 h 432"/>
                  <a:gd name="T38" fmla="*/ 2147483647 w 599"/>
                  <a:gd name="T39" fmla="*/ 2147483647 h 432"/>
                  <a:gd name="T40" fmla="*/ 2147483647 w 599"/>
                  <a:gd name="T41" fmla="*/ 2147483647 h 432"/>
                  <a:gd name="T42" fmla="*/ 2147483647 w 599"/>
                  <a:gd name="T43" fmla="*/ 2147483647 h 432"/>
                  <a:gd name="T44" fmla="*/ 2147483647 w 599"/>
                  <a:gd name="T45" fmla="*/ 2147483647 h 432"/>
                  <a:gd name="T46" fmla="*/ 2147483647 w 599"/>
                  <a:gd name="T47" fmla="*/ 2147483647 h 432"/>
                  <a:gd name="T48" fmla="*/ 2147483647 w 599"/>
                  <a:gd name="T49" fmla="*/ 2147483647 h 432"/>
                  <a:gd name="T50" fmla="*/ 2147483647 w 599"/>
                  <a:gd name="T51" fmla="*/ 2147483647 h 432"/>
                  <a:gd name="T52" fmla="*/ 2147483647 w 599"/>
                  <a:gd name="T53" fmla="*/ 2147483647 h 432"/>
                  <a:gd name="T54" fmla="*/ 2147483647 w 599"/>
                  <a:gd name="T55" fmla="*/ 2147483647 h 432"/>
                  <a:gd name="T56" fmla="*/ 2147483647 w 599"/>
                  <a:gd name="T57" fmla="*/ 2147483647 h 432"/>
                  <a:gd name="T58" fmla="*/ 2147483647 w 599"/>
                  <a:gd name="T59" fmla="*/ 2147483647 h 432"/>
                  <a:gd name="T60" fmla="*/ 2147483647 w 599"/>
                  <a:gd name="T61" fmla="*/ 2147483647 h 43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99"/>
                  <a:gd name="T94" fmla="*/ 0 h 432"/>
                  <a:gd name="T95" fmla="*/ 599 w 599"/>
                  <a:gd name="T96" fmla="*/ 432 h 43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lum bright="-22000"/>
                </a:blip>
                <a:srcRect/>
                <a:tile tx="0" ty="0" sx="100000" sy="100000" flip="none" algn="tl"/>
              </a:blip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en-US"/>
              </a:p>
            </p:txBody>
          </p:sp>
        </p:grpSp>
        <p:sp>
          <p:nvSpPr>
            <p:cNvPr id="112756" name="Freeform 318"/>
            <p:cNvSpPr>
              <a:spLocks/>
            </p:cNvSpPr>
            <p:nvPr/>
          </p:nvSpPr>
          <p:spPr bwMode="auto">
            <a:xfrm>
              <a:off x="1616" y="2649"/>
              <a:ext cx="88" cy="277"/>
            </a:xfrm>
            <a:custGeom>
              <a:avLst/>
              <a:gdLst>
                <a:gd name="T0" fmla="*/ 197 w 85"/>
                <a:gd name="T1" fmla="*/ 3 h 318"/>
                <a:gd name="T2" fmla="*/ 172 w 85"/>
                <a:gd name="T3" fmla="*/ 3 h 318"/>
                <a:gd name="T4" fmla="*/ 129 w 85"/>
                <a:gd name="T5" fmla="*/ 3 h 318"/>
                <a:gd name="T6" fmla="*/ 149 w 85"/>
                <a:gd name="T7" fmla="*/ 3 h 318"/>
                <a:gd name="T8" fmla="*/ 172 w 85"/>
                <a:gd name="T9" fmla="*/ 3 h 318"/>
                <a:gd name="T10" fmla="*/ 101 w 85"/>
                <a:gd name="T11" fmla="*/ 3 h 318"/>
                <a:gd name="T12" fmla="*/ 101 w 85"/>
                <a:gd name="T13" fmla="*/ 3 h 318"/>
                <a:gd name="T14" fmla="*/ 129 w 85"/>
                <a:gd name="T15" fmla="*/ 3 h 318"/>
                <a:gd name="T16" fmla="*/ 77 w 85"/>
                <a:gd name="T17" fmla="*/ 3 h 318"/>
                <a:gd name="T18" fmla="*/ 101 w 85"/>
                <a:gd name="T19" fmla="*/ 3 h 318"/>
                <a:gd name="T20" fmla="*/ 129 w 85"/>
                <a:gd name="T21" fmla="*/ 3 h 318"/>
                <a:gd name="T22" fmla="*/ 101 w 85"/>
                <a:gd name="T23" fmla="*/ 3 h 318"/>
                <a:gd name="T24" fmla="*/ 129 w 85"/>
                <a:gd name="T25" fmla="*/ 3 h 318"/>
                <a:gd name="T26" fmla="*/ 101 w 85"/>
                <a:gd name="T27" fmla="*/ 3 h 318"/>
                <a:gd name="T28" fmla="*/ 129 w 85"/>
                <a:gd name="T29" fmla="*/ 3 h 318"/>
                <a:gd name="T30" fmla="*/ 149 w 85"/>
                <a:gd name="T31" fmla="*/ 3 h 318"/>
                <a:gd name="T32" fmla="*/ 197 w 85"/>
                <a:gd name="T33" fmla="*/ 3 h 318"/>
                <a:gd name="T34" fmla="*/ 217 w 85"/>
                <a:gd name="T35" fmla="*/ 4 h 318"/>
                <a:gd name="T36" fmla="*/ 197 w 85"/>
                <a:gd name="T37" fmla="*/ 5 h 318"/>
                <a:gd name="T38" fmla="*/ 172 w 85"/>
                <a:gd name="T39" fmla="*/ 5 h 318"/>
                <a:gd name="T40" fmla="*/ 149 w 85"/>
                <a:gd name="T41" fmla="*/ 6 h 318"/>
                <a:gd name="T42" fmla="*/ 101 w 85"/>
                <a:gd name="T43" fmla="*/ 5 h 318"/>
                <a:gd name="T44" fmla="*/ 77 w 85"/>
                <a:gd name="T45" fmla="*/ 3 h 318"/>
                <a:gd name="T46" fmla="*/ 59 w 85"/>
                <a:gd name="T47" fmla="*/ 4 h 318"/>
                <a:gd name="T48" fmla="*/ 5 w 85"/>
                <a:gd name="T49" fmla="*/ 3 h 318"/>
                <a:gd name="T50" fmla="*/ 101 w 85"/>
                <a:gd name="T51" fmla="*/ 3 h 318"/>
                <a:gd name="T52" fmla="*/ 172 w 85"/>
                <a:gd name="T53" fmla="*/ 3 h 318"/>
                <a:gd name="T54" fmla="*/ 197 w 85"/>
                <a:gd name="T55" fmla="*/ 3 h 318"/>
                <a:gd name="T56" fmla="*/ 172 w 85"/>
                <a:gd name="T57" fmla="*/ 3 h 318"/>
                <a:gd name="T58" fmla="*/ 172 w 85"/>
                <a:gd name="T59" fmla="*/ 3 h 318"/>
                <a:gd name="T60" fmla="*/ 129 w 85"/>
                <a:gd name="T61" fmla="*/ 3 h 318"/>
                <a:gd name="T62" fmla="*/ 59 w 85"/>
                <a:gd name="T63" fmla="*/ 3 h 318"/>
                <a:gd name="T64" fmla="*/ 101 w 85"/>
                <a:gd name="T65" fmla="*/ 3 h 318"/>
                <a:gd name="T66" fmla="*/ 149 w 85"/>
                <a:gd name="T67" fmla="*/ 3 h 318"/>
                <a:gd name="T68" fmla="*/ 197 w 85"/>
                <a:gd name="T69" fmla="*/ 3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5"/>
                <a:gd name="T106" fmla="*/ 0 h 318"/>
                <a:gd name="T107" fmla="*/ 85 w 85"/>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57" name="Freeform 319"/>
            <p:cNvSpPr>
              <a:spLocks/>
            </p:cNvSpPr>
            <p:nvPr/>
          </p:nvSpPr>
          <p:spPr bwMode="auto">
            <a:xfrm>
              <a:off x="1635" y="2647"/>
              <a:ext cx="109" cy="309"/>
            </a:xfrm>
            <a:custGeom>
              <a:avLst/>
              <a:gdLst>
                <a:gd name="T0" fmla="*/ 1 w 105"/>
                <a:gd name="T1" fmla="*/ 0 h 354"/>
                <a:gd name="T2" fmla="*/ 274 w 105"/>
                <a:gd name="T3" fmla="*/ 3 h 354"/>
                <a:gd name="T4" fmla="*/ 215 w 105"/>
                <a:gd name="T5" fmla="*/ 3 h 354"/>
                <a:gd name="T6" fmla="*/ 247 w 105"/>
                <a:gd name="T7" fmla="*/ 3 h 354"/>
                <a:gd name="T8" fmla="*/ 247 w 105"/>
                <a:gd name="T9" fmla="*/ 3 h 354"/>
                <a:gd name="T10" fmla="*/ 287 w 105"/>
                <a:gd name="T11" fmla="*/ 3 h 354"/>
                <a:gd name="T12" fmla="*/ 287 w 105"/>
                <a:gd name="T13" fmla="*/ 4 h 354"/>
                <a:gd name="T14" fmla="*/ 247 w 105"/>
                <a:gd name="T15" fmla="*/ 7 h 354"/>
                <a:gd name="T16" fmla="*/ 203 w 105"/>
                <a:gd name="T17" fmla="*/ 7 h 354"/>
                <a:gd name="T18" fmla="*/ 46 w 105"/>
                <a:gd name="T19" fmla="*/ 6 h 354"/>
                <a:gd name="T20" fmla="*/ 12 w 105"/>
                <a:gd name="T21" fmla="*/ 5 h 354"/>
                <a:gd name="T22" fmla="*/ 46 w 105"/>
                <a:gd name="T23" fmla="*/ 4 h 354"/>
                <a:gd name="T24" fmla="*/ 9 w 105"/>
                <a:gd name="T25" fmla="*/ 3 h 354"/>
                <a:gd name="T26" fmla="*/ 58 w 105"/>
                <a:gd name="T27" fmla="*/ 3 h 354"/>
                <a:gd name="T28" fmla="*/ 6 w 105"/>
                <a:gd name="T29" fmla="*/ 3 h 354"/>
                <a:gd name="T30" fmla="*/ 1 w 105"/>
                <a:gd name="T31" fmla="*/ 0 h 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5"/>
                <a:gd name="T49" fmla="*/ 0 h 354"/>
                <a:gd name="T50" fmla="*/ 105 w 105"/>
                <a:gd name="T51" fmla="*/ 354 h 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58" name="Freeform 320"/>
            <p:cNvSpPr>
              <a:spLocks/>
            </p:cNvSpPr>
            <p:nvPr/>
          </p:nvSpPr>
          <p:spPr bwMode="auto">
            <a:xfrm>
              <a:off x="3008" y="2583"/>
              <a:ext cx="155" cy="328"/>
            </a:xfrm>
            <a:custGeom>
              <a:avLst/>
              <a:gdLst>
                <a:gd name="T0" fmla="*/ 441 w 149"/>
                <a:gd name="T1" fmla="*/ 3 h 376"/>
                <a:gd name="T2" fmla="*/ 419 w 149"/>
                <a:gd name="T3" fmla="*/ 3 h 376"/>
                <a:gd name="T4" fmla="*/ 389 w 149"/>
                <a:gd name="T5" fmla="*/ 3 h 376"/>
                <a:gd name="T6" fmla="*/ 384 w 149"/>
                <a:gd name="T7" fmla="*/ 3 h 376"/>
                <a:gd name="T8" fmla="*/ 328 w 149"/>
                <a:gd name="T9" fmla="*/ 4 h 376"/>
                <a:gd name="T10" fmla="*/ 259 w 149"/>
                <a:gd name="T11" fmla="*/ 6 h 376"/>
                <a:gd name="T12" fmla="*/ 208 w 149"/>
                <a:gd name="T13" fmla="*/ 7 h 376"/>
                <a:gd name="T14" fmla="*/ 174 w 149"/>
                <a:gd name="T15" fmla="*/ 7 h 376"/>
                <a:gd name="T16" fmla="*/ 56 w 149"/>
                <a:gd name="T17" fmla="*/ 7 h 376"/>
                <a:gd name="T18" fmla="*/ 2 w 149"/>
                <a:gd name="T19" fmla="*/ 7 h 376"/>
                <a:gd name="T20" fmla="*/ 5 w 149"/>
                <a:gd name="T21" fmla="*/ 6 h 376"/>
                <a:gd name="T22" fmla="*/ 8 w 149"/>
                <a:gd name="T23" fmla="*/ 4 h 376"/>
                <a:gd name="T24" fmla="*/ 62 w 149"/>
                <a:gd name="T25" fmla="*/ 3 h 376"/>
                <a:gd name="T26" fmla="*/ 104 w 149"/>
                <a:gd name="T27" fmla="*/ 3 h 376"/>
                <a:gd name="T28" fmla="*/ 132 w 149"/>
                <a:gd name="T29" fmla="*/ 3 h 376"/>
                <a:gd name="T30" fmla="*/ 251 w 149"/>
                <a:gd name="T31" fmla="*/ 3 h 376"/>
                <a:gd name="T32" fmla="*/ 384 w 149"/>
                <a:gd name="T33" fmla="*/ 3 h 376"/>
                <a:gd name="T34" fmla="*/ 441 w 149"/>
                <a:gd name="T35" fmla="*/ 3 h 37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
                <a:gd name="T55" fmla="*/ 0 h 376"/>
                <a:gd name="T56" fmla="*/ 149 w 149"/>
                <a:gd name="T57" fmla="*/ 376 h 37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59" name="Freeform 321"/>
            <p:cNvSpPr>
              <a:spLocks/>
            </p:cNvSpPr>
            <p:nvPr/>
          </p:nvSpPr>
          <p:spPr bwMode="auto">
            <a:xfrm>
              <a:off x="1714" y="1020"/>
              <a:ext cx="99" cy="440"/>
            </a:xfrm>
            <a:custGeom>
              <a:avLst/>
              <a:gdLst>
                <a:gd name="T0" fmla="*/ 62 w 96"/>
                <a:gd name="T1" fmla="*/ 9 h 504"/>
                <a:gd name="T2" fmla="*/ 146 w 96"/>
                <a:gd name="T3" fmla="*/ 10 h 504"/>
                <a:gd name="T4" fmla="*/ 175 w 96"/>
                <a:gd name="T5" fmla="*/ 9 h 504"/>
                <a:gd name="T6" fmla="*/ 175 w 96"/>
                <a:gd name="T7" fmla="*/ 6 h 504"/>
                <a:gd name="T8" fmla="*/ 216 w 96"/>
                <a:gd name="T9" fmla="*/ 3 h 504"/>
                <a:gd name="T10" fmla="*/ 233 w 96"/>
                <a:gd name="T11" fmla="*/ 3 h 504"/>
                <a:gd name="T12" fmla="*/ 216 w 96"/>
                <a:gd name="T13" fmla="*/ 3 h 504"/>
                <a:gd name="T14" fmla="*/ 188 w 96"/>
                <a:gd name="T15" fmla="*/ 3 h 504"/>
                <a:gd name="T16" fmla="*/ 68 w 96"/>
                <a:gd name="T17" fmla="*/ 3 h 504"/>
                <a:gd name="T18" fmla="*/ 62 w 96"/>
                <a:gd name="T19" fmla="*/ 3 h 504"/>
                <a:gd name="T20" fmla="*/ 74 w 96"/>
                <a:gd name="T21" fmla="*/ 7 h 504"/>
                <a:gd name="T22" fmla="*/ 95 w 96"/>
                <a:gd name="T23" fmla="*/ 8 h 504"/>
                <a:gd name="T24" fmla="*/ 58 w 96"/>
                <a:gd name="T25" fmla="*/ 9 h 504"/>
                <a:gd name="T26" fmla="*/ 62 w 96"/>
                <a:gd name="T27" fmla="*/ 9 h 5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6"/>
                <a:gd name="T43" fmla="*/ 0 h 504"/>
                <a:gd name="T44" fmla="*/ 96 w 96"/>
                <a:gd name="T45" fmla="*/ 504 h 5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2760" name="Freeform 322"/>
            <p:cNvSpPr>
              <a:spLocks/>
            </p:cNvSpPr>
            <p:nvPr/>
          </p:nvSpPr>
          <p:spPr bwMode="auto">
            <a:xfrm>
              <a:off x="3431" y="1007"/>
              <a:ext cx="156" cy="358"/>
            </a:xfrm>
            <a:custGeom>
              <a:avLst/>
              <a:gdLst>
                <a:gd name="T0" fmla="*/ 5 w 150"/>
                <a:gd name="T1" fmla="*/ 8 h 410"/>
                <a:gd name="T2" fmla="*/ 126 w 150"/>
                <a:gd name="T3" fmla="*/ 8 h 410"/>
                <a:gd name="T4" fmla="*/ 250 w 150"/>
                <a:gd name="T5" fmla="*/ 8 h 410"/>
                <a:gd name="T6" fmla="*/ 292 w 150"/>
                <a:gd name="T7" fmla="*/ 7 h 410"/>
                <a:gd name="T8" fmla="*/ 358 w 150"/>
                <a:gd name="T9" fmla="*/ 5 h 410"/>
                <a:gd name="T10" fmla="*/ 400 w 150"/>
                <a:gd name="T11" fmla="*/ 4 h 410"/>
                <a:gd name="T12" fmla="*/ 422 w 150"/>
                <a:gd name="T13" fmla="*/ 3 h 410"/>
                <a:gd name="T14" fmla="*/ 433 w 150"/>
                <a:gd name="T15" fmla="*/ 3 h 410"/>
                <a:gd name="T16" fmla="*/ 450 w 150"/>
                <a:gd name="T17" fmla="*/ 3 h 410"/>
                <a:gd name="T18" fmla="*/ 456 w 150"/>
                <a:gd name="T19" fmla="*/ 3 h 410"/>
                <a:gd name="T20" fmla="*/ 405 w 150"/>
                <a:gd name="T21" fmla="*/ 0 h 410"/>
                <a:gd name="T22" fmla="*/ 292 w 150"/>
                <a:gd name="T23" fmla="*/ 3 h 410"/>
                <a:gd name="T24" fmla="*/ 240 w 150"/>
                <a:gd name="T25" fmla="*/ 3 h 410"/>
                <a:gd name="T26" fmla="*/ 207 w 150"/>
                <a:gd name="T27" fmla="*/ 3 h 410"/>
                <a:gd name="T28" fmla="*/ 179 w 150"/>
                <a:gd name="T29" fmla="*/ 3 h 410"/>
                <a:gd name="T30" fmla="*/ 131 w 150"/>
                <a:gd name="T31" fmla="*/ 4 h 410"/>
                <a:gd name="T32" fmla="*/ 126 w 150"/>
                <a:gd name="T33" fmla="*/ 4 h 410"/>
                <a:gd name="T34" fmla="*/ 104 w 150"/>
                <a:gd name="T35" fmla="*/ 4 h 410"/>
                <a:gd name="T36" fmla="*/ 96 w 150"/>
                <a:gd name="T37" fmla="*/ 5 h 410"/>
                <a:gd name="T38" fmla="*/ 85 w 150"/>
                <a:gd name="T39" fmla="*/ 5 h 410"/>
                <a:gd name="T40" fmla="*/ 52 w 150"/>
                <a:gd name="T41" fmla="*/ 7 h 410"/>
                <a:gd name="T42" fmla="*/ 10 w 150"/>
                <a:gd name="T43" fmla="*/ 8 h 410"/>
                <a:gd name="T44" fmla="*/ 2 w 150"/>
                <a:gd name="T45" fmla="*/ 8 h 410"/>
                <a:gd name="T46" fmla="*/ 5 w 150"/>
                <a:gd name="T47" fmla="*/ 8 h 4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0"/>
                <a:gd name="T73" fmla="*/ 0 h 410"/>
                <a:gd name="T74" fmla="*/ 150 w 150"/>
                <a:gd name="T75" fmla="*/ 410 h 41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grpSp>
      <p:pic>
        <p:nvPicPr>
          <p:cNvPr id="112646" name="Picture 1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12647" name="Line 130"/>
          <p:cNvSpPr>
            <a:spLocks noChangeShapeType="1"/>
          </p:cNvSpPr>
          <p:nvPr/>
        </p:nvSpPr>
        <p:spPr bwMode="auto">
          <a:xfrm>
            <a:off x="6615113" y="1447800"/>
            <a:ext cx="736600" cy="0"/>
          </a:xfrm>
          <a:prstGeom prst="line">
            <a:avLst/>
          </a:prstGeom>
          <a:noFill/>
          <a:ln>
            <a:noFill/>
          </a:ln>
          <a:extLst>
            <a:ext uri="{909E8E84-426E-40dd-AFC4-6F175D3DCCD1}">
              <a14:hiddenFill xmlns="" xmlns:a14="http://schemas.microsoft.com/office/drawing/2010/main">
                <a:noFill/>
              </a14:hiddenFill>
            </a:ext>
            <a:ext uri="{91240B29-F687-4f45-9708-019B960494DF}">
              <a14:hiddenLine xmlns="" xmlns:a14="http://schemas.microsoft.com/office/drawing/2010/main" w="25400">
                <a:solidFill>
                  <a:srgbClr val="000000"/>
                </a:solidFill>
                <a:round/>
                <a:headEnd/>
                <a:tailEnd/>
              </a14:hiddenLine>
            </a:ext>
          </a:extLst>
        </p:spPr>
        <p:txBody>
          <a:bodyPr wrap="none" anchor="ctr"/>
          <a:lstStyle/>
          <a:p>
            <a:endParaRPr lang="en-US"/>
          </a:p>
        </p:txBody>
      </p:sp>
      <p:sp>
        <p:nvSpPr>
          <p:cNvPr id="112648" name="Rectangle 131"/>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12649" name="Rectangle 132"/>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0" name="Rectangle 133"/>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1" name="Rectangle 134"/>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2" name="Rectangle 135"/>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3" name="Rectangle 136"/>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654" name="Rectangle 137"/>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6410" name="Rectangle 138"/>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6413" name="Rectangle 141"/>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5400">
                <a:solidFill>
                  <a:srgbClr val="00FF00"/>
                </a:solidFill>
                <a:latin typeface="Times" pitchFamily="-112" charset="0"/>
                <a:ea typeface="+mn-ea"/>
                <a:cs typeface="+mn-cs"/>
              </a:rPr>
              <a:t>7 = 4 + 3 </a:t>
            </a:r>
          </a:p>
        </p:txBody>
      </p:sp>
      <p:sp>
        <p:nvSpPr>
          <p:cNvPr id="566415" name="Rectangle 143"/>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12658" name="Rectangle 145"/>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12659" name="Rectangle 146"/>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12660" name="Rectangle 149"/>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12661" name="Rectangle 151"/>
          <p:cNvSpPr>
            <a:spLocks noChangeArrowheads="1"/>
          </p:cNvSpPr>
          <p:nvPr/>
        </p:nvSpPr>
        <p:spPr bwMode="auto">
          <a:xfrm>
            <a:off x="3798888" y="5588000"/>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662" name="Rectangle 152"/>
          <p:cNvSpPr>
            <a:spLocks noChangeArrowheads="1"/>
          </p:cNvSpPr>
          <p:nvPr/>
        </p:nvSpPr>
        <p:spPr bwMode="auto">
          <a:xfrm>
            <a:off x="3854450" y="2022475"/>
            <a:ext cx="150813" cy="696913"/>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663" name="Rectangle 153"/>
          <p:cNvSpPr>
            <a:spLocks noChangeArrowheads="1"/>
          </p:cNvSpPr>
          <p:nvPr/>
        </p:nvSpPr>
        <p:spPr bwMode="auto">
          <a:xfrm>
            <a:off x="3830638" y="2495550"/>
            <a:ext cx="188912" cy="215900"/>
          </a:xfrm>
          <a:prstGeom prst="rect">
            <a:avLst/>
          </a:prstGeom>
          <a:solidFill>
            <a:srgbClr val="5C666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664" name="Rectangle 154"/>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6427" name="Text Box 155"/>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a:solidFill>
                  <a:srgbClr val="EEFF4B"/>
                </a:solidFill>
                <a:latin typeface="Times" charset="0"/>
              </a:rPr>
              <a:t>C</a:t>
            </a:r>
          </a:p>
        </p:txBody>
      </p:sp>
      <p:sp>
        <p:nvSpPr>
          <p:cNvPr id="112666" name="Freeform 156"/>
          <p:cNvSpPr>
            <a:spLocks/>
          </p:cNvSpPr>
          <p:nvPr/>
        </p:nvSpPr>
        <p:spPr bwMode="auto">
          <a:xfrm>
            <a:off x="7656513" y="17018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667" name="Rectangle 157"/>
          <p:cNvSpPr>
            <a:spLocks noChangeArrowheads="1"/>
          </p:cNvSpPr>
          <p:nvPr/>
        </p:nvSpPr>
        <p:spPr bwMode="auto">
          <a:xfrm>
            <a:off x="6330950" y="590550"/>
            <a:ext cx="193675" cy="904875"/>
          </a:xfrm>
          <a:prstGeom prst="rect">
            <a:avLst/>
          </a:prstGeom>
          <a:solidFill>
            <a:srgbClr val="545454"/>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668" name="Rectangle 158"/>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66431" name="Rectangle 159"/>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(1500 B.C.)</a:t>
            </a:r>
          </a:p>
        </p:txBody>
      </p:sp>
      <p:sp>
        <p:nvSpPr>
          <p:cNvPr id="566432" name="Rectangle 160"/>
          <p:cNvSpPr>
            <a:spLocks noChangeArrowheads="1"/>
          </p:cNvSpPr>
          <p:nvPr/>
        </p:nvSpPr>
        <p:spPr bwMode="auto">
          <a:xfrm>
            <a:off x="7262813" y="12192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(1000 B.C.)</a:t>
            </a:r>
          </a:p>
        </p:txBody>
      </p:sp>
      <p:sp>
        <p:nvSpPr>
          <p:cNvPr id="112671" name="AutoShape 161"/>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112672" name="Freeform 162"/>
          <p:cNvSpPr>
            <a:spLocks/>
          </p:cNvSpPr>
          <p:nvPr/>
        </p:nvSpPr>
        <p:spPr bwMode="auto">
          <a:xfrm>
            <a:off x="7326313" y="3429000"/>
            <a:ext cx="204787" cy="65088"/>
          </a:xfrm>
          <a:custGeom>
            <a:avLst/>
            <a:gdLst>
              <a:gd name="T0" fmla="*/ 2147483647 w 129"/>
              <a:gd name="T1" fmla="*/ 2147483647 h 41"/>
              <a:gd name="T2" fmla="*/ 0 w 129"/>
              <a:gd name="T3" fmla="*/ 2147483647 h 41"/>
              <a:gd name="T4" fmla="*/ 0 w 129"/>
              <a:gd name="T5" fmla="*/ 0 h 41"/>
              <a:gd name="T6" fmla="*/ 2147483647 w 129"/>
              <a:gd name="T7" fmla="*/ 2147483647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673" name="Freeform 163"/>
          <p:cNvSpPr>
            <a:spLocks/>
          </p:cNvSpPr>
          <p:nvPr/>
        </p:nvSpPr>
        <p:spPr bwMode="auto">
          <a:xfrm>
            <a:off x="7326313" y="341630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674" name="AutoShape 164"/>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112675" name="Freeform 165"/>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676" name="Rectangle 166"/>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12677" name="AutoShape 167"/>
          <p:cNvSpPr>
            <a:spLocks noChangeArrowheads="1"/>
          </p:cNvSpPr>
          <p:nvPr/>
        </p:nvSpPr>
        <p:spPr bwMode="auto">
          <a:xfrm>
            <a:off x="6610350" y="3254375"/>
            <a:ext cx="704850" cy="706438"/>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grpSp>
        <p:nvGrpSpPr>
          <p:cNvPr id="112678" name="Group 168"/>
          <p:cNvGrpSpPr>
            <a:grpSpLocks/>
          </p:cNvGrpSpPr>
          <p:nvPr/>
        </p:nvGrpSpPr>
        <p:grpSpPr bwMode="auto">
          <a:xfrm>
            <a:off x="6591300" y="4418013"/>
            <a:ext cx="952500" cy="527050"/>
            <a:chOff x="4152" y="2783"/>
            <a:chExt cx="600" cy="332"/>
          </a:xfrm>
        </p:grpSpPr>
        <p:sp>
          <p:nvSpPr>
            <p:cNvPr id="112752"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112753"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12754"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grpSp>
      <p:sp>
        <p:nvSpPr>
          <p:cNvPr id="566444" name="Rectangle 172"/>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112680" name="Line 173"/>
          <p:cNvSpPr>
            <a:spLocks noChangeShapeType="1"/>
          </p:cNvSpPr>
          <p:nvPr/>
        </p:nvSpPr>
        <p:spPr bwMode="auto">
          <a:xfrm>
            <a:off x="6646863" y="36639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81" name="Line 174"/>
          <p:cNvSpPr>
            <a:spLocks noChangeShapeType="1"/>
          </p:cNvSpPr>
          <p:nvPr/>
        </p:nvSpPr>
        <p:spPr bwMode="auto">
          <a:xfrm>
            <a:off x="6646863" y="3857625"/>
            <a:ext cx="863600" cy="635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82" name="Rectangle 175"/>
          <p:cNvSpPr>
            <a:spLocks noChangeArrowheads="1"/>
          </p:cNvSpPr>
          <p:nvPr/>
        </p:nvSpPr>
        <p:spPr bwMode="auto">
          <a:xfrm>
            <a:off x="6535738" y="3213100"/>
            <a:ext cx="760412"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12683" name="Line 176"/>
          <p:cNvSpPr>
            <a:spLocks noChangeShapeType="1"/>
          </p:cNvSpPr>
          <p:nvPr/>
        </p:nvSpPr>
        <p:spPr bwMode="auto">
          <a:xfrm>
            <a:off x="6646863" y="42354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84" name="Line 177"/>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85" name="Line 178"/>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86" name="Line 180"/>
          <p:cNvSpPr>
            <a:spLocks noChangeShapeType="1"/>
          </p:cNvSpPr>
          <p:nvPr/>
        </p:nvSpPr>
        <p:spPr bwMode="auto">
          <a:xfrm flipV="1">
            <a:off x="6646863" y="4044950"/>
            <a:ext cx="857250" cy="3175"/>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87" name="Rectangle 181"/>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12688" name="AutoShape 182"/>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12689" name="Line 184"/>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90" name="Line 185"/>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91" name="Line 186"/>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92" name="Line 187"/>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93" name="Line 188"/>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94" name="Line 189"/>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695" name="Line 19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566463" name="Rectangle 191"/>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6464" name="Rectangle 192"/>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112698" name="Rectangle 193"/>
          <p:cNvSpPr>
            <a:spLocks noChangeArrowheads="1"/>
          </p:cNvSpPr>
          <p:nvPr/>
        </p:nvSpPr>
        <p:spPr bwMode="auto">
          <a:xfrm>
            <a:off x="5913438" y="628650"/>
            <a:ext cx="511175" cy="3592513"/>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6467" name="Rectangle 195"/>
          <p:cNvSpPr>
            <a:spLocks noChangeArrowheads="1"/>
          </p:cNvSpPr>
          <p:nvPr/>
        </p:nvSpPr>
        <p:spPr bwMode="auto">
          <a:xfrm>
            <a:off x="6508750" y="452438"/>
            <a:ext cx="1625600" cy="2720975"/>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566468" name="Rectangle 19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12701" name="Text Box 197"/>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66470" name="Text Box 198"/>
          <p:cNvSpPr txBox="1">
            <a:spLocks noChangeArrowheads="1"/>
          </p:cNvSpPr>
          <p:nvPr/>
        </p:nvSpPr>
        <p:spPr bwMode="auto">
          <a:xfrm>
            <a:off x="1751013" y="-22225"/>
            <a:ext cx="29178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ปฐมกาล ถึง  เนหะมีย์</a:t>
            </a:r>
            <a:r>
              <a:rPr lang="en-US" sz="1600" b="1">
                <a:solidFill>
                  <a:schemeClr val="tx1"/>
                </a:solidFill>
                <a:latin typeface="Comic Sans MS" charset="0"/>
              </a:rPr>
              <a:t> </a:t>
            </a:r>
          </a:p>
        </p:txBody>
      </p:sp>
      <p:sp>
        <p:nvSpPr>
          <p:cNvPr id="112703" name="Text Box 200"/>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grpSp>
        <p:nvGrpSpPr>
          <p:cNvPr id="112704" name="Group 202"/>
          <p:cNvGrpSpPr>
            <a:grpSpLocks/>
          </p:cNvGrpSpPr>
          <p:nvPr/>
        </p:nvGrpSpPr>
        <p:grpSpPr bwMode="auto">
          <a:xfrm>
            <a:off x="7951788" y="3436938"/>
            <a:ext cx="1047750" cy="1843087"/>
            <a:chOff x="5009" y="2165"/>
            <a:chExt cx="660" cy="1161"/>
          </a:xfrm>
        </p:grpSpPr>
        <p:grpSp>
          <p:nvGrpSpPr>
            <p:cNvPr id="112733" name="Group 203"/>
            <p:cNvGrpSpPr>
              <a:grpSpLocks/>
            </p:cNvGrpSpPr>
            <p:nvPr/>
          </p:nvGrpSpPr>
          <p:grpSpPr bwMode="auto">
            <a:xfrm>
              <a:off x="5009" y="2165"/>
              <a:ext cx="660" cy="1161"/>
              <a:chOff x="5009" y="2165"/>
              <a:chExt cx="660" cy="1161"/>
            </a:xfrm>
          </p:grpSpPr>
          <p:sp>
            <p:nvSpPr>
              <p:cNvPr id="112735" name="Freeform 204"/>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12736" name="AutoShape 205"/>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12737" name="Rectangle 206"/>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12738" name="Line 207"/>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39" name="Rectangle 208"/>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740" name="Rectangle 209"/>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12741" name="Line 210"/>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42" name="Line 211"/>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43" name="Line 212"/>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44" name="Line 213"/>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45" name="Line 214"/>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46" name="Line 215"/>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47" name="Line 216"/>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48" name="Line 217"/>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49" name="Line 218"/>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50" name="Line 219"/>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12751" name="Rectangle 220"/>
              <p:cNvSpPr>
                <a:spLocks noChangeArrowheads="1"/>
              </p:cNvSpPr>
              <p:nvPr/>
            </p:nvSpPr>
            <p:spPr bwMode="auto">
              <a:xfrm>
                <a:off x="5009" y="2165"/>
                <a:ext cx="5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b="1">
                    <a:solidFill>
                      <a:srgbClr val="000000"/>
                    </a:solidFill>
                    <a:latin typeface="Chicago" charset="0"/>
                  </a:rPr>
                  <a:t>สมบูรณาญาสิทธิราชย์</a:t>
                </a:r>
                <a:endParaRPr lang="en-US" sz="900" b="1">
                  <a:solidFill>
                    <a:srgbClr val="000000"/>
                  </a:solidFill>
                  <a:latin typeface="Chicago" charset="0"/>
                </a:endParaRPr>
              </a:p>
            </p:txBody>
          </p:sp>
        </p:grpSp>
        <p:sp>
          <p:nvSpPr>
            <p:cNvPr id="112734" name="Rectangle 221"/>
            <p:cNvSpPr>
              <a:spLocks noChangeArrowheads="1"/>
            </p:cNvSpPr>
            <p:nvPr/>
          </p:nvSpPr>
          <p:spPr bwMode="auto">
            <a:xfrm>
              <a:off x="5139" y="2267"/>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Helvetica" charset="0"/>
                </a:rPr>
                <a:t>S - D - S</a:t>
              </a:r>
            </a:p>
          </p:txBody>
        </p:sp>
      </p:grpSp>
      <p:sp>
        <p:nvSpPr>
          <p:cNvPr id="566494" name="Rectangle 222"/>
          <p:cNvSpPr>
            <a:spLocks noChangeArrowheads="1"/>
          </p:cNvSpPr>
          <p:nvPr/>
        </p:nvSpPr>
        <p:spPr bwMode="auto">
          <a:xfrm>
            <a:off x="8051800" y="3789363"/>
            <a:ext cx="747713" cy="228600"/>
          </a:xfrm>
          <a:prstGeom prst="rect">
            <a:avLst/>
          </a:prstGeom>
          <a:noFill/>
          <a:ln w="12700">
            <a:noFill/>
            <a:miter lim="800000"/>
            <a:headEnd/>
            <a:tailEnd/>
          </a:ln>
          <a:effectLst/>
        </p:spPr>
        <p:txBody>
          <a:bodyPr wrap="none" lIns="90487" tIns="44450" rIns="90487" bIns="44450">
            <a:spAutoFit/>
          </a:bodyPr>
          <a:lstStyle/>
          <a:p>
            <a:pPr>
              <a:defRPr/>
            </a:pPr>
            <a:r>
              <a:rPr lang="en-US" sz="900" b="1">
                <a:solidFill>
                  <a:srgbClr val="000000"/>
                </a:solidFill>
                <a:effectLst>
                  <a:outerShdw blurRad="38100" dist="38100" dir="2700000" algn="tl">
                    <a:srgbClr val="FFFFFF"/>
                  </a:outerShdw>
                </a:effectLst>
                <a:latin typeface="Helvetica" charset="0"/>
              </a:rPr>
              <a:t> •••</a:t>
            </a:r>
            <a:r>
              <a:rPr lang="th-TH" sz="900" b="1">
                <a:solidFill>
                  <a:srgbClr val="000000"/>
                </a:solidFill>
                <a:effectLst>
                  <a:outerShdw blurRad="38100" dist="38100" dir="2700000" algn="tl">
                    <a:srgbClr val="FFFFFF"/>
                  </a:outerShdw>
                </a:effectLst>
                <a:latin typeface="Helvetica" charset="0"/>
              </a:rPr>
              <a:t>แบ่งแยก</a:t>
            </a:r>
            <a:r>
              <a:rPr lang="en-US" sz="900" b="1">
                <a:solidFill>
                  <a:srgbClr val="000000"/>
                </a:solidFill>
                <a:effectLst>
                  <a:outerShdw blurRad="38100" dist="38100" dir="2700000" algn="tl">
                    <a:srgbClr val="FFFFFF"/>
                  </a:outerShdw>
                </a:effectLst>
                <a:latin typeface="Helvetica" charset="0"/>
              </a:rPr>
              <a:t>••• </a:t>
            </a:r>
          </a:p>
        </p:txBody>
      </p:sp>
      <p:sp>
        <p:nvSpPr>
          <p:cNvPr id="112706" name="Rectangle 223"/>
          <p:cNvSpPr>
            <a:spLocks noChangeArrowheads="1"/>
          </p:cNvSpPr>
          <p:nvPr/>
        </p:nvSpPr>
        <p:spPr bwMode="auto">
          <a:xfrm>
            <a:off x="8032750" y="3973513"/>
            <a:ext cx="858838"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b="1">
                <a:solidFill>
                  <a:srgbClr val="000000"/>
                </a:solidFill>
                <a:latin typeface="Helvetica" charset="0"/>
              </a:rPr>
              <a:t>เหนือ   </a:t>
            </a:r>
            <a:r>
              <a:rPr lang="en-US" sz="800" b="1">
                <a:solidFill>
                  <a:srgbClr val="000000"/>
                </a:solidFill>
                <a:latin typeface="Helvetica" charset="0"/>
              </a:rPr>
              <a:t>              </a:t>
            </a:r>
            <a:r>
              <a:rPr lang="th-TH" sz="800" b="1">
                <a:solidFill>
                  <a:srgbClr val="000000"/>
                </a:solidFill>
                <a:latin typeface="Helvetica" charset="0"/>
              </a:rPr>
              <a:t>ใต้</a:t>
            </a:r>
            <a:endParaRPr lang="en-US" sz="800" b="1">
              <a:solidFill>
                <a:srgbClr val="000000"/>
              </a:solidFill>
              <a:latin typeface="Helvetica" charset="0"/>
            </a:endParaRPr>
          </a:p>
        </p:txBody>
      </p:sp>
      <p:sp>
        <p:nvSpPr>
          <p:cNvPr id="566496" name="Rectangle 224"/>
          <p:cNvSpPr>
            <a:spLocks noChangeArrowheads="1"/>
          </p:cNvSpPr>
          <p:nvPr/>
        </p:nvSpPr>
        <p:spPr bwMode="auto">
          <a:xfrm>
            <a:off x="8002588" y="4483100"/>
            <a:ext cx="604837" cy="212725"/>
          </a:xfrm>
          <a:prstGeom prst="rect">
            <a:avLst/>
          </a:prstGeom>
          <a:noFill/>
          <a:ln w="12700">
            <a:noFill/>
            <a:miter lim="800000"/>
            <a:headEnd/>
            <a:tailEnd/>
          </a:ln>
          <a:effectLst/>
        </p:spPr>
        <p:txBody>
          <a:bodyPr wrap="none" lIns="90487" tIns="44450" rIns="90487" bIns="44450">
            <a:spAutoFit/>
          </a:bodyPr>
          <a:lstStyle/>
          <a:p>
            <a:pPr>
              <a:defRPr/>
            </a:pPr>
            <a:r>
              <a:rPr lang="th-TH" sz="800" b="1">
                <a:solidFill>
                  <a:srgbClr val="000000"/>
                </a:solidFill>
                <a:effectLst>
                  <a:outerShdw blurRad="38100" dist="38100" dir="2700000" algn="tl">
                    <a:srgbClr val="FFFFFF"/>
                  </a:outerShdw>
                </a:effectLst>
                <a:latin typeface="Helvetica" charset="0"/>
              </a:rPr>
              <a:t>ผู้เผยพระวจนะ</a:t>
            </a:r>
            <a:endParaRPr lang="en-US" sz="800" b="1">
              <a:solidFill>
                <a:srgbClr val="000000"/>
              </a:solidFill>
              <a:effectLst>
                <a:outerShdw blurRad="38100" dist="38100" dir="2700000" algn="tl">
                  <a:srgbClr val="FFFFFF"/>
                </a:outerShdw>
              </a:effectLst>
              <a:latin typeface="Helvetica" charset="0"/>
            </a:endParaRPr>
          </a:p>
        </p:txBody>
      </p:sp>
      <p:sp>
        <p:nvSpPr>
          <p:cNvPr id="112708" name="Rectangle 225"/>
          <p:cNvSpPr>
            <a:spLocks noChangeArrowheads="1"/>
          </p:cNvSpPr>
          <p:nvPr/>
        </p:nvSpPr>
        <p:spPr bwMode="auto">
          <a:xfrm>
            <a:off x="8107363" y="4838700"/>
            <a:ext cx="604837"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200        </a:t>
            </a:r>
          </a:p>
        </p:txBody>
      </p:sp>
      <p:sp>
        <p:nvSpPr>
          <p:cNvPr id="112709" name="Rectangle 226"/>
          <p:cNvSpPr>
            <a:spLocks noChangeArrowheads="1"/>
          </p:cNvSpPr>
          <p:nvPr/>
        </p:nvSpPr>
        <p:spPr bwMode="auto">
          <a:xfrm>
            <a:off x="8031163" y="5003800"/>
            <a:ext cx="633412"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Assyria   </a:t>
            </a:r>
          </a:p>
        </p:txBody>
      </p:sp>
      <p:sp>
        <p:nvSpPr>
          <p:cNvPr id="112710" name="Rectangle 227"/>
          <p:cNvSpPr>
            <a:spLocks noChangeArrowheads="1"/>
          </p:cNvSpPr>
          <p:nvPr/>
        </p:nvSpPr>
        <p:spPr bwMode="auto">
          <a:xfrm>
            <a:off x="8026400" y="4672013"/>
            <a:ext cx="887413"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 20-J         20-R</a:t>
            </a:r>
          </a:p>
        </p:txBody>
      </p:sp>
      <p:grpSp>
        <p:nvGrpSpPr>
          <p:cNvPr id="112711" name="Group 228"/>
          <p:cNvGrpSpPr>
            <a:grpSpLocks/>
          </p:cNvGrpSpPr>
          <p:nvPr/>
        </p:nvGrpSpPr>
        <p:grpSpPr bwMode="auto">
          <a:xfrm>
            <a:off x="8048625" y="4138613"/>
            <a:ext cx="931863" cy="503237"/>
            <a:chOff x="5078" y="2615"/>
            <a:chExt cx="587" cy="317"/>
          </a:xfrm>
        </p:grpSpPr>
        <p:sp>
          <p:nvSpPr>
            <p:cNvPr id="112730" name="Rectangle 229"/>
            <p:cNvSpPr>
              <a:spLocks noChangeArrowheads="1"/>
            </p:cNvSpPr>
            <p:nvPr/>
          </p:nvSpPr>
          <p:spPr bwMode="auto">
            <a:xfrm>
              <a:off x="5078" y="2615"/>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b="1">
                  <a:solidFill>
                    <a:srgbClr val="000000"/>
                  </a:solidFill>
                  <a:latin typeface="Helvetica" charset="0"/>
                </a:rPr>
                <a:t>อิสราเอล</a:t>
              </a:r>
              <a:endParaRPr lang="en-US" sz="800" b="1">
                <a:solidFill>
                  <a:srgbClr val="000000"/>
                </a:solidFill>
                <a:latin typeface="Helvetica" charset="0"/>
              </a:endParaRPr>
            </a:p>
          </p:txBody>
        </p:sp>
        <p:sp>
          <p:nvSpPr>
            <p:cNvPr id="112731" name="Rectangle 230"/>
            <p:cNvSpPr>
              <a:spLocks noChangeArrowheads="1"/>
            </p:cNvSpPr>
            <p:nvPr/>
          </p:nvSpPr>
          <p:spPr bwMode="auto">
            <a:xfrm>
              <a:off x="5308" y="2615"/>
              <a:ext cx="357"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  </a:t>
              </a:r>
              <a:r>
                <a:rPr lang="th-TH" sz="800" b="1">
                  <a:solidFill>
                    <a:srgbClr val="000000"/>
                  </a:solidFill>
                  <a:latin typeface="Helvetica" charset="0"/>
                </a:rPr>
                <a:t>ยูดาห์</a:t>
              </a:r>
              <a:endParaRPr lang="en-US" sz="800" b="1">
                <a:solidFill>
                  <a:srgbClr val="000000"/>
                </a:solidFill>
                <a:latin typeface="Helvetica" charset="0"/>
              </a:endParaRPr>
            </a:p>
          </p:txBody>
        </p:sp>
        <p:sp>
          <p:nvSpPr>
            <p:cNvPr id="112732" name="Rectangle 231"/>
            <p:cNvSpPr>
              <a:spLocks noChangeArrowheads="1"/>
            </p:cNvSpPr>
            <p:nvPr/>
          </p:nvSpPr>
          <p:spPr bwMode="auto">
            <a:xfrm>
              <a:off x="5180" y="2720"/>
              <a:ext cx="395"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b="1">
                  <a:solidFill>
                    <a:srgbClr val="000000"/>
                  </a:solidFill>
                  <a:latin typeface="Helvetica" charset="0"/>
                </a:rPr>
                <a:t>10              2</a:t>
              </a:r>
            </a:p>
          </p:txBody>
        </p:sp>
      </p:grpSp>
      <p:sp>
        <p:nvSpPr>
          <p:cNvPr id="112712" name="Rectangle 232"/>
          <p:cNvSpPr>
            <a:spLocks noChangeArrowheads="1"/>
          </p:cNvSpPr>
          <p:nvPr/>
        </p:nvSpPr>
        <p:spPr bwMode="auto">
          <a:xfrm>
            <a:off x="8420100" y="4994275"/>
            <a:ext cx="581025" cy="211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Babylon</a:t>
            </a:r>
          </a:p>
        </p:txBody>
      </p:sp>
      <p:sp>
        <p:nvSpPr>
          <p:cNvPr id="112713" name="Rectangle 233"/>
          <p:cNvSpPr>
            <a:spLocks noChangeArrowheads="1"/>
          </p:cNvSpPr>
          <p:nvPr/>
        </p:nvSpPr>
        <p:spPr bwMode="auto">
          <a:xfrm>
            <a:off x="8537575" y="4837113"/>
            <a:ext cx="350838" cy="211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566506" name="AutoShape 234"/>
          <p:cNvSpPr>
            <a:spLocks noChangeArrowheads="1"/>
          </p:cNvSpPr>
          <p:nvPr/>
        </p:nvSpPr>
        <p:spPr bwMode="auto">
          <a:xfrm rot="-17879782">
            <a:off x="6877050" y="3232150"/>
            <a:ext cx="1676400" cy="463550"/>
          </a:xfrm>
          <a:prstGeom prst="leftArrow">
            <a:avLst>
              <a:gd name="adj1" fmla="val 50000"/>
              <a:gd name="adj2" fmla="val 90411"/>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566507" name="Rectangle 235"/>
          <p:cNvSpPr>
            <a:spLocks noChangeArrowheads="1"/>
          </p:cNvSpPr>
          <p:nvPr/>
        </p:nvSpPr>
        <p:spPr bwMode="auto">
          <a:xfrm>
            <a:off x="81264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53</a:t>
            </a:r>
          </a:p>
        </p:txBody>
      </p:sp>
      <p:sp>
        <p:nvSpPr>
          <p:cNvPr id="566547" name="Rectangle 275"/>
          <p:cNvSpPr>
            <a:spLocks noChangeArrowheads="1"/>
          </p:cNvSpPr>
          <p:nvPr/>
        </p:nvSpPr>
        <p:spPr bwMode="auto">
          <a:xfrm>
            <a:off x="7561263" y="1403350"/>
            <a:ext cx="355600" cy="33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487" tIns="44450" rIns="90487" bIns="44450">
            <a:spAutoFit/>
          </a:bodyPr>
          <a:lstStyle/>
          <a:p>
            <a:r>
              <a:rPr lang="en-US" sz="1600" b="1" i="1">
                <a:solidFill>
                  <a:schemeClr val="tx1"/>
                </a:solidFill>
                <a:latin typeface="Kosher-Normal" charset="0"/>
              </a:rPr>
              <a:t>DC</a:t>
            </a:r>
            <a:endParaRPr lang="en-US" sz="1600" i="1">
              <a:solidFill>
                <a:schemeClr val="tx1"/>
              </a:solidFill>
              <a:latin typeface="Helvetica" charset="0"/>
            </a:endParaRPr>
          </a:p>
        </p:txBody>
      </p:sp>
      <p:sp>
        <p:nvSpPr>
          <p:cNvPr id="566560" name="Rectangle 288"/>
          <p:cNvSpPr>
            <a:spLocks noChangeArrowheads="1"/>
          </p:cNvSpPr>
          <p:nvPr/>
        </p:nvSpPr>
        <p:spPr bwMode="auto">
          <a:xfrm flipH="1">
            <a:off x="7607300" y="2216150"/>
            <a:ext cx="10795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spAutoFit/>
          </a:bodyPr>
          <a:lstStyle/>
          <a:p>
            <a:r>
              <a:rPr lang="en-US" sz="1600" b="1" i="1">
                <a:solidFill>
                  <a:schemeClr val="tx1"/>
                </a:solidFill>
                <a:latin typeface="Kosher-Normal" charset="0"/>
              </a:rPr>
              <a:t>NC</a:t>
            </a:r>
            <a:endParaRPr lang="en-US" sz="1600" i="1">
              <a:solidFill>
                <a:schemeClr val="tx1"/>
              </a:solidFill>
              <a:latin typeface="Helvetica" charset="0"/>
            </a:endParaRPr>
          </a:p>
        </p:txBody>
      </p:sp>
      <p:grpSp>
        <p:nvGrpSpPr>
          <p:cNvPr id="112718" name="Group 278"/>
          <p:cNvGrpSpPr>
            <a:grpSpLocks/>
          </p:cNvGrpSpPr>
          <p:nvPr/>
        </p:nvGrpSpPr>
        <p:grpSpPr bwMode="auto">
          <a:xfrm>
            <a:off x="519113" y="117475"/>
            <a:ext cx="854075" cy="1720850"/>
            <a:chOff x="519113" y="312738"/>
            <a:chExt cx="854075" cy="1910769"/>
          </a:xfrm>
        </p:grpSpPr>
        <p:sp>
          <p:nvSpPr>
            <p:cNvPr id="280" name="Rectangle 2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2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10" name="Text Box 209"/>
          <p:cNvSpPr txBox="1">
            <a:spLocks noChangeArrowheads="1"/>
          </p:cNvSpPr>
          <p:nvPr/>
        </p:nvSpPr>
        <p:spPr bwMode="auto">
          <a:xfrm rot="16200000">
            <a:off x="4560094" y="2158206"/>
            <a:ext cx="3235325"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lgn="ctr">
              <a:spcBef>
                <a:spcPct val="50000"/>
              </a:spcBef>
              <a:defRPr/>
            </a:pPr>
            <a:r>
              <a:rPr lang="en-US" sz="2800">
                <a:solidFill>
                  <a:srgbClr val="EEFF4B"/>
                </a:solidFill>
                <a:latin typeface="Times" charset="0"/>
              </a:rPr>
              <a:t>3 </a:t>
            </a:r>
            <a:r>
              <a:rPr lang="th-TH" sz="2800">
                <a:solidFill>
                  <a:srgbClr val="EEFF4B"/>
                </a:solidFill>
                <a:latin typeface="Times" charset="0"/>
              </a:rPr>
              <a:t>สังคม</a:t>
            </a:r>
            <a:endParaRPr lang="en-US" sz="2800">
              <a:solidFill>
                <a:srgbClr val="EEFF4B"/>
              </a:solidFill>
              <a:latin typeface="Times" charset="0"/>
            </a:endParaRPr>
          </a:p>
        </p:txBody>
      </p:sp>
      <p:sp>
        <p:nvSpPr>
          <p:cNvPr id="411" name="Text Box 215"/>
          <p:cNvSpPr txBox="1">
            <a:spLocks noChangeArrowheads="1"/>
          </p:cNvSpPr>
          <p:nvPr/>
        </p:nvSpPr>
        <p:spPr bwMode="auto">
          <a:xfrm rot="16211464">
            <a:off x="2768601"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1600" b="1">
                <a:solidFill>
                  <a:srgbClr val="00DFCA"/>
                </a:solidFill>
                <a:latin typeface="Comic Sans MS" charset="0"/>
                <a:ea typeface="ＭＳ Ｐゴシック" charset="0"/>
                <a:cs typeface="ＭＳ Ｐゴシック" charset="0"/>
              </a:defRPr>
            </a:lvl1pPr>
            <a:lvl2pPr marL="742950" indent="-285750">
              <a:defRPr sz="1600" b="1">
                <a:solidFill>
                  <a:srgbClr val="00DFCA"/>
                </a:solidFill>
                <a:latin typeface="Comic Sans MS" charset="0"/>
                <a:ea typeface="ＭＳ Ｐゴシック" charset="0"/>
              </a:defRPr>
            </a:lvl2pPr>
            <a:lvl3pPr marL="1143000" indent="-228600">
              <a:defRPr sz="1600" b="1">
                <a:solidFill>
                  <a:srgbClr val="00DFCA"/>
                </a:solidFill>
                <a:latin typeface="Comic Sans MS" charset="0"/>
                <a:ea typeface="ＭＳ Ｐゴシック" charset="0"/>
              </a:defRPr>
            </a:lvl3pPr>
            <a:lvl4pPr marL="1600200" indent="-228600">
              <a:defRPr sz="1600" b="1">
                <a:solidFill>
                  <a:srgbClr val="00DFCA"/>
                </a:solidFill>
                <a:latin typeface="Comic Sans MS" charset="0"/>
                <a:ea typeface="ＭＳ Ｐゴシック" charset="0"/>
              </a:defRPr>
            </a:lvl4pPr>
            <a:lvl5pPr marL="2057400" indent="-228600">
              <a:defRPr sz="1600" b="1">
                <a:solidFill>
                  <a:srgbClr val="00DFCA"/>
                </a:solidFill>
                <a:latin typeface="Comic Sans MS" charset="0"/>
                <a:ea typeface="ＭＳ Ｐゴシック" charset="0"/>
              </a:defRPr>
            </a:lvl5pPr>
            <a:lvl6pPr marL="2514600" indent="-228600" eaLnBrk="0" fontAlgn="base" hangingPunct="0">
              <a:spcBef>
                <a:spcPct val="0"/>
              </a:spcBef>
              <a:spcAft>
                <a:spcPct val="0"/>
              </a:spcAft>
              <a:defRPr sz="1600" b="1">
                <a:solidFill>
                  <a:srgbClr val="00DFCA"/>
                </a:solidFill>
                <a:latin typeface="Comic Sans MS" charset="0"/>
                <a:ea typeface="ＭＳ Ｐゴシック" charset="0"/>
              </a:defRPr>
            </a:lvl6pPr>
            <a:lvl7pPr marL="2971800" indent="-228600" eaLnBrk="0" fontAlgn="base" hangingPunct="0">
              <a:spcBef>
                <a:spcPct val="0"/>
              </a:spcBef>
              <a:spcAft>
                <a:spcPct val="0"/>
              </a:spcAft>
              <a:defRPr sz="1600" b="1">
                <a:solidFill>
                  <a:srgbClr val="00DFCA"/>
                </a:solidFill>
                <a:latin typeface="Comic Sans MS" charset="0"/>
                <a:ea typeface="ＭＳ Ｐゴシック" charset="0"/>
              </a:defRPr>
            </a:lvl7pPr>
            <a:lvl8pPr marL="3429000" indent="-228600" eaLnBrk="0" fontAlgn="base" hangingPunct="0">
              <a:spcBef>
                <a:spcPct val="0"/>
              </a:spcBef>
              <a:spcAft>
                <a:spcPct val="0"/>
              </a:spcAft>
              <a:defRPr sz="1600" b="1">
                <a:solidFill>
                  <a:srgbClr val="00DFCA"/>
                </a:solidFill>
                <a:latin typeface="Comic Sans MS" charset="0"/>
                <a:ea typeface="ＭＳ Ｐゴシック" charset="0"/>
              </a:defRPr>
            </a:lvl8pPr>
            <a:lvl9pPr marL="3886200" indent="-228600" eaLnBrk="0" fontAlgn="base" hangingPunct="0">
              <a:spcBef>
                <a:spcPct val="0"/>
              </a:spcBef>
              <a:spcAft>
                <a:spcPct val="0"/>
              </a:spcAft>
              <a:defRPr sz="1600" b="1">
                <a:solidFill>
                  <a:srgbClr val="00DFCA"/>
                </a:solidFill>
                <a:latin typeface="Comic Sans MS" charset="0"/>
                <a:ea typeface="ＭＳ Ｐゴシック" charset="0"/>
              </a:defRPr>
            </a:lvl9pPr>
          </a:lstStyle>
          <a:p>
            <a:pPr>
              <a:spcBef>
                <a:spcPct val="50000"/>
              </a:spcBef>
              <a:defRPr/>
            </a:pPr>
            <a:r>
              <a:rPr lang="en-US" sz="2800" dirty="0">
                <a:solidFill>
                  <a:srgbClr val="EEFF4B"/>
                </a:solidFill>
                <a:latin typeface="Times" charset="0"/>
              </a:rPr>
              <a:t>4 </a:t>
            </a:r>
            <a:r>
              <a:rPr lang="th-TH" sz="2800" dirty="0">
                <a:solidFill>
                  <a:srgbClr val="EEFF4B"/>
                </a:solidFill>
                <a:latin typeface="Times" charset="0"/>
              </a:rPr>
              <a:t>คน</a:t>
            </a:r>
            <a:endParaRPr lang="en-US" sz="2800" dirty="0">
              <a:solidFill>
                <a:srgbClr val="EEFF4B"/>
              </a:solidFill>
              <a:latin typeface="Times" charset="0"/>
            </a:endParaRPr>
          </a:p>
        </p:txBody>
      </p:sp>
      <p:sp>
        <p:nvSpPr>
          <p:cNvPr id="412"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a:solidFill>
                  <a:srgbClr val="EEFF4B"/>
                </a:solidFill>
                <a:latin typeface="Times New Roman" charset="0"/>
              </a:rPr>
              <a:t>ง</a:t>
            </a:r>
          </a:p>
        </p:txBody>
      </p:sp>
      <p:sp>
        <p:nvSpPr>
          <p:cNvPr id="413"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dirty="0">
                <a:solidFill>
                  <a:srgbClr val="EEFF4B"/>
                </a:solidFill>
                <a:latin typeface="Times New Roman" charset="0"/>
              </a:rPr>
              <a:t>ย</a:t>
            </a:r>
          </a:p>
        </p:txBody>
      </p:sp>
      <p:sp>
        <p:nvSpPr>
          <p:cNvPr id="414"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sp>
        <p:nvSpPr>
          <p:cNvPr id="112724" name="Rectangle 233"/>
          <p:cNvSpPr>
            <a:spLocks noChangeArrowheads="1"/>
          </p:cNvSpPr>
          <p:nvPr/>
        </p:nvSpPr>
        <p:spPr bwMode="auto">
          <a:xfrm>
            <a:off x="6599238" y="4394200"/>
            <a:ext cx="4603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ช่วงเงียบ</a:t>
            </a:r>
            <a:endParaRPr lang="en-US" sz="900">
              <a:solidFill>
                <a:srgbClr val="000000"/>
              </a:solidFill>
              <a:latin typeface="Chicago" charset="0"/>
            </a:endParaRPr>
          </a:p>
        </p:txBody>
      </p:sp>
      <p:sp>
        <p:nvSpPr>
          <p:cNvPr id="112725" name="Rectangle 236"/>
          <p:cNvSpPr>
            <a:spLocks noChangeArrowheads="1"/>
          </p:cNvSpPr>
          <p:nvPr/>
        </p:nvSpPr>
        <p:spPr bwMode="auto">
          <a:xfrm>
            <a:off x="6610350" y="5102225"/>
            <a:ext cx="5238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a:solidFill>
                  <a:srgbClr val="000000"/>
                </a:solidFill>
                <a:latin typeface="Chicago" charset="0"/>
              </a:rPr>
              <a:t>พระเยซู</a:t>
            </a:r>
            <a:endParaRPr lang="en-US" sz="1200">
              <a:solidFill>
                <a:srgbClr val="000000"/>
              </a:solidFill>
              <a:latin typeface="Chicago" charset="0"/>
            </a:endParaRPr>
          </a:p>
        </p:txBody>
      </p:sp>
      <p:sp>
        <p:nvSpPr>
          <p:cNvPr id="286" name="Rectangle 239"/>
          <p:cNvSpPr>
            <a:spLocks noChangeArrowheads="1"/>
          </p:cNvSpPr>
          <p:nvPr/>
        </p:nvSpPr>
        <p:spPr bwMode="auto">
          <a:xfrm>
            <a:off x="5149850" y="2249488"/>
            <a:ext cx="509588" cy="3349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rgbClr val="FFFFFF"/>
                </a:solidFill>
                <a:effectLst>
                  <a:outerShdw blurRad="50800" dist="76200" dir="2700000" algn="tl" rotWithShape="0">
                    <a:srgbClr val="000000"/>
                  </a:outerShdw>
                </a:effectLst>
                <a:latin typeface="Kosher-Normal" charset="0"/>
              </a:rPr>
              <a:t>พอ</a:t>
            </a:r>
          </a:p>
        </p:txBody>
      </p:sp>
      <p:sp>
        <p:nvSpPr>
          <p:cNvPr id="287" name="Rectangle 249"/>
          <p:cNvSpPr>
            <a:spLocks noChangeArrowheads="1"/>
          </p:cNvSpPr>
          <p:nvPr/>
        </p:nvSpPr>
        <p:spPr bwMode="auto">
          <a:xfrm>
            <a:off x="5151438" y="5264150"/>
            <a:ext cx="512762" cy="334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chemeClr val="tx1"/>
                </a:solidFill>
                <a:effectLst>
                  <a:outerShdw blurRad="50800" dist="76200" dir="2700000" algn="tl" rotWithShape="0">
                    <a:srgbClr val="000000"/>
                  </a:outerShdw>
                </a:effectLst>
                <a:latin typeface="Kosher-Normal" charset="0"/>
              </a:rPr>
              <a:t>ผพ</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66463"/>
                                        </p:tgtEl>
                                        <p:attrNameLst>
                                          <p:attrName>style.visibility</p:attrName>
                                        </p:attrNameLst>
                                      </p:cBhvr>
                                      <p:to>
                                        <p:strVal val="visible"/>
                                      </p:to>
                                    </p:set>
                                    <p:anim calcmode="lin" valueType="num">
                                      <p:cBhvr>
                                        <p:cTn id="7" dur="500" fill="hold"/>
                                        <p:tgtEl>
                                          <p:spTgt spid="566463"/>
                                        </p:tgtEl>
                                        <p:attrNameLst>
                                          <p:attrName>ppt_w</p:attrName>
                                        </p:attrNameLst>
                                      </p:cBhvr>
                                      <p:tavLst>
                                        <p:tav tm="0">
                                          <p:val>
                                            <p:fltVal val="0"/>
                                          </p:val>
                                        </p:tav>
                                        <p:tav tm="100000">
                                          <p:val>
                                            <p:strVal val="#ppt_w"/>
                                          </p:val>
                                        </p:tav>
                                      </p:tavLst>
                                    </p:anim>
                                    <p:anim calcmode="lin" valueType="num">
                                      <p:cBhvr>
                                        <p:cTn id="8" dur="500" fill="hold"/>
                                        <p:tgtEl>
                                          <p:spTgt spid="566463"/>
                                        </p:tgtEl>
                                        <p:attrNameLst>
                                          <p:attrName>ppt_h</p:attrName>
                                        </p:attrNameLst>
                                      </p:cBhvr>
                                      <p:tavLst>
                                        <p:tav tm="0">
                                          <p:val>
                                            <p:fltVal val="0"/>
                                          </p:val>
                                        </p:tav>
                                        <p:tav tm="100000">
                                          <p:val>
                                            <p:strVal val="#ppt_h"/>
                                          </p:val>
                                        </p:tav>
                                      </p:tavLst>
                                    </p:anim>
                                    <p:anim calcmode="lin" valueType="num">
                                      <p:cBhvr>
                                        <p:cTn id="9" dur="500" fill="hold"/>
                                        <p:tgtEl>
                                          <p:spTgt spid="566463"/>
                                        </p:tgtEl>
                                        <p:attrNameLst>
                                          <p:attrName>ppt_x</p:attrName>
                                        </p:attrNameLst>
                                      </p:cBhvr>
                                      <p:tavLst>
                                        <p:tav tm="0">
                                          <p:val>
                                            <p:fltVal val="0.5"/>
                                          </p:val>
                                        </p:tav>
                                        <p:tav tm="100000">
                                          <p:val>
                                            <p:strVal val="#ppt_x"/>
                                          </p:val>
                                        </p:tav>
                                      </p:tavLst>
                                    </p:anim>
                                    <p:anim calcmode="lin" valueType="num">
                                      <p:cBhvr>
                                        <p:cTn id="10" dur="500" fill="hold"/>
                                        <p:tgtEl>
                                          <p:spTgt spid="566463"/>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566464"/>
                                        </p:tgtEl>
                                        <p:attrNameLst>
                                          <p:attrName>style.visibility</p:attrName>
                                        </p:attrNameLst>
                                      </p:cBhvr>
                                      <p:to>
                                        <p:strVal val="visible"/>
                                      </p:to>
                                    </p:set>
                                    <p:anim calcmode="lin" valueType="num">
                                      <p:cBhvr>
                                        <p:cTn id="14" dur="500" fill="hold"/>
                                        <p:tgtEl>
                                          <p:spTgt spid="566464"/>
                                        </p:tgtEl>
                                        <p:attrNameLst>
                                          <p:attrName>ppt_w</p:attrName>
                                        </p:attrNameLst>
                                      </p:cBhvr>
                                      <p:tavLst>
                                        <p:tav tm="0">
                                          <p:val>
                                            <p:fltVal val="0"/>
                                          </p:val>
                                        </p:tav>
                                        <p:tav tm="100000">
                                          <p:val>
                                            <p:strVal val="#ppt_w"/>
                                          </p:val>
                                        </p:tav>
                                      </p:tavLst>
                                    </p:anim>
                                    <p:anim calcmode="lin" valueType="num">
                                      <p:cBhvr>
                                        <p:cTn id="15" dur="500" fill="hold"/>
                                        <p:tgtEl>
                                          <p:spTgt spid="566464"/>
                                        </p:tgtEl>
                                        <p:attrNameLst>
                                          <p:attrName>ppt_h</p:attrName>
                                        </p:attrNameLst>
                                      </p:cBhvr>
                                      <p:tavLst>
                                        <p:tav tm="0">
                                          <p:val>
                                            <p:fltVal val="0"/>
                                          </p:val>
                                        </p:tav>
                                        <p:tav tm="100000">
                                          <p:val>
                                            <p:strVal val="#ppt_h"/>
                                          </p:val>
                                        </p:tav>
                                      </p:tavLst>
                                    </p:anim>
                                    <p:anim calcmode="lin" valueType="num">
                                      <p:cBhvr>
                                        <p:cTn id="16" dur="500" fill="hold"/>
                                        <p:tgtEl>
                                          <p:spTgt spid="566464"/>
                                        </p:tgtEl>
                                        <p:attrNameLst>
                                          <p:attrName>ppt_x</p:attrName>
                                        </p:attrNameLst>
                                      </p:cBhvr>
                                      <p:tavLst>
                                        <p:tav tm="0">
                                          <p:val>
                                            <p:fltVal val="0.5"/>
                                          </p:val>
                                        </p:tav>
                                        <p:tav tm="100000">
                                          <p:val>
                                            <p:strVal val="#ppt_x"/>
                                          </p:val>
                                        </p:tav>
                                      </p:tavLst>
                                    </p:anim>
                                    <p:anim calcmode="lin" valueType="num">
                                      <p:cBhvr>
                                        <p:cTn id="17" dur="500" fill="hold"/>
                                        <p:tgtEl>
                                          <p:spTgt spid="56646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566467"/>
                                        </p:tgtEl>
                                        <p:attrNameLst>
                                          <p:attrName>style.visibility</p:attrName>
                                        </p:attrNameLst>
                                      </p:cBhvr>
                                      <p:to>
                                        <p:strVal val="visible"/>
                                      </p:to>
                                    </p:set>
                                    <p:anim calcmode="lin" valueType="num">
                                      <p:cBhvr>
                                        <p:cTn id="21" dur="500" fill="hold"/>
                                        <p:tgtEl>
                                          <p:spTgt spid="566467"/>
                                        </p:tgtEl>
                                        <p:attrNameLst>
                                          <p:attrName>ppt_w</p:attrName>
                                        </p:attrNameLst>
                                      </p:cBhvr>
                                      <p:tavLst>
                                        <p:tav tm="0">
                                          <p:val>
                                            <p:fltVal val="0"/>
                                          </p:val>
                                        </p:tav>
                                        <p:tav tm="100000">
                                          <p:val>
                                            <p:strVal val="#ppt_w"/>
                                          </p:val>
                                        </p:tav>
                                      </p:tavLst>
                                    </p:anim>
                                    <p:anim calcmode="lin" valueType="num">
                                      <p:cBhvr>
                                        <p:cTn id="22" dur="500" fill="hold"/>
                                        <p:tgtEl>
                                          <p:spTgt spid="566467"/>
                                        </p:tgtEl>
                                        <p:attrNameLst>
                                          <p:attrName>ppt_h</p:attrName>
                                        </p:attrNameLst>
                                      </p:cBhvr>
                                      <p:tavLst>
                                        <p:tav tm="0">
                                          <p:val>
                                            <p:fltVal val="0"/>
                                          </p:val>
                                        </p:tav>
                                        <p:tav tm="100000">
                                          <p:val>
                                            <p:strVal val="#ppt_h"/>
                                          </p:val>
                                        </p:tav>
                                      </p:tavLst>
                                    </p:anim>
                                    <p:anim calcmode="lin" valueType="num">
                                      <p:cBhvr>
                                        <p:cTn id="23" dur="500" fill="hold"/>
                                        <p:tgtEl>
                                          <p:spTgt spid="566467"/>
                                        </p:tgtEl>
                                        <p:attrNameLst>
                                          <p:attrName>ppt_x</p:attrName>
                                        </p:attrNameLst>
                                      </p:cBhvr>
                                      <p:tavLst>
                                        <p:tav tm="0">
                                          <p:val>
                                            <p:fltVal val="0.5"/>
                                          </p:val>
                                        </p:tav>
                                        <p:tav tm="100000">
                                          <p:val>
                                            <p:strVal val="#ppt_x"/>
                                          </p:val>
                                        </p:tav>
                                      </p:tavLst>
                                    </p:anim>
                                    <p:anim calcmode="lin" valueType="num">
                                      <p:cBhvr>
                                        <p:cTn id="24" dur="500" fill="hold"/>
                                        <p:tgtEl>
                                          <p:spTgt spid="56646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 presetClass="entr" presetSubtype="2" fill="hold" grpId="0" nodeType="afterEffect">
                                  <p:stCondLst>
                                    <p:cond delay="0"/>
                                  </p:stCondLst>
                                  <p:childTnLst>
                                    <p:set>
                                      <p:cBhvr>
                                        <p:cTn id="27" dur="1" fill="hold">
                                          <p:stCondLst>
                                            <p:cond delay="0"/>
                                          </p:stCondLst>
                                        </p:cTn>
                                        <p:tgtEl>
                                          <p:spTgt spid="566547"/>
                                        </p:tgtEl>
                                        <p:attrNameLst>
                                          <p:attrName>style.visibility</p:attrName>
                                        </p:attrNameLst>
                                      </p:cBhvr>
                                      <p:to>
                                        <p:strVal val="visible"/>
                                      </p:to>
                                    </p:set>
                                    <p:anim calcmode="lin" valueType="num">
                                      <p:cBhvr additive="base">
                                        <p:cTn id="28" dur="500" fill="hold"/>
                                        <p:tgtEl>
                                          <p:spTgt spid="566547"/>
                                        </p:tgtEl>
                                        <p:attrNameLst>
                                          <p:attrName>ppt_x</p:attrName>
                                        </p:attrNameLst>
                                      </p:cBhvr>
                                      <p:tavLst>
                                        <p:tav tm="0">
                                          <p:val>
                                            <p:strVal val="1+#ppt_w/2"/>
                                          </p:val>
                                        </p:tav>
                                        <p:tav tm="100000">
                                          <p:val>
                                            <p:strVal val="#ppt_x"/>
                                          </p:val>
                                        </p:tav>
                                      </p:tavLst>
                                    </p:anim>
                                    <p:anim calcmode="lin" valueType="num">
                                      <p:cBhvr additive="base">
                                        <p:cTn id="29" dur="500" fill="hold"/>
                                        <p:tgtEl>
                                          <p:spTgt spid="566547"/>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2000"/>
                            </p:stCondLst>
                            <p:childTnLst>
                              <p:par>
                                <p:cTn id="31" presetID="2" presetClass="entr" presetSubtype="2" fill="hold" grpId="0" nodeType="afterEffect">
                                  <p:stCondLst>
                                    <p:cond delay="0"/>
                                  </p:stCondLst>
                                  <p:childTnLst>
                                    <p:set>
                                      <p:cBhvr>
                                        <p:cTn id="32" dur="1" fill="hold">
                                          <p:stCondLst>
                                            <p:cond delay="0"/>
                                          </p:stCondLst>
                                        </p:cTn>
                                        <p:tgtEl>
                                          <p:spTgt spid="566560"/>
                                        </p:tgtEl>
                                        <p:attrNameLst>
                                          <p:attrName>style.visibility</p:attrName>
                                        </p:attrNameLst>
                                      </p:cBhvr>
                                      <p:to>
                                        <p:strVal val="visible"/>
                                      </p:to>
                                    </p:set>
                                    <p:anim calcmode="lin" valueType="num">
                                      <p:cBhvr additive="base">
                                        <p:cTn id="33" dur="500" fill="hold"/>
                                        <p:tgtEl>
                                          <p:spTgt spid="566560"/>
                                        </p:tgtEl>
                                        <p:attrNameLst>
                                          <p:attrName>ppt_x</p:attrName>
                                        </p:attrNameLst>
                                      </p:cBhvr>
                                      <p:tavLst>
                                        <p:tav tm="0">
                                          <p:val>
                                            <p:strVal val="1+#ppt_w/2"/>
                                          </p:val>
                                        </p:tav>
                                        <p:tav tm="100000">
                                          <p:val>
                                            <p:strVal val="#ppt_x"/>
                                          </p:val>
                                        </p:tav>
                                      </p:tavLst>
                                    </p:anim>
                                    <p:anim calcmode="lin" valueType="num">
                                      <p:cBhvr additive="base">
                                        <p:cTn id="34" dur="500" fill="hold"/>
                                        <p:tgtEl>
                                          <p:spTgt spid="566560"/>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2500"/>
                            </p:stCondLst>
                            <p:childTnLst>
                              <p:par>
                                <p:cTn id="36" presetID="22" presetClass="entr" presetSubtype="2" fill="hold" grpId="0" nodeType="afterEffect">
                                  <p:stCondLst>
                                    <p:cond delay="0"/>
                                  </p:stCondLst>
                                  <p:childTnLst>
                                    <p:set>
                                      <p:cBhvr>
                                        <p:cTn id="37" dur="1" fill="hold">
                                          <p:stCondLst>
                                            <p:cond delay="0"/>
                                          </p:stCondLst>
                                        </p:cTn>
                                        <p:tgtEl>
                                          <p:spTgt spid="566506"/>
                                        </p:tgtEl>
                                        <p:attrNameLst>
                                          <p:attrName>style.visibility</p:attrName>
                                        </p:attrNameLst>
                                      </p:cBhvr>
                                      <p:to>
                                        <p:strVal val="visible"/>
                                      </p:to>
                                    </p:set>
                                    <p:animEffect transition="in" filter="wipe(right)">
                                      <p:cBhvr>
                                        <p:cTn id="38" dur="500"/>
                                        <p:tgtEl>
                                          <p:spTgt spid="566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463" grpId="0" animBg="1"/>
      <p:bldP spid="566464" grpId="0" animBg="1"/>
      <p:bldP spid="566467" grpId="0" animBg="1"/>
      <p:bldP spid="566506" grpId="0" animBg="1"/>
      <p:bldP spid="566547" grpId="0" autoUpdateAnimBg="0"/>
      <p:bldP spid="566560"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Oval 4"/>
          <p:cNvSpPr>
            <a:spLocks noChangeArrowheads="1"/>
          </p:cNvSpPr>
          <p:nvPr/>
        </p:nvSpPr>
        <p:spPr bwMode="auto">
          <a:xfrm>
            <a:off x="2136775" y="1092200"/>
            <a:ext cx="5054600" cy="4902200"/>
          </a:xfrm>
          <a:prstGeom prst="ellipse">
            <a:avLst/>
          </a:prstGeom>
          <a:noFill/>
          <a:ln w="76200">
            <a:solidFill>
              <a:srgbClr val="858585"/>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114690" name="Freeform 5"/>
          <p:cNvSpPr>
            <a:spLocks/>
          </p:cNvSpPr>
          <p:nvPr/>
        </p:nvSpPr>
        <p:spPr bwMode="auto">
          <a:xfrm>
            <a:off x="4595813" y="942975"/>
            <a:ext cx="1262062" cy="517525"/>
          </a:xfrm>
          <a:custGeom>
            <a:avLst/>
            <a:gdLst>
              <a:gd name="T0" fmla="*/ 2147483647 w 795"/>
              <a:gd name="T1" fmla="*/ 2147483647 h 326"/>
              <a:gd name="T2" fmla="*/ 2147483647 w 795"/>
              <a:gd name="T3" fmla="*/ 2147483647 h 326"/>
              <a:gd name="T4" fmla="*/ 2147483647 w 795"/>
              <a:gd name="T5" fmla="*/ 2147483647 h 326"/>
              <a:gd name="T6" fmla="*/ 2147483647 w 795"/>
              <a:gd name="T7" fmla="*/ 2147483647 h 326"/>
              <a:gd name="T8" fmla="*/ 2147483647 w 795"/>
              <a:gd name="T9" fmla="*/ 2147483647 h 326"/>
              <a:gd name="T10" fmla="*/ 2147483647 w 795"/>
              <a:gd name="T11" fmla="*/ 2147483647 h 326"/>
              <a:gd name="T12" fmla="*/ 2147483647 w 795"/>
              <a:gd name="T13" fmla="*/ 2147483647 h 326"/>
              <a:gd name="T14" fmla="*/ 2147483647 w 795"/>
              <a:gd name="T15" fmla="*/ 2147483647 h 326"/>
              <a:gd name="T16" fmla="*/ 2147483647 w 795"/>
              <a:gd name="T17" fmla="*/ 2147483647 h 326"/>
              <a:gd name="T18" fmla="*/ 2147483647 w 795"/>
              <a:gd name="T19" fmla="*/ 2147483647 h 326"/>
              <a:gd name="T20" fmla="*/ 2147483647 w 795"/>
              <a:gd name="T21" fmla="*/ 2147483647 h 326"/>
              <a:gd name="T22" fmla="*/ 2147483647 w 795"/>
              <a:gd name="T23" fmla="*/ 2147483647 h 326"/>
              <a:gd name="T24" fmla="*/ 2147483647 w 795"/>
              <a:gd name="T25" fmla="*/ 2147483647 h 326"/>
              <a:gd name="T26" fmla="*/ 2147483647 w 795"/>
              <a:gd name="T27" fmla="*/ 2147483647 h 326"/>
              <a:gd name="T28" fmla="*/ 2147483647 w 795"/>
              <a:gd name="T29" fmla="*/ 2147483647 h 326"/>
              <a:gd name="T30" fmla="*/ 2147483647 w 795"/>
              <a:gd name="T31" fmla="*/ 2147483647 h 326"/>
              <a:gd name="T32" fmla="*/ 2147483647 w 795"/>
              <a:gd name="T33" fmla="*/ 2147483647 h 326"/>
              <a:gd name="T34" fmla="*/ 2147483647 w 795"/>
              <a:gd name="T35" fmla="*/ 2147483647 h 3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95"/>
              <a:gd name="T55" fmla="*/ 0 h 326"/>
              <a:gd name="T56" fmla="*/ 795 w 795"/>
              <a:gd name="T57" fmla="*/ 326 h 3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95" h="326">
                <a:moveTo>
                  <a:pt x="32" y="13"/>
                </a:moveTo>
                <a:cubicBezTo>
                  <a:pt x="23" y="22"/>
                  <a:pt x="6" y="28"/>
                  <a:pt x="5" y="41"/>
                </a:cubicBezTo>
                <a:cubicBezTo>
                  <a:pt x="0" y="80"/>
                  <a:pt x="3" y="121"/>
                  <a:pt x="14" y="160"/>
                </a:cubicBezTo>
                <a:cubicBezTo>
                  <a:pt x="14" y="160"/>
                  <a:pt x="62" y="176"/>
                  <a:pt x="78" y="178"/>
                </a:cubicBezTo>
                <a:cubicBezTo>
                  <a:pt x="126" y="183"/>
                  <a:pt x="176" y="184"/>
                  <a:pt x="225" y="188"/>
                </a:cubicBezTo>
                <a:cubicBezTo>
                  <a:pt x="308" y="208"/>
                  <a:pt x="274" y="197"/>
                  <a:pt x="326" y="215"/>
                </a:cubicBezTo>
                <a:cubicBezTo>
                  <a:pt x="374" y="247"/>
                  <a:pt x="335" y="227"/>
                  <a:pt x="409" y="243"/>
                </a:cubicBezTo>
                <a:cubicBezTo>
                  <a:pt x="444" y="250"/>
                  <a:pt x="475" y="270"/>
                  <a:pt x="510" y="280"/>
                </a:cubicBezTo>
                <a:cubicBezTo>
                  <a:pt x="551" y="318"/>
                  <a:pt x="604" y="318"/>
                  <a:pt x="658" y="326"/>
                </a:cubicBezTo>
                <a:cubicBezTo>
                  <a:pt x="747" y="316"/>
                  <a:pt x="759" y="325"/>
                  <a:pt x="795" y="252"/>
                </a:cubicBezTo>
                <a:cubicBezTo>
                  <a:pt x="792" y="242"/>
                  <a:pt x="793" y="229"/>
                  <a:pt x="786" y="224"/>
                </a:cubicBezTo>
                <a:cubicBezTo>
                  <a:pt x="756" y="203"/>
                  <a:pt x="718" y="201"/>
                  <a:pt x="685" y="188"/>
                </a:cubicBezTo>
                <a:cubicBezTo>
                  <a:pt x="659" y="160"/>
                  <a:pt x="628" y="155"/>
                  <a:pt x="593" y="142"/>
                </a:cubicBezTo>
                <a:cubicBezTo>
                  <a:pt x="510" y="55"/>
                  <a:pt x="414" y="73"/>
                  <a:pt x="299" y="68"/>
                </a:cubicBezTo>
                <a:cubicBezTo>
                  <a:pt x="234" y="61"/>
                  <a:pt x="175" y="52"/>
                  <a:pt x="115" y="31"/>
                </a:cubicBezTo>
                <a:cubicBezTo>
                  <a:pt x="102" y="22"/>
                  <a:pt x="92" y="6"/>
                  <a:pt x="78" y="4"/>
                </a:cubicBezTo>
                <a:cubicBezTo>
                  <a:pt x="59" y="0"/>
                  <a:pt x="41" y="9"/>
                  <a:pt x="23" y="13"/>
                </a:cubicBezTo>
                <a:cubicBezTo>
                  <a:pt x="20" y="13"/>
                  <a:pt x="29" y="13"/>
                  <a:pt x="32" y="13"/>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4691" name="Freeform 6"/>
          <p:cNvSpPr>
            <a:spLocks/>
          </p:cNvSpPr>
          <p:nvPr/>
        </p:nvSpPr>
        <p:spPr bwMode="auto">
          <a:xfrm>
            <a:off x="5724525" y="1333500"/>
            <a:ext cx="898525" cy="617538"/>
          </a:xfrm>
          <a:custGeom>
            <a:avLst/>
            <a:gdLst>
              <a:gd name="T0" fmla="*/ 2147483647 w 566"/>
              <a:gd name="T1" fmla="*/ 2147483647 h 389"/>
              <a:gd name="T2" fmla="*/ 2147483647 w 566"/>
              <a:gd name="T3" fmla="*/ 2147483647 h 389"/>
              <a:gd name="T4" fmla="*/ 2147483647 w 566"/>
              <a:gd name="T5" fmla="*/ 2147483647 h 389"/>
              <a:gd name="T6" fmla="*/ 2147483647 w 566"/>
              <a:gd name="T7" fmla="*/ 2147483647 h 389"/>
              <a:gd name="T8" fmla="*/ 2147483647 w 566"/>
              <a:gd name="T9" fmla="*/ 2147483647 h 389"/>
              <a:gd name="T10" fmla="*/ 2147483647 w 566"/>
              <a:gd name="T11" fmla="*/ 2147483647 h 389"/>
              <a:gd name="T12" fmla="*/ 2147483647 w 566"/>
              <a:gd name="T13" fmla="*/ 2147483647 h 389"/>
              <a:gd name="T14" fmla="*/ 2147483647 w 566"/>
              <a:gd name="T15" fmla="*/ 2147483647 h 389"/>
              <a:gd name="T16" fmla="*/ 2147483647 w 566"/>
              <a:gd name="T17" fmla="*/ 2147483647 h 389"/>
              <a:gd name="T18" fmla="*/ 2147483647 w 566"/>
              <a:gd name="T19" fmla="*/ 2147483647 h 389"/>
              <a:gd name="T20" fmla="*/ 2147483647 w 566"/>
              <a:gd name="T21" fmla="*/ 2147483647 h 389"/>
              <a:gd name="T22" fmla="*/ 2147483647 w 566"/>
              <a:gd name="T23" fmla="*/ 2147483647 h 389"/>
              <a:gd name="T24" fmla="*/ 2147483647 w 566"/>
              <a:gd name="T25" fmla="*/ 2147483647 h 389"/>
              <a:gd name="T26" fmla="*/ 2147483647 w 566"/>
              <a:gd name="T27" fmla="*/ 2147483647 h 389"/>
              <a:gd name="T28" fmla="*/ 2147483647 w 566"/>
              <a:gd name="T29" fmla="*/ 2147483647 h 389"/>
              <a:gd name="T30" fmla="*/ 2147483647 w 566"/>
              <a:gd name="T31" fmla="*/ 2147483647 h 389"/>
              <a:gd name="T32" fmla="*/ 2147483647 w 566"/>
              <a:gd name="T33" fmla="*/ 2147483647 h 389"/>
              <a:gd name="T34" fmla="*/ 2147483647 w 566"/>
              <a:gd name="T35" fmla="*/ 2147483647 h 389"/>
              <a:gd name="T36" fmla="*/ 2147483647 w 566"/>
              <a:gd name="T37" fmla="*/ 2147483647 h 389"/>
              <a:gd name="T38" fmla="*/ 2147483647 w 566"/>
              <a:gd name="T39" fmla="*/ 2147483647 h 38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66"/>
              <a:gd name="T61" fmla="*/ 0 h 389"/>
              <a:gd name="T62" fmla="*/ 566 w 566"/>
              <a:gd name="T63" fmla="*/ 389 h 38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66" h="389">
                <a:moveTo>
                  <a:pt x="20" y="29"/>
                </a:moveTo>
                <a:cubicBezTo>
                  <a:pt x="0" y="89"/>
                  <a:pt x="29" y="86"/>
                  <a:pt x="75" y="103"/>
                </a:cubicBezTo>
                <a:cubicBezTo>
                  <a:pt x="87" y="107"/>
                  <a:pt x="99" y="115"/>
                  <a:pt x="112" y="121"/>
                </a:cubicBezTo>
                <a:cubicBezTo>
                  <a:pt x="121" y="124"/>
                  <a:pt x="130" y="127"/>
                  <a:pt x="140" y="130"/>
                </a:cubicBezTo>
                <a:cubicBezTo>
                  <a:pt x="158" y="149"/>
                  <a:pt x="179" y="173"/>
                  <a:pt x="204" y="186"/>
                </a:cubicBezTo>
                <a:cubicBezTo>
                  <a:pt x="221" y="194"/>
                  <a:pt x="259" y="204"/>
                  <a:pt x="259" y="204"/>
                </a:cubicBezTo>
                <a:cubicBezTo>
                  <a:pt x="307" y="249"/>
                  <a:pt x="245" y="195"/>
                  <a:pt x="305" y="232"/>
                </a:cubicBezTo>
                <a:cubicBezTo>
                  <a:pt x="327" y="245"/>
                  <a:pt x="346" y="275"/>
                  <a:pt x="370" y="287"/>
                </a:cubicBezTo>
                <a:cubicBezTo>
                  <a:pt x="387" y="295"/>
                  <a:pt x="425" y="305"/>
                  <a:pt x="425" y="305"/>
                </a:cubicBezTo>
                <a:cubicBezTo>
                  <a:pt x="432" y="329"/>
                  <a:pt x="426" y="359"/>
                  <a:pt x="443" y="379"/>
                </a:cubicBezTo>
                <a:cubicBezTo>
                  <a:pt x="451" y="388"/>
                  <a:pt x="467" y="385"/>
                  <a:pt x="480" y="388"/>
                </a:cubicBezTo>
                <a:cubicBezTo>
                  <a:pt x="501" y="385"/>
                  <a:pt x="525" y="389"/>
                  <a:pt x="544" y="379"/>
                </a:cubicBezTo>
                <a:cubicBezTo>
                  <a:pt x="556" y="372"/>
                  <a:pt x="566" y="355"/>
                  <a:pt x="563" y="342"/>
                </a:cubicBezTo>
                <a:cubicBezTo>
                  <a:pt x="556" y="313"/>
                  <a:pt x="528" y="294"/>
                  <a:pt x="517" y="268"/>
                </a:cubicBezTo>
                <a:cubicBezTo>
                  <a:pt x="515" y="264"/>
                  <a:pt x="492" y="201"/>
                  <a:pt x="480" y="195"/>
                </a:cubicBezTo>
                <a:cubicBezTo>
                  <a:pt x="463" y="186"/>
                  <a:pt x="443" y="189"/>
                  <a:pt x="425" y="186"/>
                </a:cubicBezTo>
                <a:cubicBezTo>
                  <a:pt x="401" y="162"/>
                  <a:pt x="376" y="161"/>
                  <a:pt x="351" y="140"/>
                </a:cubicBezTo>
                <a:cubicBezTo>
                  <a:pt x="290" y="87"/>
                  <a:pt x="250" y="42"/>
                  <a:pt x="167" y="20"/>
                </a:cubicBezTo>
                <a:cubicBezTo>
                  <a:pt x="142" y="13"/>
                  <a:pt x="119" y="0"/>
                  <a:pt x="94" y="2"/>
                </a:cubicBezTo>
                <a:cubicBezTo>
                  <a:pt x="67" y="3"/>
                  <a:pt x="44" y="20"/>
                  <a:pt x="20" y="29"/>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4692" name="Freeform 7"/>
          <p:cNvSpPr>
            <a:spLocks/>
          </p:cNvSpPr>
          <p:nvPr/>
        </p:nvSpPr>
        <p:spPr bwMode="auto">
          <a:xfrm>
            <a:off x="7208838" y="2913063"/>
            <a:ext cx="352425" cy="855662"/>
          </a:xfrm>
          <a:custGeom>
            <a:avLst/>
            <a:gdLst>
              <a:gd name="T0" fmla="*/ 2147483647 w 222"/>
              <a:gd name="T1" fmla="*/ 2147483647 h 539"/>
              <a:gd name="T2" fmla="*/ 2147483647 w 222"/>
              <a:gd name="T3" fmla="*/ 2147483647 h 539"/>
              <a:gd name="T4" fmla="*/ 2147483647 w 222"/>
              <a:gd name="T5" fmla="*/ 2147483647 h 539"/>
              <a:gd name="T6" fmla="*/ 2147483647 w 222"/>
              <a:gd name="T7" fmla="*/ 2147483647 h 539"/>
              <a:gd name="T8" fmla="*/ 2147483647 w 222"/>
              <a:gd name="T9" fmla="*/ 2147483647 h 539"/>
              <a:gd name="T10" fmla="*/ 2147483647 w 222"/>
              <a:gd name="T11" fmla="*/ 2147483647 h 539"/>
              <a:gd name="T12" fmla="*/ 2147483647 w 222"/>
              <a:gd name="T13" fmla="*/ 2147483647 h 539"/>
              <a:gd name="T14" fmla="*/ 2147483647 w 222"/>
              <a:gd name="T15" fmla="*/ 2147483647 h 539"/>
              <a:gd name="T16" fmla="*/ 0 60000 65536"/>
              <a:gd name="T17" fmla="*/ 0 60000 65536"/>
              <a:gd name="T18" fmla="*/ 0 60000 65536"/>
              <a:gd name="T19" fmla="*/ 0 60000 65536"/>
              <a:gd name="T20" fmla="*/ 0 60000 65536"/>
              <a:gd name="T21" fmla="*/ 0 60000 65536"/>
              <a:gd name="T22" fmla="*/ 0 60000 65536"/>
              <a:gd name="T23" fmla="*/ 0 60000 65536"/>
              <a:gd name="T24" fmla="*/ 0 w 222"/>
              <a:gd name="T25" fmla="*/ 0 h 539"/>
              <a:gd name="T26" fmla="*/ 222 w 222"/>
              <a:gd name="T27" fmla="*/ 539 h 5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22" h="539">
                <a:moveTo>
                  <a:pt x="57" y="15"/>
                </a:moveTo>
                <a:cubicBezTo>
                  <a:pt x="24" y="149"/>
                  <a:pt x="0" y="305"/>
                  <a:pt x="84" y="420"/>
                </a:cubicBezTo>
                <a:cubicBezTo>
                  <a:pt x="72" y="524"/>
                  <a:pt x="48" y="525"/>
                  <a:pt x="149" y="539"/>
                </a:cubicBezTo>
                <a:cubicBezTo>
                  <a:pt x="202" y="525"/>
                  <a:pt x="208" y="529"/>
                  <a:pt x="222" y="475"/>
                </a:cubicBezTo>
                <a:cubicBezTo>
                  <a:pt x="215" y="411"/>
                  <a:pt x="213" y="373"/>
                  <a:pt x="186" y="319"/>
                </a:cubicBezTo>
                <a:cubicBezTo>
                  <a:pt x="180" y="228"/>
                  <a:pt x="189" y="146"/>
                  <a:pt x="140" y="70"/>
                </a:cubicBezTo>
                <a:cubicBezTo>
                  <a:pt x="137" y="61"/>
                  <a:pt x="128" y="10"/>
                  <a:pt x="112" y="6"/>
                </a:cubicBezTo>
                <a:cubicBezTo>
                  <a:pt x="94" y="0"/>
                  <a:pt x="75" y="15"/>
                  <a:pt x="57" y="15"/>
                </a:cubicBezTo>
                <a:close/>
              </a:path>
            </a:pathLst>
          </a:custGeom>
          <a:solidFill>
            <a:srgbClr val="656565"/>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4693" name="Freeform 8"/>
          <p:cNvSpPr>
            <a:spLocks/>
          </p:cNvSpPr>
          <p:nvPr/>
        </p:nvSpPr>
        <p:spPr bwMode="auto">
          <a:xfrm>
            <a:off x="5959475" y="1300163"/>
            <a:ext cx="250825" cy="192087"/>
          </a:xfrm>
          <a:custGeom>
            <a:avLst/>
            <a:gdLst>
              <a:gd name="T0" fmla="*/ 2147483647 w 158"/>
              <a:gd name="T1" fmla="*/ 2147483647 h 121"/>
              <a:gd name="T2" fmla="*/ 2147483647 w 158"/>
              <a:gd name="T3" fmla="*/ 2147483647 h 121"/>
              <a:gd name="T4" fmla="*/ 2147483647 w 158"/>
              <a:gd name="T5" fmla="*/ 2147483647 h 121"/>
              <a:gd name="T6" fmla="*/ 2147483647 w 158"/>
              <a:gd name="T7" fmla="*/ 2147483647 h 121"/>
              <a:gd name="T8" fmla="*/ 2147483647 w 158"/>
              <a:gd name="T9" fmla="*/ 2147483647 h 121"/>
              <a:gd name="T10" fmla="*/ 2147483647 w 158"/>
              <a:gd name="T11" fmla="*/ 2147483647 h 121"/>
              <a:gd name="T12" fmla="*/ 0 60000 65536"/>
              <a:gd name="T13" fmla="*/ 0 60000 65536"/>
              <a:gd name="T14" fmla="*/ 0 60000 65536"/>
              <a:gd name="T15" fmla="*/ 0 60000 65536"/>
              <a:gd name="T16" fmla="*/ 0 60000 65536"/>
              <a:gd name="T17" fmla="*/ 0 60000 65536"/>
              <a:gd name="T18" fmla="*/ 0 w 158"/>
              <a:gd name="T19" fmla="*/ 0 h 121"/>
              <a:gd name="T20" fmla="*/ 158 w 158"/>
              <a:gd name="T21" fmla="*/ 121 h 121"/>
            </a:gdLst>
            <a:ahLst/>
            <a:cxnLst>
              <a:cxn ang="T12">
                <a:pos x="T0" y="T1"/>
              </a:cxn>
              <a:cxn ang="T13">
                <a:pos x="T2" y="T3"/>
              </a:cxn>
              <a:cxn ang="T14">
                <a:pos x="T4" y="T5"/>
              </a:cxn>
              <a:cxn ang="T15">
                <a:pos x="T6" y="T7"/>
              </a:cxn>
              <a:cxn ang="T16">
                <a:pos x="T8" y="T9"/>
              </a:cxn>
              <a:cxn ang="T17">
                <a:pos x="T10" y="T11"/>
              </a:cxn>
            </a:cxnLst>
            <a:rect l="T18" t="T19" r="T20" b="T21"/>
            <a:pathLst>
              <a:path w="158" h="121">
                <a:moveTo>
                  <a:pt x="50" y="5"/>
                </a:moveTo>
                <a:cubicBezTo>
                  <a:pt x="13" y="26"/>
                  <a:pt x="0" y="56"/>
                  <a:pt x="22" y="101"/>
                </a:cubicBezTo>
                <a:cubicBezTo>
                  <a:pt x="29" y="116"/>
                  <a:pt x="70" y="121"/>
                  <a:pt x="70" y="121"/>
                </a:cubicBezTo>
                <a:cubicBezTo>
                  <a:pt x="108" y="108"/>
                  <a:pt x="123" y="87"/>
                  <a:pt x="150" y="61"/>
                </a:cubicBezTo>
                <a:cubicBezTo>
                  <a:pt x="152" y="49"/>
                  <a:pt x="158" y="36"/>
                  <a:pt x="150" y="25"/>
                </a:cubicBezTo>
                <a:cubicBezTo>
                  <a:pt x="138" y="8"/>
                  <a:pt x="69" y="0"/>
                  <a:pt x="50" y="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4694" name="Freeform 9"/>
          <p:cNvSpPr>
            <a:spLocks/>
          </p:cNvSpPr>
          <p:nvPr/>
        </p:nvSpPr>
        <p:spPr bwMode="auto">
          <a:xfrm>
            <a:off x="6786563" y="1905000"/>
            <a:ext cx="84137" cy="139700"/>
          </a:xfrm>
          <a:custGeom>
            <a:avLst/>
            <a:gdLst>
              <a:gd name="T0" fmla="*/ 2147483647 w 53"/>
              <a:gd name="T1" fmla="*/ 2147483647 h 88"/>
              <a:gd name="T2" fmla="*/ 2147483647 w 53"/>
              <a:gd name="T3" fmla="*/ 2147483647 h 88"/>
              <a:gd name="T4" fmla="*/ 2147483647 w 53"/>
              <a:gd name="T5" fmla="*/ 2147483647 h 88"/>
              <a:gd name="T6" fmla="*/ 2147483647 w 53"/>
              <a:gd name="T7" fmla="*/ 2147483647 h 88"/>
              <a:gd name="T8" fmla="*/ 0 60000 65536"/>
              <a:gd name="T9" fmla="*/ 0 60000 65536"/>
              <a:gd name="T10" fmla="*/ 0 60000 65536"/>
              <a:gd name="T11" fmla="*/ 0 60000 65536"/>
              <a:gd name="T12" fmla="*/ 0 w 53"/>
              <a:gd name="T13" fmla="*/ 0 h 88"/>
              <a:gd name="T14" fmla="*/ 53 w 53"/>
              <a:gd name="T15" fmla="*/ 88 h 88"/>
            </a:gdLst>
            <a:ahLst/>
            <a:cxnLst>
              <a:cxn ang="T8">
                <a:pos x="T0" y="T1"/>
              </a:cxn>
              <a:cxn ang="T9">
                <a:pos x="T2" y="T3"/>
              </a:cxn>
              <a:cxn ang="T10">
                <a:pos x="T4" y="T5"/>
              </a:cxn>
              <a:cxn ang="T11">
                <a:pos x="T6" y="T7"/>
              </a:cxn>
            </a:cxnLst>
            <a:rect l="T12" t="T13" r="T14" b="T15"/>
            <a:pathLst>
              <a:path w="53" h="88">
                <a:moveTo>
                  <a:pt x="13" y="24"/>
                </a:moveTo>
                <a:cubicBezTo>
                  <a:pt x="1" y="47"/>
                  <a:pt x="0" y="62"/>
                  <a:pt x="5" y="88"/>
                </a:cubicBezTo>
                <a:cubicBezTo>
                  <a:pt x="29" y="75"/>
                  <a:pt x="44" y="73"/>
                  <a:pt x="53" y="48"/>
                </a:cubicBezTo>
                <a:cubicBezTo>
                  <a:pt x="50" y="39"/>
                  <a:pt x="13" y="0"/>
                  <a:pt x="13" y="24"/>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4695" name="Freeform 10"/>
          <p:cNvSpPr>
            <a:spLocks/>
          </p:cNvSpPr>
          <p:nvPr/>
        </p:nvSpPr>
        <p:spPr bwMode="auto">
          <a:xfrm>
            <a:off x="4787900" y="1201738"/>
            <a:ext cx="1109663" cy="639762"/>
          </a:xfrm>
          <a:custGeom>
            <a:avLst/>
            <a:gdLst>
              <a:gd name="T0" fmla="*/ 0 w 699"/>
              <a:gd name="T1" fmla="*/ 2147483647 h 403"/>
              <a:gd name="T2" fmla="*/ 2147483647 w 699"/>
              <a:gd name="T3" fmla="*/ 2147483647 h 403"/>
              <a:gd name="T4" fmla="*/ 2147483647 w 699"/>
              <a:gd name="T5" fmla="*/ 2147483647 h 403"/>
              <a:gd name="T6" fmla="*/ 2147483647 w 699"/>
              <a:gd name="T7" fmla="*/ 2147483647 h 403"/>
              <a:gd name="T8" fmla="*/ 2147483647 w 699"/>
              <a:gd name="T9" fmla="*/ 2147483647 h 403"/>
              <a:gd name="T10" fmla="*/ 2147483647 w 699"/>
              <a:gd name="T11" fmla="*/ 2147483647 h 403"/>
              <a:gd name="T12" fmla="*/ 2147483647 w 699"/>
              <a:gd name="T13" fmla="*/ 2147483647 h 403"/>
              <a:gd name="T14" fmla="*/ 2147483647 w 699"/>
              <a:gd name="T15" fmla="*/ 2147483647 h 403"/>
              <a:gd name="T16" fmla="*/ 2147483647 w 699"/>
              <a:gd name="T17" fmla="*/ 2147483647 h 403"/>
              <a:gd name="T18" fmla="*/ 2147483647 w 699"/>
              <a:gd name="T19" fmla="*/ 2147483647 h 403"/>
              <a:gd name="T20" fmla="*/ 2147483647 w 699"/>
              <a:gd name="T21" fmla="*/ 2147483647 h 403"/>
              <a:gd name="T22" fmla="*/ 0 w 699"/>
              <a:gd name="T23" fmla="*/ 2147483647 h 4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99"/>
              <a:gd name="T37" fmla="*/ 0 h 403"/>
              <a:gd name="T38" fmla="*/ 699 w 699"/>
              <a:gd name="T39" fmla="*/ 403 h 4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99" h="403">
                <a:moveTo>
                  <a:pt x="0" y="42"/>
                </a:moveTo>
                <a:cubicBezTo>
                  <a:pt x="6" y="63"/>
                  <a:pt x="9" y="85"/>
                  <a:pt x="19" y="106"/>
                </a:cubicBezTo>
                <a:cubicBezTo>
                  <a:pt x="47" y="171"/>
                  <a:pt x="205" y="191"/>
                  <a:pt x="267" y="217"/>
                </a:cubicBezTo>
                <a:cubicBezTo>
                  <a:pt x="363" y="313"/>
                  <a:pt x="413" y="356"/>
                  <a:pt x="552" y="373"/>
                </a:cubicBezTo>
                <a:cubicBezTo>
                  <a:pt x="577" y="400"/>
                  <a:pt x="590" y="403"/>
                  <a:pt x="626" y="392"/>
                </a:cubicBezTo>
                <a:cubicBezTo>
                  <a:pt x="670" y="360"/>
                  <a:pt x="671" y="356"/>
                  <a:pt x="690" y="300"/>
                </a:cubicBezTo>
                <a:cubicBezTo>
                  <a:pt x="693" y="290"/>
                  <a:pt x="699" y="272"/>
                  <a:pt x="699" y="272"/>
                </a:cubicBezTo>
                <a:cubicBezTo>
                  <a:pt x="697" y="265"/>
                  <a:pt x="686" y="217"/>
                  <a:pt x="681" y="208"/>
                </a:cubicBezTo>
                <a:cubicBezTo>
                  <a:pt x="667" y="185"/>
                  <a:pt x="647" y="183"/>
                  <a:pt x="626" y="171"/>
                </a:cubicBezTo>
                <a:cubicBezTo>
                  <a:pt x="553" y="129"/>
                  <a:pt x="498" y="92"/>
                  <a:pt x="414" y="79"/>
                </a:cubicBezTo>
                <a:cubicBezTo>
                  <a:pt x="361" y="46"/>
                  <a:pt x="308" y="35"/>
                  <a:pt x="248" y="24"/>
                </a:cubicBezTo>
                <a:cubicBezTo>
                  <a:pt x="11" y="33"/>
                  <a:pt x="88" y="0"/>
                  <a:pt x="0" y="42"/>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4696" name="Freeform 11"/>
          <p:cNvSpPr>
            <a:spLocks/>
          </p:cNvSpPr>
          <p:nvPr/>
        </p:nvSpPr>
        <p:spPr bwMode="auto">
          <a:xfrm>
            <a:off x="6473825" y="1890713"/>
            <a:ext cx="773113" cy="1247775"/>
          </a:xfrm>
          <a:custGeom>
            <a:avLst/>
            <a:gdLst>
              <a:gd name="T0" fmla="*/ 2147483647 w 487"/>
              <a:gd name="T1" fmla="*/ 2147483647 h 786"/>
              <a:gd name="T2" fmla="*/ 2147483647 w 487"/>
              <a:gd name="T3" fmla="*/ 2147483647 h 786"/>
              <a:gd name="T4" fmla="*/ 2147483647 w 487"/>
              <a:gd name="T5" fmla="*/ 2147483647 h 786"/>
              <a:gd name="T6" fmla="*/ 2147483647 w 487"/>
              <a:gd name="T7" fmla="*/ 2147483647 h 786"/>
              <a:gd name="T8" fmla="*/ 2147483647 w 487"/>
              <a:gd name="T9" fmla="*/ 2147483647 h 786"/>
              <a:gd name="T10" fmla="*/ 2147483647 w 487"/>
              <a:gd name="T11" fmla="*/ 2147483647 h 786"/>
              <a:gd name="T12" fmla="*/ 2147483647 w 487"/>
              <a:gd name="T13" fmla="*/ 2147483647 h 786"/>
              <a:gd name="T14" fmla="*/ 2147483647 w 487"/>
              <a:gd name="T15" fmla="*/ 2147483647 h 786"/>
              <a:gd name="T16" fmla="*/ 2147483647 w 487"/>
              <a:gd name="T17" fmla="*/ 2147483647 h 786"/>
              <a:gd name="T18" fmla="*/ 2147483647 w 487"/>
              <a:gd name="T19" fmla="*/ 2147483647 h 786"/>
              <a:gd name="T20" fmla="*/ 2147483647 w 487"/>
              <a:gd name="T21" fmla="*/ 2147483647 h 786"/>
              <a:gd name="T22" fmla="*/ 2147483647 w 487"/>
              <a:gd name="T23" fmla="*/ 2147483647 h 786"/>
              <a:gd name="T24" fmla="*/ 2147483647 w 487"/>
              <a:gd name="T25" fmla="*/ 2147483647 h 786"/>
              <a:gd name="T26" fmla="*/ 2147483647 w 487"/>
              <a:gd name="T27" fmla="*/ 2147483647 h 786"/>
              <a:gd name="T28" fmla="*/ 2147483647 w 487"/>
              <a:gd name="T29" fmla="*/ 2147483647 h 786"/>
              <a:gd name="T30" fmla="*/ 2147483647 w 487"/>
              <a:gd name="T31" fmla="*/ 2147483647 h 7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7"/>
              <a:gd name="T49" fmla="*/ 0 h 786"/>
              <a:gd name="T50" fmla="*/ 487 w 487"/>
              <a:gd name="T51" fmla="*/ 786 h 7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7" h="786">
                <a:moveTo>
                  <a:pt x="14" y="96"/>
                </a:moveTo>
                <a:cubicBezTo>
                  <a:pt x="27" y="0"/>
                  <a:pt x="13" y="47"/>
                  <a:pt x="78" y="5"/>
                </a:cubicBezTo>
                <a:cubicBezTo>
                  <a:pt x="96" y="8"/>
                  <a:pt x="116" y="8"/>
                  <a:pt x="134" y="14"/>
                </a:cubicBezTo>
                <a:cubicBezTo>
                  <a:pt x="144" y="17"/>
                  <a:pt x="153" y="23"/>
                  <a:pt x="161" y="32"/>
                </a:cubicBezTo>
                <a:cubicBezTo>
                  <a:pt x="188" y="63"/>
                  <a:pt x="206" y="102"/>
                  <a:pt x="235" y="133"/>
                </a:cubicBezTo>
                <a:cubicBezTo>
                  <a:pt x="261" y="160"/>
                  <a:pt x="283" y="185"/>
                  <a:pt x="308" y="216"/>
                </a:cubicBezTo>
                <a:cubicBezTo>
                  <a:pt x="343" y="316"/>
                  <a:pt x="418" y="400"/>
                  <a:pt x="456" y="501"/>
                </a:cubicBezTo>
                <a:cubicBezTo>
                  <a:pt x="466" y="583"/>
                  <a:pt x="487" y="665"/>
                  <a:pt x="465" y="749"/>
                </a:cubicBezTo>
                <a:cubicBezTo>
                  <a:pt x="458" y="771"/>
                  <a:pt x="388" y="782"/>
                  <a:pt x="373" y="786"/>
                </a:cubicBezTo>
                <a:cubicBezTo>
                  <a:pt x="333" y="748"/>
                  <a:pt x="334" y="719"/>
                  <a:pt x="308" y="667"/>
                </a:cubicBezTo>
                <a:cubicBezTo>
                  <a:pt x="284" y="620"/>
                  <a:pt x="259" y="575"/>
                  <a:pt x="235" y="529"/>
                </a:cubicBezTo>
                <a:cubicBezTo>
                  <a:pt x="205" y="472"/>
                  <a:pt x="149" y="430"/>
                  <a:pt x="124" y="372"/>
                </a:cubicBezTo>
                <a:cubicBezTo>
                  <a:pt x="100" y="317"/>
                  <a:pt x="47" y="217"/>
                  <a:pt x="33" y="152"/>
                </a:cubicBezTo>
                <a:cubicBezTo>
                  <a:pt x="29" y="136"/>
                  <a:pt x="28" y="120"/>
                  <a:pt x="23" y="106"/>
                </a:cubicBezTo>
                <a:cubicBezTo>
                  <a:pt x="19" y="95"/>
                  <a:pt x="12" y="86"/>
                  <a:pt x="5" y="78"/>
                </a:cubicBezTo>
                <a:cubicBezTo>
                  <a:pt x="0" y="73"/>
                  <a:pt x="11" y="90"/>
                  <a:pt x="14" y="96"/>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14697" name="Freeform 12"/>
          <p:cNvSpPr>
            <a:spLocks/>
          </p:cNvSpPr>
          <p:nvPr/>
        </p:nvSpPr>
        <p:spPr bwMode="auto">
          <a:xfrm>
            <a:off x="7065963" y="3036888"/>
            <a:ext cx="1587" cy="131762"/>
          </a:xfrm>
          <a:custGeom>
            <a:avLst/>
            <a:gdLst>
              <a:gd name="T0" fmla="*/ 0 w 1"/>
              <a:gd name="T1" fmla="*/ 0 h 83"/>
              <a:gd name="T2" fmla="*/ 0 w 1"/>
              <a:gd name="T3" fmla="*/ 2147483647 h 83"/>
              <a:gd name="T4" fmla="*/ 0 60000 65536"/>
              <a:gd name="T5" fmla="*/ 0 60000 65536"/>
              <a:gd name="T6" fmla="*/ 0 w 1"/>
              <a:gd name="T7" fmla="*/ 0 h 83"/>
              <a:gd name="T8" fmla="*/ 1 w 1"/>
              <a:gd name="T9" fmla="*/ 83 h 83"/>
            </a:gdLst>
            <a:ahLst/>
            <a:cxnLst>
              <a:cxn ang="T4">
                <a:pos x="T0" y="T1"/>
              </a:cxn>
              <a:cxn ang="T5">
                <a:pos x="T2" y="T3"/>
              </a:cxn>
            </a:cxnLst>
            <a:rect l="T6" t="T7" r="T8" b="T9"/>
            <a:pathLst>
              <a:path w="1" h="83">
                <a:moveTo>
                  <a:pt x="0" y="0"/>
                </a:moveTo>
                <a:cubicBezTo>
                  <a:pt x="0" y="27"/>
                  <a:pt x="0" y="55"/>
                  <a:pt x="0" y="83"/>
                </a:cubicBezTo>
              </a:path>
            </a:pathLst>
          </a:custGeom>
          <a:noFill/>
          <a:ln w="127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14698" name="Freeform 13"/>
          <p:cNvSpPr>
            <a:spLocks/>
          </p:cNvSpPr>
          <p:nvPr/>
        </p:nvSpPr>
        <p:spPr bwMode="auto">
          <a:xfrm>
            <a:off x="6740525" y="2822575"/>
            <a:ext cx="852488" cy="647700"/>
          </a:xfrm>
          <a:custGeom>
            <a:avLst/>
            <a:gdLst>
              <a:gd name="T0" fmla="*/ 2147483647 w 537"/>
              <a:gd name="T1" fmla="*/ 2147483647 h 408"/>
              <a:gd name="T2" fmla="*/ 2147483647 w 537"/>
              <a:gd name="T3" fmla="*/ 2147483647 h 408"/>
              <a:gd name="T4" fmla="*/ 2147483647 w 537"/>
              <a:gd name="T5" fmla="*/ 2147483647 h 408"/>
              <a:gd name="T6" fmla="*/ 2147483647 w 537"/>
              <a:gd name="T7" fmla="*/ 2147483647 h 408"/>
              <a:gd name="T8" fmla="*/ 2147483647 w 537"/>
              <a:gd name="T9" fmla="*/ 2147483647 h 408"/>
              <a:gd name="T10" fmla="*/ 2147483647 w 537"/>
              <a:gd name="T11" fmla="*/ 2147483647 h 408"/>
              <a:gd name="T12" fmla="*/ 2147483647 w 537"/>
              <a:gd name="T13" fmla="*/ 2147483647 h 408"/>
              <a:gd name="T14" fmla="*/ 2147483647 w 537"/>
              <a:gd name="T15" fmla="*/ 2147483647 h 408"/>
              <a:gd name="T16" fmla="*/ 2147483647 w 537"/>
              <a:gd name="T17" fmla="*/ 2147483647 h 408"/>
              <a:gd name="T18" fmla="*/ 2147483647 w 537"/>
              <a:gd name="T19" fmla="*/ 2147483647 h 408"/>
              <a:gd name="T20" fmla="*/ 2147483647 w 537"/>
              <a:gd name="T21" fmla="*/ 2147483647 h 408"/>
              <a:gd name="T22" fmla="*/ 2147483647 w 537"/>
              <a:gd name="T23" fmla="*/ 2147483647 h 4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37"/>
              <a:gd name="T37" fmla="*/ 0 h 408"/>
              <a:gd name="T38" fmla="*/ 537 w 537"/>
              <a:gd name="T39" fmla="*/ 408 h 4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37" h="408">
                <a:moveTo>
                  <a:pt x="4" y="80"/>
                </a:moveTo>
                <a:cubicBezTo>
                  <a:pt x="21" y="131"/>
                  <a:pt x="0" y="83"/>
                  <a:pt x="41" y="135"/>
                </a:cubicBezTo>
                <a:cubicBezTo>
                  <a:pt x="54" y="152"/>
                  <a:pt x="78" y="190"/>
                  <a:pt x="78" y="190"/>
                </a:cubicBezTo>
                <a:cubicBezTo>
                  <a:pt x="97" y="270"/>
                  <a:pt x="93" y="360"/>
                  <a:pt x="188" y="383"/>
                </a:cubicBezTo>
                <a:cubicBezTo>
                  <a:pt x="264" y="401"/>
                  <a:pt x="206" y="381"/>
                  <a:pt x="261" y="402"/>
                </a:cubicBezTo>
                <a:cubicBezTo>
                  <a:pt x="317" y="396"/>
                  <a:pt x="401" y="408"/>
                  <a:pt x="436" y="356"/>
                </a:cubicBezTo>
                <a:cubicBezTo>
                  <a:pt x="439" y="331"/>
                  <a:pt x="438" y="305"/>
                  <a:pt x="445" y="282"/>
                </a:cubicBezTo>
                <a:cubicBezTo>
                  <a:pt x="455" y="243"/>
                  <a:pt x="511" y="205"/>
                  <a:pt x="537" y="172"/>
                </a:cubicBezTo>
                <a:cubicBezTo>
                  <a:pt x="531" y="147"/>
                  <a:pt x="531" y="120"/>
                  <a:pt x="519" y="98"/>
                </a:cubicBezTo>
                <a:cubicBezTo>
                  <a:pt x="475" y="17"/>
                  <a:pt x="262" y="10"/>
                  <a:pt x="188" y="6"/>
                </a:cubicBezTo>
                <a:cubicBezTo>
                  <a:pt x="130" y="10"/>
                  <a:pt x="64" y="0"/>
                  <a:pt x="22" y="43"/>
                </a:cubicBezTo>
                <a:cubicBezTo>
                  <a:pt x="11" y="74"/>
                  <a:pt x="19" y="62"/>
                  <a:pt x="4" y="80"/>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614414" name="Oval 14"/>
          <p:cNvSpPr>
            <a:spLocks noChangeArrowheads="1"/>
          </p:cNvSpPr>
          <p:nvPr/>
        </p:nvSpPr>
        <p:spPr bwMode="auto">
          <a:xfrm>
            <a:off x="2130425" y="1092200"/>
            <a:ext cx="5054600" cy="4902200"/>
          </a:xfrm>
          <a:prstGeom prst="ellipse">
            <a:avLst/>
          </a:prstGeom>
          <a:noFill/>
          <a:ln w="50800">
            <a:solidFill>
              <a:srgbClr val="858585"/>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614415" name="Text Box 15"/>
          <p:cNvSpPr txBox="1">
            <a:spLocks noChangeArrowheads="1"/>
          </p:cNvSpPr>
          <p:nvPr/>
        </p:nvSpPr>
        <p:spPr bwMode="auto">
          <a:xfrm>
            <a:off x="5537200" y="1104900"/>
            <a:ext cx="2908300" cy="35814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22900">
                <a:solidFill>
                  <a:srgbClr val="51DC00"/>
                </a:solidFill>
                <a:latin typeface="Times" charset="0"/>
              </a:rPr>
              <a:t>C</a:t>
            </a:r>
          </a:p>
        </p:txBody>
      </p:sp>
      <p:sp>
        <p:nvSpPr>
          <p:cNvPr id="614416" name="Rectangle 16"/>
          <p:cNvSpPr>
            <a:spLocks noChangeArrowheads="1"/>
          </p:cNvSpPr>
          <p:nvPr/>
        </p:nvSpPr>
        <p:spPr bwMode="auto">
          <a:xfrm>
            <a:off x="2112963" y="2163763"/>
            <a:ext cx="3019425" cy="2054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1700">
                <a:solidFill>
                  <a:srgbClr val="FAFD00"/>
                </a:solidFill>
                <a:latin typeface="Times" charset="0"/>
              </a:rPr>
              <a:t>A</a:t>
            </a:r>
            <a:r>
              <a:rPr lang="en-US" sz="10600">
                <a:solidFill>
                  <a:srgbClr val="51DC00"/>
                </a:solidFill>
                <a:latin typeface="Times" charset="0"/>
              </a:rPr>
              <a:t>  </a:t>
            </a:r>
            <a:r>
              <a:rPr lang="en-US" sz="12900">
                <a:solidFill>
                  <a:srgbClr val="FAFD00"/>
                </a:solidFill>
                <a:latin typeface="Times" charset="0"/>
              </a:rPr>
              <a:t>R</a:t>
            </a:r>
            <a:endParaRPr lang="en-US" sz="22900">
              <a:solidFill>
                <a:srgbClr val="51DC00"/>
              </a:solidFill>
              <a:latin typeface="Times" charset="0"/>
            </a:endParaRPr>
          </a:p>
        </p:txBody>
      </p:sp>
      <p:sp>
        <p:nvSpPr>
          <p:cNvPr id="614417" name="Rectangle 17"/>
          <p:cNvSpPr>
            <a:spLocks noChangeArrowheads="1"/>
          </p:cNvSpPr>
          <p:nvPr/>
        </p:nvSpPr>
        <p:spPr bwMode="auto">
          <a:xfrm>
            <a:off x="2881313" y="4543425"/>
            <a:ext cx="3313112" cy="11969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defRPr/>
            </a:pPr>
            <a:r>
              <a:rPr lang="ja-JP" altLang="en-US" sz="7200" i="1">
                <a:solidFill>
                  <a:srgbClr val="00FF00"/>
                </a:solidFill>
                <a:latin typeface="Times" charset="0"/>
              </a:rPr>
              <a:t>“</a:t>
            </a:r>
            <a:r>
              <a:rPr lang="th-TH" altLang="ja-JP" sz="7200" i="1">
                <a:solidFill>
                  <a:srgbClr val="00FF00"/>
                </a:solidFill>
                <a:latin typeface="Times" charset="0"/>
              </a:rPr>
              <a:t>เป็นเชลย</a:t>
            </a:r>
            <a:r>
              <a:rPr lang="ja-JP" altLang="en-US" sz="7200" i="1">
                <a:solidFill>
                  <a:srgbClr val="00FF00"/>
                </a:solidFill>
                <a:latin typeface="Times" charset="0"/>
              </a:rPr>
              <a:t>”</a:t>
            </a:r>
            <a:endParaRPr lang="en-US" sz="7200" i="1">
              <a:solidFill>
                <a:srgbClr val="00FF00"/>
              </a:solidFill>
              <a:latin typeface="Times" charset="0"/>
            </a:endParaRPr>
          </a:p>
        </p:txBody>
      </p:sp>
      <p:sp>
        <p:nvSpPr>
          <p:cNvPr id="114703" name="Text Box 1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14704" name="Text Box 19"/>
          <p:cNvSpPr txBox="1">
            <a:spLocks noChangeArrowheads="1"/>
          </p:cNvSpPr>
          <p:nvPr/>
        </p:nvSpPr>
        <p:spPr bwMode="auto">
          <a:xfrm>
            <a:off x="8604250" y="648335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sp>
        <p:nvSpPr>
          <p:cNvPr id="614420" name="Rectangle 20"/>
          <p:cNvSpPr>
            <a:spLocks noChangeArrowheads="1"/>
          </p:cNvSpPr>
          <p:nvPr/>
        </p:nvSpPr>
        <p:spPr bwMode="auto">
          <a:xfrm>
            <a:off x="8120063"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54</a:t>
            </a:r>
          </a:p>
        </p:txBody>
      </p:sp>
      <p:sp>
        <p:nvSpPr>
          <p:cNvPr id="114706" name="Text Box 2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14707" name="Group 22"/>
          <p:cNvGrpSpPr>
            <a:grpSpLocks/>
          </p:cNvGrpSpPr>
          <p:nvPr/>
        </p:nvGrpSpPr>
        <p:grpSpPr bwMode="auto">
          <a:xfrm>
            <a:off x="519113" y="312738"/>
            <a:ext cx="854075" cy="1704975"/>
            <a:chOff x="327" y="161"/>
            <a:chExt cx="538" cy="1074"/>
          </a:xfrm>
        </p:grpSpPr>
        <p:sp>
          <p:nvSpPr>
            <p:cNvPr id="614423" name="Rectangle 23"/>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614424" name="Line 24"/>
            <p:cNvSpPr>
              <a:spLocks noChangeShapeType="1"/>
            </p:cNvSpPr>
            <p:nvPr/>
          </p:nvSpPr>
          <p:spPr bwMode="auto">
            <a:xfrm flipV="1">
              <a:off x="524" y="699"/>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14414"/>
                                        </p:tgtEl>
                                        <p:attrNameLst>
                                          <p:attrName>style.visibility</p:attrName>
                                        </p:attrNameLst>
                                      </p:cBhvr>
                                      <p:to>
                                        <p:strVal val="visible"/>
                                      </p:to>
                                    </p:set>
                                    <p:animEffect transition="in" filter="wipe(down)">
                                      <p:cBhvr>
                                        <p:cTn id="7" dur="500"/>
                                        <p:tgtEl>
                                          <p:spTgt spid="614414"/>
                                        </p:tgtEl>
                                      </p:cBhvr>
                                    </p:animEffect>
                                  </p:childTnLst>
                                </p:cTn>
                              </p:par>
                            </p:childTnLst>
                          </p:cTn>
                        </p:par>
                        <p:par>
                          <p:cTn id="8" fill="hold" nodeType="afterGroup">
                            <p:stCondLst>
                              <p:cond delay="500"/>
                            </p:stCondLst>
                            <p:childTnLst>
                              <p:par>
                                <p:cTn id="9" presetID="23" presetClass="entr" presetSubtype="528" fill="hold" grpId="0" nodeType="afterEffect">
                                  <p:stCondLst>
                                    <p:cond delay="0"/>
                                  </p:stCondLst>
                                  <p:childTnLst>
                                    <p:set>
                                      <p:cBhvr>
                                        <p:cTn id="10" dur="1" fill="hold">
                                          <p:stCondLst>
                                            <p:cond delay="0"/>
                                          </p:stCondLst>
                                        </p:cTn>
                                        <p:tgtEl>
                                          <p:spTgt spid="614415"/>
                                        </p:tgtEl>
                                        <p:attrNameLst>
                                          <p:attrName>style.visibility</p:attrName>
                                        </p:attrNameLst>
                                      </p:cBhvr>
                                      <p:to>
                                        <p:strVal val="visible"/>
                                      </p:to>
                                    </p:set>
                                    <p:anim calcmode="lin" valueType="num">
                                      <p:cBhvr>
                                        <p:cTn id="11" dur="500" fill="hold"/>
                                        <p:tgtEl>
                                          <p:spTgt spid="614415"/>
                                        </p:tgtEl>
                                        <p:attrNameLst>
                                          <p:attrName>ppt_w</p:attrName>
                                        </p:attrNameLst>
                                      </p:cBhvr>
                                      <p:tavLst>
                                        <p:tav tm="0">
                                          <p:val>
                                            <p:fltVal val="0"/>
                                          </p:val>
                                        </p:tav>
                                        <p:tav tm="100000">
                                          <p:val>
                                            <p:strVal val="#ppt_w"/>
                                          </p:val>
                                        </p:tav>
                                      </p:tavLst>
                                    </p:anim>
                                    <p:anim calcmode="lin" valueType="num">
                                      <p:cBhvr>
                                        <p:cTn id="12" dur="500" fill="hold"/>
                                        <p:tgtEl>
                                          <p:spTgt spid="614415"/>
                                        </p:tgtEl>
                                        <p:attrNameLst>
                                          <p:attrName>ppt_h</p:attrName>
                                        </p:attrNameLst>
                                      </p:cBhvr>
                                      <p:tavLst>
                                        <p:tav tm="0">
                                          <p:val>
                                            <p:fltVal val="0"/>
                                          </p:val>
                                        </p:tav>
                                        <p:tav tm="100000">
                                          <p:val>
                                            <p:strVal val="#ppt_h"/>
                                          </p:val>
                                        </p:tav>
                                      </p:tavLst>
                                    </p:anim>
                                    <p:anim calcmode="lin" valueType="num">
                                      <p:cBhvr>
                                        <p:cTn id="13" dur="500" fill="hold"/>
                                        <p:tgtEl>
                                          <p:spTgt spid="614415"/>
                                        </p:tgtEl>
                                        <p:attrNameLst>
                                          <p:attrName>ppt_x</p:attrName>
                                        </p:attrNameLst>
                                      </p:cBhvr>
                                      <p:tavLst>
                                        <p:tav tm="0">
                                          <p:val>
                                            <p:fltVal val="0.5"/>
                                          </p:val>
                                        </p:tav>
                                        <p:tav tm="100000">
                                          <p:val>
                                            <p:strVal val="#ppt_x"/>
                                          </p:val>
                                        </p:tav>
                                      </p:tavLst>
                                    </p:anim>
                                    <p:anim calcmode="lin" valueType="num">
                                      <p:cBhvr>
                                        <p:cTn id="14" dur="500" fill="hold"/>
                                        <p:tgtEl>
                                          <p:spTgt spid="61441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14" grpId="0" animBg="1"/>
      <p:bldP spid="614415"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7" name="Group 136"/>
          <p:cNvGrpSpPr>
            <a:grpSpLocks/>
          </p:cNvGrpSpPr>
          <p:nvPr/>
        </p:nvGrpSpPr>
        <p:grpSpPr bwMode="auto">
          <a:xfrm>
            <a:off x="2355850" y="1139825"/>
            <a:ext cx="4973638" cy="4221163"/>
            <a:chOff x="1471" y="701"/>
            <a:chExt cx="3133" cy="2659"/>
          </a:xfrm>
        </p:grpSpPr>
        <p:sp>
          <p:nvSpPr>
            <p:cNvPr id="116749"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th-TH"/>
            </a:p>
          </p:txBody>
        </p:sp>
        <p:sp>
          <p:nvSpPr>
            <p:cNvPr id="116750" name="Rectangle 60"/>
            <p:cNvSpPr>
              <a:spLocks noChangeArrowheads="1"/>
            </p:cNvSpPr>
            <p:nvPr/>
          </p:nvSpPr>
          <p:spPr bwMode="auto">
            <a:xfrm>
              <a:off x="1614" y="741"/>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51"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16752"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53"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th-TH"/>
            </a:p>
          </p:txBody>
        </p:sp>
        <p:sp>
          <p:nvSpPr>
            <p:cNvPr id="116754" name="Rectangle 64"/>
            <p:cNvSpPr>
              <a:spLocks noChangeArrowheads="1"/>
            </p:cNvSpPr>
            <p:nvPr/>
          </p:nvSpPr>
          <p:spPr bwMode="auto">
            <a:xfrm>
              <a:off x="1589" y="727"/>
              <a:ext cx="59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การทรงสร้าง</a:t>
              </a:r>
              <a:endParaRPr lang="en-US"/>
            </a:p>
          </p:txBody>
        </p:sp>
        <p:sp>
          <p:nvSpPr>
            <p:cNvPr id="116755"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56"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57"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th-TH"/>
            </a:p>
          </p:txBody>
        </p:sp>
        <p:sp>
          <p:nvSpPr>
            <p:cNvPr id="116758" name="Rectangle 68"/>
            <p:cNvSpPr>
              <a:spLocks noChangeArrowheads="1"/>
            </p:cNvSpPr>
            <p:nvPr/>
          </p:nvSpPr>
          <p:spPr bwMode="auto">
            <a:xfrm>
              <a:off x="1777" y="946"/>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59"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16760"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16761"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th-TH"/>
            </a:p>
          </p:txBody>
        </p:sp>
        <p:sp>
          <p:nvSpPr>
            <p:cNvPr id="116762" name="Rectangle 72"/>
            <p:cNvSpPr>
              <a:spLocks noChangeArrowheads="1"/>
            </p:cNvSpPr>
            <p:nvPr/>
          </p:nvSpPr>
          <p:spPr bwMode="auto">
            <a:xfrm>
              <a:off x="1803" y="923"/>
              <a:ext cx="47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อัมบราฮัม</a:t>
              </a:r>
              <a:endParaRPr lang="en-US"/>
            </a:p>
          </p:txBody>
        </p:sp>
        <p:sp>
          <p:nvSpPr>
            <p:cNvPr id="116763"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64"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65"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th-TH"/>
            </a:p>
          </p:txBody>
        </p:sp>
        <p:sp>
          <p:nvSpPr>
            <p:cNvPr id="116766" name="Rectangle 76"/>
            <p:cNvSpPr>
              <a:spLocks noChangeArrowheads="1"/>
            </p:cNvSpPr>
            <p:nvPr/>
          </p:nvSpPr>
          <p:spPr bwMode="auto">
            <a:xfrm>
              <a:off x="1940" y="1135"/>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16767"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16768"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69"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th-TH"/>
            </a:p>
          </p:txBody>
        </p:sp>
        <p:sp>
          <p:nvSpPr>
            <p:cNvPr id="116770" name="Rectangle 80"/>
            <p:cNvSpPr>
              <a:spLocks noChangeArrowheads="1"/>
            </p:cNvSpPr>
            <p:nvPr/>
          </p:nvSpPr>
          <p:spPr bwMode="auto">
            <a:xfrm>
              <a:off x="2008" y="1121"/>
              <a:ext cx="37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โยเซฟ</a:t>
              </a:r>
              <a:endParaRPr lang="en-US"/>
            </a:p>
          </p:txBody>
        </p:sp>
        <p:sp>
          <p:nvSpPr>
            <p:cNvPr id="116771"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72"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73"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16774"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75"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th-TH"/>
            </a:p>
          </p:txBody>
        </p:sp>
        <p:sp>
          <p:nvSpPr>
            <p:cNvPr id="116776" name="Rectangle 86"/>
            <p:cNvSpPr>
              <a:spLocks noChangeArrowheads="1"/>
            </p:cNvSpPr>
            <p:nvPr/>
          </p:nvSpPr>
          <p:spPr bwMode="auto">
            <a:xfrm>
              <a:off x="2220" y="1310"/>
              <a:ext cx="36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โมเสส</a:t>
              </a:r>
              <a:endParaRPr lang="en-US"/>
            </a:p>
          </p:txBody>
        </p:sp>
        <p:sp>
          <p:nvSpPr>
            <p:cNvPr id="116777"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78"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th-TH"/>
            </a:p>
          </p:txBody>
        </p:sp>
        <p:sp>
          <p:nvSpPr>
            <p:cNvPr id="116779"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80"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th-TH"/>
            </a:p>
          </p:txBody>
        </p:sp>
        <p:sp>
          <p:nvSpPr>
            <p:cNvPr id="116781" name="Rectangle 91"/>
            <p:cNvSpPr>
              <a:spLocks noChangeArrowheads="1"/>
            </p:cNvSpPr>
            <p:nvPr/>
          </p:nvSpPr>
          <p:spPr bwMode="auto">
            <a:xfrm>
              <a:off x="2370" y="1516"/>
              <a:ext cx="36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โยชูวา</a:t>
              </a:r>
              <a:endParaRPr lang="en-US"/>
            </a:p>
          </p:txBody>
        </p:sp>
        <p:sp>
          <p:nvSpPr>
            <p:cNvPr id="116782"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83"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th-TH"/>
            </a:p>
          </p:txBody>
        </p:sp>
        <p:sp>
          <p:nvSpPr>
            <p:cNvPr id="116784"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th-TH"/>
            </a:p>
          </p:txBody>
        </p:sp>
        <p:sp>
          <p:nvSpPr>
            <p:cNvPr id="116785"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th-TH"/>
            </a:p>
          </p:txBody>
        </p:sp>
        <p:sp>
          <p:nvSpPr>
            <p:cNvPr id="116786" name="Rectangle 96"/>
            <p:cNvSpPr>
              <a:spLocks noChangeArrowheads="1"/>
            </p:cNvSpPr>
            <p:nvPr/>
          </p:nvSpPr>
          <p:spPr bwMode="auto">
            <a:xfrm>
              <a:off x="2428" y="1706"/>
              <a:ext cx="56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อนาธิปไตย</a:t>
              </a:r>
              <a:endParaRPr lang="en-US"/>
            </a:p>
          </p:txBody>
        </p:sp>
        <p:sp>
          <p:nvSpPr>
            <p:cNvPr id="116787"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88"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th-TH"/>
            </a:p>
          </p:txBody>
        </p:sp>
        <p:sp>
          <p:nvSpPr>
            <p:cNvPr id="116789"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790"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th-TH"/>
            </a:p>
          </p:txBody>
        </p:sp>
        <p:sp>
          <p:nvSpPr>
            <p:cNvPr id="116791" name="Rectangle 101"/>
            <p:cNvSpPr>
              <a:spLocks noChangeArrowheads="1"/>
            </p:cNvSpPr>
            <p:nvPr/>
          </p:nvSpPr>
          <p:spPr bwMode="auto">
            <a:xfrm>
              <a:off x="2396" y="1920"/>
              <a:ext cx="98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สมบูรณาญาสิทธิราชย์</a:t>
              </a:r>
              <a:endParaRPr lang="en-US"/>
            </a:p>
          </p:txBody>
        </p:sp>
        <p:sp>
          <p:nvSpPr>
            <p:cNvPr id="116792"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93"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16794"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16795"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th-TH"/>
            </a:p>
          </p:txBody>
        </p:sp>
        <p:sp>
          <p:nvSpPr>
            <p:cNvPr id="116796" name="Rectangle 106"/>
            <p:cNvSpPr>
              <a:spLocks noChangeArrowheads="1"/>
            </p:cNvSpPr>
            <p:nvPr/>
          </p:nvSpPr>
          <p:spPr bwMode="auto">
            <a:xfrm>
              <a:off x="2796" y="2125"/>
              <a:ext cx="47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เป็นเชลย</a:t>
              </a:r>
              <a:endParaRPr lang="en-US"/>
            </a:p>
          </p:txBody>
        </p:sp>
        <p:sp>
          <p:nvSpPr>
            <p:cNvPr id="116797"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98"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799"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th-TH"/>
            </a:p>
          </p:txBody>
        </p:sp>
        <p:sp>
          <p:nvSpPr>
            <p:cNvPr id="116800"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801"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th-TH"/>
            </a:p>
          </p:txBody>
        </p:sp>
        <p:sp>
          <p:nvSpPr>
            <p:cNvPr id="116802" name="Rectangle 112"/>
            <p:cNvSpPr>
              <a:spLocks noChangeArrowheads="1"/>
            </p:cNvSpPr>
            <p:nvPr/>
          </p:nvSpPr>
          <p:spPr bwMode="auto">
            <a:xfrm>
              <a:off x="2993" y="2344"/>
              <a:ext cx="47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ช่วงเงียบ</a:t>
              </a:r>
              <a:endParaRPr lang="en-US"/>
            </a:p>
          </p:txBody>
        </p:sp>
        <p:sp>
          <p:nvSpPr>
            <p:cNvPr id="116803"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804"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805"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th-TH"/>
            </a:p>
          </p:txBody>
        </p:sp>
        <p:sp>
          <p:nvSpPr>
            <p:cNvPr id="116806"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16807"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th-TH"/>
            </a:p>
          </p:txBody>
        </p:sp>
        <p:grpSp>
          <p:nvGrpSpPr>
            <p:cNvPr id="116808" name="Group 118"/>
            <p:cNvGrpSpPr>
              <a:grpSpLocks/>
            </p:cNvGrpSpPr>
            <p:nvPr/>
          </p:nvGrpSpPr>
          <p:grpSpPr bwMode="auto">
            <a:xfrm>
              <a:off x="3171" y="2562"/>
              <a:ext cx="587" cy="283"/>
              <a:chOff x="3075" y="3101"/>
              <a:chExt cx="512" cy="241"/>
            </a:xfrm>
          </p:grpSpPr>
          <p:sp>
            <p:nvSpPr>
              <p:cNvPr id="116811" name="Rectangle 119"/>
              <p:cNvSpPr>
                <a:spLocks noChangeArrowheads="1"/>
              </p:cNvSpPr>
              <p:nvPr/>
            </p:nvSpPr>
            <p:spPr bwMode="auto">
              <a:xfrm>
                <a:off x="3075" y="3113"/>
                <a:ext cx="16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16812" name="Rectangle 120"/>
              <p:cNvSpPr>
                <a:spLocks noChangeArrowheads="1"/>
              </p:cNvSpPr>
              <p:nvPr/>
            </p:nvSpPr>
            <p:spPr bwMode="auto">
              <a:xfrm>
                <a:off x="3136" y="3101"/>
                <a:ext cx="451"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th-TH" sz="2900" b="1">
                    <a:solidFill>
                      <a:schemeClr val="accent1"/>
                    </a:solidFill>
                    <a:latin typeface="Helvetica" charset="0"/>
                  </a:rPr>
                  <a:t>พระเยซู</a:t>
                </a:r>
                <a:endParaRPr lang="en-US"/>
              </a:p>
            </p:txBody>
          </p:sp>
        </p:grpSp>
        <p:sp>
          <p:nvSpPr>
            <p:cNvPr id="116809"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16810"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116738" name="Freeform 20"/>
          <p:cNvSpPr>
            <a:spLocks/>
          </p:cNvSpPr>
          <p:nvPr/>
        </p:nvSpPr>
        <p:spPr bwMode="auto">
          <a:xfrm>
            <a:off x="7397750" y="779463"/>
            <a:ext cx="1125538" cy="1358900"/>
          </a:xfrm>
          <a:custGeom>
            <a:avLst/>
            <a:gdLst>
              <a:gd name="T0" fmla="*/ 2147483647 w 709"/>
              <a:gd name="T1" fmla="*/ 2147483647 h 856"/>
              <a:gd name="T2" fmla="*/ 2147483647 w 709"/>
              <a:gd name="T3" fmla="*/ 2147483647 h 856"/>
              <a:gd name="T4" fmla="*/ 2147483647 w 709"/>
              <a:gd name="T5" fmla="*/ 2147483647 h 856"/>
              <a:gd name="T6" fmla="*/ 2147483647 w 709"/>
              <a:gd name="T7" fmla="*/ 2147483647 h 856"/>
              <a:gd name="T8" fmla="*/ 2147483647 w 709"/>
              <a:gd name="T9" fmla="*/ 2147483647 h 856"/>
              <a:gd name="T10" fmla="*/ 2147483647 w 709"/>
              <a:gd name="T11" fmla="*/ 2147483647 h 856"/>
              <a:gd name="T12" fmla="*/ 2147483647 w 709"/>
              <a:gd name="T13" fmla="*/ 2147483647 h 856"/>
              <a:gd name="T14" fmla="*/ 2147483647 w 709"/>
              <a:gd name="T15" fmla="*/ 2147483647 h 856"/>
              <a:gd name="T16" fmla="*/ 2147483647 w 709"/>
              <a:gd name="T17" fmla="*/ 2147483647 h 856"/>
              <a:gd name="T18" fmla="*/ 2147483647 w 709"/>
              <a:gd name="T19" fmla="*/ 2147483647 h 856"/>
              <a:gd name="T20" fmla="*/ 2147483647 w 709"/>
              <a:gd name="T21" fmla="*/ 2147483647 h 856"/>
              <a:gd name="T22" fmla="*/ 2147483647 w 709"/>
              <a:gd name="T23" fmla="*/ 2147483647 h 856"/>
              <a:gd name="T24" fmla="*/ 2147483647 w 709"/>
              <a:gd name="T25" fmla="*/ 2147483647 h 856"/>
              <a:gd name="T26" fmla="*/ 2147483647 w 709"/>
              <a:gd name="T27" fmla="*/ 2147483647 h 856"/>
              <a:gd name="T28" fmla="*/ 2147483647 w 709"/>
              <a:gd name="T29" fmla="*/ 2147483647 h 856"/>
              <a:gd name="T30" fmla="*/ 2147483647 w 709"/>
              <a:gd name="T31" fmla="*/ 2147483647 h 856"/>
              <a:gd name="T32" fmla="*/ 2147483647 w 709"/>
              <a:gd name="T33" fmla="*/ 2147483647 h 856"/>
              <a:gd name="T34" fmla="*/ 2147483647 w 709"/>
              <a:gd name="T35" fmla="*/ 2147483647 h 856"/>
              <a:gd name="T36" fmla="*/ 2147483647 w 709"/>
              <a:gd name="T37" fmla="*/ 2147483647 h 856"/>
              <a:gd name="T38" fmla="*/ 2147483647 w 709"/>
              <a:gd name="T39" fmla="*/ 2147483647 h 856"/>
              <a:gd name="T40" fmla="*/ 2147483647 w 709"/>
              <a:gd name="T41" fmla="*/ 2147483647 h 856"/>
              <a:gd name="T42" fmla="*/ 2147483647 w 709"/>
              <a:gd name="T43" fmla="*/ 2147483647 h 856"/>
              <a:gd name="T44" fmla="*/ 2147483647 w 709"/>
              <a:gd name="T45" fmla="*/ 2147483647 h 856"/>
              <a:gd name="T46" fmla="*/ 2147483647 w 709"/>
              <a:gd name="T47" fmla="*/ 0 h 856"/>
              <a:gd name="T48" fmla="*/ 2147483647 w 709"/>
              <a:gd name="T49" fmla="*/ 2147483647 h 856"/>
              <a:gd name="T50" fmla="*/ 2147483647 w 709"/>
              <a:gd name="T51" fmla="*/ 2147483647 h 8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09"/>
              <a:gd name="T79" fmla="*/ 0 h 856"/>
              <a:gd name="T80" fmla="*/ 709 w 709"/>
              <a:gd name="T81" fmla="*/ 856 h 85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09" h="856">
                <a:moveTo>
                  <a:pt x="217" y="35"/>
                </a:moveTo>
                <a:cubicBezTo>
                  <a:pt x="125" y="65"/>
                  <a:pt x="157" y="46"/>
                  <a:pt x="112" y="77"/>
                </a:cubicBezTo>
                <a:cubicBezTo>
                  <a:pt x="95" y="100"/>
                  <a:pt x="79" y="124"/>
                  <a:pt x="63" y="148"/>
                </a:cubicBezTo>
                <a:cubicBezTo>
                  <a:pt x="51" y="164"/>
                  <a:pt x="28" y="197"/>
                  <a:pt x="28" y="197"/>
                </a:cubicBezTo>
                <a:cubicBezTo>
                  <a:pt x="25" y="206"/>
                  <a:pt x="24" y="216"/>
                  <a:pt x="21" y="225"/>
                </a:cubicBezTo>
                <a:cubicBezTo>
                  <a:pt x="17" y="232"/>
                  <a:pt x="7" y="237"/>
                  <a:pt x="7" y="246"/>
                </a:cubicBezTo>
                <a:cubicBezTo>
                  <a:pt x="0" y="332"/>
                  <a:pt x="28" y="337"/>
                  <a:pt x="77" y="386"/>
                </a:cubicBezTo>
                <a:cubicBezTo>
                  <a:pt x="113" y="422"/>
                  <a:pt x="84" y="403"/>
                  <a:pt x="112" y="435"/>
                </a:cubicBezTo>
                <a:cubicBezTo>
                  <a:pt x="138" y="465"/>
                  <a:pt x="145" y="461"/>
                  <a:pt x="161" y="491"/>
                </a:cubicBezTo>
                <a:cubicBezTo>
                  <a:pt x="171" y="509"/>
                  <a:pt x="189" y="548"/>
                  <a:pt x="189" y="548"/>
                </a:cubicBezTo>
                <a:cubicBezTo>
                  <a:pt x="201" y="651"/>
                  <a:pt x="193" y="693"/>
                  <a:pt x="274" y="751"/>
                </a:cubicBezTo>
                <a:cubicBezTo>
                  <a:pt x="311" y="777"/>
                  <a:pt x="407" y="786"/>
                  <a:pt x="407" y="786"/>
                </a:cubicBezTo>
                <a:cubicBezTo>
                  <a:pt x="445" y="805"/>
                  <a:pt x="485" y="826"/>
                  <a:pt x="526" y="842"/>
                </a:cubicBezTo>
                <a:cubicBezTo>
                  <a:pt x="539" y="847"/>
                  <a:pt x="568" y="856"/>
                  <a:pt x="568" y="856"/>
                </a:cubicBezTo>
                <a:cubicBezTo>
                  <a:pt x="576" y="855"/>
                  <a:pt x="634" y="856"/>
                  <a:pt x="646" y="835"/>
                </a:cubicBezTo>
                <a:cubicBezTo>
                  <a:pt x="656" y="815"/>
                  <a:pt x="667" y="772"/>
                  <a:pt x="667" y="772"/>
                </a:cubicBezTo>
                <a:cubicBezTo>
                  <a:pt x="657" y="703"/>
                  <a:pt x="646" y="697"/>
                  <a:pt x="610" y="646"/>
                </a:cubicBezTo>
                <a:cubicBezTo>
                  <a:pt x="596" y="605"/>
                  <a:pt x="623" y="574"/>
                  <a:pt x="646" y="541"/>
                </a:cubicBezTo>
                <a:cubicBezTo>
                  <a:pt x="658" y="521"/>
                  <a:pt x="674" y="477"/>
                  <a:pt x="674" y="477"/>
                </a:cubicBezTo>
                <a:cubicBezTo>
                  <a:pt x="651" y="410"/>
                  <a:pt x="689" y="373"/>
                  <a:pt x="709" y="316"/>
                </a:cubicBezTo>
                <a:cubicBezTo>
                  <a:pt x="685" y="300"/>
                  <a:pt x="673" y="280"/>
                  <a:pt x="653" y="260"/>
                </a:cubicBezTo>
                <a:cubicBezTo>
                  <a:pt x="637" y="213"/>
                  <a:pt x="628" y="199"/>
                  <a:pt x="582" y="176"/>
                </a:cubicBezTo>
                <a:cubicBezTo>
                  <a:pt x="520" y="188"/>
                  <a:pt x="514" y="157"/>
                  <a:pt x="477" y="112"/>
                </a:cubicBezTo>
                <a:cubicBezTo>
                  <a:pt x="466" y="58"/>
                  <a:pt x="446" y="31"/>
                  <a:pt x="400" y="0"/>
                </a:cubicBezTo>
                <a:cubicBezTo>
                  <a:pt x="348" y="8"/>
                  <a:pt x="316" y="27"/>
                  <a:pt x="274" y="56"/>
                </a:cubicBezTo>
                <a:cubicBezTo>
                  <a:pt x="254" y="51"/>
                  <a:pt x="232" y="48"/>
                  <a:pt x="217" y="35"/>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0020" name="Rectangle 4"/>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16740" name="Text Box 5"/>
          <p:cNvSpPr txBox="1">
            <a:spLocks noChangeArrowheads="1"/>
          </p:cNvSpPr>
          <p:nvPr/>
        </p:nvSpPr>
        <p:spPr bwMode="auto">
          <a:xfrm>
            <a:off x="17780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2 </a:t>
            </a:r>
            <a:r>
              <a:rPr lang="th-TH" sz="1600" b="1">
                <a:solidFill>
                  <a:schemeClr val="tx1"/>
                </a:solidFill>
                <a:latin typeface="Comic Sans MS" charset="0"/>
              </a:rPr>
              <a:t>พกษ.</a:t>
            </a:r>
            <a:r>
              <a:rPr lang="en-US" sz="1600" b="1">
                <a:solidFill>
                  <a:schemeClr val="tx1"/>
                </a:solidFill>
                <a:latin typeface="Comic Sans MS" charset="0"/>
              </a:rPr>
              <a:t> 25:21 </a:t>
            </a:r>
            <a:r>
              <a:rPr lang="th-TH" sz="1600" b="1">
                <a:solidFill>
                  <a:schemeClr val="tx1"/>
                </a:solidFill>
                <a:latin typeface="Comic Sans MS" charset="0"/>
              </a:rPr>
              <a:t>ถึง</a:t>
            </a:r>
            <a:r>
              <a:rPr lang="en-US" sz="1600" b="1">
                <a:solidFill>
                  <a:schemeClr val="tx1"/>
                </a:solidFill>
                <a:latin typeface="Comic Sans MS" charset="0"/>
              </a:rPr>
              <a:t> </a:t>
            </a:r>
            <a:r>
              <a:rPr lang="th-TH" sz="1600" b="1">
                <a:solidFill>
                  <a:schemeClr val="tx1"/>
                </a:solidFill>
                <a:latin typeface="Comic Sans MS" charset="0"/>
              </a:rPr>
              <a:t>เอสรา</a:t>
            </a:r>
            <a:r>
              <a:rPr lang="en-US" sz="1600" b="1">
                <a:solidFill>
                  <a:schemeClr val="tx1"/>
                </a:solidFill>
                <a:latin typeface="Comic Sans MS" charset="0"/>
              </a:rPr>
              <a:t> 1:3</a:t>
            </a:r>
          </a:p>
        </p:txBody>
      </p:sp>
      <p:sp>
        <p:nvSpPr>
          <p:cNvPr id="116741" name="Text Box 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0026" name="Rectangle 1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55</a:t>
            </a:r>
          </a:p>
        </p:txBody>
      </p:sp>
      <p:sp>
        <p:nvSpPr>
          <p:cNvPr id="116743" name="Text Box 1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16744" name="Text Box 12"/>
          <p:cNvSpPr txBox="1">
            <a:spLocks noChangeArrowheads="1"/>
          </p:cNvSpPr>
          <p:nvPr/>
        </p:nvSpPr>
        <p:spPr bwMode="auto">
          <a:xfrm>
            <a:off x="465138" y="6564313"/>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900" b="1">
                <a:solidFill>
                  <a:srgbClr val="FFFFFF"/>
                </a:solidFill>
                <a:latin typeface="Arial" charset="0"/>
              </a:rPr>
              <a:t>©2006 TBBMI</a:t>
            </a:r>
          </a:p>
        </p:txBody>
      </p:sp>
      <p:sp>
        <p:nvSpPr>
          <p:cNvPr id="470032" name="Oval 16"/>
          <p:cNvSpPr>
            <a:spLocks noChangeArrowheads="1"/>
          </p:cNvSpPr>
          <p:nvPr/>
        </p:nvSpPr>
        <p:spPr bwMode="auto">
          <a:xfrm>
            <a:off x="6434138" y="854075"/>
            <a:ext cx="1625600" cy="1606550"/>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16746" name="Freeform 17"/>
          <p:cNvSpPr>
            <a:spLocks/>
          </p:cNvSpPr>
          <p:nvPr/>
        </p:nvSpPr>
        <p:spPr bwMode="auto">
          <a:xfrm>
            <a:off x="7265988" y="771525"/>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470034" name="Rectangle 18"/>
          <p:cNvSpPr>
            <a:spLocks noChangeArrowheads="1"/>
          </p:cNvSpPr>
          <p:nvPr/>
        </p:nvSpPr>
        <p:spPr bwMode="auto">
          <a:xfrm>
            <a:off x="6772275" y="901700"/>
            <a:ext cx="1844675"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rgbClr val="FFEA18"/>
                </a:solidFill>
                <a:latin typeface="Times" pitchFamily="-112" charset="0"/>
                <a:ea typeface="+mn-ea"/>
                <a:cs typeface="+mn-cs"/>
              </a:rPr>
              <a:t>A</a:t>
            </a:r>
            <a:r>
              <a:rPr lang="en-US" sz="18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a:t>
            </a:r>
            <a:r>
              <a:rPr lang="en-US" sz="6000">
                <a:solidFill>
                  <a:srgbClr val="1CFF23"/>
                </a:solidFill>
                <a:latin typeface="Times" pitchFamily="-112" charset="0"/>
                <a:ea typeface="+mn-ea"/>
                <a:cs typeface="+mn-cs"/>
              </a:rPr>
              <a:t>C</a:t>
            </a:r>
          </a:p>
        </p:txBody>
      </p:sp>
      <p:sp>
        <p:nvSpPr>
          <p:cNvPr id="470019" name="AutoShape 3"/>
          <p:cNvSpPr>
            <a:spLocks noChangeArrowheads="1"/>
          </p:cNvSpPr>
          <p:nvPr/>
        </p:nvSpPr>
        <p:spPr bwMode="auto">
          <a:xfrm rot="-1440000">
            <a:off x="2954338" y="3594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th-TH"/>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470019"/>
                                        </p:tgtEl>
                                        <p:attrNameLst>
                                          <p:attrName>style.visibility</p:attrName>
                                        </p:attrNameLst>
                                      </p:cBhvr>
                                      <p:to>
                                        <p:strVal val="visible"/>
                                      </p:to>
                                    </p:set>
                                    <p:anim calcmode="lin" valueType="num">
                                      <p:cBhvr additive="base">
                                        <p:cTn id="7" dur="500" fill="hold"/>
                                        <p:tgtEl>
                                          <p:spTgt spid="470019"/>
                                        </p:tgtEl>
                                        <p:attrNameLst>
                                          <p:attrName>ppt_x</p:attrName>
                                        </p:attrNameLst>
                                      </p:cBhvr>
                                      <p:tavLst>
                                        <p:tav tm="0">
                                          <p:val>
                                            <p:strVal val="0-#ppt_w/2"/>
                                          </p:val>
                                        </p:tav>
                                        <p:tav tm="100000">
                                          <p:val>
                                            <p:strVal val="#ppt_x"/>
                                          </p:val>
                                        </p:tav>
                                      </p:tavLst>
                                    </p:anim>
                                    <p:anim calcmode="lin" valueType="num">
                                      <p:cBhvr additive="base">
                                        <p:cTn id="8" dur="500" fill="hold"/>
                                        <p:tgtEl>
                                          <p:spTgt spid="4700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Line 2"/>
          <p:cNvSpPr>
            <a:spLocks noChangeShapeType="1"/>
          </p:cNvSpPr>
          <p:nvPr/>
        </p:nvSpPr>
        <p:spPr bwMode="auto">
          <a:xfrm>
            <a:off x="787400" y="838200"/>
            <a:ext cx="406400"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18786" name="Rectangle 3"/>
          <p:cNvSpPr>
            <a:spLocks noChangeArrowheads="1"/>
          </p:cNvSpPr>
          <p:nvPr/>
        </p:nvSpPr>
        <p:spPr bwMode="auto">
          <a:xfrm>
            <a:off x="698500" y="874713"/>
            <a:ext cx="7823200" cy="5097462"/>
          </a:xfrm>
          <a:prstGeom prst="rect">
            <a:avLst/>
          </a:prstGeom>
          <a:solidFill>
            <a:schemeClr val="accent2"/>
          </a:solidFill>
          <a:ln w="76200">
            <a:solidFill>
              <a:schemeClr val="accent1"/>
            </a:solidFill>
            <a:miter lim="800000"/>
            <a:headEnd/>
            <a:tailEnd/>
          </a:ln>
        </p:spPr>
        <p:txBody>
          <a:bodyPr wrap="none" anchor="ctr"/>
          <a:lstStyle/>
          <a:p>
            <a:endParaRPr lang="th-TH"/>
          </a:p>
        </p:txBody>
      </p:sp>
      <p:sp>
        <p:nvSpPr>
          <p:cNvPr id="468996" name="Rectangle 4"/>
          <p:cNvSpPr>
            <a:spLocks noChangeArrowheads="1"/>
          </p:cNvSpPr>
          <p:nvPr/>
        </p:nvSpPr>
        <p:spPr bwMode="auto">
          <a:xfrm>
            <a:off x="738188" y="900113"/>
            <a:ext cx="7921625" cy="501491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a:defRPr/>
            </a:pPr>
            <a:r>
              <a:rPr lang="th-TH" sz="3200" b="1" dirty="0">
                <a:solidFill>
                  <a:srgbClr val="FAFD00"/>
                </a:solidFill>
                <a:latin typeface="Times" charset="0"/>
              </a:rPr>
              <a:t>ประเมินช่วงเวลาอย่างคร่าวๆ</a:t>
            </a:r>
            <a:r>
              <a:rPr lang="en-US" sz="3200" b="1" dirty="0">
                <a:solidFill>
                  <a:srgbClr val="FAFD00"/>
                </a:solidFill>
                <a:latin typeface="Times" charset="0"/>
              </a:rPr>
              <a:t>:</a:t>
            </a:r>
          </a:p>
          <a:p>
            <a:pPr algn="ctr">
              <a:defRPr/>
            </a:pPr>
            <a:endParaRPr lang="en-US" sz="3200" b="1" dirty="0">
              <a:solidFill>
                <a:srgbClr val="FAFD00"/>
              </a:solidFill>
              <a:latin typeface="Times" charset="0"/>
            </a:endParaRPr>
          </a:p>
          <a:p>
            <a:pPr>
              <a:defRPr/>
            </a:pPr>
            <a:r>
              <a:rPr lang="th-TH" sz="3200" b="1" dirty="0">
                <a:solidFill>
                  <a:srgbClr val="FAFD00"/>
                </a:solidFill>
                <a:latin typeface="Times" charset="0"/>
              </a:rPr>
              <a:t>อับราฮัม</a:t>
            </a:r>
            <a:r>
              <a:rPr lang="en-US" sz="3200" b="1" dirty="0">
                <a:solidFill>
                  <a:srgbClr val="FAFD00"/>
                </a:solidFill>
                <a:latin typeface="Times" charset="0"/>
              </a:rPr>
              <a:t>-</a:t>
            </a:r>
            <a:r>
              <a:rPr lang="th-TH" sz="3200" b="1" dirty="0">
                <a:solidFill>
                  <a:srgbClr val="FAFD00"/>
                </a:solidFill>
                <a:latin typeface="Times" charset="0"/>
              </a:rPr>
              <a:t>โยเซฟ</a:t>
            </a:r>
            <a:r>
              <a:rPr lang="en-US" sz="3200" b="1" dirty="0">
                <a:solidFill>
                  <a:srgbClr val="FAFD00"/>
                </a:solidFill>
                <a:latin typeface="Times" charset="0"/>
              </a:rPr>
              <a:t>	  	2000 B.C.</a:t>
            </a:r>
            <a:endParaRPr lang="en-US" sz="3200" b="1" dirty="0">
              <a:solidFill>
                <a:schemeClr val="hlink"/>
              </a:solidFill>
              <a:latin typeface="Times" charset="0"/>
            </a:endParaRPr>
          </a:p>
          <a:p>
            <a:pPr>
              <a:defRPr/>
            </a:pPr>
            <a:endParaRPr lang="en-US" sz="3200" b="1" dirty="0">
              <a:solidFill>
                <a:srgbClr val="FAFD00"/>
              </a:solidFill>
              <a:latin typeface="Times" charset="0"/>
            </a:endParaRPr>
          </a:p>
          <a:p>
            <a:pPr>
              <a:defRPr/>
            </a:pPr>
            <a:r>
              <a:rPr lang="th-TH" sz="3200" b="1" dirty="0">
                <a:solidFill>
                  <a:srgbClr val="FAFD00"/>
                </a:solidFill>
                <a:latin typeface="Times" charset="0"/>
              </a:rPr>
              <a:t>โมเสส</a:t>
            </a:r>
            <a:r>
              <a:rPr lang="en-US" sz="3200" b="1" dirty="0">
                <a:solidFill>
                  <a:srgbClr val="FAFD00"/>
                </a:solidFill>
                <a:latin typeface="Times" charset="0"/>
              </a:rPr>
              <a:t>-</a:t>
            </a:r>
            <a:r>
              <a:rPr lang="th-TH" sz="3200" b="1" dirty="0">
                <a:solidFill>
                  <a:srgbClr val="FAFD00"/>
                </a:solidFill>
                <a:latin typeface="Times" charset="0"/>
              </a:rPr>
              <a:t>โยชูวา</a:t>
            </a:r>
            <a:r>
              <a:rPr lang="en-US" sz="3200" b="1" dirty="0">
                <a:solidFill>
                  <a:srgbClr val="FAFD00"/>
                </a:solidFill>
                <a:latin typeface="Times" charset="0"/>
              </a:rPr>
              <a:t>	  		1500 B.C.</a:t>
            </a:r>
          </a:p>
          <a:p>
            <a:pPr>
              <a:defRPr/>
            </a:pPr>
            <a:endParaRPr lang="th-TH" sz="3200" b="1" dirty="0">
              <a:solidFill>
                <a:srgbClr val="FAFD00"/>
              </a:solidFill>
              <a:latin typeface="Times" charset="0"/>
            </a:endParaRPr>
          </a:p>
          <a:p>
            <a:pPr>
              <a:defRPr/>
            </a:pPr>
            <a:r>
              <a:rPr lang="th-TH" sz="3200" b="1" dirty="0">
                <a:solidFill>
                  <a:srgbClr val="FAFD00"/>
                </a:solidFill>
                <a:latin typeface="Times" charset="0"/>
              </a:rPr>
              <a:t>อนาธิปไตย-สมบูรณาญาสิทธิราชย์ </a:t>
            </a:r>
            <a:r>
              <a:rPr lang="en-US" sz="3200" b="1" dirty="0">
                <a:solidFill>
                  <a:srgbClr val="FAFD00"/>
                </a:solidFill>
                <a:latin typeface="Times" charset="0"/>
              </a:rPr>
              <a:t> 1000 B.C.</a:t>
            </a:r>
          </a:p>
          <a:p>
            <a:pPr>
              <a:defRPr/>
            </a:pPr>
            <a:endParaRPr lang="en-US" sz="3200" b="1" dirty="0">
              <a:solidFill>
                <a:schemeClr val="hlink"/>
              </a:solidFill>
              <a:latin typeface="Times" charset="0"/>
            </a:endParaRPr>
          </a:p>
          <a:p>
            <a:pPr>
              <a:defRPr/>
            </a:pPr>
            <a:r>
              <a:rPr lang="th-TH" sz="3200" b="1" dirty="0">
                <a:solidFill>
                  <a:schemeClr val="hlink"/>
                </a:solidFill>
                <a:latin typeface="Times" charset="0"/>
              </a:rPr>
              <a:t>เป็นเชลย </a:t>
            </a:r>
            <a:r>
              <a:rPr lang="en-US" sz="3200" b="1" dirty="0">
                <a:solidFill>
                  <a:schemeClr val="hlink"/>
                </a:solidFill>
                <a:latin typeface="Times" charset="0"/>
              </a:rPr>
              <a:t>– </a:t>
            </a:r>
            <a:r>
              <a:rPr lang="th-TH" sz="3200" b="1" dirty="0">
                <a:solidFill>
                  <a:schemeClr val="hlink"/>
                </a:solidFill>
                <a:latin typeface="Times" charset="0"/>
              </a:rPr>
              <a:t>ช่วงเงียบ</a:t>
            </a:r>
            <a:r>
              <a:rPr lang="en-US" sz="3200" b="1" dirty="0">
                <a:solidFill>
                  <a:schemeClr val="hlink"/>
                </a:solidFill>
                <a:latin typeface="Times" charset="0"/>
              </a:rPr>
              <a:t>    	  500 B.C.</a:t>
            </a:r>
            <a:endParaRPr lang="en-US" sz="3200" b="1" dirty="0">
              <a:solidFill>
                <a:srgbClr val="FAFD00"/>
              </a:solidFill>
              <a:latin typeface="Times" charset="0"/>
            </a:endParaRPr>
          </a:p>
          <a:p>
            <a:pPr algn="ctr">
              <a:defRPr/>
            </a:pPr>
            <a:endParaRPr lang="en-US" sz="3200" b="1" dirty="0">
              <a:solidFill>
                <a:srgbClr val="FAFD00"/>
              </a:solidFill>
              <a:latin typeface="Times" charset="0"/>
            </a:endParaRPr>
          </a:p>
        </p:txBody>
      </p:sp>
      <p:sp>
        <p:nvSpPr>
          <p:cNvPr id="118788" name="Rectangle 5"/>
          <p:cNvSpPr>
            <a:spLocks noChangeArrowheads="1"/>
          </p:cNvSpPr>
          <p:nvPr/>
        </p:nvSpPr>
        <p:spPr bwMode="auto">
          <a:xfrm>
            <a:off x="1490663" y="1074738"/>
            <a:ext cx="71120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68998" name="Oval 6"/>
          <p:cNvSpPr>
            <a:spLocks noChangeArrowheads="1"/>
          </p:cNvSpPr>
          <p:nvPr/>
        </p:nvSpPr>
        <p:spPr bwMode="auto">
          <a:xfrm>
            <a:off x="342900" y="4694238"/>
            <a:ext cx="8458200" cy="881062"/>
          </a:xfrm>
          <a:prstGeom prst="ellipse">
            <a:avLst/>
          </a:prstGeom>
          <a:noFill/>
          <a:ln w="5715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th-TH"/>
          </a:p>
        </p:txBody>
      </p:sp>
      <p:sp>
        <p:nvSpPr>
          <p:cNvPr id="468999" name="Rectangle 7"/>
          <p:cNvSpPr>
            <a:spLocks noChangeArrowheads="1"/>
          </p:cNvSpPr>
          <p:nvPr/>
        </p:nvSpPr>
        <p:spPr bwMode="auto">
          <a:xfrm>
            <a:off x="77343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18791" name="Text Box 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69003" name="Rectangle 1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56</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 fill="hold" grpId="0" nodeType="afterEffect">
                                  <p:stCondLst>
                                    <p:cond delay="0"/>
                                  </p:stCondLst>
                                  <p:childTnLst>
                                    <p:set>
                                      <p:cBhvr>
                                        <p:cTn id="6" dur="1" fill="hold">
                                          <p:stCondLst>
                                            <p:cond delay="0"/>
                                          </p:stCondLst>
                                        </p:cTn>
                                        <p:tgtEl>
                                          <p:spTgt spid="468996"/>
                                        </p:tgtEl>
                                        <p:attrNameLst>
                                          <p:attrName>style.visibility</p:attrName>
                                        </p:attrNameLst>
                                      </p:cBhvr>
                                      <p:to>
                                        <p:strVal val="visible"/>
                                      </p:to>
                                    </p:set>
                                    <p:anim calcmode="lin" valueType="num">
                                      <p:cBhvr>
                                        <p:cTn id="7" dur="500" fill="hold"/>
                                        <p:tgtEl>
                                          <p:spTgt spid="468996"/>
                                        </p:tgtEl>
                                        <p:attrNameLst>
                                          <p:attrName>ppt_x</p:attrName>
                                        </p:attrNameLst>
                                      </p:cBhvr>
                                      <p:tavLst>
                                        <p:tav tm="0">
                                          <p:val>
                                            <p:strVal val="#ppt_x"/>
                                          </p:val>
                                        </p:tav>
                                        <p:tav tm="100000">
                                          <p:val>
                                            <p:strVal val="#ppt_x"/>
                                          </p:val>
                                        </p:tav>
                                      </p:tavLst>
                                    </p:anim>
                                    <p:anim calcmode="lin" valueType="num">
                                      <p:cBhvr>
                                        <p:cTn id="8" dur="500" fill="hold"/>
                                        <p:tgtEl>
                                          <p:spTgt spid="468996"/>
                                        </p:tgtEl>
                                        <p:attrNameLst>
                                          <p:attrName>ppt_y</p:attrName>
                                        </p:attrNameLst>
                                      </p:cBhvr>
                                      <p:tavLst>
                                        <p:tav tm="0">
                                          <p:val>
                                            <p:strVal val="#ppt_y-#ppt_h/2"/>
                                          </p:val>
                                        </p:tav>
                                        <p:tav tm="100000">
                                          <p:val>
                                            <p:strVal val="#ppt_y"/>
                                          </p:val>
                                        </p:tav>
                                      </p:tavLst>
                                    </p:anim>
                                    <p:anim calcmode="lin" valueType="num">
                                      <p:cBhvr>
                                        <p:cTn id="9" dur="500" fill="hold"/>
                                        <p:tgtEl>
                                          <p:spTgt spid="468996"/>
                                        </p:tgtEl>
                                        <p:attrNameLst>
                                          <p:attrName>ppt_w</p:attrName>
                                        </p:attrNameLst>
                                      </p:cBhvr>
                                      <p:tavLst>
                                        <p:tav tm="0">
                                          <p:val>
                                            <p:strVal val="#ppt_w"/>
                                          </p:val>
                                        </p:tav>
                                        <p:tav tm="100000">
                                          <p:val>
                                            <p:strVal val="#ppt_w"/>
                                          </p:val>
                                        </p:tav>
                                      </p:tavLst>
                                    </p:anim>
                                    <p:anim calcmode="lin" valueType="num">
                                      <p:cBhvr>
                                        <p:cTn id="10" dur="500" fill="hold"/>
                                        <p:tgtEl>
                                          <p:spTgt spid="468996"/>
                                        </p:tgtEl>
                                        <p:attrNameLst>
                                          <p:attrName>ppt_h</p:attrName>
                                        </p:attrNameLst>
                                      </p:cBhvr>
                                      <p:tavLst>
                                        <p:tav tm="0">
                                          <p:val>
                                            <p:fltVal val="0"/>
                                          </p:val>
                                        </p:tav>
                                        <p:tav tm="100000">
                                          <p:val>
                                            <p:strVal val="#ppt_h"/>
                                          </p:val>
                                        </p:tav>
                                      </p:tavLst>
                                    </p:anim>
                                  </p:childTnLst>
                                </p:cTn>
                              </p:par>
                            </p:childTnLst>
                          </p:cTn>
                        </p:par>
                        <p:par>
                          <p:cTn id="11" fill="hold" nodeType="afterGroup">
                            <p:stCondLst>
                              <p:cond delay="500"/>
                            </p:stCondLst>
                            <p:childTnLst>
                              <p:par>
                                <p:cTn id="12" presetID="23" presetClass="entr" presetSubtype="528" fill="hold" grpId="0" nodeType="afterEffect">
                                  <p:stCondLst>
                                    <p:cond delay="500"/>
                                  </p:stCondLst>
                                  <p:childTnLst>
                                    <p:set>
                                      <p:cBhvr>
                                        <p:cTn id="13" dur="1" fill="hold">
                                          <p:stCondLst>
                                            <p:cond delay="0"/>
                                          </p:stCondLst>
                                        </p:cTn>
                                        <p:tgtEl>
                                          <p:spTgt spid="468998"/>
                                        </p:tgtEl>
                                        <p:attrNameLst>
                                          <p:attrName>style.visibility</p:attrName>
                                        </p:attrNameLst>
                                      </p:cBhvr>
                                      <p:to>
                                        <p:strVal val="visible"/>
                                      </p:to>
                                    </p:set>
                                    <p:anim calcmode="lin" valueType="num">
                                      <p:cBhvr>
                                        <p:cTn id="14" dur="500" fill="hold"/>
                                        <p:tgtEl>
                                          <p:spTgt spid="468998"/>
                                        </p:tgtEl>
                                        <p:attrNameLst>
                                          <p:attrName>ppt_w</p:attrName>
                                        </p:attrNameLst>
                                      </p:cBhvr>
                                      <p:tavLst>
                                        <p:tav tm="0">
                                          <p:val>
                                            <p:fltVal val="0"/>
                                          </p:val>
                                        </p:tav>
                                        <p:tav tm="100000">
                                          <p:val>
                                            <p:strVal val="#ppt_w"/>
                                          </p:val>
                                        </p:tav>
                                      </p:tavLst>
                                    </p:anim>
                                    <p:anim calcmode="lin" valueType="num">
                                      <p:cBhvr>
                                        <p:cTn id="15" dur="500" fill="hold"/>
                                        <p:tgtEl>
                                          <p:spTgt spid="468998"/>
                                        </p:tgtEl>
                                        <p:attrNameLst>
                                          <p:attrName>ppt_h</p:attrName>
                                        </p:attrNameLst>
                                      </p:cBhvr>
                                      <p:tavLst>
                                        <p:tav tm="0">
                                          <p:val>
                                            <p:fltVal val="0"/>
                                          </p:val>
                                        </p:tav>
                                        <p:tav tm="100000">
                                          <p:val>
                                            <p:strVal val="#ppt_h"/>
                                          </p:val>
                                        </p:tav>
                                      </p:tavLst>
                                    </p:anim>
                                    <p:anim calcmode="lin" valueType="num">
                                      <p:cBhvr>
                                        <p:cTn id="16" dur="500" fill="hold"/>
                                        <p:tgtEl>
                                          <p:spTgt spid="468998"/>
                                        </p:tgtEl>
                                        <p:attrNameLst>
                                          <p:attrName>ppt_x</p:attrName>
                                        </p:attrNameLst>
                                      </p:cBhvr>
                                      <p:tavLst>
                                        <p:tav tm="0">
                                          <p:val>
                                            <p:fltVal val="0.5"/>
                                          </p:val>
                                        </p:tav>
                                        <p:tav tm="100000">
                                          <p:val>
                                            <p:strVal val="#ppt_x"/>
                                          </p:val>
                                        </p:tav>
                                      </p:tavLst>
                                    </p:anim>
                                    <p:anim calcmode="lin" valueType="num">
                                      <p:cBhvr>
                                        <p:cTn id="17" dur="500" fill="hold"/>
                                        <p:tgtEl>
                                          <p:spTgt spid="46899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p:bldP spid="4689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th-TH"/>
          </a:p>
        </p:txBody>
      </p:sp>
      <p:grpSp>
        <p:nvGrpSpPr>
          <p:cNvPr id="10242" name="Group 56"/>
          <p:cNvGrpSpPr>
            <a:grpSpLocks/>
          </p:cNvGrpSpPr>
          <p:nvPr/>
        </p:nvGrpSpPr>
        <p:grpSpPr bwMode="auto">
          <a:xfrm>
            <a:off x="8018463" y="3429000"/>
            <a:ext cx="952500" cy="673100"/>
            <a:chOff x="5051" y="2160"/>
            <a:chExt cx="600" cy="424"/>
          </a:xfrm>
        </p:grpSpPr>
        <p:sp>
          <p:nvSpPr>
            <p:cNvPr id="10284"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285"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0286" name="Freeform 8"/>
            <p:cNvSpPr>
              <a:spLocks/>
            </p:cNvSpPr>
            <p:nvPr/>
          </p:nvSpPr>
          <p:spPr bwMode="auto">
            <a:xfrm>
              <a:off x="5414" y="2231"/>
              <a:ext cx="148" cy="76"/>
            </a:xfrm>
            <a:custGeom>
              <a:avLst/>
              <a:gdLst>
                <a:gd name="T0" fmla="*/ 6925 w 129"/>
                <a:gd name="T1" fmla="*/ 16092564 h 49"/>
                <a:gd name="T2" fmla="*/ 0 w 129"/>
                <a:gd name="T3" fmla="*/ 16092564 h 49"/>
                <a:gd name="T4" fmla="*/ 0 w 129"/>
                <a:gd name="T5" fmla="*/ 0 h 49"/>
                <a:gd name="T6" fmla="*/ 6925 w 129"/>
                <a:gd name="T7" fmla="*/ 160925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0287"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0288"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0289"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th-TH"/>
            </a:p>
          </p:txBody>
        </p:sp>
        <p:sp>
          <p:nvSpPr>
            <p:cNvPr id="10290"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0291"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92"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0293" name="Rectangle 15"/>
            <p:cNvSpPr>
              <a:spLocks noChangeArrowheads="1"/>
            </p:cNvSpPr>
            <p:nvPr/>
          </p:nvSpPr>
          <p:spPr bwMode="auto">
            <a:xfrm>
              <a:off x="5073" y="2160"/>
              <a:ext cx="23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โยชูวา</a:t>
              </a:r>
              <a:endParaRPr lang="en-US" sz="900" b="1">
                <a:solidFill>
                  <a:srgbClr val="000000"/>
                </a:solidFill>
                <a:latin typeface="Chicago" charset="0"/>
              </a:endParaRPr>
            </a:p>
          </p:txBody>
        </p:sp>
        <p:sp>
          <p:nvSpPr>
            <p:cNvPr id="10294" name="Rectangle 16"/>
            <p:cNvSpPr>
              <a:spLocks noChangeArrowheads="1"/>
            </p:cNvSpPr>
            <p:nvPr/>
          </p:nvSpPr>
          <p:spPr bwMode="auto">
            <a:xfrm>
              <a:off x="5114" y="2296"/>
              <a:ext cx="49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Helvetica" charset="0"/>
                </a:rPr>
                <a:t>เมืองเยริโค</a:t>
              </a:r>
              <a:r>
                <a:rPr lang="en-US" sz="900" b="1">
                  <a:solidFill>
                    <a:srgbClr val="000000"/>
                  </a:solidFill>
                  <a:latin typeface="Helvetica" charset="0"/>
                </a:rPr>
                <a:t>/</a:t>
              </a:r>
              <a:r>
                <a:rPr lang="th-TH" sz="900" b="1">
                  <a:solidFill>
                    <a:srgbClr val="000000"/>
                  </a:solidFill>
                  <a:latin typeface="Helvetica" charset="0"/>
                </a:rPr>
                <a:t>เมืองอัย</a:t>
              </a:r>
              <a:endParaRPr lang="en-US" sz="900" b="1">
                <a:solidFill>
                  <a:srgbClr val="000000"/>
                </a:solidFill>
                <a:latin typeface="Helvetica" charset="0"/>
              </a:endParaRPr>
            </a:p>
          </p:txBody>
        </p:sp>
        <p:sp>
          <p:nvSpPr>
            <p:cNvPr id="10295" name="Rectangle 17"/>
            <p:cNvSpPr>
              <a:spLocks noChangeArrowheads="1"/>
            </p:cNvSpPr>
            <p:nvPr/>
          </p:nvSpPr>
          <p:spPr bwMode="auto">
            <a:xfrm>
              <a:off x="5062" y="2416"/>
              <a:ext cx="42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Helvetica" charset="0"/>
                </a:rPr>
                <a:t>การแบ่งดินแดน</a:t>
              </a:r>
              <a:endParaRPr lang="en-US" sz="900" b="1">
                <a:solidFill>
                  <a:srgbClr val="000000"/>
                </a:solidFill>
                <a:latin typeface="Helvetica" charset="0"/>
              </a:endParaRPr>
            </a:p>
          </p:txBody>
        </p:sp>
      </p:grpSp>
      <p:grpSp>
        <p:nvGrpSpPr>
          <p:cNvPr id="10243" name="Group 18"/>
          <p:cNvGrpSpPr>
            <a:grpSpLocks/>
          </p:cNvGrpSpPr>
          <p:nvPr/>
        </p:nvGrpSpPr>
        <p:grpSpPr bwMode="auto">
          <a:xfrm>
            <a:off x="5473700" y="2120900"/>
            <a:ext cx="558800" cy="3644900"/>
            <a:chOff x="3448" y="1336"/>
            <a:chExt cx="352" cy="2296"/>
          </a:xfrm>
        </p:grpSpPr>
        <p:grpSp>
          <p:nvGrpSpPr>
            <p:cNvPr id="10280" name="Group 19" descr="Large confetti"/>
            <p:cNvGrpSpPr>
              <a:grpSpLocks/>
            </p:cNvGrpSpPr>
            <p:nvPr/>
          </p:nvGrpSpPr>
          <p:grpSpPr bwMode="auto">
            <a:xfrm>
              <a:off x="3656" y="1336"/>
              <a:ext cx="144" cy="1416"/>
              <a:chOff x="3656" y="1336"/>
              <a:chExt cx="144" cy="1416"/>
            </a:xfrm>
          </p:grpSpPr>
          <p:sp>
            <p:nvSpPr>
              <p:cNvPr id="52840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52840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528406"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grpSp>
        <p:nvGrpSpPr>
          <p:cNvPr id="10244" name="Group 23"/>
          <p:cNvGrpSpPr>
            <a:grpSpLocks/>
          </p:cNvGrpSpPr>
          <p:nvPr/>
        </p:nvGrpSpPr>
        <p:grpSpPr bwMode="auto">
          <a:xfrm>
            <a:off x="3073400" y="1079500"/>
            <a:ext cx="2317750" cy="4584700"/>
            <a:chOff x="1936" y="680"/>
            <a:chExt cx="1460" cy="2888"/>
          </a:xfrm>
        </p:grpSpPr>
        <p:sp>
          <p:nvSpPr>
            <p:cNvPr id="528408"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sp>
          <p:nvSpPr>
            <p:cNvPr id="528409"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p>
          </p:txBody>
        </p:sp>
      </p:grpSp>
      <p:sp>
        <p:nvSpPr>
          <p:cNvPr id="528410" name="Text Box 26"/>
          <p:cNvSpPr txBox="1">
            <a:spLocks noChangeArrowheads="1"/>
          </p:cNvSpPr>
          <p:nvPr/>
        </p:nvSpPr>
        <p:spPr bwMode="auto">
          <a:xfrm>
            <a:off x="5664200" y="1574800"/>
            <a:ext cx="1612900"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200" i="1">
                <a:solidFill>
                  <a:srgbClr val="00FF00"/>
                </a:solidFill>
                <a:latin typeface="Comic Sans MS" charset="0"/>
              </a:rPr>
              <a:t>ทะเลกาลิลี</a:t>
            </a:r>
            <a:endParaRPr lang="en-US" sz="1200" i="1">
              <a:solidFill>
                <a:srgbClr val="00FF00"/>
              </a:solidFill>
              <a:latin typeface="Comic Sans MS" charset="0"/>
            </a:endParaRPr>
          </a:p>
        </p:txBody>
      </p:sp>
      <p:sp>
        <p:nvSpPr>
          <p:cNvPr id="528411"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a:solidFill>
                  <a:srgbClr val="00FF00"/>
                </a:solidFill>
                <a:latin typeface="Comic Sans MS" charset="0"/>
              </a:rPr>
              <a:t>ภูเขากิลโบอา</a:t>
            </a:r>
            <a:endParaRPr lang="en-US" sz="1600" i="1">
              <a:solidFill>
                <a:srgbClr val="00FF00"/>
              </a:solidFill>
              <a:latin typeface="Comic Sans MS" charset="0"/>
            </a:endParaRPr>
          </a:p>
        </p:txBody>
      </p:sp>
      <p:sp>
        <p:nvSpPr>
          <p:cNvPr id="528412"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a:solidFill>
                  <a:srgbClr val="00FF00"/>
                </a:solidFill>
                <a:latin typeface="Comic Sans MS" charset="0"/>
              </a:rPr>
              <a:t>เฮโบรน</a:t>
            </a:r>
            <a:endParaRPr lang="en-US" sz="1600" i="1">
              <a:solidFill>
                <a:srgbClr val="00FF00"/>
              </a:solidFill>
              <a:latin typeface="Comic Sans MS" charset="0"/>
            </a:endParaRPr>
          </a:p>
        </p:txBody>
      </p:sp>
      <p:sp>
        <p:nvSpPr>
          <p:cNvPr id="528413" name="Text Box 29"/>
          <p:cNvSpPr txBox="1">
            <a:spLocks noChangeArrowheads="1"/>
          </p:cNvSpPr>
          <p:nvPr/>
        </p:nvSpPr>
        <p:spPr bwMode="auto">
          <a:xfrm rot="-5286213">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FF3300"/>
                </a:solidFill>
                <a:latin typeface="Comic Sans MS" charset="0"/>
              </a:rPr>
              <a:t>อาเชอร์</a:t>
            </a:r>
            <a:endParaRPr lang="en-US" sz="1600" b="1">
              <a:solidFill>
                <a:srgbClr val="FF3300"/>
              </a:solidFill>
              <a:latin typeface="Comic Sans MS" charset="0"/>
            </a:endParaRPr>
          </a:p>
        </p:txBody>
      </p:sp>
      <p:sp>
        <p:nvSpPr>
          <p:cNvPr id="528414" name="Text Box 30"/>
          <p:cNvSpPr txBox="1">
            <a:spLocks noChangeArrowheads="1"/>
          </p:cNvSpPr>
          <p:nvPr/>
        </p:nvSpPr>
        <p:spPr bwMode="auto">
          <a:xfrm rot="-84466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อิสสาคาร์</a:t>
            </a:r>
            <a:endParaRPr lang="en-US" sz="1600" b="1">
              <a:solidFill>
                <a:schemeClr val="tx1"/>
              </a:solidFill>
              <a:latin typeface="Comic Sans MS" charset="0"/>
            </a:endParaRPr>
          </a:p>
        </p:txBody>
      </p:sp>
      <p:sp>
        <p:nvSpPr>
          <p:cNvPr id="528415"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0FF00"/>
                </a:solidFill>
                <a:latin typeface="Comic Sans MS" charset="0"/>
              </a:rPr>
              <a:t>มนัสเสห์</a:t>
            </a:r>
            <a:endParaRPr lang="en-US" sz="1600" b="1">
              <a:solidFill>
                <a:srgbClr val="00FF00"/>
              </a:solidFill>
              <a:latin typeface="Comic Sans MS" charset="0"/>
            </a:endParaRPr>
          </a:p>
        </p:txBody>
      </p:sp>
      <p:sp>
        <p:nvSpPr>
          <p:cNvPr id="528416"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FFFF00"/>
                </a:solidFill>
                <a:latin typeface="Comic Sans MS" charset="0"/>
              </a:rPr>
              <a:t>กาด</a:t>
            </a:r>
            <a:endParaRPr lang="en-US" sz="1600" b="1">
              <a:solidFill>
                <a:srgbClr val="FFFF00"/>
              </a:solidFill>
              <a:latin typeface="Comic Sans MS" charset="0"/>
            </a:endParaRPr>
          </a:p>
        </p:txBody>
      </p:sp>
      <p:sp>
        <p:nvSpPr>
          <p:cNvPr id="528417" name="Text Box 33"/>
          <p:cNvSpPr txBox="1">
            <a:spLocks noChangeArrowheads="1"/>
          </p:cNvSpPr>
          <p:nvPr/>
        </p:nvSpPr>
        <p:spPr bwMode="auto">
          <a:xfrm rot="-222504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FF00FF"/>
                </a:solidFill>
                <a:latin typeface="Comic Sans MS" charset="0"/>
              </a:rPr>
              <a:t>เอฟราอิม</a:t>
            </a:r>
            <a:endParaRPr lang="en-US" sz="1600" b="1">
              <a:solidFill>
                <a:srgbClr val="FF00FF"/>
              </a:solidFill>
              <a:latin typeface="Comic Sans MS" charset="0"/>
            </a:endParaRPr>
          </a:p>
        </p:txBody>
      </p:sp>
      <p:sp>
        <p:nvSpPr>
          <p:cNvPr id="528418"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FFFF00"/>
                </a:solidFill>
                <a:latin typeface="Comic Sans MS" charset="0"/>
              </a:rPr>
              <a:t>เบนยามิน</a:t>
            </a:r>
            <a:endParaRPr lang="en-US" sz="1600" b="1">
              <a:solidFill>
                <a:srgbClr val="FFFF00"/>
              </a:solidFill>
              <a:latin typeface="Comic Sans MS" charset="0"/>
            </a:endParaRPr>
          </a:p>
        </p:txBody>
      </p:sp>
      <p:sp>
        <p:nvSpPr>
          <p:cNvPr id="528419"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FF3300"/>
                </a:solidFill>
                <a:latin typeface="Comic Sans MS" charset="0"/>
              </a:rPr>
              <a:t>รูเบน</a:t>
            </a:r>
            <a:endParaRPr lang="en-US" sz="1600" b="1">
              <a:solidFill>
                <a:srgbClr val="FF3300"/>
              </a:solidFill>
              <a:latin typeface="Comic Sans MS" charset="0"/>
            </a:endParaRPr>
          </a:p>
        </p:txBody>
      </p:sp>
      <p:sp>
        <p:nvSpPr>
          <p:cNvPr id="528420" name="Text Box 36"/>
          <p:cNvSpPr txBox="1">
            <a:spLocks noChangeArrowheads="1"/>
          </p:cNvSpPr>
          <p:nvPr/>
        </p:nvSpPr>
        <p:spPr bwMode="auto">
          <a:xfrm rot="-325464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FF3300"/>
                </a:solidFill>
                <a:latin typeface="Comic Sans MS" charset="0"/>
              </a:rPr>
              <a:t>ดาน</a:t>
            </a:r>
            <a:endParaRPr lang="en-US" sz="1600" b="1">
              <a:solidFill>
                <a:srgbClr val="FF3300"/>
              </a:solidFill>
              <a:latin typeface="Comic Sans MS" charset="0"/>
            </a:endParaRPr>
          </a:p>
        </p:txBody>
      </p:sp>
      <p:sp>
        <p:nvSpPr>
          <p:cNvPr id="528421" name="Text Box 37"/>
          <p:cNvSpPr txBox="1">
            <a:spLocks noChangeArrowheads="1"/>
          </p:cNvSpPr>
          <p:nvPr/>
        </p:nvSpPr>
        <p:spPr bwMode="auto">
          <a:xfrm rot="-2428638">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ยูดาห์</a:t>
            </a:r>
            <a:endParaRPr lang="en-US" sz="1600" b="1">
              <a:solidFill>
                <a:schemeClr val="tx1"/>
              </a:solidFill>
              <a:latin typeface="Comic Sans MS" charset="0"/>
            </a:endParaRPr>
          </a:p>
        </p:txBody>
      </p:sp>
      <p:sp>
        <p:nvSpPr>
          <p:cNvPr id="528422"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0FF00"/>
                </a:solidFill>
                <a:latin typeface="Comic Sans MS" charset="0"/>
              </a:rPr>
              <a:t>สิเมโอน</a:t>
            </a:r>
            <a:r>
              <a:rPr lang="en-US" sz="1600" b="1">
                <a:solidFill>
                  <a:srgbClr val="00FF00"/>
                </a:solidFill>
                <a:latin typeface="Comic Sans MS" charset="0"/>
              </a:rPr>
              <a:t>..</a:t>
            </a:r>
          </a:p>
        </p:txBody>
      </p:sp>
      <p:sp>
        <p:nvSpPr>
          <p:cNvPr id="528423" name="Text Box 39"/>
          <p:cNvSpPr txBox="1">
            <a:spLocks noChangeArrowheads="1"/>
          </p:cNvSpPr>
          <p:nvPr/>
        </p:nvSpPr>
        <p:spPr bwMode="auto">
          <a:xfrm rot="-1471107">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0FF00"/>
                </a:solidFill>
                <a:latin typeface="Comic Sans MS" charset="0"/>
              </a:rPr>
              <a:t>มนัสเสห์</a:t>
            </a:r>
            <a:endParaRPr lang="en-US" sz="1600" b="1">
              <a:solidFill>
                <a:srgbClr val="00FF00"/>
              </a:solidFill>
              <a:latin typeface="Comic Sans MS" charset="0"/>
            </a:endParaRPr>
          </a:p>
        </p:txBody>
      </p:sp>
      <p:sp>
        <p:nvSpPr>
          <p:cNvPr id="528424" name="Text Box 40"/>
          <p:cNvSpPr txBox="1">
            <a:spLocks noChangeArrowheads="1"/>
          </p:cNvSpPr>
          <p:nvPr/>
        </p:nvSpPr>
        <p:spPr bwMode="auto">
          <a:xfrm rot="-4430452">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FFFF00"/>
                </a:solidFill>
                <a:latin typeface="Comic Sans MS" charset="0"/>
              </a:rPr>
              <a:t>นัฟทาลี</a:t>
            </a:r>
            <a:endParaRPr lang="en-US" sz="1600" b="1">
              <a:solidFill>
                <a:srgbClr val="FFFF00"/>
              </a:solidFill>
              <a:latin typeface="Comic Sans MS" charset="0"/>
            </a:endParaRPr>
          </a:p>
        </p:txBody>
      </p:sp>
      <p:sp>
        <p:nvSpPr>
          <p:cNvPr id="528425" name="Text Box 41"/>
          <p:cNvSpPr txBox="1">
            <a:spLocks noChangeArrowheads="1"/>
          </p:cNvSpPr>
          <p:nvPr/>
        </p:nvSpPr>
        <p:spPr bwMode="auto">
          <a:xfrm rot="-5105054">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FF00FF"/>
                </a:solidFill>
                <a:latin typeface="Comic Sans MS" charset="0"/>
              </a:rPr>
              <a:t>เศบูลุน</a:t>
            </a:r>
            <a:endParaRPr lang="en-US" sz="1600" b="1">
              <a:solidFill>
                <a:srgbClr val="FF00FF"/>
              </a:solidFill>
              <a:latin typeface="Comic Sans MS" charset="0"/>
            </a:endParaRPr>
          </a:p>
        </p:txBody>
      </p:sp>
      <p:sp>
        <p:nvSpPr>
          <p:cNvPr id="528426" name="Text Box 42"/>
          <p:cNvSpPr txBox="1">
            <a:spLocks noChangeArrowheads="1"/>
          </p:cNvSpPr>
          <p:nvPr/>
        </p:nvSpPr>
        <p:spPr bwMode="auto">
          <a:xfrm>
            <a:off x="4030663" y="234632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i="1">
                <a:solidFill>
                  <a:srgbClr val="FFFF00"/>
                </a:solidFill>
                <a:latin typeface="Comic Sans MS" charset="0"/>
              </a:rPr>
              <a:t>ภูเขาคารเมล</a:t>
            </a:r>
            <a:endParaRPr lang="en-US" sz="1600" b="1" i="1">
              <a:solidFill>
                <a:srgbClr val="FFFF00"/>
              </a:solidFill>
              <a:latin typeface="Comic Sans MS" charset="0"/>
            </a:endParaRPr>
          </a:p>
        </p:txBody>
      </p:sp>
      <p:sp>
        <p:nvSpPr>
          <p:cNvPr id="528427"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a:solidFill>
                  <a:srgbClr val="00FF00"/>
                </a:solidFill>
                <a:latin typeface="Comic Sans MS" charset="0"/>
              </a:rPr>
              <a:t>ภูเขาทาโบร์</a:t>
            </a:r>
            <a:endParaRPr lang="en-US" sz="1600" i="1">
              <a:solidFill>
                <a:srgbClr val="00FF00"/>
              </a:solidFill>
              <a:latin typeface="Comic Sans MS" charset="0"/>
            </a:endParaRPr>
          </a:p>
        </p:txBody>
      </p:sp>
      <p:sp>
        <p:nvSpPr>
          <p:cNvPr id="528428"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a:solidFill>
                  <a:srgbClr val="00FF00"/>
                </a:solidFill>
                <a:latin typeface="Comic Sans MS" charset="0"/>
              </a:rPr>
              <a:t>ทะเลตาย</a:t>
            </a:r>
            <a:endParaRPr lang="en-US" sz="1600" i="1">
              <a:solidFill>
                <a:srgbClr val="00FF00"/>
              </a:solidFill>
              <a:latin typeface="Comic Sans MS" charset="0"/>
            </a:endParaRPr>
          </a:p>
        </p:txBody>
      </p:sp>
      <p:sp>
        <p:nvSpPr>
          <p:cNvPr id="528429" name="Text Box 45"/>
          <p:cNvSpPr txBox="1">
            <a:spLocks noChangeArrowheads="1"/>
          </p:cNvSpPr>
          <p:nvPr/>
        </p:nvSpPr>
        <p:spPr bwMode="auto">
          <a:xfrm>
            <a:off x="3009900" y="1393825"/>
            <a:ext cx="1612900" cy="4619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2400" b="1" i="1">
                <a:solidFill>
                  <a:srgbClr val="00FF00"/>
                </a:solidFill>
                <a:latin typeface="Comic Sans MS" charset="0"/>
              </a:rPr>
              <a:t>ทะเลใหญ่</a:t>
            </a:r>
            <a:endParaRPr lang="en-US" sz="2400" b="1" i="1">
              <a:solidFill>
                <a:srgbClr val="00FF00"/>
              </a:solidFill>
              <a:latin typeface="Comic Sans MS" charset="0"/>
            </a:endParaRPr>
          </a:p>
        </p:txBody>
      </p:sp>
      <p:sp>
        <p:nvSpPr>
          <p:cNvPr id="528430"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8431"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8432"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8433"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28434" name="Text Box 50"/>
          <p:cNvSpPr txBox="1">
            <a:spLocks noChangeArrowheads="1"/>
          </p:cNvSpPr>
          <p:nvPr/>
        </p:nvSpPr>
        <p:spPr bwMode="auto">
          <a:xfrm rot="21562799">
            <a:off x="6815138" y="5556250"/>
            <a:ext cx="1328737" cy="5413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90000"/>
              </a:lnSpc>
              <a:spcBef>
                <a:spcPct val="50000"/>
              </a:spcBef>
              <a:defRPr/>
            </a:pPr>
            <a:r>
              <a:rPr lang="th-TH" sz="1600" b="1" i="1">
                <a:solidFill>
                  <a:srgbClr val="FFFF00"/>
                </a:solidFill>
                <a:latin typeface="Comic Sans MS" charset="0"/>
              </a:rPr>
              <a:t>เลวี</a:t>
            </a:r>
            <a:r>
              <a:rPr lang="en-US" sz="1600" b="1" i="1">
                <a:solidFill>
                  <a:srgbClr val="FFFF00"/>
                </a:solidFill>
                <a:latin typeface="Comic Sans MS" charset="0"/>
              </a:rPr>
              <a:t>: </a:t>
            </a:r>
            <a:r>
              <a:rPr lang="th-TH" sz="1600" b="1" i="1">
                <a:solidFill>
                  <a:srgbClr val="FFFF00"/>
                </a:solidFill>
                <a:latin typeface="Comic Sans MS" charset="0"/>
              </a:rPr>
              <a:t>อาศัยอยู่ในเมือง</a:t>
            </a:r>
            <a:endParaRPr lang="en-US" sz="1600" b="1" i="1">
              <a:solidFill>
                <a:srgbClr val="FFFF00"/>
              </a:solidFill>
              <a:latin typeface="Comic Sans MS" charset="0"/>
            </a:endParaRPr>
          </a:p>
        </p:txBody>
      </p:sp>
      <p:sp>
        <p:nvSpPr>
          <p:cNvPr id="528435" name="Text Box 51"/>
          <p:cNvSpPr txBox="1">
            <a:spLocks noChangeArrowheads="1"/>
          </p:cNvSpPr>
          <p:nvPr/>
        </p:nvSpPr>
        <p:spPr bwMode="auto">
          <a:xfrm>
            <a:off x="584200" y="2514600"/>
            <a:ext cx="2387600" cy="20621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200" b="1" i="1">
                <a:solidFill>
                  <a:srgbClr val="FFFF00"/>
                </a:solidFill>
                <a:latin typeface="Comic Sans MS" charset="0"/>
              </a:rPr>
              <a:t>“</a:t>
            </a:r>
            <a:r>
              <a:rPr lang="th-TH" altLang="ja-JP" sz="3200" b="1" i="1">
                <a:solidFill>
                  <a:srgbClr val="FFFF00"/>
                </a:solidFill>
                <a:latin typeface="Comic Sans MS" charset="0"/>
              </a:rPr>
              <a:t>ต่างก็ทำตาม</a:t>
            </a:r>
          </a:p>
          <a:p>
            <a:pPr algn="r">
              <a:spcBef>
                <a:spcPct val="50000"/>
              </a:spcBef>
              <a:defRPr/>
            </a:pPr>
            <a:r>
              <a:rPr lang="th-TH" altLang="ja-JP" sz="3200" b="1" i="1">
                <a:solidFill>
                  <a:srgbClr val="FFFF00"/>
                </a:solidFill>
                <a:latin typeface="Comic Sans MS" charset="0"/>
              </a:rPr>
              <a:t>ที่ตนเอง</a:t>
            </a:r>
          </a:p>
          <a:p>
            <a:pPr algn="r">
              <a:spcBef>
                <a:spcPct val="50000"/>
              </a:spcBef>
              <a:defRPr/>
            </a:pPr>
            <a:r>
              <a:rPr lang="th-TH" altLang="ja-JP" sz="3200" b="1" i="1">
                <a:solidFill>
                  <a:srgbClr val="FFFF00"/>
                </a:solidFill>
                <a:latin typeface="Comic Sans MS" charset="0"/>
              </a:rPr>
              <a:t>เห็นชอบ</a:t>
            </a:r>
            <a:r>
              <a:rPr lang="ja-JP" altLang="en-US" sz="3200" b="1" i="1">
                <a:solidFill>
                  <a:srgbClr val="FFFF00"/>
                </a:solidFill>
                <a:latin typeface="Comic Sans MS" charset="0"/>
              </a:rPr>
              <a:t>”</a:t>
            </a:r>
            <a:endParaRPr lang="en-US" sz="3200" b="1" i="1">
              <a:solidFill>
                <a:srgbClr val="FFFF00"/>
              </a:solidFill>
              <a:latin typeface="Comic Sans MS" charset="0"/>
            </a:endParaRPr>
          </a:p>
        </p:txBody>
      </p:sp>
      <p:sp>
        <p:nvSpPr>
          <p:cNvPr id="528436" name="Rectangle 52"/>
          <p:cNvSpPr>
            <a:spLocks noChangeArrowheads="1"/>
          </p:cNvSpPr>
          <p:nvPr/>
        </p:nvSpPr>
        <p:spPr bwMode="auto">
          <a:xfrm>
            <a:off x="77851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528438" name="Text Box 54"/>
          <p:cNvSpPr txBox="1">
            <a:spLocks noChangeArrowheads="1"/>
          </p:cNvSpPr>
          <p:nvPr/>
        </p:nvSpPr>
        <p:spPr bwMode="auto">
          <a:xfrm>
            <a:off x="1774825" y="-12700"/>
            <a:ext cx="5534025" cy="3381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วนฉ</a:t>
            </a:r>
            <a:r>
              <a:rPr lang="da-DK" sz="1600" b="1">
                <a:solidFill>
                  <a:schemeClr val="tx1"/>
                </a:solidFill>
                <a:latin typeface="Comic Sans MS" charset="0"/>
              </a:rPr>
              <a:t> 17:6; 21:25</a:t>
            </a:r>
            <a:endParaRPr lang="en-US" sz="1600" b="1">
              <a:solidFill>
                <a:schemeClr val="tx1"/>
              </a:solidFill>
              <a:latin typeface="Comic Sans MS" charset="0"/>
            </a:endParaRPr>
          </a:p>
        </p:txBody>
      </p:sp>
      <p:sp>
        <p:nvSpPr>
          <p:cNvPr id="528455" name="Rectangle 7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04</a:t>
            </a:r>
          </a:p>
        </p:txBody>
      </p:sp>
      <p:sp>
        <p:nvSpPr>
          <p:cNvPr id="10274" name="Text Box 73"/>
          <p:cNvSpPr txBox="1">
            <a:spLocks noChangeArrowheads="1"/>
          </p:cNvSpPr>
          <p:nvPr/>
        </p:nvSpPr>
        <p:spPr bwMode="auto">
          <a:xfrm>
            <a:off x="8655050"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grpSp>
        <p:nvGrpSpPr>
          <p:cNvPr id="10275"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28435"/>
                                        </p:tgtEl>
                                        <p:attrNameLst>
                                          <p:attrName>style.visibility</p:attrName>
                                        </p:attrNameLst>
                                      </p:cBhvr>
                                      <p:to>
                                        <p:strVal val="visible"/>
                                      </p:to>
                                    </p:set>
                                    <p:anim calcmode="lin" valueType="num">
                                      <p:cBhvr>
                                        <p:cTn id="7" dur="500" fill="hold"/>
                                        <p:tgtEl>
                                          <p:spTgt spid="528435"/>
                                        </p:tgtEl>
                                        <p:attrNameLst>
                                          <p:attrName>ppt_x</p:attrName>
                                        </p:attrNameLst>
                                      </p:cBhvr>
                                      <p:tavLst>
                                        <p:tav tm="0">
                                          <p:val>
                                            <p:strVal val="#ppt_x-#ppt_w/2"/>
                                          </p:val>
                                        </p:tav>
                                        <p:tav tm="100000">
                                          <p:val>
                                            <p:strVal val="#ppt_x"/>
                                          </p:val>
                                        </p:tav>
                                      </p:tavLst>
                                    </p:anim>
                                    <p:anim calcmode="lin" valueType="num">
                                      <p:cBhvr>
                                        <p:cTn id="8" dur="500" fill="hold"/>
                                        <p:tgtEl>
                                          <p:spTgt spid="528435"/>
                                        </p:tgtEl>
                                        <p:attrNameLst>
                                          <p:attrName>ppt_y</p:attrName>
                                        </p:attrNameLst>
                                      </p:cBhvr>
                                      <p:tavLst>
                                        <p:tav tm="0">
                                          <p:val>
                                            <p:strVal val="#ppt_y"/>
                                          </p:val>
                                        </p:tav>
                                        <p:tav tm="100000">
                                          <p:val>
                                            <p:strVal val="#ppt_y"/>
                                          </p:val>
                                        </p:tav>
                                      </p:tavLst>
                                    </p:anim>
                                    <p:anim calcmode="lin" valueType="num">
                                      <p:cBhvr>
                                        <p:cTn id="9" dur="500" fill="hold"/>
                                        <p:tgtEl>
                                          <p:spTgt spid="528435"/>
                                        </p:tgtEl>
                                        <p:attrNameLst>
                                          <p:attrName>ppt_w</p:attrName>
                                        </p:attrNameLst>
                                      </p:cBhvr>
                                      <p:tavLst>
                                        <p:tav tm="0">
                                          <p:val>
                                            <p:fltVal val="0"/>
                                          </p:val>
                                        </p:tav>
                                        <p:tav tm="100000">
                                          <p:val>
                                            <p:strVal val="#ppt_w"/>
                                          </p:val>
                                        </p:tav>
                                      </p:tavLst>
                                    </p:anim>
                                    <p:anim calcmode="lin" valueType="num">
                                      <p:cBhvr>
                                        <p:cTn id="10" dur="500" fill="hold"/>
                                        <p:tgtEl>
                                          <p:spTgt spid="528435"/>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100"/>
                                  </p:stCondLst>
                                  <p:childTnLst>
                                    <p:set>
                                      <p:cBhvr>
                                        <p:cTn id="13" dur="1" fill="hold">
                                          <p:stCondLst>
                                            <p:cond delay="0"/>
                                          </p:stCondLst>
                                        </p:cTn>
                                        <p:tgtEl>
                                          <p:spTgt spid="528413"/>
                                        </p:tgtEl>
                                        <p:attrNameLst>
                                          <p:attrName>style.visibility</p:attrName>
                                        </p:attrNameLst>
                                      </p:cBhvr>
                                      <p:to>
                                        <p:strVal val="visible"/>
                                      </p:to>
                                    </p:set>
                                    <p:anim calcmode="lin" valueType="num">
                                      <p:cBhvr>
                                        <p:cTn id="14" dur="500" fill="hold"/>
                                        <p:tgtEl>
                                          <p:spTgt spid="528413"/>
                                        </p:tgtEl>
                                        <p:attrNameLst>
                                          <p:attrName>ppt_w</p:attrName>
                                        </p:attrNameLst>
                                      </p:cBhvr>
                                      <p:tavLst>
                                        <p:tav tm="0">
                                          <p:val>
                                            <p:strVal val="2/3*#ppt_w"/>
                                          </p:val>
                                        </p:tav>
                                        <p:tav tm="100000">
                                          <p:val>
                                            <p:strVal val="#ppt_w"/>
                                          </p:val>
                                        </p:tav>
                                      </p:tavLst>
                                    </p:anim>
                                    <p:anim calcmode="lin" valueType="num">
                                      <p:cBhvr>
                                        <p:cTn id="15" dur="500" fill="hold"/>
                                        <p:tgtEl>
                                          <p:spTgt spid="528413"/>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100"/>
                            </p:stCondLst>
                            <p:childTnLst>
                              <p:par>
                                <p:cTn id="17" presetID="23" presetClass="entr" presetSubtype="272" fill="hold" grpId="0" nodeType="afterEffect">
                                  <p:stCondLst>
                                    <p:cond delay="100"/>
                                  </p:stCondLst>
                                  <p:childTnLst>
                                    <p:set>
                                      <p:cBhvr>
                                        <p:cTn id="18" dur="1" fill="hold">
                                          <p:stCondLst>
                                            <p:cond delay="0"/>
                                          </p:stCondLst>
                                        </p:cTn>
                                        <p:tgtEl>
                                          <p:spTgt spid="528425"/>
                                        </p:tgtEl>
                                        <p:attrNameLst>
                                          <p:attrName>style.visibility</p:attrName>
                                        </p:attrNameLst>
                                      </p:cBhvr>
                                      <p:to>
                                        <p:strVal val="visible"/>
                                      </p:to>
                                    </p:set>
                                    <p:anim calcmode="lin" valueType="num">
                                      <p:cBhvr>
                                        <p:cTn id="19" dur="500" fill="hold"/>
                                        <p:tgtEl>
                                          <p:spTgt spid="528425"/>
                                        </p:tgtEl>
                                        <p:attrNameLst>
                                          <p:attrName>ppt_w</p:attrName>
                                        </p:attrNameLst>
                                      </p:cBhvr>
                                      <p:tavLst>
                                        <p:tav tm="0">
                                          <p:val>
                                            <p:strVal val="2/3*#ppt_w"/>
                                          </p:val>
                                        </p:tav>
                                        <p:tav tm="100000">
                                          <p:val>
                                            <p:strVal val="#ppt_w"/>
                                          </p:val>
                                        </p:tav>
                                      </p:tavLst>
                                    </p:anim>
                                    <p:anim calcmode="lin" valueType="num">
                                      <p:cBhvr>
                                        <p:cTn id="20" dur="500" fill="hold"/>
                                        <p:tgtEl>
                                          <p:spTgt spid="528425"/>
                                        </p:tgtEl>
                                        <p:attrNameLst>
                                          <p:attrName>ppt_h</p:attrName>
                                        </p:attrNameLst>
                                      </p:cBhvr>
                                      <p:tavLst>
                                        <p:tav tm="0">
                                          <p:val>
                                            <p:strVal val="2/3*#ppt_h"/>
                                          </p:val>
                                        </p:tav>
                                        <p:tav tm="100000">
                                          <p:val>
                                            <p:strVal val="#ppt_h"/>
                                          </p:val>
                                        </p:tav>
                                      </p:tavLst>
                                    </p:anim>
                                  </p:childTnLst>
                                </p:cTn>
                              </p:par>
                            </p:childTnLst>
                          </p:cTn>
                        </p:par>
                        <p:par>
                          <p:cTn id="21" fill="hold" nodeType="afterGroup">
                            <p:stCondLst>
                              <p:cond delay="1700"/>
                            </p:stCondLst>
                            <p:childTnLst>
                              <p:par>
                                <p:cTn id="22" presetID="23" presetClass="entr" presetSubtype="272" fill="hold" grpId="0" nodeType="afterEffect">
                                  <p:stCondLst>
                                    <p:cond delay="100"/>
                                  </p:stCondLst>
                                  <p:childTnLst>
                                    <p:set>
                                      <p:cBhvr>
                                        <p:cTn id="23" dur="1" fill="hold">
                                          <p:stCondLst>
                                            <p:cond delay="0"/>
                                          </p:stCondLst>
                                        </p:cTn>
                                        <p:tgtEl>
                                          <p:spTgt spid="528424"/>
                                        </p:tgtEl>
                                        <p:attrNameLst>
                                          <p:attrName>style.visibility</p:attrName>
                                        </p:attrNameLst>
                                      </p:cBhvr>
                                      <p:to>
                                        <p:strVal val="visible"/>
                                      </p:to>
                                    </p:set>
                                    <p:anim calcmode="lin" valueType="num">
                                      <p:cBhvr>
                                        <p:cTn id="24" dur="500" fill="hold"/>
                                        <p:tgtEl>
                                          <p:spTgt spid="528424"/>
                                        </p:tgtEl>
                                        <p:attrNameLst>
                                          <p:attrName>ppt_w</p:attrName>
                                        </p:attrNameLst>
                                      </p:cBhvr>
                                      <p:tavLst>
                                        <p:tav tm="0">
                                          <p:val>
                                            <p:strVal val="2/3*#ppt_w"/>
                                          </p:val>
                                        </p:tav>
                                        <p:tav tm="100000">
                                          <p:val>
                                            <p:strVal val="#ppt_w"/>
                                          </p:val>
                                        </p:tav>
                                      </p:tavLst>
                                    </p:anim>
                                    <p:anim calcmode="lin" valueType="num">
                                      <p:cBhvr>
                                        <p:cTn id="25" dur="500" fill="hold"/>
                                        <p:tgtEl>
                                          <p:spTgt spid="528424"/>
                                        </p:tgtEl>
                                        <p:attrNameLst>
                                          <p:attrName>ppt_h</p:attrName>
                                        </p:attrNameLst>
                                      </p:cBhvr>
                                      <p:tavLst>
                                        <p:tav tm="0">
                                          <p:val>
                                            <p:strVal val="2/3*#ppt_h"/>
                                          </p:val>
                                        </p:tav>
                                        <p:tav tm="100000">
                                          <p:val>
                                            <p:strVal val="#ppt_h"/>
                                          </p:val>
                                        </p:tav>
                                      </p:tavLst>
                                    </p:anim>
                                  </p:childTnLst>
                                </p:cTn>
                              </p:par>
                            </p:childTnLst>
                          </p:cTn>
                        </p:par>
                        <p:par>
                          <p:cTn id="26" fill="hold" nodeType="afterGroup">
                            <p:stCondLst>
                              <p:cond delay="2300"/>
                            </p:stCondLst>
                            <p:childTnLst>
                              <p:par>
                                <p:cTn id="27" presetID="23" presetClass="entr" presetSubtype="272" fill="hold" grpId="0" nodeType="afterEffect">
                                  <p:stCondLst>
                                    <p:cond delay="100"/>
                                  </p:stCondLst>
                                  <p:childTnLst>
                                    <p:set>
                                      <p:cBhvr>
                                        <p:cTn id="28" dur="1" fill="hold">
                                          <p:stCondLst>
                                            <p:cond delay="0"/>
                                          </p:stCondLst>
                                        </p:cTn>
                                        <p:tgtEl>
                                          <p:spTgt spid="528416"/>
                                        </p:tgtEl>
                                        <p:attrNameLst>
                                          <p:attrName>style.visibility</p:attrName>
                                        </p:attrNameLst>
                                      </p:cBhvr>
                                      <p:to>
                                        <p:strVal val="visible"/>
                                      </p:to>
                                    </p:set>
                                    <p:anim calcmode="lin" valueType="num">
                                      <p:cBhvr>
                                        <p:cTn id="29" dur="500" fill="hold"/>
                                        <p:tgtEl>
                                          <p:spTgt spid="528416"/>
                                        </p:tgtEl>
                                        <p:attrNameLst>
                                          <p:attrName>ppt_w</p:attrName>
                                        </p:attrNameLst>
                                      </p:cBhvr>
                                      <p:tavLst>
                                        <p:tav tm="0">
                                          <p:val>
                                            <p:strVal val="2/3*#ppt_w"/>
                                          </p:val>
                                        </p:tav>
                                        <p:tav tm="100000">
                                          <p:val>
                                            <p:strVal val="#ppt_w"/>
                                          </p:val>
                                        </p:tav>
                                      </p:tavLst>
                                    </p:anim>
                                    <p:anim calcmode="lin" valueType="num">
                                      <p:cBhvr>
                                        <p:cTn id="30" dur="500" fill="hold"/>
                                        <p:tgtEl>
                                          <p:spTgt spid="528416"/>
                                        </p:tgtEl>
                                        <p:attrNameLst>
                                          <p:attrName>ppt_h</p:attrName>
                                        </p:attrNameLst>
                                      </p:cBhvr>
                                      <p:tavLst>
                                        <p:tav tm="0">
                                          <p:val>
                                            <p:strVal val="2/3*#ppt_h"/>
                                          </p:val>
                                        </p:tav>
                                        <p:tav tm="100000">
                                          <p:val>
                                            <p:strVal val="#ppt_h"/>
                                          </p:val>
                                        </p:tav>
                                      </p:tavLst>
                                    </p:anim>
                                  </p:childTnLst>
                                </p:cTn>
                              </p:par>
                            </p:childTnLst>
                          </p:cTn>
                        </p:par>
                        <p:par>
                          <p:cTn id="31" fill="hold" nodeType="afterGroup">
                            <p:stCondLst>
                              <p:cond delay="2900"/>
                            </p:stCondLst>
                            <p:childTnLst>
                              <p:par>
                                <p:cTn id="32" presetID="23" presetClass="entr" presetSubtype="272" fill="hold" grpId="0" nodeType="afterEffect">
                                  <p:stCondLst>
                                    <p:cond delay="100"/>
                                  </p:stCondLst>
                                  <p:childTnLst>
                                    <p:set>
                                      <p:cBhvr>
                                        <p:cTn id="33" dur="1" fill="hold">
                                          <p:stCondLst>
                                            <p:cond delay="0"/>
                                          </p:stCondLst>
                                        </p:cTn>
                                        <p:tgtEl>
                                          <p:spTgt spid="528414"/>
                                        </p:tgtEl>
                                        <p:attrNameLst>
                                          <p:attrName>style.visibility</p:attrName>
                                        </p:attrNameLst>
                                      </p:cBhvr>
                                      <p:to>
                                        <p:strVal val="visible"/>
                                      </p:to>
                                    </p:set>
                                    <p:anim calcmode="lin" valueType="num">
                                      <p:cBhvr>
                                        <p:cTn id="34" dur="500" fill="hold"/>
                                        <p:tgtEl>
                                          <p:spTgt spid="528414"/>
                                        </p:tgtEl>
                                        <p:attrNameLst>
                                          <p:attrName>ppt_w</p:attrName>
                                        </p:attrNameLst>
                                      </p:cBhvr>
                                      <p:tavLst>
                                        <p:tav tm="0">
                                          <p:val>
                                            <p:strVal val="2/3*#ppt_w"/>
                                          </p:val>
                                        </p:tav>
                                        <p:tav tm="100000">
                                          <p:val>
                                            <p:strVal val="#ppt_w"/>
                                          </p:val>
                                        </p:tav>
                                      </p:tavLst>
                                    </p:anim>
                                    <p:anim calcmode="lin" valueType="num">
                                      <p:cBhvr>
                                        <p:cTn id="35" dur="500" fill="hold"/>
                                        <p:tgtEl>
                                          <p:spTgt spid="528414"/>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3500"/>
                            </p:stCondLst>
                            <p:childTnLst>
                              <p:par>
                                <p:cTn id="37" presetID="23" presetClass="entr" presetSubtype="272" fill="hold" grpId="0" nodeType="afterEffect">
                                  <p:stCondLst>
                                    <p:cond delay="100"/>
                                  </p:stCondLst>
                                  <p:childTnLst>
                                    <p:set>
                                      <p:cBhvr>
                                        <p:cTn id="38" dur="1" fill="hold">
                                          <p:stCondLst>
                                            <p:cond delay="0"/>
                                          </p:stCondLst>
                                        </p:cTn>
                                        <p:tgtEl>
                                          <p:spTgt spid="528415"/>
                                        </p:tgtEl>
                                        <p:attrNameLst>
                                          <p:attrName>style.visibility</p:attrName>
                                        </p:attrNameLst>
                                      </p:cBhvr>
                                      <p:to>
                                        <p:strVal val="visible"/>
                                      </p:to>
                                    </p:set>
                                    <p:anim calcmode="lin" valueType="num">
                                      <p:cBhvr>
                                        <p:cTn id="39" dur="500" fill="hold"/>
                                        <p:tgtEl>
                                          <p:spTgt spid="528415"/>
                                        </p:tgtEl>
                                        <p:attrNameLst>
                                          <p:attrName>ppt_w</p:attrName>
                                        </p:attrNameLst>
                                      </p:cBhvr>
                                      <p:tavLst>
                                        <p:tav tm="0">
                                          <p:val>
                                            <p:strVal val="2/3*#ppt_w"/>
                                          </p:val>
                                        </p:tav>
                                        <p:tav tm="100000">
                                          <p:val>
                                            <p:strVal val="#ppt_w"/>
                                          </p:val>
                                        </p:tav>
                                      </p:tavLst>
                                    </p:anim>
                                    <p:anim calcmode="lin" valueType="num">
                                      <p:cBhvr>
                                        <p:cTn id="40" dur="500" fill="hold"/>
                                        <p:tgtEl>
                                          <p:spTgt spid="528415"/>
                                        </p:tgtEl>
                                        <p:attrNameLst>
                                          <p:attrName>ppt_h</p:attrName>
                                        </p:attrNameLst>
                                      </p:cBhvr>
                                      <p:tavLst>
                                        <p:tav tm="0">
                                          <p:val>
                                            <p:strVal val="2/3*#ppt_h"/>
                                          </p:val>
                                        </p:tav>
                                        <p:tav tm="100000">
                                          <p:val>
                                            <p:strVal val="#ppt_h"/>
                                          </p:val>
                                        </p:tav>
                                      </p:tavLst>
                                    </p:anim>
                                  </p:childTnLst>
                                </p:cTn>
                              </p:par>
                            </p:childTnLst>
                          </p:cTn>
                        </p:par>
                        <p:par>
                          <p:cTn id="41" fill="hold" nodeType="afterGroup">
                            <p:stCondLst>
                              <p:cond delay="4100"/>
                            </p:stCondLst>
                            <p:childTnLst>
                              <p:par>
                                <p:cTn id="42" presetID="23" presetClass="entr" presetSubtype="272" fill="hold" grpId="0" nodeType="afterEffect">
                                  <p:stCondLst>
                                    <p:cond delay="100"/>
                                  </p:stCondLst>
                                  <p:childTnLst>
                                    <p:set>
                                      <p:cBhvr>
                                        <p:cTn id="43" dur="1" fill="hold">
                                          <p:stCondLst>
                                            <p:cond delay="0"/>
                                          </p:stCondLst>
                                        </p:cTn>
                                        <p:tgtEl>
                                          <p:spTgt spid="528423"/>
                                        </p:tgtEl>
                                        <p:attrNameLst>
                                          <p:attrName>style.visibility</p:attrName>
                                        </p:attrNameLst>
                                      </p:cBhvr>
                                      <p:to>
                                        <p:strVal val="visible"/>
                                      </p:to>
                                    </p:set>
                                    <p:anim calcmode="lin" valueType="num">
                                      <p:cBhvr>
                                        <p:cTn id="44" dur="500" fill="hold"/>
                                        <p:tgtEl>
                                          <p:spTgt spid="528423"/>
                                        </p:tgtEl>
                                        <p:attrNameLst>
                                          <p:attrName>ppt_w</p:attrName>
                                        </p:attrNameLst>
                                      </p:cBhvr>
                                      <p:tavLst>
                                        <p:tav tm="0">
                                          <p:val>
                                            <p:strVal val="2/3*#ppt_w"/>
                                          </p:val>
                                        </p:tav>
                                        <p:tav tm="100000">
                                          <p:val>
                                            <p:strVal val="#ppt_w"/>
                                          </p:val>
                                        </p:tav>
                                      </p:tavLst>
                                    </p:anim>
                                    <p:anim calcmode="lin" valueType="num">
                                      <p:cBhvr>
                                        <p:cTn id="45" dur="500" fill="hold"/>
                                        <p:tgtEl>
                                          <p:spTgt spid="528423"/>
                                        </p:tgtEl>
                                        <p:attrNameLst>
                                          <p:attrName>ppt_h</p:attrName>
                                        </p:attrNameLst>
                                      </p:cBhvr>
                                      <p:tavLst>
                                        <p:tav tm="0">
                                          <p:val>
                                            <p:strVal val="2/3*#ppt_h"/>
                                          </p:val>
                                        </p:tav>
                                        <p:tav tm="100000">
                                          <p:val>
                                            <p:strVal val="#ppt_h"/>
                                          </p:val>
                                        </p:tav>
                                      </p:tavLst>
                                    </p:anim>
                                  </p:childTnLst>
                                </p:cTn>
                              </p:par>
                            </p:childTnLst>
                          </p:cTn>
                        </p:par>
                        <p:par>
                          <p:cTn id="46" fill="hold" nodeType="afterGroup">
                            <p:stCondLst>
                              <p:cond delay="4700"/>
                            </p:stCondLst>
                            <p:childTnLst>
                              <p:par>
                                <p:cTn id="47" presetID="23" presetClass="entr" presetSubtype="272" fill="hold" grpId="0" nodeType="afterEffect">
                                  <p:stCondLst>
                                    <p:cond delay="100"/>
                                  </p:stCondLst>
                                  <p:childTnLst>
                                    <p:set>
                                      <p:cBhvr>
                                        <p:cTn id="48" dur="1" fill="hold">
                                          <p:stCondLst>
                                            <p:cond delay="0"/>
                                          </p:stCondLst>
                                        </p:cTn>
                                        <p:tgtEl>
                                          <p:spTgt spid="528417"/>
                                        </p:tgtEl>
                                        <p:attrNameLst>
                                          <p:attrName>style.visibility</p:attrName>
                                        </p:attrNameLst>
                                      </p:cBhvr>
                                      <p:to>
                                        <p:strVal val="visible"/>
                                      </p:to>
                                    </p:set>
                                    <p:anim calcmode="lin" valueType="num">
                                      <p:cBhvr>
                                        <p:cTn id="49" dur="500" fill="hold"/>
                                        <p:tgtEl>
                                          <p:spTgt spid="528417"/>
                                        </p:tgtEl>
                                        <p:attrNameLst>
                                          <p:attrName>ppt_w</p:attrName>
                                        </p:attrNameLst>
                                      </p:cBhvr>
                                      <p:tavLst>
                                        <p:tav tm="0">
                                          <p:val>
                                            <p:strVal val="2/3*#ppt_w"/>
                                          </p:val>
                                        </p:tav>
                                        <p:tav tm="100000">
                                          <p:val>
                                            <p:strVal val="#ppt_w"/>
                                          </p:val>
                                        </p:tav>
                                      </p:tavLst>
                                    </p:anim>
                                    <p:anim calcmode="lin" valueType="num">
                                      <p:cBhvr>
                                        <p:cTn id="50" dur="500" fill="hold"/>
                                        <p:tgtEl>
                                          <p:spTgt spid="528417"/>
                                        </p:tgtEl>
                                        <p:attrNameLst>
                                          <p:attrName>ppt_h</p:attrName>
                                        </p:attrNameLst>
                                      </p:cBhvr>
                                      <p:tavLst>
                                        <p:tav tm="0">
                                          <p:val>
                                            <p:strVal val="2/3*#ppt_h"/>
                                          </p:val>
                                        </p:tav>
                                        <p:tav tm="100000">
                                          <p:val>
                                            <p:strVal val="#ppt_h"/>
                                          </p:val>
                                        </p:tav>
                                      </p:tavLst>
                                    </p:anim>
                                  </p:childTnLst>
                                </p:cTn>
                              </p:par>
                            </p:childTnLst>
                          </p:cTn>
                        </p:par>
                        <p:par>
                          <p:cTn id="51" fill="hold" nodeType="afterGroup">
                            <p:stCondLst>
                              <p:cond delay="5300"/>
                            </p:stCondLst>
                            <p:childTnLst>
                              <p:par>
                                <p:cTn id="52" presetID="23" presetClass="entr" presetSubtype="272" fill="hold" grpId="0" nodeType="afterEffect">
                                  <p:stCondLst>
                                    <p:cond delay="100"/>
                                  </p:stCondLst>
                                  <p:childTnLst>
                                    <p:set>
                                      <p:cBhvr>
                                        <p:cTn id="53" dur="1" fill="hold">
                                          <p:stCondLst>
                                            <p:cond delay="0"/>
                                          </p:stCondLst>
                                        </p:cTn>
                                        <p:tgtEl>
                                          <p:spTgt spid="528421"/>
                                        </p:tgtEl>
                                        <p:attrNameLst>
                                          <p:attrName>style.visibility</p:attrName>
                                        </p:attrNameLst>
                                      </p:cBhvr>
                                      <p:to>
                                        <p:strVal val="visible"/>
                                      </p:to>
                                    </p:set>
                                    <p:anim calcmode="lin" valueType="num">
                                      <p:cBhvr>
                                        <p:cTn id="54" dur="500" fill="hold"/>
                                        <p:tgtEl>
                                          <p:spTgt spid="528421"/>
                                        </p:tgtEl>
                                        <p:attrNameLst>
                                          <p:attrName>ppt_w</p:attrName>
                                        </p:attrNameLst>
                                      </p:cBhvr>
                                      <p:tavLst>
                                        <p:tav tm="0">
                                          <p:val>
                                            <p:strVal val="2/3*#ppt_w"/>
                                          </p:val>
                                        </p:tav>
                                        <p:tav tm="100000">
                                          <p:val>
                                            <p:strVal val="#ppt_w"/>
                                          </p:val>
                                        </p:tav>
                                      </p:tavLst>
                                    </p:anim>
                                    <p:anim calcmode="lin" valueType="num">
                                      <p:cBhvr>
                                        <p:cTn id="55" dur="500" fill="hold"/>
                                        <p:tgtEl>
                                          <p:spTgt spid="528421"/>
                                        </p:tgtEl>
                                        <p:attrNameLst>
                                          <p:attrName>ppt_h</p:attrName>
                                        </p:attrNameLst>
                                      </p:cBhvr>
                                      <p:tavLst>
                                        <p:tav tm="0">
                                          <p:val>
                                            <p:strVal val="2/3*#ppt_h"/>
                                          </p:val>
                                        </p:tav>
                                        <p:tav tm="100000">
                                          <p:val>
                                            <p:strVal val="#ppt_h"/>
                                          </p:val>
                                        </p:tav>
                                      </p:tavLst>
                                    </p:anim>
                                  </p:childTnLst>
                                </p:cTn>
                              </p:par>
                            </p:childTnLst>
                          </p:cTn>
                        </p:par>
                        <p:par>
                          <p:cTn id="56" fill="hold" nodeType="afterGroup">
                            <p:stCondLst>
                              <p:cond delay="5900"/>
                            </p:stCondLst>
                            <p:childTnLst>
                              <p:par>
                                <p:cTn id="57" presetID="23" presetClass="entr" presetSubtype="272" fill="hold" grpId="0" nodeType="afterEffect">
                                  <p:stCondLst>
                                    <p:cond delay="100"/>
                                  </p:stCondLst>
                                  <p:childTnLst>
                                    <p:set>
                                      <p:cBhvr>
                                        <p:cTn id="58" dur="1" fill="hold">
                                          <p:stCondLst>
                                            <p:cond delay="0"/>
                                          </p:stCondLst>
                                        </p:cTn>
                                        <p:tgtEl>
                                          <p:spTgt spid="528419"/>
                                        </p:tgtEl>
                                        <p:attrNameLst>
                                          <p:attrName>style.visibility</p:attrName>
                                        </p:attrNameLst>
                                      </p:cBhvr>
                                      <p:to>
                                        <p:strVal val="visible"/>
                                      </p:to>
                                    </p:set>
                                    <p:anim calcmode="lin" valueType="num">
                                      <p:cBhvr>
                                        <p:cTn id="59" dur="500" fill="hold"/>
                                        <p:tgtEl>
                                          <p:spTgt spid="528419"/>
                                        </p:tgtEl>
                                        <p:attrNameLst>
                                          <p:attrName>ppt_w</p:attrName>
                                        </p:attrNameLst>
                                      </p:cBhvr>
                                      <p:tavLst>
                                        <p:tav tm="0">
                                          <p:val>
                                            <p:strVal val="2/3*#ppt_w"/>
                                          </p:val>
                                        </p:tav>
                                        <p:tav tm="100000">
                                          <p:val>
                                            <p:strVal val="#ppt_w"/>
                                          </p:val>
                                        </p:tav>
                                      </p:tavLst>
                                    </p:anim>
                                    <p:anim calcmode="lin" valueType="num">
                                      <p:cBhvr>
                                        <p:cTn id="60" dur="500" fill="hold"/>
                                        <p:tgtEl>
                                          <p:spTgt spid="528419"/>
                                        </p:tgtEl>
                                        <p:attrNameLst>
                                          <p:attrName>ppt_h</p:attrName>
                                        </p:attrNameLst>
                                      </p:cBhvr>
                                      <p:tavLst>
                                        <p:tav tm="0">
                                          <p:val>
                                            <p:strVal val="2/3*#ppt_h"/>
                                          </p:val>
                                        </p:tav>
                                        <p:tav tm="100000">
                                          <p:val>
                                            <p:strVal val="#ppt_h"/>
                                          </p:val>
                                        </p:tav>
                                      </p:tavLst>
                                    </p:anim>
                                  </p:childTnLst>
                                </p:cTn>
                              </p:par>
                            </p:childTnLst>
                          </p:cTn>
                        </p:par>
                        <p:par>
                          <p:cTn id="61" fill="hold" nodeType="afterGroup">
                            <p:stCondLst>
                              <p:cond delay="6500"/>
                            </p:stCondLst>
                            <p:childTnLst>
                              <p:par>
                                <p:cTn id="62" presetID="23" presetClass="entr" presetSubtype="272" fill="hold" grpId="0" nodeType="afterEffect">
                                  <p:stCondLst>
                                    <p:cond delay="100"/>
                                  </p:stCondLst>
                                  <p:childTnLst>
                                    <p:set>
                                      <p:cBhvr>
                                        <p:cTn id="63" dur="1" fill="hold">
                                          <p:stCondLst>
                                            <p:cond delay="0"/>
                                          </p:stCondLst>
                                        </p:cTn>
                                        <p:tgtEl>
                                          <p:spTgt spid="528418"/>
                                        </p:tgtEl>
                                        <p:attrNameLst>
                                          <p:attrName>style.visibility</p:attrName>
                                        </p:attrNameLst>
                                      </p:cBhvr>
                                      <p:to>
                                        <p:strVal val="visible"/>
                                      </p:to>
                                    </p:set>
                                    <p:anim calcmode="lin" valueType="num">
                                      <p:cBhvr>
                                        <p:cTn id="64" dur="500" fill="hold"/>
                                        <p:tgtEl>
                                          <p:spTgt spid="528418"/>
                                        </p:tgtEl>
                                        <p:attrNameLst>
                                          <p:attrName>ppt_w</p:attrName>
                                        </p:attrNameLst>
                                      </p:cBhvr>
                                      <p:tavLst>
                                        <p:tav tm="0">
                                          <p:val>
                                            <p:strVal val="2/3*#ppt_w"/>
                                          </p:val>
                                        </p:tav>
                                        <p:tav tm="100000">
                                          <p:val>
                                            <p:strVal val="#ppt_w"/>
                                          </p:val>
                                        </p:tav>
                                      </p:tavLst>
                                    </p:anim>
                                    <p:anim calcmode="lin" valueType="num">
                                      <p:cBhvr>
                                        <p:cTn id="65" dur="500" fill="hold"/>
                                        <p:tgtEl>
                                          <p:spTgt spid="528418"/>
                                        </p:tgtEl>
                                        <p:attrNameLst>
                                          <p:attrName>ppt_h</p:attrName>
                                        </p:attrNameLst>
                                      </p:cBhvr>
                                      <p:tavLst>
                                        <p:tav tm="0">
                                          <p:val>
                                            <p:strVal val="2/3*#ppt_h"/>
                                          </p:val>
                                        </p:tav>
                                        <p:tav tm="100000">
                                          <p:val>
                                            <p:strVal val="#ppt_h"/>
                                          </p:val>
                                        </p:tav>
                                      </p:tavLst>
                                    </p:anim>
                                  </p:childTnLst>
                                </p:cTn>
                              </p:par>
                            </p:childTnLst>
                          </p:cTn>
                        </p:par>
                        <p:par>
                          <p:cTn id="66" fill="hold" nodeType="afterGroup">
                            <p:stCondLst>
                              <p:cond delay="7100"/>
                            </p:stCondLst>
                            <p:childTnLst>
                              <p:par>
                                <p:cTn id="67" presetID="23" presetClass="entr" presetSubtype="272" fill="hold" grpId="0" nodeType="afterEffect">
                                  <p:stCondLst>
                                    <p:cond delay="100"/>
                                  </p:stCondLst>
                                  <p:childTnLst>
                                    <p:set>
                                      <p:cBhvr>
                                        <p:cTn id="68" dur="1" fill="hold">
                                          <p:stCondLst>
                                            <p:cond delay="0"/>
                                          </p:stCondLst>
                                        </p:cTn>
                                        <p:tgtEl>
                                          <p:spTgt spid="528420"/>
                                        </p:tgtEl>
                                        <p:attrNameLst>
                                          <p:attrName>style.visibility</p:attrName>
                                        </p:attrNameLst>
                                      </p:cBhvr>
                                      <p:to>
                                        <p:strVal val="visible"/>
                                      </p:to>
                                    </p:set>
                                    <p:anim calcmode="lin" valueType="num">
                                      <p:cBhvr>
                                        <p:cTn id="69" dur="500" fill="hold"/>
                                        <p:tgtEl>
                                          <p:spTgt spid="528420"/>
                                        </p:tgtEl>
                                        <p:attrNameLst>
                                          <p:attrName>ppt_w</p:attrName>
                                        </p:attrNameLst>
                                      </p:cBhvr>
                                      <p:tavLst>
                                        <p:tav tm="0">
                                          <p:val>
                                            <p:strVal val="2/3*#ppt_w"/>
                                          </p:val>
                                        </p:tav>
                                        <p:tav tm="100000">
                                          <p:val>
                                            <p:strVal val="#ppt_w"/>
                                          </p:val>
                                        </p:tav>
                                      </p:tavLst>
                                    </p:anim>
                                    <p:anim calcmode="lin" valueType="num">
                                      <p:cBhvr>
                                        <p:cTn id="70" dur="500" fill="hold"/>
                                        <p:tgtEl>
                                          <p:spTgt spid="528420"/>
                                        </p:tgtEl>
                                        <p:attrNameLst>
                                          <p:attrName>ppt_h</p:attrName>
                                        </p:attrNameLst>
                                      </p:cBhvr>
                                      <p:tavLst>
                                        <p:tav tm="0">
                                          <p:val>
                                            <p:strVal val="2/3*#ppt_h"/>
                                          </p:val>
                                        </p:tav>
                                        <p:tav tm="100000">
                                          <p:val>
                                            <p:strVal val="#ppt_h"/>
                                          </p:val>
                                        </p:tav>
                                      </p:tavLst>
                                    </p:anim>
                                  </p:childTnLst>
                                </p:cTn>
                              </p:par>
                            </p:childTnLst>
                          </p:cTn>
                        </p:par>
                        <p:par>
                          <p:cTn id="71" fill="hold" nodeType="afterGroup">
                            <p:stCondLst>
                              <p:cond delay="7700"/>
                            </p:stCondLst>
                            <p:childTnLst>
                              <p:par>
                                <p:cTn id="72" presetID="23" presetClass="entr" presetSubtype="272" fill="hold" grpId="0" nodeType="afterEffect">
                                  <p:stCondLst>
                                    <p:cond delay="100"/>
                                  </p:stCondLst>
                                  <p:childTnLst>
                                    <p:set>
                                      <p:cBhvr>
                                        <p:cTn id="73" dur="1" fill="hold">
                                          <p:stCondLst>
                                            <p:cond delay="0"/>
                                          </p:stCondLst>
                                        </p:cTn>
                                        <p:tgtEl>
                                          <p:spTgt spid="528422"/>
                                        </p:tgtEl>
                                        <p:attrNameLst>
                                          <p:attrName>style.visibility</p:attrName>
                                        </p:attrNameLst>
                                      </p:cBhvr>
                                      <p:to>
                                        <p:strVal val="visible"/>
                                      </p:to>
                                    </p:set>
                                    <p:anim calcmode="lin" valueType="num">
                                      <p:cBhvr>
                                        <p:cTn id="74" dur="500" fill="hold"/>
                                        <p:tgtEl>
                                          <p:spTgt spid="528422"/>
                                        </p:tgtEl>
                                        <p:attrNameLst>
                                          <p:attrName>ppt_w</p:attrName>
                                        </p:attrNameLst>
                                      </p:cBhvr>
                                      <p:tavLst>
                                        <p:tav tm="0">
                                          <p:val>
                                            <p:strVal val="2/3*#ppt_w"/>
                                          </p:val>
                                        </p:tav>
                                        <p:tav tm="100000">
                                          <p:val>
                                            <p:strVal val="#ppt_w"/>
                                          </p:val>
                                        </p:tav>
                                      </p:tavLst>
                                    </p:anim>
                                    <p:anim calcmode="lin" valueType="num">
                                      <p:cBhvr>
                                        <p:cTn id="75" dur="500" fill="hold"/>
                                        <p:tgtEl>
                                          <p:spTgt spid="528422"/>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413" grpId="0" autoUpdateAnimBg="0"/>
      <p:bldP spid="528414" grpId="0" autoUpdateAnimBg="0"/>
      <p:bldP spid="528415" grpId="0" autoUpdateAnimBg="0"/>
      <p:bldP spid="528416" grpId="0" autoUpdateAnimBg="0"/>
      <p:bldP spid="528417" grpId="0" autoUpdateAnimBg="0"/>
      <p:bldP spid="528418" grpId="0" autoUpdateAnimBg="0"/>
      <p:bldP spid="528419" grpId="0" autoUpdateAnimBg="0"/>
      <p:bldP spid="528420" grpId="0" autoUpdateAnimBg="0"/>
      <p:bldP spid="528421" grpId="0" autoUpdateAnimBg="0"/>
      <p:bldP spid="528422" grpId="0" autoUpdateAnimBg="0"/>
      <p:bldP spid="528423" grpId="0" autoUpdateAnimBg="0"/>
      <p:bldP spid="528424" grpId="0" autoUpdateAnimBg="0"/>
      <p:bldP spid="528425" grpId="0" autoUpdateAnimBg="0"/>
      <p:bldP spid="528435"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endParaRPr lang="th-TH"/>
          </a:p>
        </p:txBody>
      </p:sp>
      <p:sp>
        <p:nvSpPr>
          <p:cNvPr id="120834"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60772"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20836"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0837"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0838"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60776"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ER</a:t>
            </a:r>
          </a:p>
        </p:txBody>
      </p:sp>
      <p:sp>
        <p:nvSpPr>
          <p:cNvPr id="120840"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60778"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PG</a:t>
            </a:r>
          </a:p>
        </p:txBody>
      </p:sp>
      <p:sp>
        <p:nvSpPr>
          <p:cNvPr id="120842"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0843"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0844"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60782"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SG</a:t>
            </a:r>
          </a:p>
        </p:txBody>
      </p:sp>
      <p:sp>
        <p:nvSpPr>
          <p:cNvPr id="160783"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RS</a:t>
            </a:r>
          </a:p>
        </p:txBody>
      </p:sp>
      <p:sp>
        <p:nvSpPr>
          <p:cNvPr id="160784"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MS</a:t>
            </a:r>
          </a:p>
        </p:txBody>
      </p:sp>
      <p:sp>
        <p:nvSpPr>
          <p:cNvPr id="120848"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0849"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0850"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0788" name="Rectangle 20"/>
          <p:cNvSpPr>
            <a:spLocks noChangeArrowheads="1"/>
          </p:cNvSpPr>
          <p:nvPr/>
        </p:nvSpPr>
        <p:spPr bwMode="auto">
          <a:xfrm>
            <a:off x="76200" y="304800"/>
            <a:ext cx="1371600" cy="828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400" b="1">
                <a:solidFill>
                  <a:schemeClr val="tx2"/>
                </a:solidFill>
                <a:latin typeface="Times" charset="0"/>
              </a:rPr>
              <a:t> </a:t>
            </a:r>
            <a:r>
              <a:rPr lang="th-TH" sz="2400" b="1">
                <a:solidFill>
                  <a:schemeClr val="tx2"/>
                </a:solidFill>
                <a:latin typeface="Times" charset="0"/>
              </a:rPr>
              <a:t>รายละเอียดของช่วงนี้</a:t>
            </a:r>
            <a:endParaRPr lang="en-US" sz="2400" b="1">
              <a:solidFill>
                <a:schemeClr val="tx2"/>
              </a:solidFill>
              <a:latin typeface="Times" charset="0"/>
            </a:endParaRPr>
          </a:p>
        </p:txBody>
      </p:sp>
      <p:sp>
        <p:nvSpPr>
          <p:cNvPr id="160789"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pitchFamily="-112" charset="0"/>
                <a:ea typeface="+mn-ea"/>
                <a:cs typeface="+mn-cs"/>
              </a:rPr>
              <a:t>DS</a:t>
            </a:r>
          </a:p>
        </p:txBody>
      </p:sp>
      <p:sp>
        <p:nvSpPr>
          <p:cNvPr id="160790"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1" charset="0"/>
              <a:ea typeface="+mn-ea"/>
              <a:cs typeface="+mn-cs"/>
            </a:endParaRPr>
          </a:p>
        </p:txBody>
      </p:sp>
      <p:sp>
        <p:nvSpPr>
          <p:cNvPr id="120854"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endParaRPr lang="th-TH"/>
          </a:p>
        </p:txBody>
      </p:sp>
      <p:sp>
        <p:nvSpPr>
          <p:cNvPr id="160792"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60793"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rgbClr val="009900"/>
                </a:solidFill>
                <a:latin typeface="Times" charset="0"/>
              </a:rPr>
              <a:t>U</a:t>
            </a:r>
          </a:p>
        </p:txBody>
      </p:sp>
      <p:sp>
        <p:nvSpPr>
          <p:cNvPr id="160794"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B</a:t>
            </a:r>
          </a:p>
        </p:txBody>
      </p:sp>
      <p:sp>
        <p:nvSpPr>
          <p:cNvPr id="120858"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60796"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charset="0"/>
              </a:rPr>
              <a:t>H</a:t>
            </a:r>
          </a:p>
        </p:txBody>
      </p:sp>
      <p:sp>
        <p:nvSpPr>
          <p:cNvPr id="120860"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60798"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spcBef>
                <a:spcPct val="50000"/>
              </a:spcBef>
              <a:defRPr/>
            </a:pPr>
            <a:r>
              <a:rPr lang="en-US" sz="2400" b="1">
                <a:solidFill>
                  <a:schemeClr val="folHlink"/>
                </a:solidFill>
                <a:latin typeface="Times" pitchFamily="-112" charset="0"/>
                <a:ea typeface="+mn-ea"/>
                <a:cs typeface="+mn-cs"/>
              </a:rPr>
              <a:t>N(A)</a:t>
            </a:r>
          </a:p>
        </p:txBody>
      </p:sp>
      <p:sp>
        <p:nvSpPr>
          <p:cNvPr id="120862"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20863"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60801"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C</a:t>
            </a:r>
          </a:p>
        </p:txBody>
      </p:sp>
      <p:sp>
        <p:nvSpPr>
          <p:cNvPr id="120865"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60803"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J</a:t>
            </a:r>
          </a:p>
        </p:txBody>
      </p:sp>
      <p:sp>
        <p:nvSpPr>
          <p:cNvPr id="120867"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endParaRPr lang="th-TH"/>
          </a:p>
        </p:txBody>
      </p:sp>
      <p:sp>
        <p:nvSpPr>
          <p:cNvPr id="120868"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endParaRPr lang="th-TH"/>
          </a:p>
        </p:txBody>
      </p:sp>
      <p:sp>
        <p:nvSpPr>
          <p:cNvPr id="160806"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12" charset="0"/>
                <a:ea typeface="+mn-ea"/>
                <a:cs typeface="+mn-cs"/>
              </a:rPr>
              <a:t>KB</a:t>
            </a:r>
          </a:p>
        </p:txBody>
      </p:sp>
      <p:sp>
        <p:nvSpPr>
          <p:cNvPr id="120870"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endParaRPr lang="th-TH"/>
          </a:p>
        </p:txBody>
      </p:sp>
      <p:sp>
        <p:nvSpPr>
          <p:cNvPr id="160808"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rgbClr val="009900"/>
                </a:solidFill>
                <a:latin typeface="Times" pitchFamily="-112" charset="0"/>
                <a:ea typeface="+mn-ea"/>
                <a:cs typeface="+mn-cs"/>
              </a:rPr>
              <a:t>MS</a:t>
            </a:r>
          </a:p>
        </p:txBody>
      </p:sp>
      <p:sp>
        <p:nvSpPr>
          <p:cNvPr id="120872"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endParaRPr lang="th-TH"/>
          </a:p>
        </p:txBody>
      </p:sp>
      <p:sp>
        <p:nvSpPr>
          <p:cNvPr id="160810"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charset="0"/>
              </a:rPr>
              <a:t>E</a:t>
            </a:r>
          </a:p>
        </p:txBody>
      </p:sp>
      <p:sp>
        <p:nvSpPr>
          <p:cNvPr id="160811"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a:spcBef>
                <a:spcPct val="50000"/>
              </a:spcBef>
              <a:defRPr/>
            </a:pPr>
            <a:r>
              <a:rPr lang="en-US" sz="2400" b="1">
                <a:solidFill>
                  <a:schemeClr val="folHlink"/>
                </a:solidFill>
                <a:latin typeface="Times" pitchFamily="-112" charset="0"/>
                <a:ea typeface="+mn-ea"/>
                <a:cs typeface="+mn-cs"/>
              </a:rPr>
              <a:t>MN</a:t>
            </a:r>
          </a:p>
        </p:txBody>
      </p:sp>
      <p:sp>
        <p:nvSpPr>
          <p:cNvPr id="160812"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nvGrpSpPr>
          <p:cNvPr id="2" name="Group 45"/>
          <p:cNvGrpSpPr>
            <a:grpSpLocks/>
          </p:cNvGrpSpPr>
          <p:nvPr/>
        </p:nvGrpSpPr>
        <p:grpSpPr bwMode="auto">
          <a:xfrm>
            <a:off x="6369050" y="933450"/>
            <a:ext cx="2000250" cy="1327150"/>
            <a:chOff x="3968" y="621"/>
            <a:chExt cx="1260" cy="836"/>
          </a:xfrm>
        </p:grpSpPr>
        <p:sp>
          <p:nvSpPr>
            <p:cNvPr id="160814"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5"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6"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7"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8"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19"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grpSp>
      <p:sp>
        <p:nvSpPr>
          <p:cNvPr id="160820"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21"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160822"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823"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60824" name="Text Box 56"/>
          <p:cNvSpPr txBox="1">
            <a:spLocks noChangeArrowheads="1"/>
          </p:cNvSpPr>
          <p:nvPr/>
        </p:nvSpPr>
        <p:spPr bwMode="auto">
          <a:xfrm>
            <a:off x="509588" y="5216525"/>
            <a:ext cx="8596312" cy="584200"/>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a:solidFill>
                  <a:srgbClr val="FFFF00"/>
                </a:solidFill>
                <a:latin typeface="Comic Sans MS" charset="0"/>
              </a:rPr>
              <a:t>เพราะว่า</a:t>
            </a:r>
            <a:r>
              <a:rPr lang="en-US" sz="3200" b="1">
                <a:solidFill>
                  <a:srgbClr val="FFFF00"/>
                </a:solidFill>
                <a:latin typeface="Comic Sans MS" charset="0"/>
              </a:rPr>
              <a:t>: </a:t>
            </a:r>
            <a:r>
              <a:rPr lang="th-TH" sz="3200" b="1">
                <a:solidFill>
                  <a:srgbClr val="FFFF00"/>
                </a:solidFill>
                <a:latin typeface="Comic Sans MS" charset="0"/>
              </a:rPr>
              <a:t>พระเมสสิยาห์ที่ทรงสัญญาไว้จะมาจากเผ่ายูดาห์</a:t>
            </a:r>
            <a:r>
              <a:rPr lang="en-US">
                <a:latin typeface="Comic Sans MS" charset="0"/>
              </a:rPr>
              <a:t>.</a:t>
            </a:r>
          </a:p>
        </p:txBody>
      </p:sp>
      <p:sp>
        <p:nvSpPr>
          <p:cNvPr id="120882"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Isaiah 9:6-7</a:t>
            </a:r>
          </a:p>
        </p:txBody>
      </p:sp>
      <p:sp>
        <p:nvSpPr>
          <p:cNvPr id="120883"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0884"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8</a:t>
            </a:r>
            <a:endParaRPr lang="en-US" sz="2000">
              <a:solidFill>
                <a:srgbClr val="FFA27C"/>
              </a:solidFill>
              <a:latin typeface="B VAG Rounded Bold" charset="0"/>
            </a:endParaRPr>
          </a:p>
        </p:txBody>
      </p:sp>
      <p:sp>
        <p:nvSpPr>
          <p:cNvPr id="160828" name="Text Box 60"/>
          <p:cNvSpPr txBox="1">
            <a:spLocks noChangeArrowheads="1"/>
          </p:cNvSpPr>
          <p:nvPr/>
        </p:nvSpPr>
        <p:spPr bwMode="auto">
          <a:xfrm>
            <a:off x="3884613" y="4352925"/>
            <a:ext cx="251618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5400" b="1">
                <a:solidFill>
                  <a:schemeClr val="tx1"/>
                </a:solidFill>
                <a:latin typeface="Comic Sans MS" charset="0"/>
              </a:rPr>
              <a:t>ทำไม</a:t>
            </a:r>
            <a:r>
              <a:rPr lang="en-US" sz="5400" b="1">
                <a:solidFill>
                  <a:schemeClr val="tx1"/>
                </a:solidFill>
                <a:latin typeface="Comic Sans MS" charset="0"/>
              </a:rPr>
              <a:t>?</a:t>
            </a:r>
          </a:p>
        </p:txBody>
      </p:sp>
      <p:sp>
        <p:nvSpPr>
          <p:cNvPr id="160829" name="Text Box 61"/>
          <p:cNvSpPr txBox="1">
            <a:spLocks noChangeArrowheads="1"/>
          </p:cNvSpPr>
          <p:nvPr/>
        </p:nvSpPr>
        <p:spPr bwMode="auto">
          <a:xfrm>
            <a:off x="1052513" y="650875"/>
            <a:ext cx="5761037" cy="91440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5400" b="1">
                <a:solidFill>
                  <a:schemeClr val="tx1"/>
                </a:solidFill>
                <a:latin typeface="Comic Sans MS" charset="0"/>
              </a:rPr>
              <a:t>สรุป</a:t>
            </a:r>
            <a:r>
              <a:rPr lang="en-US" sz="5400" b="1">
                <a:solidFill>
                  <a:schemeClr val="tx1"/>
                </a:solidFill>
                <a:latin typeface="Comic Sans MS" charset="0"/>
              </a:rPr>
              <a:t>…</a:t>
            </a:r>
          </a:p>
        </p:txBody>
      </p:sp>
      <p:sp>
        <p:nvSpPr>
          <p:cNvPr id="160830" name="Rectangle 62"/>
          <p:cNvSpPr>
            <a:spLocks noChangeArrowheads="1"/>
          </p:cNvSpPr>
          <p:nvPr/>
        </p:nvSpPr>
        <p:spPr bwMode="auto">
          <a:xfrm>
            <a:off x="8123238" y="6542088"/>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57</a:t>
            </a:r>
          </a:p>
        </p:txBody>
      </p:sp>
      <p:sp>
        <p:nvSpPr>
          <p:cNvPr id="120888"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60832"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60833" name="Rectangle 65"/>
          <p:cNvSpPr>
            <a:spLocks noGrp="1" noChangeArrowheads="1"/>
          </p:cNvSpPr>
          <p:nvPr>
            <p:ph type="title" idx="4294967295"/>
          </p:nvPr>
        </p:nvSpPr>
        <p:spPr bwMode="auto">
          <a:xfrm>
            <a:off x="1066800" y="3657600"/>
            <a:ext cx="7772400" cy="708025"/>
          </a:xfrm>
          <a:prstGeom prst="rect">
            <a:avLst/>
          </a:prstGeom>
          <a:ln w="12700">
            <a:miter lim="800000"/>
            <a:headEnd/>
            <a:tailEnd/>
          </a:ln>
        </p:spPr>
        <p:txBody>
          <a:bodyPr>
            <a:spAutoFit/>
          </a:bodyPr>
          <a:lstStyle/>
          <a:p>
            <a:pPr algn="ctr">
              <a:spcBef>
                <a:spcPct val="50000"/>
              </a:spcBef>
              <a:defRPr/>
            </a:pPr>
            <a:r>
              <a:rPr lang="th-TH" sz="4000" b="1" dirty="0">
                <a:solidFill>
                  <a:schemeClr val="tx1"/>
                </a:solidFill>
                <a:effectLst>
                  <a:outerShdw blurRad="50800" dist="76200" dir="2700000" algn="tl" rotWithShape="0">
                    <a:srgbClr val="000000"/>
                  </a:outerShdw>
                </a:effectLst>
                <a:latin typeface="Comic Sans MS" charset="0"/>
                <a:ea typeface="ＭＳ Ｐゴシック" charset="0"/>
                <a:cs typeface="ＭＳ Ｐゴシック" charset="0"/>
              </a:rPr>
              <a:t>ยูดาห์รอดพ้น</a:t>
            </a:r>
            <a:r>
              <a:rPr lang="en-US" sz="4000" b="1" dirty="0">
                <a:solidFill>
                  <a:schemeClr val="tx1"/>
                </a:solidFill>
                <a:effectLst>
                  <a:outerShdw blurRad="50800" dist="76200" dir="2700000" algn="tl" rotWithShape="0">
                    <a:srgbClr val="000000"/>
                  </a:outerShdw>
                </a:effectLst>
                <a:latin typeface="Comic Sans MS" charset="0"/>
                <a:ea typeface="ＭＳ Ｐゴシック" charset="0"/>
                <a:cs typeface="ＭＳ Ｐゴシック" charset="0"/>
              </a:rPr>
              <a:t>!</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0820"/>
                                        </p:tgtEl>
                                        <p:attrNameLst>
                                          <p:attrName>style.visibility</p:attrName>
                                        </p:attrNameLst>
                                      </p:cBhvr>
                                      <p:to>
                                        <p:strVal val="visible"/>
                                      </p:to>
                                    </p:set>
                                    <p:animEffect transition="in" filter="wipe(right)">
                                      <p:cBhvr>
                                        <p:cTn id="7" dur="500"/>
                                        <p:tgtEl>
                                          <p:spTgt spid="1608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0812"/>
                                        </p:tgtEl>
                                        <p:attrNameLst>
                                          <p:attrName>style.visibility</p:attrName>
                                        </p:attrNameLst>
                                      </p:cBhvr>
                                      <p:to>
                                        <p:strVal val="visible"/>
                                      </p:to>
                                    </p:set>
                                    <p:animEffect transition="in" filter="wipe(left)">
                                      <p:cBhvr>
                                        <p:cTn id="12" dur="500"/>
                                        <p:tgtEl>
                                          <p:spTgt spid="1608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160822"/>
                                        </p:tgtEl>
                                        <p:attrNameLst>
                                          <p:attrName>style.visibility</p:attrName>
                                        </p:attrNameLst>
                                      </p:cBhvr>
                                      <p:to>
                                        <p:strVal val="visible"/>
                                      </p:to>
                                    </p:set>
                                    <p:animEffect transition="in" filter="wipe(right)">
                                      <p:cBhvr>
                                        <p:cTn id="22" dur="500"/>
                                        <p:tgtEl>
                                          <p:spTgt spid="1608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60821"/>
                                        </p:tgtEl>
                                        <p:attrNameLst>
                                          <p:attrName>style.visibility</p:attrName>
                                        </p:attrNameLst>
                                      </p:cBhvr>
                                      <p:to>
                                        <p:strVal val="visible"/>
                                      </p:to>
                                    </p:set>
                                    <p:animEffect transition="in" filter="wipe(left)">
                                      <p:cBhvr>
                                        <p:cTn id="27" dur="500"/>
                                        <p:tgtEl>
                                          <p:spTgt spid="1608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160833"/>
                                        </p:tgtEl>
                                        <p:attrNameLst>
                                          <p:attrName>style.visibility</p:attrName>
                                        </p:attrNameLst>
                                      </p:cBhvr>
                                      <p:to>
                                        <p:strVal val="visible"/>
                                      </p:to>
                                    </p:set>
                                    <p:anim calcmode="lin" valueType="num">
                                      <p:cBhvr>
                                        <p:cTn id="32" dur="1000" fill="hold"/>
                                        <p:tgtEl>
                                          <p:spTgt spid="160833"/>
                                        </p:tgtEl>
                                        <p:attrNameLst>
                                          <p:attrName>ppt_w</p:attrName>
                                        </p:attrNameLst>
                                      </p:cBhvr>
                                      <p:tavLst>
                                        <p:tav tm="0">
                                          <p:val>
                                            <p:fltVal val="0"/>
                                          </p:val>
                                        </p:tav>
                                        <p:tav tm="100000">
                                          <p:val>
                                            <p:strVal val="#ppt_w"/>
                                          </p:val>
                                        </p:tav>
                                      </p:tavLst>
                                    </p:anim>
                                    <p:anim calcmode="lin" valueType="num">
                                      <p:cBhvr>
                                        <p:cTn id="33" dur="1000" fill="hold"/>
                                        <p:tgtEl>
                                          <p:spTgt spid="160833"/>
                                        </p:tgtEl>
                                        <p:attrNameLst>
                                          <p:attrName>ppt_h</p:attrName>
                                        </p:attrNameLst>
                                      </p:cBhvr>
                                      <p:tavLst>
                                        <p:tav tm="0">
                                          <p:val>
                                            <p:fltVal val="0"/>
                                          </p:val>
                                        </p:tav>
                                        <p:tav tm="100000">
                                          <p:val>
                                            <p:strVal val="#ppt_h"/>
                                          </p:val>
                                        </p:tav>
                                      </p:tavLst>
                                    </p:anim>
                                    <p:anim calcmode="lin" valueType="num">
                                      <p:cBhvr>
                                        <p:cTn id="34" dur="1000" fill="hold"/>
                                        <p:tgtEl>
                                          <p:spTgt spid="160833"/>
                                        </p:tgtEl>
                                        <p:attrNameLst>
                                          <p:attrName>style.rotation</p:attrName>
                                        </p:attrNameLst>
                                      </p:cBhvr>
                                      <p:tavLst>
                                        <p:tav tm="0">
                                          <p:val>
                                            <p:fltVal val="90"/>
                                          </p:val>
                                        </p:tav>
                                        <p:tav tm="100000">
                                          <p:val>
                                            <p:fltVal val="0"/>
                                          </p:val>
                                        </p:tav>
                                      </p:tavLst>
                                    </p:anim>
                                    <p:animEffect transition="in" filter="fade">
                                      <p:cBhvr>
                                        <p:cTn id="35" dur="1000"/>
                                        <p:tgtEl>
                                          <p:spTgt spid="160833"/>
                                        </p:tgtEl>
                                      </p:cBhvr>
                                    </p:animEffect>
                                  </p:childTnLst>
                                </p:cTn>
                              </p:par>
                            </p:childTnLst>
                          </p:cTn>
                        </p:par>
                        <p:par>
                          <p:cTn id="36" fill="hold" nodeType="afterGroup">
                            <p:stCondLst>
                              <p:cond delay="1600"/>
                            </p:stCondLst>
                            <p:childTnLst>
                              <p:par>
                                <p:cTn id="37" presetID="22" presetClass="entr" presetSubtype="2" fill="hold" nodeType="afterEffect">
                                  <p:stCondLst>
                                    <p:cond delay="0"/>
                                  </p:stCondLst>
                                  <p:childTnLst>
                                    <p:set>
                                      <p:cBhvr>
                                        <p:cTn id="38" dur="1" fill="hold">
                                          <p:stCondLst>
                                            <p:cond delay="0"/>
                                          </p:stCondLst>
                                        </p:cTn>
                                        <p:tgtEl>
                                          <p:spTgt spid="160832"/>
                                        </p:tgtEl>
                                        <p:attrNameLst>
                                          <p:attrName>style.visibility</p:attrName>
                                        </p:attrNameLst>
                                      </p:cBhvr>
                                      <p:to>
                                        <p:strVal val="visible"/>
                                      </p:to>
                                    </p:set>
                                    <p:animEffect transition="in" filter="wipe(right)">
                                      <p:cBhvr>
                                        <p:cTn id="39" dur="500"/>
                                        <p:tgtEl>
                                          <p:spTgt spid="160832"/>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0828"/>
                                        </p:tgtEl>
                                        <p:attrNameLst>
                                          <p:attrName>style.visibility</p:attrName>
                                        </p:attrNameLst>
                                      </p:cBhvr>
                                      <p:to>
                                        <p:strVal val="visible"/>
                                      </p:to>
                                    </p:set>
                                    <p:animEffect transition="in" filter="dissolve">
                                      <p:cBhvr>
                                        <p:cTn id="44" dur="500"/>
                                        <p:tgtEl>
                                          <p:spTgt spid="16082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60824"/>
                                        </p:tgtEl>
                                        <p:attrNameLst>
                                          <p:attrName>style.visibility</p:attrName>
                                        </p:attrNameLst>
                                      </p:cBhvr>
                                      <p:to>
                                        <p:strVal val="visible"/>
                                      </p:to>
                                    </p:set>
                                    <p:animEffect transition="in" filter="dissolve">
                                      <p:cBhvr>
                                        <p:cTn id="49" dur="500"/>
                                        <p:tgtEl>
                                          <p:spTgt spid="160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824" grpId="0" autoUpdateAnimBg="0"/>
      <p:bldP spid="160828" grpId="0" autoUpdateAnimBg="0"/>
      <p:bldP spid="1608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881" name="Group 2"/>
          <p:cNvGrpSpPr>
            <a:grpSpLocks/>
          </p:cNvGrpSpPr>
          <p:nvPr/>
        </p:nvGrpSpPr>
        <p:grpSpPr bwMode="auto">
          <a:xfrm>
            <a:off x="908050" y="1924050"/>
            <a:ext cx="2195513" cy="4235450"/>
            <a:chOff x="572" y="1212"/>
            <a:chExt cx="1383" cy="2668"/>
          </a:xfrm>
        </p:grpSpPr>
        <p:sp>
          <p:nvSpPr>
            <p:cNvPr id="471043" name="Oval 3"/>
            <p:cNvSpPr>
              <a:spLocks noChangeArrowheads="1"/>
            </p:cNvSpPr>
            <p:nvPr/>
          </p:nvSpPr>
          <p:spPr bwMode="auto">
            <a:xfrm>
              <a:off x="664" y="2868"/>
              <a:ext cx="1024" cy="1012"/>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71044" name="Freeform 4"/>
            <p:cNvSpPr>
              <a:spLocks/>
            </p:cNvSpPr>
            <p:nvPr/>
          </p:nvSpPr>
          <p:spPr bwMode="auto">
            <a:xfrm>
              <a:off x="1188" y="2794"/>
              <a:ext cx="637" cy="601"/>
            </a:xfrm>
            <a:custGeom>
              <a:avLst/>
              <a:gdLst/>
              <a:ahLst/>
              <a:cxnLst>
                <a:cxn ang="0">
                  <a:pos x="12" y="24"/>
                </a:cxn>
                <a:cxn ang="0">
                  <a:pos x="12" y="72"/>
                </a:cxn>
                <a:cxn ang="0">
                  <a:pos x="12" y="120"/>
                </a:cxn>
                <a:cxn ang="0">
                  <a:pos x="36" y="144"/>
                </a:cxn>
                <a:cxn ang="0">
                  <a:pos x="96" y="168"/>
                </a:cxn>
                <a:cxn ang="0">
                  <a:pos x="144" y="192"/>
                </a:cxn>
                <a:cxn ang="0">
                  <a:pos x="192" y="204"/>
                </a:cxn>
                <a:cxn ang="0">
                  <a:pos x="240" y="228"/>
                </a:cxn>
                <a:cxn ang="0">
                  <a:pos x="288" y="264"/>
                </a:cxn>
                <a:cxn ang="0">
                  <a:pos x="336" y="300"/>
                </a:cxn>
                <a:cxn ang="0">
                  <a:pos x="360" y="348"/>
                </a:cxn>
                <a:cxn ang="0">
                  <a:pos x="384" y="396"/>
                </a:cxn>
                <a:cxn ang="0">
                  <a:pos x="420" y="432"/>
                </a:cxn>
                <a:cxn ang="0">
                  <a:pos x="444" y="480"/>
                </a:cxn>
                <a:cxn ang="0">
                  <a:pos x="456" y="528"/>
                </a:cxn>
                <a:cxn ang="0">
                  <a:pos x="456" y="576"/>
                </a:cxn>
                <a:cxn ang="0">
                  <a:pos x="480" y="600"/>
                </a:cxn>
                <a:cxn ang="0">
                  <a:pos x="528" y="600"/>
                </a:cxn>
                <a:cxn ang="0">
                  <a:pos x="588" y="600"/>
                </a:cxn>
                <a:cxn ang="0">
                  <a:pos x="636" y="600"/>
                </a:cxn>
                <a:cxn ang="0">
                  <a:pos x="624" y="552"/>
                </a:cxn>
                <a:cxn ang="0">
                  <a:pos x="612" y="504"/>
                </a:cxn>
                <a:cxn ang="0">
                  <a:pos x="588" y="456"/>
                </a:cxn>
                <a:cxn ang="0">
                  <a:pos x="564" y="408"/>
                </a:cxn>
                <a:cxn ang="0">
                  <a:pos x="540" y="360"/>
                </a:cxn>
                <a:cxn ang="0">
                  <a:pos x="504" y="312"/>
                </a:cxn>
                <a:cxn ang="0">
                  <a:pos x="492" y="264"/>
                </a:cxn>
                <a:cxn ang="0">
                  <a:pos x="456" y="228"/>
                </a:cxn>
                <a:cxn ang="0">
                  <a:pos x="420" y="192"/>
                </a:cxn>
                <a:cxn ang="0">
                  <a:pos x="384" y="156"/>
                </a:cxn>
                <a:cxn ang="0">
                  <a:pos x="348" y="120"/>
                </a:cxn>
                <a:cxn ang="0">
                  <a:pos x="300" y="96"/>
                </a:cxn>
                <a:cxn ang="0">
                  <a:pos x="252" y="72"/>
                </a:cxn>
                <a:cxn ang="0">
                  <a:pos x="204" y="48"/>
                </a:cxn>
                <a:cxn ang="0">
                  <a:pos x="156" y="36"/>
                </a:cxn>
                <a:cxn ang="0">
                  <a:pos x="108" y="24"/>
                </a:cxn>
                <a:cxn ang="0">
                  <a:pos x="60" y="0"/>
                </a:cxn>
                <a:cxn ang="0">
                  <a:pos x="12" y="0"/>
                </a:cxn>
              </a:cxnLst>
              <a:rect l="0" t="0" r="r" b="b"/>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w="12700" cap="rnd" cmpd="sng">
              <a:noFill/>
              <a:prstDash val="solid"/>
              <a:round/>
              <a:headEnd type="none" w="med" len="med"/>
              <a:tailEnd type="none" w="med" len="med"/>
            </a:ln>
            <a:effectLst>
              <a:outerShdw blurRad="63500" algn="ctr" rotWithShape="0">
                <a:schemeClr val="bg2">
                  <a:alpha val="74998"/>
                </a:schemeClr>
              </a:outerShdw>
            </a:effectLst>
          </p:spPr>
          <p:txBody>
            <a:bodyPr/>
            <a:lstStyle/>
            <a:p>
              <a:pPr>
                <a:defRPr/>
              </a:pPr>
              <a:endParaRPr lang="en-US">
                <a:latin typeface="Matura MT Script Capitals" pitchFamily="-112" charset="0"/>
                <a:ea typeface="+mn-ea"/>
                <a:cs typeface="+mn-cs"/>
              </a:endParaRPr>
            </a:p>
          </p:txBody>
        </p:sp>
        <p:sp>
          <p:nvSpPr>
            <p:cNvPr id="471045" name="Rectangle 5"/>
            <p:cNvSpPr>
              <a:spLocks noChangeArrowheads="1"/>
            </p:cNvSpPr>
            <p:nvPr/>
          </p:nvSpPr>
          <p:spPr bwMode="auto">
            <a:xfrm>
              <a:off x="793" y="2839"/>
              <a:ext cx="1162" cy="63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sp>
          <p:nvSpPr>
            <p:cNvPr id="471046" name="Rectangle 6"/>
            <p:cNvSpPr>
              <a:spLocks noChangeArrowheads="1"/>
            </p:cNvSpPr>
            <p:nvPr/>
          </p:nvSpPr>
          <p:spPr bwMode="auto">
            <a:xfrm>
              <a:off x="572" y="1212"/>
              <a:ext cx="1139" cy="129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3200">
                  <a:solidFill>
                    <a:schemeClr val="tx2"/>
                  </a:solidFill>
                  <a:latin typeface="Times" charset="0"/>
                </a:rPr>
                <a:t>อันดับที่สาม</a:t>
              </a:r>
              <a:endParaRPr lang="en-US" sz="3200" i="1">
                <a:solidFill>
                  <a:srgbClr val="00FF00"/>
                </a:solidFill>
                <a:latin typeface="Times" charset="0"/>
              </a:endParaRPr>
            </a:p>
            <a:p>
              <a:pPr algn="ctr">
                <a:defRPr/>
              </a:pPr>
              <a:r>
                <a:rPr lang="en-US" sz="3200">
                  <a:solidFill>
                    <a:schemeClr val="tx2"/>
                  </a:solidFill>
                  <a:latin typeface="Times" charset="0"/>
                </a:rPr>
                <a:t> </a:t>
              </a:r>
              <a:r>
                <a:rPr lang="th-TH" sz="3200">
                  <a:solidFill>
                    <a:schemeClr val="tx2"/>
                  </a:solidFill>
                  <a:latin typeface="Times" charset="0"/>
                </a:rPr>
                <a:t>ของ</a:t>
              </a:r>
              <a:endParaRPr lang="en-US" sz="3200">
                <a:solidFill>
                  <a:schemeClr val="tx2"/>
                </a:solidFill>
                <a:latin typeface="Times" charset="0"/>
              </a:endParaRPr>
            </a:p>
            <a:p>
              <a:pPr algn="ctr">
                <a:defRPr/>
              </a:pPr>
              <a:r>
                <a:rPr lang="th-TH" sz="3200" b="1">
                  <a:solidFill>
                    <a:srgbClr val="00FF00"/>
                  </a:solidFill>
                  <a:latin typeface="Times" charset="0"/>
                </a:rPr>
                <a:t>สังคมสามแบบ</a:t>
              </a:r>
              <a:endParaRPr lang="en-US" sz="3200">
                <a:solidFill>
                  <a:schemeClr val="tx2"/>
                </a:solidFill>
                <a:latin typeface="Times" charset="0"/>
              </a:endParaRPr>
            </a:p>
            <a:p>
              <a:pPr algn="ctr">
                <a:defRPr/>
              </a:pPr>
              <a:r>
                <a:rPr lang="th-TH" sz="3200">
                  <a:solidFill>
                    <a:schemeClr val="tx2"/>
                  </a:solidFill>
                  <a:latin typeface="Times" charset="0"/>
                </a:rPr>
                <a:t>คือ</a:t>
              </a:r>
              <a:r>
                <a:rPr lang="en-US" sz="3200">
                  <a:solidFill>
                    <a:schemeClr val="tx2"/>
                  </a:solidFill>
                  <a:latin typeface="Times" charset="0"/>
                </a:rPr>
                <a:t>:</a:t>
              </a:r>
            </a:p>
          </p:txBody>
        </p:sp>
      </p:grpSp>
      <p:sp>
        <p:nvSpPr>
          <p:cNvPr id="122882" name="Rectangle 7"/>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2883" name="AutoShape 8"/>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471049" name="Rectangle 9"/>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22885" name="Rectangle 10"/>
          <p:cNvSpPr>
            <a:spLocks noChangeArrowheads="1"/>
          </p:cNvSpPr>
          <p:nvPr/>
        </p:nvSpPr>
        <p:spPr bwMode="auto">
          <a:xfrm>
            <a:off x="3084513" y="996950"/>
            <a:ext cx="8001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bg2"/>
                </a:solidFill>
                <a:latin typeface="Times" charset="0"/>
              </a:rPr>
              <a:t>เป็นเชลย</a:t>
            </a:r>
            <a:endParaRPr lang="en-US" sz="2000" b="1">
              <a:solidFill>
                <a:schemeClr val="bg2"/>
              </a:solidFill>
              <a:latin typeface="Times" charset="0"/>
            </a:endParaRPr>
          </a:p>
        </p:txBody>
      </p:sp>
      <p:sp>
        <p:nvSpPr>
          <p:cNvPr id="122886" name="Rectangle 11"/>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2887" name="Line 12"/>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888" name="Line 13"/>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889" name="Line 14"/>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890" name="Line 15"/>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891" name="Rectangle 18"/>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1073"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471074" name="Text Box 34"/>
          <p:cNvSpPr txBox="1">
            <a:spLocks noChangeArrowheads="1"/>
          </p:cNvSpPr>
          <p:nvPr/>
        </p:nvSpPr>
        <p:spPr bwMode="auto">
          <a:xfrm>
            <a:off x="16891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1600" b="1">
                <a:solidFill>
                  <a:schemeClr val="tx1"/>
                </a:solidFill>
                <a:latin typeface="Comic Sans MS" charset="0"/>
              </a:rPr>
              <a:t> 2 </a:t>
            </a:r>
            <a:r>
              <a:rPr lang="th-TH" sz="1600" b="1">
                <a:solidFill>
                  <a:schemeClr val="tx1"/>
                </a:solidFill>
                <a:latin typeface="Comic Sans MS" charset="0"/>
              </a:rPr>
              <a:t>พกษ.</a:t>
            </a:r>
            <a:r>
              <a:rPr lang="en-US" sz="1600" b="1">
                <a:solidFill>
                  <a:schemeClr val="tx1"/>
                </a:solidFill>
                <a:latin typeface="Comic Sans MS" charset="0"/>
              </a:rPr>
              <a:t> 25:21</a:t>
            </a:r>
          </a:p>
        </p:txBody>
      </p:sp>
      <p:grpSp>
        <p:nvGrpSpPr>
          <p:cNvPr id="122894" name="Group 39"/>
          <p:cNvGrpSpPr>
            <a:grpSpLocks/>
          </p:cNvGrpSpPr>
          <p:nvPr/>
        </p:nvGrpSpPr>
        <p:grpSpPr bwMode="auto">
          <a:xfrm>
            <a:off x="7983538" y="3435350"/>
            <a:ext cx="1160462" cy="1098550"/>
            <a:chOff x="3566" y="2589"/>
            <a:chExt cx="731" cy="692"/>
          </a:xfrm>
        </p:grpSpPr>
        <p:sp>
          <p:nvSpPr>
            <p:cNvPr id="122901"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2902"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2903"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2904"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2905"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906"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907" name="Rectangle 46"/>
            <p:cNvSpPr>
              <a:spLocks noChangeArrowheads="1"/>
            </p:cNvSpPr>
            <p:nvPr/>
          </p:nvSpPr>
          <p:spPr bwMode="auto">
            <a:xfrm>
              <a:off x="3608" y="2589"/>
              <a:ext cx="38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22908"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909"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2910" name="Rectangle 49"/>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2911" name="Rectangle 50"/>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2912"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22913"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2914"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2915"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800" b="1">
                <a:solidFill>
                  <a:srgbClr val="000000"/>
                </a:solidFill>
                <a:latin typeface="Helvetica" charset="0"/>
              </a:endParaRPr>
            </a:p>
          </p:txBody>
        </p:sp>
      </p:grpSp>
      <p:sp>
        <p:nvSpPr>
          <p:cNvPr id="122895" name="Text Box 5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1097" name="Rectangle 57"/>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58</a:t>
            </a:r>
          </a:p>
        </p:txBody>
      </p:sp>
      <p:sp>
        <p:nvSpPr>
          <p:cNvPr id="122897" name="Text Box 5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2898" name="Group 40"/>
          <p:cNvGrpSpPr>
            <a:grpSpLocks/>
          </p:cNvGrpSpPr>
          <p:nvPr/>
        </p:nvGrpSpPr>
        <p:grpSpPr bwMode="auto">
          <a:xfrm>
            <a:off x="519113" y="117475"/>
            <a:ext cx="854075" cy="1720850"/>
            <a:chOff x="519113" y="312738"/>
            <a:chExt cx="854075" cy="1910769"/>
          </a:xfrm>
        </p:grpSpPr>
        <p:sp>
          <p:nvSpPr>
            <p:cNvPr id="42" name="Rectangle 4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pic>
        <p:nvPicPr>
          <p:cNvPr id="124930"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0713" y="5397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74118" name="Rectangle 6"/>
          <p:cNvSpPr>
            <a:spLocks noChangeArrowheads="1"/>
          </p:cNvSpPr>
          <p:nvPr/>
        </p:nvSpPr>
        <p:spPr bwMode="auto">
          <a:xfrm>
            <a:off x="342900" y="722313"/>
            <a:ext cx="3406775" cy="492125"/>
          </a:xfrm>
          <a:prstGeom prst="rect">
            <a:avLst/>
          </a:prstGeom>
          <a:noFill/>
          <a:ln>
            <a:noFill/>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defRPr/>
            </a:pPr>
            <a:r>
              <a:rPr lang="en-US" sz="3200" b="1">
                <a:solidFill>
                  <a:schemeClr val="accent2"/>
                </a:solidFill>
                <a:latin typeface="Comic Sans MS" charset="0"/>
              </a:rPr>
              <a:t>    </a:t>
            </a:r>
            <a:r>
              <a:rPr lang="th-TH" sz="3200" b="1">
                <a:solidFill>
                  <a:schemeClr val="accent2"/>
                </a:solidFill>
                <a:latin typeface="Comic Sans MS" charset="0"/>
              </a:rPr>
              <a:t>เมืองโบราณของบาบิโลน</a:t>
            </a:r>
            <a:endParaRPr lang="en-US" sz="2400">
              <a:solidFill>
                <a:schemeClr val="accent2"/>
              </a:solidFill>
              <a:latin typeface="Comic Sans MS" charset="0"/>
            </a:endParaRPr>
          </a:p>
        </p:txBody>
      </p:sp>
      <p:sp>
        <p:nvSpPr>
          <p:cNvPr id="474129" name="Rectangle 17"/>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474132" name="Text Box 20"/>
          <p:cNvSpPr txBox="1">
            <a:spLocks noChangeArrowheads="1"/>
          </p:cNvSpPr>
          <p:nvPr/>
        </p:nvSpPr>
        <p:spPr bwMode="auto">
          <a:xfrm>
            <a:off x="1752600" y="-22225"/>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ดาเนียล</a:t>
            </a:r>
            <a:r>
              <a:rPr lang="en-US" sz="1600" b="1">
                <a:solidFill>
                  <a:schemeClr val="tx1"/>
                </a:solidFill>
                <a:latin typeface="Comic Sans MS" charset="0"/>
              </a:rPr>
              <a:t> 1</a:t>
            </a:r>
          </a:p>
        </p:txBody>
      </p:sp>
      <p:sp>
        <p:nvSpPr>
          <p:cNvPr id="124934" name="Text Box 7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4190" name="Text Box 78"/>
          <p:cNvSpPr txBox="1">
            <a:spLocks noChangeArrowheads="1"/>
          </p:cNvSpPr>
          <p:nvPr/>
        </p:nvSpPr>
        <p:spPr bwMode="auto">
          <a:xfrm>
            <a:off x="2003425" y="5556250"/>
            <a:ext cx="6057900" cy="51911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th-TH" b="1">
                <a:solidFill>
                  <a:srgbClr val="FFF417"/>
                </a:solidFill>
                <a:latin typeface="Comic Sans MS" charset="0"/>
              </a:rPr>
              <a:t>สวนลอยแห่งบาบิโลน</a:t>
            </a:r>
            <a:endParaRPr lang="en-US" b="1">
              <a:solidFill>
                <a:srgbClr val="FFF417"/>
              </a:solidFill>
              <a:latin typeface="Comic Sans MS" charset="0"/>
            </a:endParaRPr>
          </a:p>
        </p:txBody>
      </p:sp>
      <p:sp>
        <p:nvSpPr>
          <p:cNvPr id="474191" name="Text Box 79"/>
          <p:cNvSpPr txBox="1">
            <a:spLocks noChangeArrowheads="1"/>
          </p:cNvSpPr>
          <p:nvPr/>
        </p:nvSpPr>
        <p:spPr bwMode="auto">
          <a:xfrm>
            <a:off x="779463" y="4117975"/>
            <a:ext cx="3706812" cy="4572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2400" b="1" i="1">
                <a:solidFill>
                  <a:srgbClr val="FFF417"/>
                </a:solidFill>
                <a:latin typeface="Comic Sans MS" charset="0"/>
              </a:rPr>
              <a:t>​แม่​น้ำ​ยู​เฟร​ติส</a:t>
            </a:r>
            <a:endParaRPr lang="en-US" sz="2400" b="1" i="1">
              <a:solidFill>
                <a:srgbClr val="FFF417"/>
              </a:solidFill>
              <a:latin typeface="Comic Sans MS" charset="0"/>
            </a:endParaRPr>
          </a:p>
        </p:txBody>
      </p:sp>
      <p:sp>
        <p:nvSpPr>
          <p:cNvPr id="474192" name="Rectangle 80"/>
          <p:cNvSpPr>
            <a:spLocks noChangeArrowheads="1"/>
          </p:cNvSpPr>
          <p:nvPr/>
        </p:nvSpPr>
        <p:spPr bwMode="auto">
          <a:xfrm>
            <a:off x="812323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59</a:t>
            </a:r>
          </a:p>
        </p:txBody>
      </p:sp>
      <p:sp>
        <p:nvSpPr>
          <p:cNvPr id="124938" name="Text Box 8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24939" name="Text Box 82"/>
          <p:cNvSpPr txBox="1">
            <a:spLocks noChangeArrowheads="1"/>
          </p:cNvSpPr>
          <p:nvPr/>
        </p:nvSpPr>
        <p:spPr bwMode="auto">
          <a:xfrm>
            <a:off x="8542338" y="6410325"/>
            <a:ext cx="423862"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2000" b="1">
              <a:solidFill>
                <a:schemeClr val="tx1"/>
              </a:solidFill>
              <a:latin typeface="Comic Sans MS" charset="0"/>
            </a:endParaRPr>
          </a:p>
        </p:txBody>
      </p:sp>
      <p:grpSp>
        <p:nvGrpSpPr>
          <p:cNvPr id="124940" name="Group 39"/>
          <p:cNvGrpSpPr>
            <a:grpSpLocks/>
          </p:cNvGrpSpPr>
          <p:nvPr/>
        </p:nvGrpSpPr>
        <p:grpSpPr bwMode="auto">
          <a:xfrm>
            <a:off x="7983538" y="3435350"/>
            <a:ext cx="1160462" cy="1098550"/>
            <a:chOff x="3566" y="2589"/>
            <a:chExt cx="731" cy="692"/>
          </a:xfrm>
        </p:grpSpPr>
        <p:sp>
          <p:nvSpPr>
            <p:cNvPr id="124941"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4942"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4943"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4944"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4945"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46"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47" name="Rectangle 46"/>
            <p:cNvSpPr>
              <a:spLocks noChangeArrowheads="1"/>
            </p:cNvSpPr>
            <p:nvPr/>
          </p:nvSpPr>
          <p:spPr bwMode="auto">
            <a:xfrm>
              <a:off x="3608" y="2589"/>
              <a:ext cx="38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24948"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49"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4950" name="Rectangle 49"/>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4951" name="Rectangle 50"/>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4952"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24953"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4954"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4955"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800" b="1">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4118"/>
                                        </p:tgtEl>
                                        <p:attrNameLst>
                                          <p:attrName>style.visibility</p:attrName>
                                        </p:attrNameLst>
                                      </p:cBhvr>
                                      <p:to>
                                        <p:strVal val="visible"/>
                                      </p:to>
                                    </p:set>
                                    <p:anim calcmode="lin" valueType="num">
                                      <p:cBhvr>
                                        <p:cTn id="7" dur="500" fill="hold"/>
                                        <p:tgtEl>
                                          <p:spTgt spid="474118"/>
                                        </p:tgtEl>
                                        <p:attrNameLst>
                                          <p:attrName>ppt_w</p:attrName>
                                        </p:attrNameLst>
                                      </p:cBhvr>
                                      <p:tavLst>
                                        <p:tav tm="0">
                                          <p:val>
                                            <p:fltVal val="0"/>
                                          </p:val>
                                        </p:tav>
                                        <p:tav tm="100000">
                                          <p:val>
                                            <p:strVal val="#ppt_w"/>
                                          </p:val>
                                        </p:tav>
                                      </p:tavLst>
                                    </p:anim>
                                    <p:anim calcmode="lin" valueType="num">
                                      <p:cBhvr>
                                        <p:cTn id="8" dur="500" fill="hold"/>
                                        <p:tgtEl>
                                          <p:spTgt spid="474118"/>
                                        </p:tgtEl>
                                        <p:attrNameLst>
                                          <p:attrName>ppt_h</p:attrName>
                                        </p:attrNameLst>
                                      </p:cBhvr>
                                      <p:tavLst>
                                        <p:tav tm="0">
                                          <p:val>
                                            <p:fltVal val="0"/>
                                          </p:val>
                                        </p:tav>
                                        <p:tav tm="100000">
                                          <p:val>
                                            <p:strVal val="#ppt_h"/>
                                          </p:val>
                                        </p:tav>
                                      </p:tavLst>
                                    </p:anim>
                                    <p:anim calcmode="lin" valueType="num">
                                      <p:cBhvr>
                                        <p:cTn id="9" dur="500" fill="hold"/>
                                        <p:tgtEl>
                                          <p:spTgt spid="474118"/>
                                        </p:tgtEl>
                                        <p:attrNameLst>
                                          <p:attrName>ppt_x</p:attrName>
                                        </p:attrNameLst>
                                      </p:cBhvr>
                                      <p:tavLst>
                                        <p:tav tm="0">
                                          <p:val>
                                            <p:fltVal val="0.5"/>
                                          </p:val>
                                        </p:tav>
                                        <p:tav tm="100000">
                                          <p:val>
                                            <p:strVal val="#ppt_x"/>
                                          </p:val>
                                        </p:tav>
                                      </p:tavLst>
                                    </p:anim>
                                    <p:anim calcmode="lin" valueType="num">
                                      <p:cBhvr>
                                        <p:cTn id="10" dur="500" fill="hold"/>
                                        <p:tgtEl>
                                          <p:spTgt spid="47411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9" presetClass="entr" presetSubtype="0" fill="hold" grpId="0" nodeType="afterEffect">
                                  <p:stCondLst>
                                    <p:cond delay="0"/>
                                  </p:stCondLst>
                                  <p:childTnLst>
                                    <p:set>
                                      <p:cBhvr>
                                        <p:cTn id="13" dur="1" fill="hold">
                                          <p:stCondLst>
                                            <p:cond delay="0"/>
                                          </p:stCondLst>
                                        </p:cTn>
                                        <p:tgtEl>
                                          <p:spTgt spid="474191"/>
                                        </p:tgtEl>
                                        <p:attrNameLst>
                                          <p:attrName>style.visibility</p:attrName>
                                        </p:attrNameLst>
                                      </p:cBhvr>
                                      <p:to>
                                        <p:strVal val="visible"/>
                                      </p:to>
                                    </p:set>
                                    <p:animEffect transition="in" filter="dissolve">
                                      <p:cBhvr>
                                        <p:cTn id="14" dur="500"/>
                                        <p:tgtEl>
                                          <p:spTgt spid="474191"/>
                                        </p:tgtEl>
                                      </p:cBhvr>
                                    </p:animEffect>
                                  </p:childTnLst>
                                </p:cTn>
                              </p:par>
                            </p:childTnLst>
                          </p:cTn>
                        </p:par>
                        <p:par>
                          <p:cTn id="15" fill="hold" nodeType="afterGroup">
                            <p:stCondLst>
                              <p:cond delay="1100"/>
                            </p:stCondLst>
                            <p:childTnLst>
                              <p:par>
                                <p:cTn id="16" presetID="9" presetClass="entr" presetSubtype="0" fill="hold" grpId="0" nodeType="afterEffect">
                                  <p:stCondLst>
                                    <p:cond delay="0"/>
                                  </p:stCondLst>
                                  <p:childTnLst>
                                    <p:set>
                                      <p:cBhvr>
                                        <p:cTn id="17" dur="1" fill="hold">
                                          <p:stCondLst>
                                            <p:cond delay="0"/>
                                          </p:stCondLst>
                                        </p:cTn>
                                        <p:tgtEl>
                                          <p:spTgt spid="474190"/>
                                        </p:tgtEl>
                                        <p:attrNameLst>
                                          <p:attrName>style.visibility</p:attrName>
                                        </p:attrNameLst>
                                      </p:cBhvr>
                                      <p:to>
                                        <p:strVal val="visible"/>
                                      </p:to>
                                    </p:set>
                                    <p:animEffect transition="in" filter="dissolve">
                                      <p:cBhvr>
                                        <p:cTn id="18" dur="500"/>
                                        <p:tgtEl>
                                          <p:spTgt spid="474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118" grpId="0" autoUpdateAnimBg="0"/>
      <p:bldP spid="474190" grpId="0" autoUpdateAnimBg="0"/>
      <p:bldP spid="474191"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ChangeArrowheads="1"/>
          </p:cNvSpPr>
          <p:nvPr/>
        </p:nvSpPr>
        <p:spPr bwMode="auto">
          <a:xfrm>
            <a:off x="20574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6978"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pic>
        <p:nvPicPr>
          <p:cNvPr id="126979"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2038350" y="685800"/>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26980"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981" name="Rectangle 6"/>
          <p:cNvSpPr>
            <a:spLocks noChangeArrowheads="1"/>
          </p:cNvSpPr>
          <p:nvPr/>
        </p:nvSpPr>
        <p:spPr bwMode="auto">
          <a:xfrm>
            <a:off x="2063750" y="711200"/>
            <a:ext cx="6350000" cy="5359400"/>
          </a:xfrm>
          <a:prstGeom prst="rect">
            <a:avLst/>
          </a:prstGeom>
          <a:noFill/>
          <a:ln w="508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126982" name="Rectangle 7"/>
          <p:cNvSpPr>
            <a:spLocks noChangeArrowheads="1"/>
          </p:cNvSpPr>
          <p:nvPr/>
        </p:nvSpPr>
        <p:spPr bwMode="auto">
          <a:xfrm>
            <a:off x="2881313" y="5502275"/>
            <a:ext cx="4862512"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Times" charset="0"/>
              </a:rPr>
              <a:t>THE STAGE OF THE ACTION</a:t>
            </a:r>
          </a:p>
        </p:txBody>
      </p:sp>
      <p:sp>
        <p:nvSpPr>
          <p:cNvPr id="473112" name="Oval 24"/>
          <p:cNvSpPr>
            <a:spLocks noChangeArrowheads="1"/>
          </p:cNvSpPr>
          <p:nvPr/>
        </p:nvSpPr>
        <p:spPr bwMode="auto">
          <a:xfrm>
            <a:off x="6096000" y="2692400"/>
            <a:ext cx="1371600" cy="4826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473113" name="Oval 25"/>
          <p:cNvSpPr>
            <a:spLocks noChangeArrowheads="1"/>
          </p:cNvSpPr>
          <p:nvPr/>
        </p:nvSpPr>
        <p:spPr bwMode="auto">
          <a:xfrm>
            <a:off x="7226300" y="3514725"/>
            <a:ext cx="965200" cy="787400"/>
          </a:xfrm>
          <a:prstGeom prst="ellipse">
            <a:avLst/>
          </a:prstGeom>
          <a:noFill/>
          <a:ln w="76200">
            <a:solidFill>
              <a:srgbClr val="FF3300"/>
            </a:solidFill>
            <a:round/>
            <a:headEnd/>
            <a:tailEnd/>
          </a:ln>
          <a:effectLst>
            <a:outerShdw blurRad="63500" dist="89803" dir="2700000" algn="ctr" rotWithShape="0">
              <a:schemeClr val="bg2">
                <a:alpha val="74998"/>
              </a:schemeClr>
            </a:outerShdw>
          </a:effectLst>
        </p:spPr>
        <p:txBody>
          <a:bodyPr wrap="none" anchor="ctr"/>
          <a:lstStyle/>
          <a:p>
            <a:pPr>
              <a:defRPr/>
            </a:pPr>
            <a:endParaRPr lang="th-TH"/>
          </a:p>
        </p:txBody>
      </p:sp>
      <p:sp>
        <p:nvSpPr>
          <p:cNvPr id="473114" name="Rectangle 26"/>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26986"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3188" name="Rectangle 100"/>
          <p:cNvSpPr>
            <a:spLocks noChangeArrowheads="1"/>
          </p:cNvSpPr>
          <p:nvPr/>
        </p:nvSpPr>
        <p:spPr bwMode="auto">
          <a:xfrm>
            <a:off x="8123238" y="653732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60</a:t>
            </a:r>
          </a:p>
        </p:txBody>
      </p:sp>
      <p:sp>
        <p:nvSpPr>
          <p:cNvPr id="126988" name="Text Box 10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6989" name="Group 32"/>
          <p:cNvGrpSpPr>
            <a:grpSpLocks/>
          </p:cNvGrpSpPr>
          <p:nvPr/>
        </p:nvGrpSpPr>
        <p:grpSpPr bwMode="auto">
          <a:xfrm>
            <a:off x="519113" y="117475"/>
            <a:ext cx="854075" cy="1720850"/>
            <a:chOff x="519113" y="312738"/>
            <a:chExt cx="854075" cy="1910769"/>
          </a:xfrm>
        </p:grpSpPr>
        <p:sp>
          <p:nvSpPr>
            <p:cNvPr id="34" name="Rectangle 33"/>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5"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26990" name="Group 39"/>
          <p:cNvGrpSpPr>
            <a:grpSpLocks/>
          </p:cNvGrpSpPr>
          <p:nvPr/>
        </p:nvGrpSpPr>
        <p:grpSpPr bwMode="auto">
          <a:xfrm>
            <a:off x="7983538" y="3435350"/>
            <a:ext cx="1160462" cy="1098550"/>
            <a:chOff x="3566" y="2589"/>
            <a:chExt cx="731" cy="692"/>
          </a:xfrm>
        </p:grpSpPr>
        <p:sp>
          <p:nvSpPr>
            <p:cNvPr id="126991" name="Freeform 4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6992" name="Freeform 4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6993" name="AutoShape 4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6994" name="Rectangle 4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6995" name="Line 4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996" name="Line 4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997" name="Rectangle 46"/>
            <p:cNvSpPr>
              <a:spLocks noChangeArrowheads="1"/>
            </p:cNvSpPr>
            <p:nvPr/>
          </p:nvSpPr>
          <p:spPr bwMode="auto">
            <a:xfrm>
              <a:off x="3608" y="2589"/>
              <a:ext cx="38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26998" name="Line 4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6999" name="Line 4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7000" name="Rectangle 49"/>
            <p:cNvSpPr>
              <a:spLocks noChangeArrowheads="1"/>
            </p:cNvSpPr>
            <p:nvPr/>
          </p:nvSpPr>
          <p:spPr bwMode="auto">
            <a:xfrm>
              <a:off x="3665" y="2752"/>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7001" name="Rectangle 50"/>
            <p:cNvSpPr>
              <a:spLocks noChangeArrowheads="1"/>
            </p:cNvSpPr>
            <p:nvPr/>
          </p:nvSpPr>
          <p:spPr bwMode="auto">
            <a:xfrm>
              <a:off x="3695" y="2864"/>
              <a:ext cx="11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th-TH" sz="1000" b="1">
                <a:solidFill>
                  <a:srgbClr val="000000"/>
                </a:solidFill>
                <a:latin typeface="Helvetica" charset="0"/>
              </a:endParaRPr>
            </a:p>
          </p:txBody>
        </p:sp>
        <p:sp>
          <p:nvSpPr>
            <p:cNvPr id="127002" name="Rectangle 5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27003" name="Rectangle 5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7004" name="Rectangle 5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7005" name="Rectangle 5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800" b="1">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
                                  </p:stCondLst>
                                  <p:childTnLst>
                                    <p:set>
                                      <p:cBhvr>
                                        <p:cTn id="6" dur="1" fill="hold">
                                          <p:stCondLst>
                                            <p:cond delay="0"/>
                                          </p:stCondLst>
                                        </p:cTn>
                                        <p:tgtEl>
                                          <p:spTgt spid="473112"/>
                                        </p:tgtEl>
                                        <p:attrNameLst>
                                          <p:attrName>style.visibility</p:attrName>
                                        </p:attrNameLst>
                                      </p:cBhvr>
                                      <p:to>
                                        <p:strVal val="visible"/>
                                      </p:to>
                                    </p:set>
                                    <p:animEffect transition="in" filter="fade">
                                      <p:cBhvr>
                                        <p:cTn id="7" dur="1000"/>
                                        <p:tgtEl>
                                          <p:spTgt spid="473112"/>
                                        </p:tgtEl>
                                      </p:cBhvr>
                                    </p:animEffect>
                                  </p:childTnLst>
                                </p:cTn>
                              </p:par>
                            </p:childTnLst>
                          </p:cTn>
                        </p:par>
                        <p:par>
                          <p:cTn id="8" fill="hold" nodeType="afterGroup">
                            <p:stCondLst>
                              <p:cond delay="1100"/>
                            </p:stCondLst>
                            <p:childTnLst>
                              <p:par>
                                <p:cTn id="9" presetID="10" presetClass="entr" presetSubtype="0" fill="hold" grpId="0" nodeType="afterEffect">
                                  <p:stCondLst>
                                    <p:cond delay="0"/>
                                  </p:stCondLst>
                                  <p:childTnLst>
                                    <p:set>
                                      <p:cBhvr>
                                        <p:cTn id="10" dur="1" fill="hold">
                                          <p:stCondLst>
                                            <p:cond delay="0"/>
                                          </p:stCondLst>
                                        </p:cTn>
                                        <p:tgtEl>
                                          <p:spTgt spid="473113"/>
                                        </p:tgtEl>
                                        <p:attrNameLst>
                                          <p:attrName>style.visibility</p:attrName>
                                        </p:attrNameLst>
                                      </p:cBhvr>
                                      <p:to>
                                        <p:strVal val="visible"/>
                                      </p:to>
                                    </p:set>
                                    <p:animEffect transition="in" filter="fade">
                                      <p:cBhvr>
                                        <p:cTn id="11" dur="1000"/>
                                        <p:tgtEl>
                                          <p:spTgt spid="473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112" grpId="0" animBg="1"/>
      <p:bldP spid="4731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475139"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29027" name="Rectangle 4"/>
          <p:cNvSpPr>
            <a:spLocks noChangeArrowheads="1"/>
          </p:cNvSpPr>
          <p:nvPr/>
        </p:nvSpPr>
        <p:spPr bwMode="auto">
          <a:xfrm>
            <a:off x="3084513" y="996950"/>
            <a:ext cx="8001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bg2"/>
                </a:solidFill>
                <a:latin typeface="Times" charset="0"/>
              </a:rPr>
              <a:t>เป็นเชลย</a:t>
            </a:r>
            <a:endParaRPr lang="en-US" sz="2000" b="1">
              <a:solidFill>
                <a:schemeClr val="bg2"/>
              </a:solidFill>
              <a:latin typeface="Times" charset="0"/>
            </a:endParaRPr>
          </a:p>
        </p:txBody>
      </p:sp>
      <p:sp>
        <p:nvSpPr>
          <p:cNvPr id="475141" name="Rectangle 5"/>
          <p:cNvSpPr>
            <a:spLocks noChangeArrowheads="1"/>
          </p:cNvSpPr>
          <p:nvPr/>
        </p:nvSpPr>
        <p:spPr bwMode="auto">
          <a:xfrm>
            <a:off x="3630613" y="1812925"/>
            <a:ext cx="2039937"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b="1">
                <a:solidFill>
                  <a:schemeClr val="accent2"/>
                </a:solidFill>
                <a:latin typeface="Times" charset="0"/>
              </a:rPr>
              <a:t>70 </a:t>
            </a:r>
            <a:r>
              <a:rPr lang="th-TH" b="1">
                <a:solidFill>
                  <a:schemeClr val="accent2"/>
                </a:solidFill>
                <a:latin typeface="Times" charset="0"/>
              </a:rPr>
              <a:t>ปี</a:t>
            </a:r>
            <a:endParaRPr lang="en-US" b="1">
              <a:solidFill>
                <a:schemeClr val="accent2"/>
              </a:solidFill>
              <a:latin typeface="Times" charset="0"/>
            </a:endParaRPr>
          </a:p>
        </p:txBody>
      </p:sp>
      <p:sp>
        <p:nvSpPr>
          <p:cNvPr id="475142" name="Rectangle 6"/>
          <p:cNvSpPr>
            <a:spLocks noChangeArrowheads="1"/>
          </p:cNvSpPr>
          <p:nvPr/>
        </p:nvSpPr>
        <p:spPr bwMode="auto">
          <a:xfrm>
            <a:off x="3706813" y="2270125"/>
            <a:ext cx="1662112"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3  </a:t>
            </a:r>
            <a:r>
              <a:rPr lang="th-TH" b="1">
                <a:solidFill>
                  <a:schemeClr val="accent2"/>
                </a:solidFill>
                <a:latin typeface="Times" charset="0"/>
              </a:rPr>
              <a:t>การเดินทาง</a:t>
            </a:r>
            <a:endParaRPr lang="en-US" b="1">
              <a:solidFill>
                <a:schemeClr val="accent2"/>
              </a:solidFill>
              <a:latin typeface="Times" charset="0"/>
            </a:endParaRPr>
          </a:p>
        </p:txBody>
      </p:sp>
      <p:sp>
        <p:nvSpPr>
          <p:cNvPr id="129030" name="Rectangle 7"/>
          <p:cNvSpPr>
            <a:spLocks noChangeArrowheads="1"/>
          </p:cNvSpPr>
          <p:nvPr/>
        </p:nvSpPr>
        <p:spPr bwMode="auto">
          <a:xfrm>
            <a:off x="3219450" y="2735263"/>
            <a:ext cx="28257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9031" name="Rectangle 8"/>
          <p:cNvSpPr>
            <a:spLocks noChangeArrowheads="1"/>
          </p:cNvSpPr>
          <p:nvPr/>
        </p:nvSpPr>
        <p:spPr bwMode="auto">
          <a:xfrm>
            <a:off x="3781425" y="3214688"/>
            <a:ext cx="1508125"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9032"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9033"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9034"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35"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36"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37"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5170" name="Rectangle 34"/>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475172" name="Text Box 36"/>
          <p:cNvSpPr txBox="1">
            <a:spLocks noChangeArrowheads="1"/>
          </p:cNvSpPr>
          <p:nvPr/>
        </p:nvSpPr>
        <p:spPr bwMode="auto">
          <a:xfrm>
            <a:off x="1739900" y="-349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Jer. 29:10; Ezra 3:8; Neh. 2:5-6</a:t>
            </a:r>
          </a:p>
        </p:txBody>
      </p:sp>
      <p:grpSp>
        <p:nvGrpSpPr>
          <p:cNvPr id="129040" name="Group 79"/>
          <p:cNvGrpSpPr>
            <a:grpSpLocks/>
          </p:cNvGrpSpPr>
          <p:nvPr/>
        </p:nvGrpSpPr>
        <p:grpSpPr bwMode="auto">
          <a:xfrm>
            <a:off x="7943850" y="3435350"/>
            <a:ext cx="1195388" cy="1098550"/>
            <a:chOff x="3544" y="2589"/>
            <a:chExt cx="753" cy="692"/>
          </a:xfrm>
        </p:grpSpPr>
        <p:sp>
          <p:nvSpPr>
            <p:cNvPr id="129063" name="Freeform 80"/>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9064" name="Freeform 81"/>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9065" name="AutoShape 82"/>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9066" name="Rectangle 83"/>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9067" name="Line 84"/>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68" name="Line 85"/>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69" name="Rectangle 86"/>
            <p:cNvSpPr>
              <a:spLocks noChangeArrowheads="1"/>
            </p:cNvSpPr>
            <p:nvPr/>
          </p:nvSpPr>
          <p:spPr bwMode="auto">
            <a:xfrm>
              <a:off x="3544" y="2589"/>
              <a:ext cx="11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900" b="1">
                <a:solidFill>
                  <a:srgbClr val="000000"/>
                </a:solidFill>
                <a:latin typeface="Chicago" charset="0"/>
              </a:endParaRPr>
            </a:p>
          </p:txBody>
        </p:sp>
        <p:sp>
          <p:nvSpPr>
            <p:cNvPr id="129070" name="Line 87"/>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71" name="Line 88"/>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9072" name="Rectangle 89"/>
            <p:cNvSpPr>
              <a:spLocks noChangeArrowheads="1"/>
            </p:cNvSpPr>
            <p:nvPr/>
          </p:nvSpPr>
          <p:spPr bwMode="auto">
            <a:xfrm>
              <a:off x="3665" y="2752"/>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9073" name="Rectangle 90"/>
            <p:cNvSpPr>
              <a:spLocks noChangeArrowheads="1"/>
            </p:cNvSpPr>
            <p:nvPr/>
          </p:nvSpPr>
          <p:spPr bwMode="auto">
            <a:xfrm>
              <a:off x="3695" y="2864"/>
              <a:ext cx="11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endParaRPr lang="en-US" sz="1000" b="1">
                <a:solidFill>
                  <a:srgbClr val="000000"/>
                </a:solidFill>
                <a:latin typeface="Helvetica" charset="0"/>
              </a:endParaRPr>
            </a:p>
          </p:txBody>
        </p:sp>
        <p:sp>
          <p:nvSpPr>
            <p:cNvPr id="129074" name="Rectangle 91"/>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29075" name="Rectangle 92"/>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9076" name="Rectangle 93"/>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9077" name="Rectangle 94"/>
            <p:cNvSpPr>
              <a:spLocks noChangeArrowheads="1"/>
            </p:cNvSpPr>
            <p:nvPr/>
          </p:nvSpPr>
          <p:spPr bwMode="auto">
            <a:xfrm>
              <a:off x="3566" y="3007"/>
              <a:ext cx="73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800" b="1">
                <a:solidFill>
                  <a:srgbClr val="000000"/>
                </a:solidFill>
                <a:latin typeface="Helvetica" charset="0"/>
              </a:endParaRPr>
            </a:p>
          </p:txBody>
        </p:sp>
      </p:grpSp>
      <p:sp>
        <p:nvSpPr>
          <p:cNvPr id="129041" name="Text Box 95"/>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29042" name="Text Box 96"/>
          <p:cNvSpPr txBox="1">
            <a:spLocks noChangeArrowheads="1"/>
          </p:cNvSpPr>
          <p:nvPr/>
        </p:nvSpPr>
        <p:spPr bwMode="auto">
          <a:xfrm>
            <a:off x="8594725" y="648176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grpSp>
        <p:nvGrpSpPr>
          <p:cNvPr id="3" name="Group 97"/>
          <p:cNvGrpSpPr>
            <a:grpSpLocks/>
          </p:cNvGrpSpPr>
          <p:nvPr/>
        </p:nvGrpSpPr>
        <p:grpSpPr bwMode="auto">
          <a:xfrm>
            <a:off x="1255713" y="5284788"/>
            <a:ext cx="6765925" cy="1155700"/>
            <a:chOff x="1674" y="3144"/>
            <a:chExt cx="2630" cy="728"/>
          </a:xfrm>
        </p:grpSpPr>
        <p:sp>
          <p:nvSpPr>
            <p:cNvPr id="129061" name="Text Box 98"/>
            <p:cNvSpPr txBox="1">
              <a:spLocks noChangeArrowheads="1"/>
            </p:cNvSpPr>
            <p:nvPr/>
          </p:nvSpPr>
          <p:spPr bwMode="auto">
            <a:xfrm>
              <a:off x="1768" y="3180"/>
              <a:ext cx="25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 pitchFamily="2" charset="0"/>
              </a:endParaRPr>
            </a:p>
          </p:txBody>
        </p:sp>
        <p:sp>
          <p:nvSpPr>
            <p:cNvPr id="131107" name="Text Box 99"/>
            <p:cNvSpPr txBox="1">
              <a:spLocks noChangeArrowheads="1"/>
            </p:cNvSpPr>
            <p:nvPr/>
          </p:nvSpPr>
          <p:spPr bwMode="auto">
            <a:xfrm>
              <a:off x="1674" y="3144"/>
              <a:ext cx="2630"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defPPr>
                <a:defRPr lang="en-US"/>
              </a:defPPr>
              <a:lvl1pPr algn="ctr">
                <a:spcBef>
                  <a:spcPct val="50000"/>
                </a:spcBef>
                <a:defRPr sz="6600" b="1" i="1">
                  <a:solidFill>
                    <a:srgbClr val="FCFC06"/>
                  </a:solidFill>
                  <a:effectLst>
                    <a:outerShdw blurRad="50800" dist="88900" dir="2700000" algn="tl" rotWithShape="0">
                      <a:srgbClr val="000000"/>
                    </a:outerShdw>
                  </a:effectLst>
                  <a:latin typeface="Kosher-Normal" charset="0"/>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defRPr/>
              </a:pPr>
              <a:r>
                <a:rPr lang="ja-JP" altLang="en-US" dirty="0">
                  <a:latin typeface="Kosher" pitchFamily="2" charset="0"/>
                </a:rPr>
                <a:t>“</a:t>
              </a:r>
              <a:r>
                <a:rPr lang="en-US" altLang="ja-JP" dirty="0">
                  <a:latin typeface="Kosher" pitchFamily="2" charset="0"/>
                </a:rPr>
                <a:t>SYNAGOGUE</a:t>
              </a:r>
              <a:r>
                <a:rPr lang="ja-JP" altLang="en-US" dirty="0">
                  <a:latin typeface="Kosher" pitchFamily="2" charset="0"/>
                </a:rPr>
                <a:t>”</a:t>
              </a:r>
              <a:endParaRPr lang="en-US" dirty="0">
                <a:latin typeface="Kosher" pitchFamily="2" charset="0"/>
              </a:endParaRPr>
            </a:p>
          </p:txBody>
        </p:sp>
      </p:grpSp>
      <p:grpSp>
        <p:nvGrpSpPr>
          <p:cNvPr id="4" name="Group 100"/>
          <p:cNvGrpSpPr>
            <a:grpSpLocks/>
          </p:cNvGrpSpPr>
          <p:nvPr/>
        </p:nvGrpSpPr>
        <p:grpSpPr bwMode="auto">
          <a:xfrm>
            <a:off x="2770188" y="4324350"/>
            <a:ext cx="3736975" cy="1147763"/>
            <a:chOff x="675" y="2556"/>
            <a:chExt cx="1620" cy="723"/>
          </a:xfrm>
        </p:grpSpPr>
        <p:sp>
          <p:nvSpPr>
            <p:cNvPr id="129059" name="Text Box 101"/>
            <p:cNvSpPr txBox="1">
              <a:spLocks noChangeArrowheads="1"/>
            </p:cNvSpPr>
            <p:nvPr/>
          </p:nvSpPr>
          <p:spPr bwMode="auto">
            <a:xfrm>
              <a:off x="675" y="2556"/>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en-US" sz="6600" b="1" i="1">
                <a:solidFill>
                  <a:schemeClr val="bg2"/>
                </a:solidFill>
                <a:latin typeface="Kosher" pitchFamily="2" charset="0"/>
              </a:endParaRPr>
            </a:p>
          </p:txBody>
        </p:sp>
        <p:sp>
          <p:nvSpPr>
            <p:cNvPr id="131105" name="Text Box 102"/>
            <p:cNvSpPr txBox="1">
              <a:spLocks noChangeArrowheads="1"/>
            </p:cNvSpPr>
            <p:nvPr/>
          </p:nvSpPr>
          <p:spPr bwMode="auto">
            <a:xfrm>
              <a:off x="691" y="2587"/>
              <a:ext cx="1604" cy="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ja-JP" altLang="en-US" sz="6600" b="1" i="1" dirty="0">
                  <a:solidFill>
                    <a:srgbClr val="FCFC06"/>
                  </a:solidFill>
                  <a:effectLst>
                    <a:outerShdw blurRad="50800" dist="88900" dir="2700000" algn="tl" rotWithShape="0">
                      <a:srgbClr val="000000"/>
                    </a:outerShdw>
                  </a:effectLst>
                  <a:latin typeface="Kosher" pitchFamily="2" charset="0"/>
                </a:rPr>
                <a:t>“</a:t>
              </a:r>
              <a:r>
                <a:rPr lang="en-US" altLang="ja-JP" sz="6600" b="1" i="1" dirty="0">
                  <a:solidFill>
                    <a:srgbClr val="FCFC06"/>
                  </a:solidFill>
                  <a:effectLst>
                    <a:outerShdw blurRad="50800" dist="88900" dir="2700000" algn="tl" rotWithShape="0">
                      <a:srgbClr val="000000"/>
                    </a:outerShdw>
                  </a:effectLst>
                  <a:latin typeface="Kosher" pitchFamily="2" charset="0"/>
                </a:rPr>
                <a:t>JEWS</a:t>
              </a:r>
              <a:r>
                <a:rPr lang="ja-JP" altLang="en-US" sz="6600" b="1" i="1" dirty="0">
                  <a:solidFill>
                    <a:srgbClr val="FCFC06"/>
                  </a:solidFill>
                  <a:effectLst>
                    <a:outerShdw blurRad="50800" dist="88900" dir="2700000" algn="tl" rotWithShape="0">
                      <a:srgbClr val="000000"/>
                    </a:outerShdw>
                  </a:effectLst>
                  <a:latin typeface="Kosher" pitchFamily="2" charset="0"/>
                </a:rPr>
                <a:t>”</a:t>
              </a:r>
              <a:endParaRPr lang="en-US" sz="6600" b="1" i="1" dirty="0">
                <a:solidFill>
                  <a:srgbClr val="FCFC06"/>
                </a:solidFill>
                <a:effectLst>
                  <a:outerShdw blurRad="50800" dist="88900" dir="2700000" algn="tl" rotWithShape="0">
                    <a:srgbClr val="000000"/>
                  </a:outerShdw>
                </a:effectLst>
                <a:latin typeface="Kosher" pitchFamily="2" charset="0"/>
              </a:endParaRPr>
            </a:p>
          </p:txBody>
        </p:sp>
      </p:grpSp>
      <p:sp>
        <p:nvSpPr>
          <p:cNvPr id="475239" name="Rectangle 10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61</a:t>
            </a:r>
          </a:p>
        </p:txBody>
      </p:sp>
      <p:sp>
        <p:nvSpPr>
          <p:cNvPr id="129046" name="Text Box 104"/>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29047" name="Group 108"/>
          <p:cNvGrpSpPr>
            <a:grpSpLocks/>
          </p:cNvGrpSpPr>
          <p:nvPr/>
        </p:nvGrpSpPr>
        <p:grpSpPr bwMode="auto">
          <a:xfrm>
            <a:off x="889000" y="2374900"/>
            <a:ext cx="1933575" cy="1905000"/>
            <a:chOff x="560" y="1496"/>
            <a:chExt cx="1218" cy="1200"/>
          </a:xfrm>
        </p:grpSpPr>
        <p:sp>
          <p:nvSpPr>
            <p:cNvPr id="475145" name="Oval 9"/>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29057" name="Freeform 107"/>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5147" name="Rectangle 11"/>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475248" name="Oval 112"/>
          <p:cNvSpPr>
            <a:spLocks noChangeArrowheads="1"/>
          </p:cNvSpPr>
          <p:nvPr/>
        </p:nvSpPr>
        <p:spPr bwMode="auto">
          <a:xfrm>
            <a:off x="3378200" y="1724025"/>
            <a:ext cx="2573338" cy="604838"/>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475249" name="Oval 113"/>
          <p:cNvSpPr>
            <a:spLocks noChangeArrowheads="1"/>
          </p:cNvSpPr>
          <p:nvPr/>
        </p:nvSpPr>
        <p:spPr bwMode="auto">
          <a:xfrm>
            <a:off x="3397250" y="223361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grpSp>
        <p:nvGrpSpPr>
          <p:cNvPr id="129050" name="Group 51"/>
          <p:cNvGrpSpPr>
            <a:grpSpLocks/>
          </p:cNvGrpSpPr>
          <p:nvPr/>
        </p:nvGrpSpPr>
        <p:grpSpPr bwMode="auto">
          <a:xfrm>
            <a:off x="519113" y="117475"/>
            <a:ext cx="854075" cy="1720850"/>
            <a:chOff x="519113" y="312738"/>
            <a:chExt cx="854075" cy="1910769"/>
          </a:xfrm>
        </p:grpSpPr>
        <p:sp>
          <p:nvSpPr>
            <p:cNvPr id="53" name="Rectangle 5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5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9051" name="Rectangle 131"/>
          <p:cNvSpPr>
            <a:spLocks noChangeArrowheads="1"/>
          </p:cNvSpPr>
          <p:nvPr/>
        </p:nvSpPr>
        <p:spPr bwMode="auto">
          <a:xfrm>
            <a:off x="8078788" y="3854450"/>
            <a:ext cx="690562"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th-TH" sz="1000">
                <a:solidFill>
                  <a:srgbClr val="000000"/>
                </a:solidFill>
                <a:latin typeface="Helvetica" charset="0"/>
              </a:rPr>
              <a:t>การเดินทาง</a:t>
            </a:r>
            <a:endParaRPr lang="en-US" sz="1000">
              <a:solidFill>
                <a:srgbClr val="000000"/>
              </a:solidFill>
              <a:latin typeface="Helvetica" charset="0"/>
            </a:endParaRPr>
          </a:p>
        </p:txBody>
      </p:sp>
      <p:sp>
        <p:nvSpPr>
          <p:cNvPr id="129052" name="Rectangle 134"/>
          <p:cNvSpPr>
            <a:spLocks noChangeArrowheads="1"/>
          </p:cNvSpPr>
          <p:nvPr/>
        </p:nvSpPr>
        <p:spPr bwMode="auto">
          <a:xfrm>
            <a:off x="8064500" y="3451225"/>
            <a:ext cx="8016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29053" name="Rectangle 135"/>
          <p:cNvSpPr>
            <a:spLocks noChangeArrowheads="1"/>
          </p:cNvSpPr>
          <p:nvPr/>
        </p:nvSpPr>
        <p:spPr bwMode="auto">
          <a:xfrm>
            <a:off x="8078788" y="3676650"/>
            <a:ext cx="417512" cy="242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th-TH" sz="1000">
                <a:solidFill>
                  <a:srgbClr val="000000"/>
                </a:solidFill>
                <a:latin typeface="Helvetica" charset="0"/>
              </a:rPr>
              <a:t>ปี</a:t>
            </a:r>
            <a:endParaRPr lang="en-US" sz="1000">
              <a:solidFill>
                <a:srgbClr val="000000"/>
              </a:solidFill>
              <a:latin typeface="Helvetica"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75141"/>
                                        </p:tgtEl>
                                        <p:attrNameLst>
                                          <p:attrName>style.visibility</p:attrName>
                                        </p:attrNameLst>
                                      </p:cBhvr>
                                      <p:to>
                                        <p:strVal val="visible"/>
                                      </p:to>
                                    </p:set>
                                    <p:animEffect transition="in" filter="fade">
                                      <p:cBhvr>
                                        <p:cTn id="7" dur="1000"/>
                                        <p:tgtEl>
                                          <p:spTgt spid="47514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5248"/>
                                        </p:tgtEl>
                                        <p:attrNameLst>
                                          <p:attrName>style.visibility</p:attrName>
                                        </p:attrNameLst>
                                      </p:cBhvr>
                                      <p:to>
                                        <p:strVal val="visible"/>
                                      </p:to>
                                    </p:set>
                                    <p:animEffect transition="in" filter="fade">
                                      <p:cBhvr>
                                        <p:cTn id="11" dur="1000"/>
                                        <p:tgtEl>
                                          <p:spTgt spid="47524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grpId="1" nodeType="clickEffect">
                                  <p:stCondLst>
                                    <p:cond delay="0"/>
                                  </p:stCondLst>
                                  <p:childTnLst>
                                    <p:animEffect transition="out" filter="fade">
                                      <p:cBhvr>
                                        <p:cTn id="15" dur="500"/>
                                        <p:tgtEl>
                                          <p:spTgt spid="475248"/>
                                        </p:tgtEl>
                                      </p:cBhvr>
                                    </p:animEffect>
                                    <p:set>
                                      <p:cBhvr>
                                        <p:cTn id="16" dur="1" fill="hold">
                                          <p:stCondLst>
                                            <p:cond delay="499"/>
                                          </p:stCondLst>
                                        </p:cTn>
                                        <p:tgtEl>
                                          <p:spTgt spid="475248"/>
                                        </p:tgtEl>
                                        <p:attrNameLst>
                                          <p:attrName>style.visibility</p:attrName>
                                        </p:attrNameLst>
                                      </p:cBhvr>
                                      <p:to>
                                        <p:strVal val="hidden"/>
                                      </p:to>
                                    </p:set>
                                  </p:childTnLst>
                                </p:cTn>
                              </p:par>
                            </p:childTnLst>
                          </p:cTn>
                        </p:par>
                        <p:par>
                          <p:cTn id="17" fill="hold" nodeType="afterGroup">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5142"/>
                                        </p:tgtEl>
                                        <p:attrNameLst>
                                          <p:attrName>style.visibility</p:attrName>
                                        </p:attrNameLst>
                                      </p:cBhvr>
                                      <p:to>
                                        <p:strVal val="visible"/>
                                      </p:to>
                                    </p:set>
                                    <p:animEffect transition="in" filter="fade">
                                      <p:cBhvr>
                                        <p:cTn id="20" dur="1000"/>
                                        <p:tgtEl>
                                          <p:spTgt spid="475142"/>
                                        </p:tgtEl>
                                      </p:cBhvr>
                                    </p:animEffect>
                                  </p:childTnLst>
                                </p:cTn>
                              </p:par>
                            </p:childTnLst>
                          </p:cTn>
                        </p:par>
                        <p:par>
                          <p:cTn id="21" fill="hold" nodeType="afterGroup">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75249"/>
                                        </p:tgtEl>
                                        <p:attrNameLst>
                                          <p:attrName>style.visibility</p:attrName>
                                        </p:attrNameLst>
                                      </p:cBhvr>
                                      <p:to>
                                        <p:strVal val="visible"/>
                                      </p:to>
                                    </p:set>
                                    <p:animEffect transition="in" filter="fade">
                                      <p:cBhvr>
                                        <p:cTn id="24" dur="1000"/>
                                        <p:tgtEl>
                                          <p:spTgt spid="47524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3" presetClass="entr" presetSubtype="16"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141" grpId="0"/>
      <p:bldP spid="475142" grpId="0"/>
      <p:bldP spid="475248" grpId="0" animBg="1"/>
      <p:bldP spid="475248" grpId="1" animBg="1"/>
      <p:bldP spid="47524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73" name="Group 120"/>
          <p:cNvGrpSpPr>
            <a:grpSpLocks/>
          </p:cNvGrpSpPr>
          <p:nvPr/>
        </p:nvGrpSpPr>
        <p:grpSpPr bwMode="auto">
          <a:xfrm>
            <a:off x="889000" y="2374900"/>
            <a:ext cx="1933575" cy="1905000"/>
            <a:chOff x="560" y="1496"/>
            <a:chExt cx="1218" cy="1200"/>
          </a:xfrm>
        </p:grpSpPr>
        <p:sp>
          <p:nvSpPr>
            <p:cNvPr id="476281" name="Oval 121"/>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1111" name="Freeform 122"/>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6283" name="Rectangle 123"/>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131074" name="Rectangle 2"/>
          <p:cNvSpPr>
            <a:spLocks noChangeArrowheads="1"/>
          </p:cNvSpPr>
          <p:nvPr/>
        </p:nvSpPr>
        <p:spPr bwMode="auto">
          <a:xfrm>
            <a:off x="1892300" y="685800"/>
            <a:ext cx="6324600" cy="5410200"/>
          </a:xfrm>
          <a:prstGeom prst="rect">
            <a:avLst/>
          </a:prstGeom>
          <a:solidFill>
            <a:schemeClr va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pic>
        <p:nvPicPr>
          <p:cNvPr id="131075" name="Picture 3"/>
          <p:cNvPicPr>
            <a:picLocks noChangeArrowheads="1"/>
          </p:cNvPicPr>
          <p:nvPr/>
        </p:nvPicPr>
        <p:blipFill>
          <a:blip r:embed="rId3" cstate="screen">
            <a:extLst>
              <a:ext uri="{28A0092B-C50C-407E-A947-70E740481C1C}">
                <a14:useLocalDpi xmlns:a14="http://schemas.microsoft.com/office/drawing/2010/main"/>
              </a:ext>
            </a:extLst>
          </a:blip>
          <a:srcRect l="1541" r="1419"/>
          <a:stretch>
            <a:fillRect/>
          </a:stretch>
        </p:blipFill>
        <p:spPr bwMode="auto">
          <a:xfrm>
            <a:off x="1944688" y="709613"/>
            <a:ext cx="6191250" cy="523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31076" name="Rectangle 4"/>
          <p:cNvSpPr>
            <a:spLocks noChangeArrowheads="1"/>
          </p:cNvSpPr>
          <p:nvPr/>
        </p:nvSpPr>
        <p:spPr bwMode="auto">
          <a:xfrm>
            <a:off x="1905000" y="685800"/>
            <a:ext cx="6629400" cy="556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1077" name="Line 5"/>
          <p:cNvSpPr>
            <a:spLocks noChangeShapeType="1"/>
          </p:cNvSpPr>
          <p:nvPr/>
        </p:nvSpPr>
        <p:spPr bwMode="auto">
          <a:xfrm flipH="1" flipV="1">
            <a:off x="5486400" y="838200"/>
            <a:ext cx="533400" cy="68580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078" name="Rectangle 6"/>
          <p:cNvSpPr>
            <a:spLocks noChangeArrowheads="1"/>
          </p:cNvSpPr>
          <p:nvPr/>
        </p:nvSpPr>
        <p:spPr bwMode="auto">
          <a:xfrm>
            <a:off x="1898650" y="711200"/>
            <a:ext cx="6350000" cy="53594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th-TH"/>
          </a:p>
        </p:txBody>
      </p:sp>
      <p:sp>
        <p:nvSpPr>
          <p:cNvPr id="131079" name="Rectangle 7"/>
          <p:cNvSpPr>
            <a:spLocks noChangeArrowheads="1"/>
          </p:cNvSpPr>
          <p:nvPr/>
        </p:nvSpPr>
        <p:spPr bwMode="auto">
          <a:xfrm>
            <a:off x="2436813" y="5502275"/>
            <a:ext cx="56927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a:solidFill>
                  <a:schemeClr val="bg2"/>
                </a:solidFill>
                <a:latin typeface="Arial Black" charset="0"/>
              </a:rPr>
              <a:t>THE STAGE OF THE ACTION</a:t>
            </a:r>
          </a:p>
        </p:txBody>
      </p:sp>
      <p:grpSp>
        <p:nvGrpSpPr>
          <p:cNvPr id="3" name="Group 36"/>
          <p:cNvGrpSpPr>
            <a:grpSpLocks/>
          </p:cNvGrpSpPr>
          <p:nvPr/>
        </p:nvGrpSpPr>
        <p:grpSpPr bwMode="auto">
          <a:xfrm>
            <a:off x="4025900" y="2019300"/>
            <a:ext cx="2522538" cy="1617663"/>
            <a:chOff x="2536" y="1272"/>
            <a:chExt cx="1589" cy="1019"/>
          </a:xfrm>
        </p:grpSpPr>
        <p:sp>
          <p:nvSpPr>
            <p:cNvPr id="476171" name="Line 11"/>
            <p:cNvSpPr>
              <a:spLocks noChangeShapeType="1"/>
            </p:cNvSpPr>
            <p:nvPr/>
          </p:nvSpPr>
          <p:spPr bwMode="auto">
            <a:xfrm flipH="1" flipV="1">
              <a:off x="3507" y="1843"/>
              <a:ext cx="618" cy="448"/>
            </a:xfrm>
            <a:prstGeom prst="line">
              <a:avLst/>
            </a:prstGeom>
            <a:noFill/>
            <a:ln w="76200">
              <a:solidFill>
                <a:srgbClr val="D83104"/>
              </a:solidFill>
              <a:round/>
              <a:headEnd/>
              <a:tailEnd type="triangle" w="med" len="med"/>
            </a:ln>
            <a:effectLst>
              <a:outerShdw blurRad="63500" dist="81320" dir="3080412"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476172" name="Freeform 12"/>
            <p:cNvSpPr>
              <a:spLocks/>
            </p:cNvSpPr>
            <p:nvPr/>
          </p:nvSpPr>
          <p:spPr bwMode="auto">
            <a:xfrm>
              <a:off x="2536" y="1272"/>
              <a:ext cx="1480" cy="656"/>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D83104"/>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grpSp>
      <p:sp>
        <p:nvSpPr>
          <p:cNvPr id="476185" name="Rectangle 25"/>
          <p:cNvSpPr>
            <a:spLocks noChangeArrowheads="1"/>
          </p:cNvSpPr>
          <p:nvPr/>
        </p:nvSpPr>
        <p:spPr bwMode="auto">
          <a:xfrm>
            <a:off x="77470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31082" name="Text Box 2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476194" name="Freeform 34"/>
          <p:cNvSpPr>
            <a:spLocks/>
          </p:cNvSpPr>
          <p:nvPr/>
        </p:nvSpPr>
        <p:spPr bwMode="auto">
          <a:xfrm>
            <a:off x="4178300" y="21717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chemeClr val="accent1"/>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476195" name="Freeform 35"/>
          <p:cNvSpPr>
            <a:spLocks/>
          </p:cNvSpPr>
          <p:nvPr/>
        </p:nvSpPr>
        <p:spPr bwMode="auto">
          <a:xfrm>
            <a:off x="4330700" y="2324100"/>
            <a:ext cx="2349500" cy="1041400"/>
          </a:xfrm>
          <a:custGeom>
            <a:avLst/>
            <a:gdLst/>
            <a:ahLst/>
            <a:cxnLst>
              <a:cxn ang="0">
                <a:pos x="1480" y="656"/>
              </a:cxn>
              <a:cxn ang="0">
                <a:pos x="1344" y="544"/>
              </a:cxn>
              <a:cxn ang="0">
                <a:pos x="1320" y="520"/>
              </a:cxn>
              <a:cxn ang="0">
                <a:pos x="1296" y="504"/>
              </a:cxn>
              <a:cxn ang="0">
                <a:pos x="1200" y="416"/>
              </a:cxn>
              <a:cxn ang="0">
                <a:pos x="1048" y="248"/>
              </a:cxn>
              <a:cxn ang="0">
                <a:pos x="984" y="176"/>
              </a:cxn>
              <a:cxn ang="0">
                <a:pos x="944" y="128"/>
              </a:cxn>
              <a:cxn ang="0">
                <a:pos x="904" y="80"/>
              </a:cxn>
              <a:cxn ang="0">
                <a:pos x="624" y="0"/>
              </a:cxn>
              <a:cxn ang="0">
                <a:pos x="368" y="8"/>
              </a:cxn>
              <a:cxn ang="0">
                <a:pos x="296" y="32"/>
              </a:cxn>
              <a:cxn ang="0">
                <a:pos x="80" y="312"/>
              </a:cxn>
              <a:cxn ang="0">
                <a:pos x="48" y="536"/>
              </a:cxn>
              <a:cxn ang="0">
                <a:pos x="16" y="584"/>
              </a:cxn>
              <a:cxn ang="0">
                <a:pos x="0" y="608"/>
              </a:cxn>
            </a:cxnLst>
            <a:rect l="0" t="0" r="r" b="b"/>
            <a:pathLst>
              <a:path w="1480" h="656">
                <a:moveTo>
                  <a:pt x="1480" y="656"/>
                </a:moveTo>
                <a:cubicBezTo>
                  <a:pt x="1455" y="619"/>
                  <a:pt x="1384" y="557"/>
                  <a:pt x="1344" y="544"/>
                </a:cubicBezTo>
                <a:cubicBezTo>
                  <a:pt x="1336" y="536"/>
                  <a:pt x="1328" y="527"/>
                  <a:pt x="1320" y="520"/>
                </a:cubicBezTo>
                <a:cubicBezTo>
                  <a:pt x="1312" y="513"/>
                  <a:pt x="1303" y="510"/>
                  <a:pt x="1296" y="504"/>
                </a:cubicBezTo>
                <a:cubicBezTo>
                  <a:pt x="1261" y="473"/>
                  <a:pt x="1237" y="440"/>
                  <a:pt x="1200" y="416"/>
                </a:cubicBezTo>
                <a:cubicBezTo>
                  <a:pt x="1157" y="352"/>
                  <a:pt x="1096" y="305"/>
                  <a:pt x="1048" y="248"/>
                </a:cubicBezTo>
                <a:cubicBezTo>
                  <a:pt x="1027" y="223"/>
                  <a:pt x="984" y="176"/>
                  <a:pt x="984" y="176"/>
                </a:cubicBezTo>
                <a:cubicBezTo>
                  <a:pt x="968" y="130"/>
                  <a:pt x="987" y="171"/>
                  <a:pt x="944" y="128"/>
                </a:cubicBezTo>
                <a:cubicBezTo>
                  <a:pt x="908" y="92"/>
                  <a:pt x="949" y="112"/>
                  <a:pt x="904" y="80"/>
                </a:cubicBezTo>
                <a:cubicBezTo>
                  <a:pt x="814" y="15"/>
                  <a:pt x="733" y="7"/>
                  <a:pt x="624" y="0"/>
                </a:cubicBezTo>
                <a:cubicBezTo>
                  <a:pt x="538" y="2"/>
                  <a:pt x="453" y="1"/>
                  <a:pt x="368" y="8"/>
                </a:cubicBezTo>
                <a:cubicBezTo>
                  <a:pt x="342" y="9"/>
                  <a:pt x="296" y="32"/>
                  <a:pt x="296" y="32"/>
                </a:cubicBezTo>
                <a:cubicBezTo>
                  <a:pt x="182" y="122"/>
                  <a:pt x="109" y="162"/>
                  <a:pt x="80" y="312"/>
                </a:cubicBezTo>
                <a:cubicBezTo>
                  <a:pt x="76" y="362"/>
                  <a:pt x="82" y="483"/>
                  <a:pt x="48" y="536"/>
                </a:cubicBezTo>
                <a:cubicBezTo>
                  <a:pt x="37" y="552"/>
                  <a:pt x="26" y="568"/>
                  <a:pt x="16" y="584"/>
                </a:cubicBezTo>
                <a:cubicBezTo>
                  <a:pt x="10" y="592"/>
                  <a:pt x="0" y="608"/>
                  <a:pt x="0" y="608"/>
                </a:cubicBezTo>
              </a:path>
            </a:pathLst>
          </a:custGeom>
          <a:noFill/>
          <a:ln w="57150" cap="flat" cmpd="sng">
            <a:solidFill>
              <a:srgbClr val="00FF00"/>
            </a:solidFill>
            <a:prstDash val="solid"/>
            <a:round/>
            <a:headEnd type="none" w="med" len="med"/>
            <a:tailEnd type="triangle" w="med" len="med"/>
          </a:ln>
          <a:effectLst>
            <a:outerShdw blurRad="63500" dist="63500" dir="2212194"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31085" name="Text Box 11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6276" name="Rectangle 116"/>
          <p:cNvSpPr>
            <a:spLocks noChangeArrowheads="1"/>
          </p:cNvSpPr>
          <p:nvPr/>
        </p:nvSpPr>
        <p:spPr bwMode="auto">
          <a:xfrm>
            <a:off x="2270125" y="1252538"/>
            <a:ext cx="5894388" cy="758825"/>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lIns="90487" tIns="44450" rIns="90487" bIns="44450">
            <a:spAutoFit/>
          </a:bodyPr>
          <a:lstStyle/>
          <a:p>
            <a:pPr>
              <a:defRPr/>
            </a:pPr>
            <a:r>
              <a:rPr lang="en-US" sz="4400" b="1">
                <a:solidFill>
                  <a:srgbClr val="F8131B"/>
                </a:solidFill>
                <a:latin typeface="Helvetica" pitchFamily="-112" charset="0"/>
                <a:ea typeface="+mn-ea"/>
                <a:cs typeface="+mn-cs"/>
              </a:rPr>
              <a:t>3  TREKS IN RETURN</a:t>
            </a:r>
          </a:p>
        </p:txBody>
      </p:sp>
      <p:sp>
        <p:nvSpPr>
          <p:cNvPr id="476277" name="Rectangle 11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62</a:t>
            </a:r>
          </a:p>
        </p:txBody>
      </p:sp>
      <p:sp>
        <p:nvSpPr>
          <p:cNvPr id="131088" name="Text Box 11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1089" name="Group 41"/>
          <p:cNvGrpSpPr>
            <a:grpSpLocks/>
          </p:cNvGrpSpPr>
          <p:nvPr/>
        </p:nvGrpSpPr>
        <p:grpSpPr bwMode="auto">
          <a:xfrm>
            <a:off x="519113" y="117475"/>
            <a:ext cx="854075" cy="1720850"/>
            <a:chOff x="519113" y="312738"/>
            <a:chExt cx="854075" cy="1910769"/>
          </a:xfrm>
        </p:grpSpPr>
        <p:sp>
          <p:nvSpPr>
            <p:cNvPr id="43" name="Rectangle 42"/>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44"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31090" name="Group 113"/>
          <p:cNvGrpSpPr>
            <a:grpSpLocks/>
          </p:cNvGrpSpPr>
          <p:nvPr/>
        </p:nvGrpSpPr>
        <p:grpSpPr bwMode="auto">
          <a:xfrm>
            <a:off x="7978775" y="3435350"/>
            <a:ext cx="1160463" cy="1098550"/>
            <a:chOff x="3566" y="2589"/>
            <a:chExt cx="731" cy="692"/>
          </a:xfrm>
        </p:grpSpPr>
        <p:sp>
          <p:nvSpPr>
            <p:cNvPr id="131091"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1092"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1093"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1094"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1095"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096"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097" name="Rectangle 120"/>
            <p:cNvSpPr>
              <a:spLocks noChangeArrowheads="1"/>
            </p:cNvSpPr>
            <p:nvPr/>
          </p:nvSpPr>
          <p:spPr bwMode="auto">
            <a:xfrm>
              <a:off x="3599" y="2589"/>
              <a:ext cx="38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ctr"/>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31098"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099"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1100" name="Rectangle 123"/>
            <p:cNvSpPr>
              <a:spLocks noChangeArrowheads="1"/>
            </p:cNvSpPr>
            <p:nvPr/>
          </p:nvSpPr>
          <p:spPr bwMode="auto">
            <a:xfrm>
              <a:off x="3665" y="2752"/>
              <a:ext cx="41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1101" name="Rectangle 124"/>
            <p:cNvSpPr>
              <a:spLocks noChangeArrowheads="1"/>
            </p:cNvSpPr>
            <p:nvPr/>
          </p:nvSpPr>
          <p:spPr bwMode="auto">
            <a:xfrm>
              <a:off x="3639" y="2864"/>
              <a:ext cx="5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1102"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1103"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1104"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1105" name="Rectangle 128"/>
            <p:cNvSpPr>
              <a:spLocks noChangeArrowheads="1"/>
            </p:cNvSpPr>
            <p:nvPr/>
          </p:nvSpPr>
          <p:spPr bwMode="auto">
            <a:xfrm>
              <a:off x="3566" y="3007"/>
              <a:ext cx="73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76276"/>
                                        </p:tgtEl>
                                        <p:attrNameLst>
                                          <p:attrName>style.visibility</p:attrName>
                                        </p:attrNameLst>
                                      </p:cBhvr>
                                      <p:to>
                                        <p:strVal val="visible"/>
                                      </p:to>
                                    </p:set>
                                    <p:anim calcmode="lin" valueType="num">
                                      <p:cBhvr additive="base">
                                        <p:cTn id="7" dur="500" fill="hold"/>
                                        <p:tgtEl>
                                          <p:spTgt spid="476276"/>
                                        </p:tgtEl>
                                        <p:attrNameLst>
                                          <p:attrName>ppt_x</p:attrName>
                                        </p:attrNameLst>
                                      </p:cBhvr>
                                      <p:tavLst>
                                        <p:tav tm="0">
                                          <p:val>
                                            <p:strVal val="1+#ppt_w/2"/>
                                          </p:val>
                                        </p:tav>
                                        <p:tav tm="100000">
                                          <p:val>
                                            <p:strVal val="#ppt_x"/>
                                          </p:val>
                                        </p:tav>
                                      </p:tavLst>
                                    </p:anim>
                                    <p:anim calcmode="lin" valueType="num">
                                      <p:cBhvr additive="base">
                                        <p:cTn id="8" dur="500" fill="hold"/>
                                        <p:tgtEl>
                                          <p:spTgt spid="4762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par>
                          <p:cTn id="13" fill="hold" nodeType="afterGroup">
                            <p:stCondLst>
                              <p:cond delay="1000"/>
                            </p:stCondLst>
                            <p:childTnLst>
                              <p:par>
                                <p:cTn id="14" presetID="22" presetClass="entr" presetSubtype="2" fill="hold" nodeType="afterEffect">
                                  <p:stCondLst>
                                    <p:cond delay="1000"/>
                                  </p:stCondLst>
                                  <p:childTnLst>
                                    <p:set>
                                      <p:cBhvr>
                                        <p:cTn id="15" dur="1" fill="hold">
                                          <p:stCondLst>
                                            <p:cond delay="0"/>
                                          </p:stCondLst>
                                        </p:cTn>
                                        <p:tgtEl>
                                          <p:spTgt spid="476194"/>
                                        </p:tgtEl>
                                        <p:attrNameLst>
                                          <p:attrName>style.visibility</p:attrName>
                                        </p:attrNameLst>
                                      </p:cBhvr>
                                      <p:to>
                                        <p:strVal val="visible"/>
                                      </p:to>
                                    </p:set>
                                    <p:animEffect transition="in" filter="wipe(right)">
                                      <p:cBhvr>
                                        <p:cTn id="16" dur="500"/>
                                        <p:tgtEl>
                                          <p:spTgt spid="476194"/>
                                        </p:tgtEl>
                                      </p:cBhvr>
                                    </p:animEffect>
                                  </p:childTnLst>
                                </p:cTn>
                              </p:par>
                            </p:childTnLst>
                          </p:cTn>
                        </p:par>
                        <p:par>
                          <p:cTn id="17" fill="hold" nodeType="afterGroup">
                            <p:stCondLst>
                              <p:cond delay="2500"/>
                            </p:stCondLst>
                            <p:childTnLst>
                              <p:par>
                                <p:cTn id="18" presetID="22" presetClass="entr" presetSubtype="2" fill="hold" nodeType="afterEffect">
                                  <p:stCondLst>
                                    <p:cond delay="1000"/>
                                  </p:stCondLst>
                                  <p:childTnLst>
                                    <p:set>
                                      <p:cBhvr>
                                        <p:cTn id="19" dur="1" fill="hold">
                                          <p:stCondLst>
                                            <p:cond delay="0"/>
                                          </p:stCondLst>
                                        </p:cTn>
                                        <p:tgtEl>
                                          <p:spTgt spid="476195"/>
                                        </p:tgtEl>
                                        <p:attrNameLst>
                                          <p:attrName>style.visibility</p:attrName>
                                        </p:attrNameLst>
                                      </p:cBhvr>
                                      <p:to>
                                        <p:strVal val="visible"/>
                                      </p:to>
                                    </p:set>
                                    <p:animEffect transition="in" filter="wipe(right)">
                                      <p:cBhvr>
                                        <p:cTn id="20" dur="500"/>
                                        <p:tgtEl>
                                          <p:spTgt spid="476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276"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477187"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3123" name="Rectangle 4"/>
          <p:cNvSpPr>
            <a:spLocks noChangeArrowheads="1"/>
          </p:cNvSpPr>
          <p:nvPr/>
        </p:nvSpPr>
        <p:spPr bwMode="auto">
          <a:xfrm>
            <a:off x="3084513" y="996950"/>
            <a:ext cx="8001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bg2"/>
                </a:solidFill>
                <a:latin typeface="Times" charset="0"/>
              </a:rPr>
              <a:t>เป็นเชลย</a:t>
            </a:r>
            <a:endParaRPr lang="en-US" sz="2000" b="1">
              <a:solidFill>
                <a:schemeClr val="bg2"/>
              </a:solidFill>
              <a:latin typeface="Times" charset="0"/>
            </a:endParaRPr>
          </a:p>
        </p:txBody>
      </p:sp>
      <p:sp>
        <p:nvSpPr>
          <p:cNvPr id="133124" name="Rectangle 5"/>
          <p:cNvSpPr>
            <a:spLocks noChangeArrowheads="1"/>
          </p:cNvSpPr>
          <p:nvPr/>
        </p:nvSpPr>
        <p:spPr bwMode="auto">
          <a:xfrm>
            <a:off x="3630613" y="1828800"/>
            <a:ext cx="79057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70 </a:t>
            </a:r>
            <a:r>
              <a:rPr lang="th-TH" b="1">
                <a:solidFill>
                  <a:schemeClr val="bg2"/>
                </a:solidFill>
                <a:latin typeface="Times" charset="0"/>
              </a:rPr>
              <a:t>ปี</a:t>
            </a:r>
            <a:endParaRPr lang="en-US" b="1">
              <a:solidFill>
                <a:schemeClr val="bg2"/>
              </a:solidFill>
              <a:latin typeface="Times" charset="0"/>
            </a:endParaRPr>
          </a:p>
        </p:txBody>
      </p:sp>
      <p:sp>
        <p:nvSpPr>
          <p:cNvPr id="133125" name="Rectangle 6"/>
          <p:cNvSpPr>
            <a:spLocks noChangeArrowheads="1"/>
          </p:cNvSpPr>
          <p:nvPr/>
        </p:nvSpPr>
        <p:spPr bwMode="auto">
          <a:xfrm>
            <a:off x="3706813" y="2270125"/>
            <a:ext cx="1573212"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3 </a:t>
            </a:r>
            <a:r>
              <a:rPr lang="th-TH" b="1">
                <a:solidFill>
                  <a:schemeClr val="accent2"/>
                </a:solidFill>
                <a:latin typeface="Times" charset="0"/>
              </a:rPr>
              <a:t>การเดินทาง</a:t>
            </a:r>
            <a:endParaRPr lang="en-US" b="1">
              <a:solidFill>
                <a:schemeClr val="bg2"/>
              </a:solidFill>
              <a:latin typeface="Times" charset="0"/>
            </a:endParaRPr>
          </a:p>
        </p:txBody>
      </p:sp>
      <p:sp>
        <p:nvSpPr>
          <p:cNvPr id="477191" name="Rectangle 7"/>
          <p:cNvSpPr>
            <a:spLocks noChangeArrowheads="1"/>
          </p:cNvSpPr>
          <p:nvPr/>
        </p:nvSpPr>
        <p:spPr bwMode="auto">
          <a:xfrm>
            <a:off x="3221038" y="2768600"/>
            <a:ext cx="2687637"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2400" b="1">
                <a:solidFill>
                  <a:schemeClr val="accent2"/>
                </a:solidFill>
                <a:latin typeface="Times" charset="0"/>
              </a:rPr>
              <a:t>100 </a:t>
            </a:r>
            <a:r>
              <a:rPr lang="th-TH" sz="2400" b="1">
                <a:solidFill>
                  <a:schemeClr val="accent2"/>
                </a:solidFill>
                <a:latin typeface="Times" charset="0"/>
              </a:rPr>
              <a:t>ปี</a:t>
            </a:r>
            <a:r>
              <a:rPr lang="en-US" sz="2400" b="1">
                <a:solidFill>
                  <a:schemeClr val="accent2"/>
                </a:solidFill>
                <a:latin typeface="Times" charset="0"/>
              </a:rPr>
              <a:t> / 50,000</a:t>
            </a:r>
          </a:p>
        </p:txBody>
      </p:sp>
      <p:sp>
        <p:nvSpPr>
          <p:cNvPr id="133127"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3128"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3129"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3130"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131"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132"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133"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134"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77220" name="Rectangle 36"/>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33136" name="Text Box 37"/>
          <p:cNvSpPr txBox="1">
            <a:spLocks noChangeArrowheads="1"/>
          </p:cNvSpPr>
          <p:nvPr/>
        </p:nvSpPr>
        <p:spPr bwMode="auto">
          <a:xfrm>
            <a:off x="1765300" y="-22225"/>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en-US" sz="1600" b="1">
                <a:solidFill>
                  <a:schemeClr val="tx1"/>
                </a:solidFill>
                <a:latin typeface="Comic Sans MS" charset="0"/>
              </a:rPr>
              <a:t>Ezra 1 through 2</a:t>
            </a:r>
          </a:p>
        </p:txBody>
      </p:sp>
      <p:grpSp>
        <p:nvGrpSpPr>
          <p:cNvPr id="133137" name="Group 113"/>
          <p:cNvGrpSpPr>
            <a:grpSpLocks/>
          </p:cNvGrpSpPr>
          <p:nvPr/>
        </p:nvGrpSpPr>
        <p:grpSpPr bwMode="auto">
          <a:xfrm>
            <a:off x="7943850" y="3435350"/>
            <a:ext cx="1195388" cy="1098550"/>
            <a:chOff x="3544" y="2589"/>
            <a:chExt cx="753" cy="692"/>
          </a:xfrm>
        </p:grpSpPr>
        <p:sp>
          <p:nvSpPr>
            <p:cNvPr id="133149"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3150"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3151"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3152"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3153"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154"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155" name="Rectangle 120"/>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3156"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157"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3158" name="Rectangle 123"/>
            <p:cNvSpPr>
              <a:spLocks noChangeArrowheads="1"/>
            </p:cNvSpPr>
            <p:nvPr/>
          </p:nvSpPr>
          <p:spPr bwMode="auto">
            <a:xfrm>
              <a:off x="3665" y="2752"/>
              <a:ext cx="41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3159" name="Rectangle 124"/>
            <p:cNvSpPr>
              <a:spLocks noChangeArrowheads="1"/>
            </p:cNvSpPr>
            <p:nvPr/>
          </p:nvSpPr>
          <p:spPr bwMode="auto">
            <a:xfrm>
              <a:off x="3639" y="2864"/>
              <a:ext cx="5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3160"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3161"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3162"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3163" name="Rectangle 128"/>
            <p:cNvSpPr>
              <a:spLocks noChangeArrowheads="1"/>
            </p:cNvSpPr>
            <p:nvPr/>
          </p:nvSpPr>
          <p:spPr bwMode="auto">
            <a:xfrm>
              <a:off x="3566" y="3007"/>
              <a:ext cx="73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
        <p:nvSpPr>
          <p:cNvPr id="133138" name="Text Box 12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477331" name="Rectangle 147"/>
          <p:cNvSpPr>
            <a:spLocks noChangeArrowheads="1"/>
          </p:cNvSpPr>
          <p:nvPr/>
        </p:nvSpPr>
        <p:spPr bwMode="auto">
          <a:xfrm>
            <a:off x="8123238" y="6543675"/>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63</a:t>
            </a:r>
          </a:p>
        </p:txBody>
      </p:sp>
      <p:sp>
        <p:nvSpPr>
          <p:cNvPr id="133140" name="Text Box 148"/>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33141" name="Group 153"/>
          <p:cNvGrpSpPr>
            <a:grpSpLocks/>
          </p:cNvGrpSpPr>
          <p:nvPr/>
        </p:nvGrpSpPr>
        <p:grpSpPr bwMode="auto">
          <a:xfrm>
            <a:off x="889000" y="2374900"/>
            <a:ext cx="1933575" cy="1905000"/>
            <a:chOff x="560" y="1496"/>
            <a:chExt cx="1218" cy="1200"/>
          </a:xfrm>
        </p:grpSpPr>
        <p:sp>
          <p:nvSpPr>
            <p:cNvPr id="477338" name="Oval 154"/>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3147" name="Freeform 155"/>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477340" name="Rectangle 156"/>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grpSp>
        <p:nvGrpSpPr>
          <p:cNvPr id="133142" name="Group 157"/>
          <p:cNvGrpSpPr>
            <a:grpSpLocks/>
          </p:cNvGrpSpPr>
          <p:nvPr/>
        </p:nvGrpSpPr>
        <p:grpSpPr bwMode="auto">
          <a:xfrm>
            <a:off x="519113" y="312738"/>
            <a:ext cx="854075" cy="1704975"/>
            <a:chOff x="327" y="161"/>
            <a:chExt cx="538" cy="1074"/>
          </a:xfrm>
        </p:grpSpPr>
        <p:sp>
          <p:nvSpPr>
            <p:cNvPr id="477342" name="Rectangle 158"/>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477343" name="Line 159"/>
            <p:cNvSpPr>
              <a:spLocks noChangeShapeType="1"/>
            </p:cNvSpPr>
            <p:nvPr/>
          </p:nvSpPr>
          <p:spPr bwMode="auto">
            <a:xfrm flipV="1">
              <a:off x="516" y="691"/>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477344" name="Oval 160"/>
          <p:cNvSpPr>
            <a:spLocks noChangeArrowheads="1"/>
          </p:cNvSpPr>
          <p:nvPr/>
        </p:nvSpPr>
        <p:spPr bwMode="auto">
          <a:xfrm>
            <a:off x="3063875" y="2662238"/>
            <a:ext cx="31321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477191"/>
                                        </p:tgtEl>
                                        <p:attrNameLst>
                                          <p:attrName>style.visibility</p:attrName>
                                        </p:attrNameLst>
                                      </p:cBhvr>
                                      <p:to>
                                        <p:strVal val="visible"/>
                                      </p:to>
                                    </p:set>
                                    <p:anim calcmode="lin" valueType="num">
                                      <p:cBhvr>
                                        <p:cTn id="7" dur="500" fill="hold"/>
                                        <p:tgtEl>
                                          <p:spTgt spid="477191"/>
                                        </p:tgtEl>
                                        <p:attrNameLst>
                                          <p:attrName>ppt_x</p:attrName>
                                        </p:attrNameLst>
                                      </p:cBhvr>
                                      <p:tavLst>
                                        <p:tav tm="0">
                                          <p:val>
                                            <p:strVal val="#ppt_x-#ppt_w/2"/>
                                          </p:val>
                                        </p:tav>
                                        <p:tav tm="100000">
                                          <p:val>
                                            <p:strVal val="#ppt_x"/>
                                          </p:val>
                                        </p:tav>
                                      </p:tavLst>
                                    </p:anim>
                                    <p:anim calcmode="lin" valueType="num">
                                      <p:cBhvr>
                                        <p:cTn id="8" dur="500" fill="hold"/>
                                        <p:tgtEl>
                                          <p:spTgt spid="477191"/>
                                        </p:tgtEl>
                                        <p:attrNameLst>
                                          <p:attrName>ppt_y</p:attrName>
                                        </p:attrNameLst>
                                      </p:cBhvr>
                                      <p:tavLst>
                                        <p:tav tm="0">
                                          <p:val>
                                            <p:strVal val="#ppt_y"/>
                                          </p:val>
                                        </p:tav>
                                        <p:tav tm="100000">
                                          <p:val>
                                            <p:strVal val="#ppt_y"/>
                                          </p:val>
                                        </p:tav>
                                      </p:tavLst>
                                    </p:anim>
                                    <p:anim calcmode="lin" valueType="num">
                                      <p:cBhvr>
                                        <p:cTn id="9" dur="500" fill="hold"/>
                                        <p:tgtEl>
                                          <p:spTgt spid="477191"/>
                                        </p:tgtEl>
                                        <p:attrNameLst>
                                          <p:attrName>ppt_w</p:attrName>
                                        </p:attrNameLst>
                                      </p:cBhvr>
                                      <p:tavLst>
                                        <p:tav tm="0">
                                          <p:val>
                                            <p:fltVal val="0"/>
                                          </p:val>
                                        </p:tav>
                                        <p:tav tm="100000">
                                          <p:val>
                                            <p:strVal val="#ppt_w"/>
                                          </p:val>
                                        </p:tav>
                                      </p:tavLst>
                                    </p:anim>
                                    <p:anim calcmode="lin" valueType="num">
                                      <p:cBhvr>
                                        <p:cTn id="10" dur="500" fill="hold"/>
                                        <p:tgtEl>
                                          <p:spTgt spid="47719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477344"/>
                                        </p:tgtEl>
                                        <p:attrNameLst>
                                          <p:attrName>style.visibility</p:attrName>
                                        </p:attrNameLst>
                                      </p:cBhvr>
                                      <p:to>
                                        <p:strVal val="visible"/>
                                      </p:to>
                                    </p:set>
                                    <p:animEffect transition="in" filter="fade">
                                      <p:cBhvr>
                                        <p:cTn id="14" dur="1000"/>
                                        <p:tgtEl>
                                          <p:spTgt spid="477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191" grpId="0" autoUpdateAnimBg="0"/>
      <p:bldP spid="47734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ChangeArrowheads="1"/>
          </p:cNvSpPr>
          <p:nvPr/>
        </p:nvSpPr>
        <p:spPr bwMode="auto">
          <a:xfrm>
            <a:off x="6819900" y="5473700"/>
            <a:ext cx="15287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pic>
        <p:nvPicPr>
          <p:cNvPr id="135170" name="Picture 5"/>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7538" y="565150"/>
            <a:ext cx="7908925" cy="57277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135171" name="Rectangle 19"/>
          <p:cNvSpPr>
            <a:spLocks noChangeArrowheads="1"/>
          </p:cNvSpPr>
          <p:nvPr/>
        </p:nvSpPr>
        <p:spPr bwMode="auto">
          <a:xfrm>
            <a:off x="604838" y="558800"/>
            <a:ext cx="7956550" cy="5740400"/>
          </a:xfrm>
          <a:prstGeom prst="rect">
            <a:avLst/>
          </a:prstGeom>
          <a:solidFill>
            <a:srgbClr val="022A9A">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a:endParaRPr lang="th-TH" sz="2000">
              <a:latin typeface="Comic Sans MS" charset="0"/>
            </a:endParaRPr>
          </a:p>
        </p:txBody>
      </p:sp>
      <p:sp>
        <p:nvSpPr>
          <p:cNvPr id="546833" name="Text Box 17"/>
          <p:cNvSpPr txBox="1">
            <a:spLocks noChangeArrowheads="1"/>
          </p:cNvSpPr>
          <p:nvPr/>
        </p:nvSpPr>
        <p:spPr bwMode="auto">
          <a:xfrm>
            <a:off x="652463" y="930275"/>
            <a:ext cx="7937500" cy="923925"/>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sz="5400" b="1" dirty="0">
                <a:solidFill>
                  <a:srgbClr val="25F7FA"/>
                </a:solidFill>
                <a:latin typeface="Comic Sans MS" charset="0"/>
              </a:rPr>
              <a:t>50,000 </a:t>
            </a:r>
            <a:r>
              <a:rPr lang="th-TH" sz="5400" b="1" dirty="0">
                <a:solidFill>
                  <a:srgbClr val="25F7FA"/>
                </a:solidFill>
                <a:latin typeface="Comic Sans MS" charset="0"/>
              </a:rPr>
              <a:t>คน เดินทางกลับ</a:t>
            </a:r>
            <a:r>
              <a:rPr lang="en-US" sz="5400" b="1" dirty="0">
                <a:solidFill>
                  <a:srgbClr val="25F7FA"/>
                </a:solidFill>
                <a:latin typeface="Comic Sans MS" charset="0"/>
              </a:rPr>
              <a:t>!</a:t>
            </a:r>
          </a:p>
        </p:txBody>
      </p:sp>
      <p:sp>
        <p:nvSpPr>
          <p:cNvPr id="546834" name="Text Box 18"/>
          <p:cNvSpPr txBox="1">
            <a:spLocks noChangeArrowheads="1"/>
          </p:cNvSpPr>
          <p:nvPr/>
        </p:nvSpPr>
        <p:spPr bwMode="auto">
          <a:xfrm>
            <a:off x="1333500" y="2235200"/>
            <a:ext cx="6477000" cy="175418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5400" b="1">
                <a:solidFill>
                  <a:srgbClr val="FFFF00"/>
                </a:solidFill>
                <a:latin typeface="Comic Sans MS" charset="0"/>
              </a:rPr>
              <a:t>แต่มียิงอีกมากมายเลือกที่จะอยู่ต่อ เพื่อ</a:t>
            </a:r>
            <a:r>
              <a:rPr lang="th-TH" sz="5400" b="1" i="1" u="sng">
                <a:solidFill>
                  <a:srgbClr val="1CFF23"/>
                </a:solidFill>
                <a:latin typeface="Comic Sans MS" charset="0"/>
              </a:rPr>
              <a:t>หาทุน</a:t>
            </a:r>
            <a:r>
              <a:rPr lang="en-US" sz="5400" b="1" i="1" u="sng">
                <a:solidFill>
                  <a:srgbClr val="FFFF00"/>
                </a:solidFill>
                <a:latin typeface="Comic Sans MS" charset="0"/>
              </a:rPr>
              <a:t> </a:t>
            </a:r>
            <a:r>
              <a:rPr lang="th-TH" sz="5400" b="1">
                <a:solidFill>
                  <a:srgbClr val="FFFF00"/>
                </a:solidFill>
                <a:latin typeface="Comic Sans MS" charset="0"/>
              </a:rPr>
              <a:t>ให้แก่ผู้ที่เดินทางกลับ</a:t>
            </a:r>
            <a:endParaRPr lang="en-US" sz="5400" b="1">
              <a:solidFill>
                <a:srgbClr val="FFFF00"/>
              </a:solidFill>
              <a:latin typeface="Comic Sans MS" charset="0"/>
            </a:endParaRPr>
          </a:p>
        </p:txBody>
      </p:sp>
      <p:sp>
        <p:nvSpPr>
          <p:cNvPr id="546849" name="Rectangle 33"/>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35175" name="Text Box 34"/>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135176" name="Text Box 98"/>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46916" name="Rectangle 100"/>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64</a:t>
            </a:r>
          </a:p>
        </p:txBody>
      </p:sp>
      <p:sp>
        <p:nvSpPr>
          <p:cNvPr id="135178" name="Text Box 101"/>
          <p:cNvSpPr txBox="1">
            <a:spLocks noChangeArrowheads="1"/>
          </p:cNvSpPr>
          <p:nvPr/>
        </p:nvSpPr>
        <p:spPr bwMode="auto">
          <a:xfrm>
            <a:off x="1765300" y="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r>
              <a:rPr lang="th-TH" sz="1600" b="1">
                <a:solidFill>
                  <a:schemeClr val="tx1"/>
                </a:solidFill>
                <a:latin typeface="Comic Sans MS" charset="0"/>
              </a:rPr>
              <a:t>เอสรา</a:t>
            </a:r>
            <a:r>
              <a:rPr lang="en-US" sz="1600" b="1">
                <a:solidFill>
                  <a:schemeClr val="tx1"/>
                </a:solidFill>
                <a:latin typeface="Comic Sans MS" charset="0"/>
              </a:rPr>
              <a:t> 1:4</a:t>
            </a:r>
          </a:p>
        </p:txBody>
      </p:sp>
      <p:sp>
        <p:nvSpPr>
          <p:cNvPr id="135179" name="Text Box 102"/>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35180" name="Text Box 104"/>
          <p:cNvSpPr txBox="1">
            <a:spLocks noChangeArrowheads="1"/>
          </p:cNvSpPr>
          <p:nvPr/>
        </p:nvSpPr>
        <p:spPr bwMode="auto">
          <a:xfrm>
            <a:off x="8594725"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1</a:t>
            </a:r>
            <a:endParaRPr lang="en-US" sz="1600">
              <a:solidFill>
                <a:srgbClr val="FFA27C"/>
              </a:solidFill>
              <a:latin typeface="B VAG Rounded Bold" charset="0"/>
            </a:endParaRPr>
          </a:p>
        </p:txBody>
      </p:sp>
      <p:grpSp>
        <p:nvGrpSpPr>
          <p:cNvPr id="135181" name="Group 113"/>
          <p:cNvGrpSpPr>
            <a:grpSpLocks/>
          </p:cNvGrpSpPr>
          <p:nvPr/>
        </p:nvGrpSpPr>
        <p:grpSpPr bwMode="auto">
          <a:xfrm>
            <a:off x="7943850" y="3435350"/>
            <a:ext cx="1195388" cy="1098550"/>
            <a:chOff x="3544" y="2589"/>
            <a:chExt cx="753" cy="692"/>
          </a:xfrm>
        </p:grpSpPr>
        <p:sp>
          <p:nvSpPr>
            <p:cNvPr id="135182"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5183"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5184"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5185"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5186"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5187"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5188" name="Rectangle 120"/>
            <p:cNvSpPr>
              <a:spLocks noChangeArrowheads="1"/>
            </p:cNvSpPr>
            <p:nvPr/>
          </p:nvSpPr>
          <p:spPr bwMode="auto">
            <a:xfrm>
              <a:off x="3544" y="2589"/>
              <a:ext cx="4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b="1">
                  <a:solidFill>
                    <a:srgbClr val="000000"/>
                  </a:solidFill>
                  <a:latin typeface="Chicago" charset="0"/>
                </a:rPr>
                <a:t>CAPTIVITY</a:t>
              </a:r>
            </a:p>
          </p:txBody>
        </p:sp>
        <p:sp>
          <p:nvSpPr>
            <p:cNvPr id="135189"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5190"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5191" name="Rectangle 123"/>
            <p:cNvSpPr>
              <a:spLocks noChangeArrowheads="1"/>
            </p:cNvSpPr>
            <p:nvPr/>
          </p:nvSpPr>
          <p:spPr bwMode="auto">
            <a:xfrm>
              <a:off x="3665" y="2752"/>
              <a:ext cx="41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5192" name="Rectangle 124"/>
            <p:cNvSpPr>
              <a:spLocks noChangeArrowheads="1"/>
            </p:cNvSpPr>
            <p:nvPr/>
          </p:nvSpPr>
          <p:spPr bwMode="auto">
            <a:xfrm>
              <a:off x="3639" y="2864"/>
              <a:ext cx="5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5193"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5194"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5195"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5196" name="Rectangle 128"/>
            <p:cNvSpPr>
              <a:spLocks noChangeArrowheads="1"/>
            </p:cNvSpPr>
            <p:nvPr/>
          </p:nvSpPr>
          <p:spPr bwMode="auto">
            <a:xfrm>
              <a:off x="3566" y="3007"/>
              <a:ext cx="73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6833"/>
                                        </p:tgtEl>
                                        <p:attrNameLst>
                                          <p:attrName>style.visibility</p:attrName>
                                        </p:attrNameLst>
                                      </p:cBhvr>
                                      <p:to>
                                        <p:strVal val="visible"/>
                                      </p:to>
                                    </p:set>
                                    <p:animEffect transition="in" filter="fade">
                                      <p:cBhvr>
                                        <p:cTn id="7" dur="1000"/>
                                        <p:tgtEl>
                                          <p:spTgt spid="5468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6834"/>
                                        </p:tgtEl>
                                        <p:attrNameLst>
                                          <p:attrName>style.visibility</p:attrName>
                                        </p:attrNameLst>
                                      </p:cBhvr>
                                      <p:to>
                                        <p:strVal val="visible"/>
                                      </p:to>
                                    </p:set>
                                    <p:animEffect transition="in" filter="fade">
                                      <p:cBhvr>
                                        <p:cTn id="12" dur="1000"/>
                                        <p:tgtEl>
                                          <p:spTgt spid="5468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33" grpId="0" autoUpdateAnimBg="0"/>
      <p:bldP spid="54683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AutoShape 2"/>
          <p:cNvSpPr>
            <a:spLocks noChangeArrowheads="1"/>
          </p:cNvSpPr>
          <p:nvPr/>
        </p:nvSpPr>
        <p:spPr bwMode="auto">
          <a:xfrm>
            <a:off x="3098800" y="1003300"/>
            <a:ext cx="1676400" cy="1066800"/>
          </a:xfrm>
          <a:prstGeom prst="roundRect">
            <a:avLst>
              <a:gd name="adj" fmla="val 12495"/>
            </a:avLst>
          </a:prstGeom>
          <a:solidFill>
            <a:schemeClr val="tx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545795" name="Rectangle 3"/>
          <p:cNvSpPr>
            <a:spLocks noChangeArrowheads="1"/>
          </p:cNvSpPr>
          <p:nvPr/>
        </p:nvSpPr>
        <p:spPr bwMode="auto">
          <a:xfrm>
            <a:off x="3098800" y="1371600"/>
            <a:ext cx="3048000" cy="28956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7219" name="Rectangle 4"/>
          <p:cNvSpPr>
            <a:spLocks noChangeArrowheads="1"/>
          </p:cNvSpPr>
          <p:nvPr/>
        </p:nvSpPr>
        <p:spPr bwMode="auto">
          <a:xfrm>
            <a:off x="3084513" y="996950"/>
            <a:ext cx="8001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bg2"/>
                </a:solidFill>
                <a:latin typeface="Times" charset="0"/>
              </a:rPr>
              <a:t>เป็นเชลย</a:t>
            </a:r>
            <a:endParaRPr lang="en-US" sz="2000" b="1">
              <a:solidFill>
                <a:schemeClr val="bg2"/>
              </a:solidFill>
              <a:latin typeface="Times" charset="0"/>
            </a:endParaRPr>
          </a:p>
        </p:txBody>
      </p:sp>
      <p:sp>
        <p:nvSpPr>
          <p:cNvPr id="137220" name="Rectangle 5"/>
          <p:cNvSpPr>
            <a:spLocks noChangeArrowheads="1"/>
          </p:cNvSpPr>
          <p:nvPr/>
        </p:nvSpPr>
        <p:spPr bwMode="auto">
          <a:xfrm>
            <a:off x="3630613" y="1812925"/>
            <a:ext cx="790575"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70 </a:t>
            </a:r>
            <a:r>
              <a:rPr lang="th-TH" b="1">
                <a:solidFill>
                  <a:schemeClr val="bg2"/>
                </a:solidFill>
                <a:latin typeface="Times" charset="0"/>
              </a:rPr>
              <a:t>ปี</a:t>
            </a:r>
            <a:endParaRPr lang="en-US" b="1">
              <a:solidFill>
                <a:schemeClr val="bg2"/>
              </a:solidFill>
              <a:latin typeface="Times" charset="0"/>
            </a:endParaRPr>
          </a:p>
        </p:txBody>
      </p:sp>
      <p:sp>
        <p:nvSpPr>
          <p:cNvPr id="137221" name="Rectangle 6"/>
          <p:cNvSpPr>
            <a:spLocks noChangeArrowheads="1"/>
          </p:cNvSpPr>
          <p:nvPr/>
        </p:nvSpPr>
        <p:spPr bwMode="auto">
          <a:xfrm>
            <a:off x="3706813" y="2270125"/>
            <a:ext cx="1573212" cy="52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bg2"/>
                </a:solidFill>
                <a:latin typeface="Times" charset="0"/>
              </a:rPr>
              <a:t>3 </a:t>
            </a:r>
            <a:r>
              <a:rPr lang="th-TH" b="1">
                <a:solidFill>
                  <a:schemeClr val="accent2"/>
                </a:solidFill>
                <a:latin typeface="Times" charset="0"/>
              </a:rPr>
              <a:t>การเดินทาง</a:t>
            </a:r>
            <a:endParaRPr lang="en-US" b="1">
              <a:solidFill>
                <a:schemeClr val="bg2"/>
              </a:solidFill>
              <a:latin typeface="Times" charset="0"/>
            </a:endParaRPr>
          </a:p>
        </p:txBody>
      </p:sp>
      <p:sp>
        <p:nvSpPr>
          <p:cNvPr id="137222" name="Rectangle 7"/>
          <p:cNvSpPr>
            <a:spLocks noChangeArrowheads="1"/>
          </p:cNvSpPr>
          <p:nvPr/>
        </p:nvSpPr>
        <p:spPr bwMode="auto">
          <a:xfrm>
            <a:off x="3221038" y="2768600"/>
            <a:ext cx="1943100" cy="45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bg2"/>
                </a:solidFill>
                <a:latin typeface="Times" charset="0"/>
              </a:rPr>
              <a:t>100 </a:t>
            </a:r>
            <a:r>
              <a:rPr lang="th-TH" sz="2400" b="1">
                <a:solidFill>
                  <a:schemeClr val="bg2"/>
                </a:solidFill>
                <a:latin typeface="Times" charset="0"/>
              </a:rPr>
              <a:t>ปี</a:t>
            </a:r>
            <a:r>
              <a:rPr lang="en-US" sz="2400" b="1">
                <a:solidFill>
                  <a:schemeClr val="bg2"/>
                </a:solidFill>
                <a:latin typeface="Times" charset="0"/>
              </a:rPr>
              <a:t> / 50,000</a:t>
            </a:r>
          </a:p>
        </p:txBody>
      </p:sp>
      <p:sp>
        <p:nvSpPr>
          <p:cNvPr id="545800" name="Rectangle 8"/>
          <p:cNvSpPr>
            <a:spLocks noChangeArrowheads="1"/>
          </p:cNvSpPr>
          <p:nvPr/>
        </p:nvSpPr>
        <p:spPr bwMode="auto">
          <a:xfrm>
            <a:off x="3783013" y="3200400"/>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2"/>
                </a:solidFill>
                <a:latin typeface="Times" charset="0"/>
              </a:rPr>
              <a:t>Z - E - N</a:t>
            </a:r>
          </a:p>
        </p:txBody>
      </p:sp>
      <p:sp>
        <p:nvSpPr>
          <p:cNvPr id="137224" name="Freeform 10"/>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676767"/>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7225" name="Rectangle 12"/>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7226" name="Rectangle 13"/>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7227" name="Line 14"/>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28" name="Line 15"/>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29" name="Line 16"/>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30" name="Line 17"/>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31" name="Rectangle 20"/>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7232" name="Text Box 3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45829" name="Text Box 37"/>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ยรม</a:t>
            </a:r>
            <a:r>
              <a:rPr lang="en-US" sz="1600" b="1">
                <a:solidFill>
                  <a:schemeClr val="tx1"/>
                </a:solidFill>
                <a:latin typeface="Comic Sans MS" charset="0"/>
              </a:rPr>
              <a:t>. 29; </a:t>
            </a:r>
            <a:r>
              <a:rPr lang="th-TH" sz="1600" b="1">
                <a:solidFill>
                  <a:schemeClr val="tx1"/>
                </a:solidFill>
                <a:latin typeface="Comic Sans MS" charset="0"/>
              </a:rPr>
              <a:t>อสร</a:t>
            </a:r>
            <a:r>
              <a:rPr lang="en-US" sz="1600" b="1">
                <a:solidFill>
                  <a:schemeClr val="tx1"/>
                </a:solidFill>
                <a:latin typeface="Comic Sans MS" charset="0"/>
              </a:rPr>
              <a:t> 3; </a:t>
            </a:r>
            <a:r>
              <a:rPr lang="th-TH" sz="1600" b="1">
                <a:solidFill>
                  <a:schemeClr val="tx1"/>
                </a:solidFill>
                <a:latin typeface="Comic Sans MS" charset="0"/>
              </a:rPr>
              <a:t>นหม</a:t>
            </a:r>
            <a:r>
              <a:rPr lang="en-US" sz="1600" b="1">
                <a:solidFill>
                  <a:schemeClr val="tx1"/>
                </a:solidFill>
                <a:latin typeface="Comic Sans MS" charset="0"/>
              </a:rPr>
              <a:t>. 2</a:t>
            </a:r>
          </a:p>
        </p:txBody>
      </p:sp>
      <p:sp>
        <p:nvSpPr>
          <p:cNvPr id="545833" name="Text Box 41"/>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3200" b="1">
                <a:solidFill>
                  <a:schemeClr val="tx1"/>
                </a:solidFill>
                <a:latin typeface="Comic Sans MS" charset="0"/>
              </a:rPr>
              <a:t>เอสรา</a:t>
            </a:r>
            <a:endParaRPr lang="en-US" sz="3200" b="1">
              <a:solidFill>
                <a:schemeClr val="tx1"/>
              </a:solidFill>
              <a:latin typeface="Comic Sans MS" charset="0"/>
            </a:endParaRPr>
          </a:p>
        </p:txBody>
      </p:sp>
      <p:sp>
        <p:nvSpPr>
          <p:cNvPr id="545834" name="Text Box 42"/>
          <p:cNvSpPr txBox="1">
            <a:spLocks noChangeArrowheads="1"/>
          </p:cNvSpPr>
          <p:nvPr/>
        </p:nvSpPr>
        <p:spPr bwMode="auto">
          <a:xfrm>
            <a:off x="674688" y="3787775"/>
            <a:ext cx="407193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3200" b="1">
                <a:solidFill>
                  <a:schemeClr val="tx1"/>
                </a:solidFill>
                <a:latin typeface="Comic Sans MS" charset="0"/>
              </a:rPr>
              <a:t>เนหะมีย์</a:t>
            </a:r>
            <a:endParaRPr lang="en-US" sz="3200" b="1">
              <a:solidFill>
                <a:schemeClr val="tx1"/>
              </a:solidFill>
              <a:latin typeface="Comic Sans MS" charset="0"/>
            </a:endParaRPr>
          </a:p>
        </p:txBody>
      </p:sp>
      <p:sp>
        <p:nvSpPr>
          <p:cNvPr id="137236" name="Freeform 43"/>
          <p:cNvSpPr>
            <a:spLocks/>
          </p:cNvSpPr>
          <p:nvPr/>
        </p:nvSpPr>
        <p:spPr bwMode="auto">
          <a:xfrm>
            <a:off x="1816100" y="2859088"/>
            <a:ext cx="642938" cy="565150"/>
          </a:xfrm>
          <a:custGeom>
            <a:avLst/>
            <a:gdLst>
              <a:gd name="T0" fmla="*/ 2147483647 w 405"/>
              <a:gd name="T1" fmla="*/ 2147483647 h 356"/>
              <a:gd name="T2" fmla="*/ 2147483647 w 405"/>
              <a:gd name="T3" fmla="*/ 2147483647 h 356"/>
              <a:gd name="T4" fmla="*/ 2147483647 w 405"/>
              <a:gd name="T5" fmla="*/ 2147483647 h 356"/>
              <a:gd name="T6" fmla="*/ 2147483647 w 405"/>
              <a:gd name="T7" fmla="*/ 2147483647 h 356"/>
              <a:gd name="T8" fmla="*/ 2147483647 w 405"/>
              <a:gd name="T9" fmla="*/ 2147483647 h 356"/>
              <a:gd name="T10" fmla="*/ 2147483647 w 405"/>
              <a:gd name="T11" fmla="*/ 2147483647 h 356"/>
              <a:gd name="T12" fmla="*/ 2147483647 w 405"/>
              <a:gd name="T13" fmla="*/ 2147483647 h 356"/>
              <a:gd name="T14" fmla="*/ 2147483647 w 405"/>
              <a:gd name="T15" fmla="*/ 2147483647 h 356"/>
              <a:gd name="T16" fmla="*/ 2147483647 w 405"/>
              <a:gd name="T17" fmla="*/ 2147483647 h 356"/>
              <a:gd name="T18" fmla="*/ 2147483647 w 405"/>
              <a:gd name="T19" fmla="*/ 2147483647 h 356"/>
              <a:gd name="T20" fmla="*/ 2147483647 w 405"/>
              <a:gd name="T21" fmla="*/ 2147483647 h 356"/>
              <a:gd name="T22" fmla="*/ 2147483647 w 405"/>
              <a:gd name="T23" fmla="*/ 2147483647 h 356"/>
              <a:gd name="T24" fmla="*/ 2147483647 w 405"/>
              <a:gd name="T25" fmla="*/ 2147483647 h 356"/>
              <a:gd name="T26" fmla="*/ 2147483647 w 405"/>
              <a:gd name="T27" fmla="*/ 2147483647 h 356"/>
              <a:gd name="T28" fmla="*/ 2147483647 w 405"/>
              <a:gd name="T29" fmla="*/ 2147483647 h 356"/>
              <a:gd name="T30" fmla="*/ 2147483647 w 405"/>
              <a:gd name="T31" fmla="*/ 2147483647 h 356"/>
              <a:gd name="T32" fmla="*/ 2147483647 w 405"/>
              <a:gd name="T33" fmla="*/ 2147483647 h 356"/>
              <a:gd name="T34" fmla="*/ 2147483647 w 405"/>
              <a:gd name="T35" fmla="*/ 2147483647 h 356"/>
              <a:gd name="T36" fmla="*/ 2147483647 w 405"/>
              <a:gd name="T37" fmla="*/ 2147483647 h 356"/>
              <a:gd name="T38" fmla="*/ 2147483647 w 405"/>
              <a:gd name="T39" fmla="*/ 2147483647 h 356"/>
              <a:gd name="T40" fmla="*/ 2147483647 w 405"/>
              <a:gd name="T41" fmla="*/ 2147483647 h 356"/>
              <a:gd name="T42" fmla="*/ 2147483647 w 405"/>
              <a:gd name="T43" fmla="*/ 2147483647 h 356"/>
              <a:gd name="T44" fmla="*/ 2147483647 w 405"/>
              <a:gd name="T45" fmla="*/ 2147483647 h 356"/>
              <a:gd name="T46" fmla="*/ 2147483647 w 405"/>
              <a:gd name="T47" fmla="*/ 2147483647 h 356"/>
              <a:gd name="T48" fmla="*/ 2147483647 w 405"/>
              <a:gd name="T49" fmla="*/ 2147483647 h 3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05"/>
              <a:gd name="T76" fmla="*/ 0 h 356"/>
              <a:gd name="T77" fmla="*/ 405 w 405"/>
              <a:gd name="T78" fmla="*/ 356 h 35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05" h="356">
                <a:moveTo>
                  <a:pt x="101" y="199"/>
                </a:moveTo>
                <a:cubicBezTo>
                  <a:pt x="144" y="234"/>
                  <a:pt x="181" y="290"/>
                  <a:pt x="232" y="316"/>
                </a:cubicBezTo>
                <a:cubicBezTo>
                  <a:pt x="243" y="321"/>
                  <a:pt x="255" y="320"/>
                  <a:pt x="269" y="322"/>
                </a:cubicBezTo>
                <a:cubicBezTo>
                  <a:pt x="279" y="328"/>
                  <a:pt x="284" y="340"/>
                  <a:pt x="293" y="346"/>
                </a:cubicBezTo>
                <a:cubicBezTo>
                  <a:pt x="300" y="350"/>
                  <a:pt x="309" y="351"/>
                  <a:pt x="317" y="356"/>
                </a:cubicBezTo>
                <a:cubicBezTo>
                  <a:pt x="322" y="355"/>
                  <a:pt x="327" y="355"/>
                  <a:pt x="333" y="354"/>
                </a:cubicBezTo>
                <a:cubicBezTo>
                  <a:pt x="338" y="352"/>
                  <a:pt x="349" y="348"/>
                  <a:pt x="349" y="348"/>
                </a:cubicBezTo>
                <a:cubicBezTo>
                  <a:pt x="358" y="340"/>
                  <a:pt x="370" y="346"/>
                  <a:pt x="381" y="351"/>
                </a:cubicBezTo>
                <a:cubicBezTo>
                  <a:pt x="402" y="347"/>
                  <a:pt x="400" y="349"/>
                  <a:pt x="405" y="332"/>
                </a:cubicBezTo>
                <a:cubicBezTo>
                  <a:pt x="402" y="308"/>
                  <a:pt x="394" y="286"/>
                  <a:pt x="379" y="268"/>
                </a:cubicBezTo>
                <a:cubicBezTo>
                  <a:pt x="373" y="252"/>
                  <a:pt x="366" y="248"/>
                  <a:pt x="352" y="242"/>
                </a:cubicBezTo>
                <a:cubicBezTo>
                  <a:pt x="343" y="203"/>
                  <a:pt x="318" y="167"/>
                  <a:pt x="291" y="140"/>
                </a:cubicBezTo>
                <a:cubicBezTo>
                  <a:pt x="287" y="129"/>
                  <a:pt x="282" y="127"/>
                  <a:pt x="272" y="124"/>
                </a:cubicBezTo>
                <a:cubicBezTo>
                  <a:pt x="230" y="82"/>
                  <a:pt x="195" y="52"/>
                  <a:pt x="139" y="31"/>
                </a:cubicBezTo>
                <a:cubicBezTo>
                  <a:pt x="125" y="19"/>
                  <a:pt x="107" y="15"/>
                  <a:pt x="91" y="10"/>
                </a:cubicBezTo>
                <a:cubicBezTo>
                  <a:pt x="82" y="7"/>
                  <a:pt x="64" y="2"/>
                  <a:pt x="64" y="2"/>
                </a:cubicBezTo>
                <a:cubicBezTo>
                  <a:pt x="37" y="3"/>
                  <a:pt x="34" y="0"/>
                  <a:pt x="21" y="18"/>
                </a:cubicBezTo>
                <a:cubicBezTo>
                  <a:pt x="17" y="32"/>
                  <a:pt x="12" y="46"/>
                  <a:pt x="8" y="60"/>
                </a:cubicBezTo>
                <a:cubicBezTo>
                  <a:pt x="9" y="100"/>
                  <a:pt x="0" y="126"/>
                  <a:pt x="24" y="154"/>
                </a:cubicBezTo>
                <a:cubicBezTo>
                  <a:pt x="27" y="162"/>
                  <a:pt x="31" y="169"/>
                  <a:pt x="35" y="178"/>
                </a:cubicBezTo>
                <a:cubicBezTo>
                  <a:pt x="29" y="191"/>
                  <a:pt x="28" y="204"/>
                  <a:pt x="24" y="218"/>
                </a:cubicBezTo>
                <a:cubicBezTo>
                  <a:pt x="29" y="245"/>
                  <a:pt x="39" y="274"/>
                  <a:pt x="67" y="287"/>
                </a:cubicBezTo>
                <a:cubicBezTo>
                  <a:pt x="97" y="281"/>
                  <a:pt x="76" y="290"/>
                  <a:pt x="91" y="268"/>
                </a:cubicBezTo>
                <a:cubicBezTo>
                  <a:pt x="94" y="262"/>
                  <a:pt x="101" y="252"/>
                  <a:pt x="101" y="252"/>
                </a:cubicBezTo>
                <a:cubicBezTo>
                  <a:pt x="105" y="235"/>
                  <a:pt x="101" y="216"/>
                  <a:pt x="101" y="199"/>
                </a:cubicBezTo>
                <a:close/>
              </a:path>
            </a:pathLst>
          </a:custGeom>
          <a:solidFill>
            <a:srgbClr val="676767"/>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137237" name="Text Box 109"/>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7238" name="Text Box 110"/>
          <p:cNvSpPr txBox="1">
            <a:spLocks noChangeArrowheads="1"/>
          </p:cNvSpPr>
          <p:nvPr/>
        </p:nvSpPr>
        <p:spPr bwMode="auto">
          <a:xfrm>
            <a:off x="8602663" y="6477000"/>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B VAG Rounded Bold" charset="0"/>
            </a:endParaRPr>
          </a:p>
        </p:txBody>
      </p:sp>
      <p:sp>
        <p:nvSpPr>
          <p:cNvPr id="545904" name="Rectangle 112"/>
          <p:cNvSpPr>
            <a:spLocks noChangeArrowheads="1"/>
          </p:cNvSpPr>
          <p:nvPr/>
        </p:nvSpPr>
        <p:spPr bwMode="auto">
          <a:xfrm>
            <a:off x="8116888" y="6535738"/>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65</a:t>
            </a:r>
          </a:p>
        </p:txBody>
      </p:sp>
      <p:sp>
        <p:nvSpPr>
          <p:cNvPr id="137240" name="Text Box 113"/>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3" name="Group 114"/>
          <p:cNvGrpSpPr>
            <a:grpSpLocks/>
          </p:cNvGrpSpPr>
          <p:nvPr/>
        </p:nvGrpSpPr>
        <p:grpSpPr bwMode="auto">
          <a:xfrm>
            <a:off x="889000" y="2374900"/>
            <a:ext cx="1933575" cy="1905000"/>
            <a:chOff x="560" y="1496"/>
            <a:chExt cx="1218" cy="1200"/>
          </a:xfrm>
        </p:grpSpPr>
        <p:sp>
          <p:nvSpPr>
            <p:cNvPr id="545907" name="Oval 115"/>
            <p:cNvSpPr>
              <a:spLocks noChangeArrowheads="1"/>
            </p:cNvSpPr>
            <p:nvPr/>
          </p:nvSpPr>
          <p:spPr bwMode="auto">
            <a:xfrm>
              <a:off x="560" y="1684"/>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7264" name="Freeform 116"/>
            <p:cNvSpPr>
              <a:spLocks/>
            </p:cNvSpPr>
            <p:nvPr/>
          </p:nvSpPr>
          <p:spPr bwMode="auto">
            <a:xfrm>
              <a:off x="1040" y="1496"/>
              <a:ext cx="608" cy="740"/>
            </a:xfrm>
            <a:custGeom>
              <a:avLst/>
              <a:gdLst>
                <a:gd name="T0" fmla="*/ 44 w 608"/>
                <a:gd name="T1" fmla="*/ 128 h 740"/>
                <a:gd name="T2" fmla="*/ 48 w 608"/>
                <a:gd name="T3" fmla="*/ 168 h 740"/>
                <a:gd name="T4" fmla="*/ 32 w 608"/>
                <a:gd name="T5" fmla="*/ 268 h 740"/>
                <a:gd name="T6" fmla="*/ 0 w 608"/>
                <a:gd name="T7" fmla="*/ 304 h 740"/>
                <a:gd name="T8" fmla="*/ 72 w 608"/>
                <a:gd name="T9" fmla="*/ 340 h 740"/>
                <a:gd name="T10" fmla="*/ 124 w 608"/>
                <a:gd name="T11" fmla="*/ 360 h 740"/>
                <a:gd name="T12" fmla="*/ 172 w 608"/>
                <a:gd name="T13" fmla="*/ 424 h 740"/>
                <a:gd name="T14" fmla="*/ 180 w 608"/>
                <a:gd name="T15" fmla="*/ 456 h 740"/>
                <a:gd name="T16" fmla="*/ 212 w 608"/>
                <a:gd name="T17" fmla="*/ 560 h 740"/>
                <a:gd name="T18" fmla="*/ 324 w 608"/>
                <a:gd name="T19" fmla="*/ 636 h 740"/>
                <a:gd name="T20" fmla="*/ 384 w 608"/>
                <a:gd name="T21" fmla="*/ 700 h 740"/>
                <a:gd name="T22" fmla="*/ 456 w 608"/>
                <a:gd name="T23" fmla="*/ 708 h 740"/>
                <a:gd name="T24" fmla="*/ 468 w 608"/>
                <a:gd name="T25" fmla="*/ 712 h 740"/>
                <a:gd name="T26" fmla="*/ 484 w 608"/>
                <a:gd name="T27" fmla="*/ 736 h 740"/>
                <a:gd name="T28" fmla="*/ 516 w 608"/>
                <a:gd name="T29" fmla="*/ 740 h 740"/>
                <a:gd name="T30" fmla="*/ 576 w 608"/>
                <a:gd name="T31" fmla="*/ 724 h 740"/>
                <a:gd name="T32" fmla="*/ 608 w 608"/>
                <a:gd name="T33" fmla="*/ 620 h 740"/>
                <a:gd name="T34" fmla="*/ 604 w 608"/>
                <a:gd name="T35" fmla="*/ 536 h 740"/>
                <a:gd name="T36" fmla="*/ 592 w 608"/>
                <a:gd name="T37" fmla="*/ 524 h 740"/>
                <a:gd name="T38" fmla="*/ 536 w 608"/>
                <a:gd name="T39" fmla="*/ 460 h 740"/>
                <a:gd name="T40" fmla="*/ 504 w 608"/>
                <a:gd name="T41" fmla="*/ 320 h 740"/>
                <a:gd name="T42" fmla="*/ 464 w 608"/>
                <a:gd name="T43" fmla="*/ 148 h 740"/>
                <a:gd name="T44" fmla="*/ 424 w 608"/>
                <a:gd name="T45" fmla="*/ 124 h 740"/>
                <a:gd name="T46" fmla="*/ 324 w 608"/>
                <a:gd name="T47" fmla="*/ 116 h 740"/>
                <a:gd name="T48" fmla="*/ 288 w 608"/>
                <a:gd name="T49" fmla="*/ 56 h 740"/>
                <a:gd name="T50" fmla="*/ 324 w 608"/>
                <a:gd name="T51" fmla="*/ 44 h 740"/>
                <a:gd name="T52" fmla="*/ 276 w 608"/>
                <a:gd name="T53" fmla="*/ 0 h 740"/>
                <a:gd name="T54" fmla="*/ 132 w 608"/>
                <a:gd name="T55" fmla="*/ 20 h 740"/>
                <a:gd name="T56" fmla="*/ 92 w 608"/>
                <a:gd name="T57" fmla="*/ 24 h 740"/>
                <a:gd name="T58" fmla="*/ 52 w 608"/>
                <a:gd name="T59" fmla="*/ 36 h 740"/>
                <a:gd name="T60" fmla="*/ 36 w 608"/>
                <a:gd name="T61" fmla="*/ 136 h 740"/>
                <a:gd name="T62" fmla="*/ 44 w 608"/>
                <a:gd name="T63" fmla="*/ 128 h 7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08"/>
                <a:gd name="T97" fmla="*/ 0 h 740"/>
                <a:gd name="T98" fmla="*/ 608 w 608"/>
                <a:gd name="T99" fmla="*/ 740 h 74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08" h="740">
                  <a:moveTo>
                    <a:pt x="44" y="128"/>
                  </a:moveTo>
                  <a:cubicBezTo>
                    <a:pt x="48" y="144"/>
                    <a:pt x="53" y="152"/>
                    <a:pt x="48" y="168"/>
                  </a:cubicBezTo>
                  <a:cubicBezTo>
                    <a:pt x="46" y="193"/>
                    <a:pt x="57" y="250"/>
                    <a:pt x="32" y="268"/>
                  </a:cubicBezTo>
                  <a:cubicBezTo>
                    <a:pt x="23" y="281"/>
                    <a:pt x="0" y="304"/>
                    <a:pt x="0" y="304"/>
                  </a:cubicBezTo>
                  <a:cubicBezTo>
                    <a:pt x="11" y="337"/>
                    <a:pt x="42" y="334"/>
                    <a:pt x="72" y="340"/>
                  </a:cubicBezTo>
                  <a:cubicBezTo>
                    <a:pt x="89" y="348"/>
                    <a:pt x="106" y="352"/>
                    <a:pt x="124" y="360"/>
                  </a:cubicBezTo>
                  <a:cubicBezTo>
                    <a:pt x="139" y="379"/>
                    <a:pt x="163" y="399"/>
                    <a:pt x="172" y="424"/>
                  </a:cubicBezTo>
                  <a:cubicBezTo>
                    <a:pt x="175" y="434"/>
                    <a:pt x="180" y="456"/>
                    <a:pt x="180" y="456"/>
                  </a:cubicBezTo>
                  <a:cubicBezTo>
                    <a:pt x="176" y="526"/>
                    <a:pt x="153" y="548"/>
                    <a:pt x="212" y="560"/>
                  </a:cubicBezTo>
                  <a:cubicBezTo>
                    <a:pt x="242" y="580"/>
                    <a:pt x="300" y="612"/>
                    <a:pt x="324" y="636"/>
                  </a:cubicBezTo>
                  <a:cubicBezTo>
                    <a:pt x="340" y="652"/>
                    <a:pt x="363" y="688"/>
                    <a:pt x="384" y="700"/>
                  </a:cubicBezTo>
                  <a:cubicBezTo>
                    <a:pt x="405" y="711"/>
                    <a:pt x="431" y="706"/>
                    <a:pt x="456" y="708"/>
                  </a:cubicBezTo>
                  <a:cubicBezTo>
                    <a:pt x="460" y="709"/>
                    <a:pt x="465" y="709"/>
                    <a:pt x="468" y="712"/>
                  </a:cubicBezTo>
                  <a:cubicBezTo>
                    <a:pt x="474" y="718"/>
                    <a:pt x="474" y="734"/>
                    <a:pt x="484" y="736"/>
                  </a:cubicBezTo>
                  <a:cubicBezTo>
                    <a:pt x="494" y="737"/>
                    <a:pt x="505" y="738"/>
                    <a:pt x="516" y="740"/>
                  </a:cubicBezTo>
                  <a:cubicBezTo>
                    <a:pt x="536" y="733"/>
                    <a:pt x="557" y="736"/>
                    <a:pt x="576" y="724"/>
                  </a:cubicBezTo>
                  <a:cubicBezTo>
                    <a:pt x="587" y="689"/>
                    <a:pt x="596" y="654"/>
                    <a:pt x="608" y="620"/>
                  </a:cubicBezTo>
                  <a:cubicBezTo>
                    <a:pt x="606" y="592"/>
                    <a:pt x="608" y="563"/>
                    <a:pt x="604" y="536"/>
                  </a:cubicBezTo>
                  <a:cubicBezTo>
                    <a:pt x="603" y="530"/>
                    <a:pt x="595" y="528"/>
                    <a:pt x="592" y="524"/>
                  </a:cubicBezTo>
                  <a:cubicBezTo>
                    <a:pt x="574" y="503"/>
                    <a:pt x="548" y="484"/>
                    <a:pt x="536" y="460"/>
                  </a:cubicBezTo>
                  <a:cubicBezTo>
                    <a:pt x="516" y="421"/>
                    <a:pt x="514" y="363"/>
                    <a:pt x="504" y="320"/>
                  </a:cubicBezTo>
                  <a:cubicBezTo>
                    <a:pt x="500" y="268"/>
                    <a:pt x="505" y="189"/>
                    <a:pt x="464" y="148"/>
                  </a:cubicBezTo>
                  <a:cubicBezTo>
                    <a:pt x="453" y="137"/>
                    <a:pt x="436" y="132"/>
                    <a:pt x="424" y="124"/>
                  </a:cubicBezTo>
                  <a:cubicBezTo>
                    <a:pt x="391" y="130"/>
                    <a:pt x="356" y="120"/>
                    <a:pt x="324" y="116"/>
                  </a:cubicBezTo>
                  <a:cubicBezTo>
                    <a:pt x="296" y="102"/>
                    <a:pt x="304" y="80"/>
                    <a:pt x="288" y="56"/>
                  </a:cubicBezTo>
                  <a:cubicBezTo>
                    <a:pt x="300" y="52"/>
                    <a:pt x="331" y="54"/>
                    <a:pt x="324" y="44"/>
                  </a:cubicBezTo>
                  <a:cubicBezTo>
                    <a:pt x="310" y="23"/>
                    <a:pt x="299" y="7"/>
                    <a:pt x="276" y="0"/>
                  </a:cubicBezTo>
                  <a:cubicBezTo>
                    <a:pt x="227" y="9"/>
                    <a:pt x="182" y="14"/>
                    <a:pt x="132" y="20"/>
                  </a:cubicBezTo>
                  <a:cubicBezTo>
                    <a:pt x="118" y="21"/>
                    <a:pt x="92" y="24"/>
                    <a:pt x="92" y="24"/>
                  </a:cubicBezTo>
                  <a:cubicBezTo>
                    <a:pt x="78" y="28"/>
                    <a:pt x="65" y="31"/>
                    <a:pt x="52" y="36"/>
                  </a:cubicBezTo>
                  <a:cubicBezTo>
                    <a:pt x="44" y="57"/>
                    <a:pt x="70" y="136"/>
                    <a:pt x="36" y="136"/>
                  </a:cubicBezTo>
                  <a:cubicBezTo>
                    <a:pt x="32" y="136"/>
                    <a:pt x="41" y="130"/>
                    <a:pt x="44" y="128"/>
                  </a:cubicBezTo>
                  <a:close/>
                </a:path>
              </a:pathLst>
            </a:custGeom>
            <a:solidFill>
              <a:srgbClr val="535353"/>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en-US"/>
            </a:p>
          </p:txBody>
        </p:sp>
        <p:sp>
          <p:nvSpPr>
            <p:cNvPr id="545909" name="Rectangle 117"/>
            <p:cNvSpPr>
              <a:spLocks noChangeArrowheads="1"/>
            </p:cNvSpPr>
            <p:nvPr/>
          </p:nvSpPr>
          <p:spPr bwMode="auto">
            <a:xfrm>
              <a:off x="616" y="168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3600">
                  <a:solidFill>
                    <a:schemeClr val="tx2"/>
                  </a:solidFill>
                  <a:latin typeface="Times" pitchFamily="-112" charset="0"/>
                  <a:ea typeface="+mn-ea"/>
                  <a:cs typeface="+mn-cs"/>
                </a:rPr>
                <a:t>A R </a:t>
              </a:r>
              <a:r>
                <a:rPr lang="en-US" sz="6000">
                  <a:solidFill>
                    <a:srgbClr val="51DC00"/>
                  </a:solidFill>
                  <a:latin typeface="Times" pitchFamily="-112" charset="0"/>
                  <a:ea typeface="+mn-ea"/>
                  <a:cs typeface="+mn-cs"/>
                </a:rPr>
                <a:t>C</a:t>
              </a:r>
            </a:p>
          </p:txBody>
        </p:sp>
      </p:grpSp>
      <p:sp>
        <p:nvSpPr>
          <p:cNvPr id="545916" name="Oval 124"/>
          <p:cNvSpPr>
            <a:spLocks noChangeArrowheads="1"/>
          </p:cNvSpPr>
          <p:nvPr/>
        </p:nvSpPr>
        <p:spPr bwMode="auto">
          <a:xfrm>
            <a:off x="3238500" y="3154363"/>
            <a:ext cx="2573338" cy="604837"/>
          </a:xfrm>
          <a:prstGeom prst="ellipse">
            <a:avLst/>
          </a:prstGeom>
          <a:noFill/>
          <a:ln w="76200">
            <a:solidFill>
              <a:srgbClr val="F8131B"/>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545917" name="Text Box 125"/>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3200" b="1">
                <a:solidFill>
                  <a:schemeClr val="tx1"/>
                </a:solidFill>
                <a:latin typeface="Comic Sans MS" charset="0"/>
              </a:rPr>
              <a:t>เศ​รุบ​บา​เบล</a:t>
            </a:r>
            <a:endParaRPr lang="en-US" sz="3200" b="1">
              <a:solidFill>
                <a:schemeClr val="tx1"/>
              </a:solidFill>
              <a:latin typeface="Comic Sans MS" charset="0"/>
            </a:endParaRPr>
          </a:p>
        </p:txBody>
      </p:sp>
      <p:grpSp>
        <p:nvGrpSpPr>
          <p:cNvPr id="137244" name="Group 50"/>
          <p:cNvGrpSpPr>
            <a:grpSpLocks/>
          </p:cNvGrpSpPr>
          <p:nvPr/>
        </p:nvGrpSpPr>
        <p:grpSpPr bwMode="auto">
          <a:xfrm>
            <a:off x="519113" y="117475"/>
            <a:ext cx="854075" cy="1720850"/>
            <a:chOff x="519113" y="312738"/>
            <a:chExt cx="854075" cy="1910769"/>
          </a:xfrm>
        </p:grpSpPr>
        <p:sp>
          <p:nvSpPr>
            <p:cNvPr id="52" name="Rectangle 51"/>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53"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37245" name="Group 113"/>
          <p:cNvGrpSpPr>
            <a:grpSpLocks/>
          </p:cNvGrpSpPr>
          <p:nvPr/>
        </p:nvGrpSpPr>
        <p:grpSpPr bwMode="auto">
          <a:xfrm>
            <a:off x="7978775" y="3435350"/>
            <a:ext cx="1160463" cy="1098550"/>
            <a:chOff x="3566" y="2589"/>
            <a:chExt cx="731" cy="692"/>
          </a:xfrm>
        </p:grpSpPr>
        <p:sp>
          <p:nvSpPr>
            <p:cNvPr id="137246"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7247"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7248"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7249"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7250"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51"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52" name="Rectangle 120"/>
            <p:cNvSpPr>
              <a:spLocks noChangeArrowheads="1"/>
            </p:cNvSpPr>
            <p:nvPr/>
          </p:nvSpPr>
          <p:spPr bwMode="auto">
            <a:xfrm>
              <a:off x="3610" y="2589"/>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chemeClr val="bg2"/>
                  </a:solidFill>
                  <a:latin typeface="Times" charset="0"/>
                </a:rPr>
                <a:t>เป็นเชลย</a:t>
              </a:r>
              <a:endParaRPr lang="en-US" sz="900" b="1">
                <a:solidFill>
                  <a:schemeClr val="bg2"/>
                </a:solidFill>
                <a:latin typeface="Times" charset="0"/>
              </a:endParaRPr>
            </a:p>
          </p:txBody>
        </p:sp>
        <p:sp>
          <p:nvSpPr>
            <p:cNvPr id="137253"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54"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7255" name="Rectangle 123"/>
            <p:cNvSpPr>
              <a:spLocks noChangeArrowheads="1"/>
            </p:cNvSpPr>
            <p:nvPr/>
          </p:nvSpPr>
          <p:spPr bwMode="auto">
            <a:xfrm>
              <a:off x="3665" y="2752"/>
              <a:ext cx="41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7256" name="Rectangle 124"/>
            <p:cNvSpPr>
              <a:spLocks noChangeArrowheads="1"/>
            </p:cNvSpPr>
            <p:nvPr/>
          </p:nvSpPr>
          <p:spPr bwMode="auto">
            <a:xfrm>
              <a:off x="3639" y="2864"/>
              <a:ext cx="5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7257"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7258"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7259"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7260" name="Rectangle 128"/>
            <p:cNvSpPr>
              <a:spLocks noChangeArrowheads="1"/>
            </p:cNvSpPr>
            <p:nvPr/>
          </p:nvSpPr>
          <p:spPr bwMode="auto">
            <a:xfrm>
              <a:off x="3566" y="3007"/>
              <a:ext cx="73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45800"/>
                                        </p:tgtEl>
                                        <p:attrNameLst>
                                          <p:attrName>style.visibility</p:attrName>
                                        </p:attrNameLst>
                                      </p:cBhvr>
                                      <p:to>
                                        <p:strVal val="visible"/>
                                      </p:to>
                                    </p:set>
                                    <p:anim calcmode="lin" valueType="num">
                                      <p:cBhvr>
                                        <p:cTn id="7" dur="500" fill="hold"/>
                                        <p:tgtEl>
                                          <p:spTgt spid="545800"/>
                                        </p:tgtEl>
                                        <p:attrNameLst>
                                          <p:attrName>ppt_x</p:attrName>
                                        </p:attrNameLst>
                                      </p:cBhvr>
                                      <p:tavLst>
                                        <p:tav tm="0">
                                          <p:val>
                                            <p:strVal val="#ppt_x-#ppt_w/2"/>
                                          </p:val>
                                        </p:tav>
                                        <p:tav tm="100000">
                                          <p:val>
                                            <p:strVal val="#ppt_x"/>
                                          </p:val>
                                        </p:tav>
                                      </p:tavLst>
                                    </p:anim>
                                    <p:anim calcmode="lin" valueType="num">
                                      <p:cBhvr>
                                        <p:cTn id="8" dur="500" fill="hold"/>
                                        <p:tgtEl>
                                          <p:spTgt spid="545800"/>
                                        </p:tgtEl>
                                        <p:attrNameLst>
                                          <p:attrName>ppt_y</p:attrName>
                                        </p:attrNameLst>
                                      </p:cBhvr>
                                      <p:tavLst>
                                        <p:tav tm="0">
                                          <p:val>
                                            <p:strVal val="#ppt_y"/>
                                          </p:val>
                                        </p:tav>
                                        <p:tav tm="100000">
                                          <p:val>
                                            <p:strVal val="#ppt_y"/>
                                          </p:val>
                                        </p:tav>
                                      </p:tavLst>
                                    </p:anim>
                                    <p:anim calcmode="lin" valueType="num">
                                      <p:cBhvr>
                                        <p:cTn id="9" dur="500" fill="hold"/>
                                        <p:tgtEl>
                                          <p:spTgt spid="545800"/>
                                        </p:tgtEl>
                                        <p:attrNameLst>
                                          <p:attrName>ppt_w</p:attrName>
                                        </p:attrNameLst>
                                      </p:cBhvr>
                                      <p:tavLst>
                                        <p:tav tm="0">
                                          <p:val>
                                            <p:fltVal val="0"/>
                                          </p:val>
                                        </p:tav>
                                        <p:tav tm="100000">
                                          <p:val>
                                            <p:strVal val="#ppt_w"/>
                                          </p:val>
                                        </p:tav>
                                      </p:tavLst>
                                    </p:anim>
                                    <p:anim calcmode="lin" valueType="num">
                                      <p:cBhvr>
                                        <p:cTn id="10" dur="500" fill="hold"/>
                                        <p:tgtEl>
                                          <p:spTgt spid="545800"/>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45916"/>
                                        </p:tgtEl>
                                        <p:attrNameLst>
                                          <p:attrName>style.visibility</p:attrName>
                                        </p:attrNameLst>
                                      </p:cBhvr>
                                      <p:to>
                                        <p:strVal val="visible"/>
                                      </p:to>
                                    </p:set>
                                    <p:animEffect transition="in" filter="fade">
                                      <p:cBhvr>
                                        <p:cTn id="14" dur="1000"/>
                                        <p:tgtEl>
                                          <p:spTgt spid="54591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grpId="0" nodeType="clickEffect">
                                  <p:stCondLst>
                                    <p:cond delay="0"/>
                                  </p:stCondLst>
                                  <p:childTnLst>
                                    <p:set>
                                      <p:cBhvr>
                                        <p:cTn id="18" dur="1" fill="hold">
                                          <p:stCondLst>
                                            <p:cond delay="0"/>
                                          </p:stCondLst>
                                        </p:cTn>
                                        <p:tgtEl>
                                          <p:spTgt spid="545917"/>
                                        </p:tgtEl>
                                        <p:attrNameLst>
                                          <p:attrName>style.visibility</p:attrName>
                                        </p:attrNameLst>
                                      </p:cBhvr>
                                      <p:to>
                                        <p:strVal val="visible"/>
                                      </p:to>
                                    </p:set>
                                    <p:anim calcmode="lin" valueType="num">
                                      <p:cBhvr>
                                        <p:cTn id="19" dur="500" fill="hold"/>
                                        <p:tgtEl>
                                          <p:spTgt spid="545917"/>
                                        </p:tgtEl>
                                        <p:attrNameLst>
                                          <p:attrName>ppt_w</p:attrName>
                                        </p:attrNameLst>
                                      </p:cBhvr>
                                      <p:tavLst>
                                        <p:tav tm="0">
                                          <p:val>
                                            <p:fltVal val="0"/>
                                          </p:val>
                                        </p:tav>
                                        <p:tav tm="100000">
                                          <p:val>
                                            <p:strVal val="#ppt_w"/>
                                          </p:val>
                                        </p:tav>
                                      </p:tavLst>
                                    </p:anim>
                                    <p:anim calcmode="lin" valueType="num">
                                      <p:cBhvr>
                                        <p:cTn id="20" dur="500" fill="hold"/>
                                        <p:tgtEl>
                                          <p:spTgt spid="545917"/>
                                        </p:tgtEl>
                                        <p:attrNameLst>
                                          <p:attrName>ppt_h</p:attrName>
                                        </p:attrNameLst>
                                      </p:cBhvr>
                                      <p:tavLst>
                                        <p:tav tm="0">
                                          <p:val>
                                            <p:fltVal val="0"/>
                                          </p:val>
                                        </p:tav>
                                        <p:tav tm="100000">
                                          <p:val>
                                            <p:strVal val="#ppt_h"/>
                                          </p:val>
                                        </p:tav>
                                      </p:tavLst>
                                    </p:anim>
                                    <p:anim calcmode="lin" valueType="num">
                                      <p:cBhvr>
                                        <p:cTn id="21" dur="500" fill="hold"/>
                                        <p:tgtEl>
                                          <p:spTgt spid="545917"/>
                                        </p:tgtEl>
                                        <p:attrNameLst>
                                          <p:attrName>ppt_x</p:attrName>
                                        </p:attrNameLst>
                                      </p:cBhvr>
                                      <p:tavLst>
                                        <p:tav tm="0">
                                          <p:val>
                                            <p:fltVal val="0.5"/>
                                          </p:val>
                                        </p:tav>
                                        <p:tav tm="100000">
                                          <p:val>
                                            <p:strVal val="#ppt_x"/>
                                          </p:val>
                                        </p:tav>
                                      </p:tavLst>
                                    </p:anim>
                                    <p:anim calcmode="lin" valueType="num">
                                      <p:cBhvr>
                                        <p:cTn id="22" dur="500" fill="hold"/>
                                        <p:tgtEl>
                                          <p:spTgt spid="545917"/>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grpId="0" nodeType="clickEffect">
                                  <p:stCondLst>
                                    <p:cond delay="0"/>
                                  </p:stCondLst>
                                  <p:childTnLst>
                                    <p:set>
                                      <p:cBhvr>
                                        <p:cTn id="26" dur="1" fill="hold">
                                          <p:stCondLst>
                                            <p:cond delay="0"/>
                                          </p:stCondLst>
                                        </p:cTn>
                                        <p:tgtEl>
                                          <p:spTgt spid="545833"/>
                                        </p:tgtEl>
                                        <p:attrNameLst>
                                          <p:attrName>style.visibility</p:attrName>
                                        </p:attrNameLst>
                                      </p:cBhvr>
                                      <p:to>
                                        <p:strVal val="visible"/>
                                      </p:to>
                                    </p:set>
                                    <p:anim calcmode="lin" valueType="num">
                                      <p:cBhvr>
                                        <p:cTn id="27" dur="500" fill="hold"/>
                                        <p:tgtEl>
                                          <p:spTgt spid="545833"/>
                                        </p:tgtEl>
                                        <p:attrNameLst>
                                          <p:attrName>ppt_w</p:attrName>
                                        </p:attrNameLst>
                                      </p:cBhvr>
                                      <p:tavLst>
                                        <p:tav tm="0">
                                          <p:val>
                                            <p:fltVal val="0"/>
                                          </p:val>
                                        </p:tav>
                                        <p:tav tm="100000">
                                          <p:val>
                                            <p:strVal val="#ppt_w"/>
                                          </p:val>
                                        </p:tav>
                                      </p:tavLst>
                                    </p:anim>
                                    <p:anim calcmode="lin" valueType="num">
                                      <p:cBhvr>
                                        <p:cTn id="28" dur="500" fill="hold"/>
                                        <p:tgtEl>
                                          <p:spTgt spid="545833"/>
                                        </p:tgtEl>
                                        <p:attrNameLst>
                                          <p:attrName>ppt_h</p:attrName>
                                        </p:attrNameLst>
                                      </p:cBhvr>
                                      <p:tavLst>
                                        <p:tav tm="0">
                                          <p:val>
                                            <p:fltVal val="0"/>
                                          </p:val>
                                        </p:tav>
                                        <p:tav tm="100000">
                                          <p:val>
                                            <p:strVal val="#ppt_h"/>
                                          </p:val>
                                        </p:tav>
                                      </p:tavLst>
                                    </p:anim>
                                    <p:anim calcmode="lin" valueType="num">
                                      <p:cBhvr>
                                        <p:cTn id="29" dur="500" fill="hold"/>
                                        <p:tgtEl>
                                          <p:spTgt spid="545833"/>
                                        </p:tgtEl>
                                        <p:attrNameLst>
                                          <p:attrName>ppt_x</p:attrName>
                                        </p:attrNameLst>
                                      </p:cBhvr>
                                      <p:tavLst>
                                        <p:tav tm="0">
                                          <p:val>
                                            <p:fltVal val="0.5"/>
                                          </p:val>
                                        </p:tav>
                                        <p:tav tm="100000">
                                          <p:val>
                                            <p:strVal val="#ppt_x"/>
                                          </p:val>
                                        </p:tav>
                                      </p:tavLst>
                                    </p:anim>
                                    <p:anim calcmode="lin" valueType="num">
                                      <p:cBhvr>
                                        <p:cTn id="30" dur="500" fill="hold"/>
                                        <p:tgtEl>
                                          <p:spTgt spid="545833"/>
                                        </p:tgtEl>
                                        <p:attrNameLst>
                                          <p:attrName>ppt_y</p:attrName>
                                        </p:attrNameLst>
                                      </p:cBhvr>
                                      <p:tavLst>
                                        <p:tav tm="0">
                                          <p:val>
                                            <p:fltVal val="0.5"/>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1000"/>
                                        <p:tgtEl>
                                          <p:spTgt spid="3"/>
                                        </p:tgtEl>
                                      </p:cBhvr>
                                    </p:animEffect>
                                    <p:set>
                                      <p:cBhvr>
                                        <p:cTn id="35" dur="1" fill="hold">
                                          <p:stCondLst>
                                            <p:cond delay="999"/>
                                          </p:stCondLst>
                                        </p:cTn>
                                        <p:tgtEl>
                                          <p:spTgt spid="3"/>
                                        </p:tgtEl>
                                        <p:attrNameLst>
                                          <p:attrName>style.visibility</p:attrName>
                                        </p:attrNameLst>
                                      </p:cBhvr>
                                      <p:to>
                                        <p:strVal val="hidden"/>
                                      </p:to>
                                    </p:set>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45834"/>
                                        </p:tgtEl>
                                        <p:attrNameLst>
                                          <p:attrName>style.visibility</p:attrName>
                                        </p:attrNameLst>
                                      </p:cBhvr>
                                      <p:to>
                                        <p:strVal val="visible"/>
                                      </p:to>
                                    </p:set>
                                    <p:anim calcmode="lin" valueType="num">
                                      <p:cBhvr>
                                        <p:cTn id="39" dur="500" fill="hold"/>
                                        <p:tgtEl>
                                          <p:spTgt spid="545834"/>
                                        </p:tgtEl>
                                        <p:attrNameLst>
                                          <p:attrName>ppt_w</p:attrName>
                                        </p:attrNameLst>
                                      </p:cBhvr>
                                      <p:tavLst>
                                        <p:tav tm="0">
                                          <p:val>
                                            <p:fltVal val="0"/>
                                          </p:val>
                                        </p:tav>
                                        <p:tav tm="100000">
                                          <p:val>
                                            <p:strVal val="#ppt_w"/>
                                          </p:val>
                                        </p:tav>
                                      </p:tavLst>
                                    </p:anim>
                                    <p:anim calcmode="lin" valueType="num">
                                      <p:cBhvr>
                                        <p:cTn id="40" dur="500" fill="hold"/>
                                        <p:tgtEl>
                                          <p:spTgt spid="545834"/>
                                        </p:tgtEl>
                                        <p:attrNameLst>
                                          <p:attrName>ppt_h</p:attrName>
                                        </p:attrNameLst>
                                      </p:cBhvr>
                                      <p:tavLst>
                                        <p:tav tm="0">
                                          <p:val>
                                            <p:fltVal val="0"/>
                                          </p:val>
                                        </p:tav>
                                        <p:tav tm="100000">
                                          <p:val>
                                            <p:strVal val="#ppt_h"/>
                                          </p:val>
                                        </p:tav>
                                      </p:tavLst>
                                    </p:anim>
                                    <p:anim calcmode="lin" valueType="num">
                                      <p:cBhvr>
                                        <p:cTn id="41" dur="500" fill="hold"/>
                                        <p:tgtEl>
                                          <p:spTgt spid="545834"/>
                                        </p:tgtEl>
                                        <p:attrNameLst>
                                          <p:attrName>ppt_x</p:attrName>
                                        </p:attrNameLst>
                                      </p:cBhvr>
                                      <p:tavLst>
                                        <p:tav tm="0">
                                          <p:val>
                                            <p:fltVal val="0.5"/>
                                          </p:val>
                                        </p:tav>
                                        <p:tav tm="100000">
                                          <p:val>
                                            <p:strVal val="#ppt_x"/>
                                          </p:val>
                                        </p:tav>
                                      </p:tavLst>
                                    </p:anim>
                                    <p:anim calcmode="lin" valueType="num">
                                      <p:cBhvr>
                                        <p:cTn id="42" dur="500" fill="hold"/>
                                        <p:tgtEl>
                                          <p:spTgt spid="5458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800" grpId="0" autoUpdateAnimBg="0"/>
      <p:bldP spid="545833" grpId="0" autoUpdateAnimBg="0"/>
      <p:bldP spid="545834" grpId="0" autoUpdateAnimBg="0"/>
      <p:bldP spid="545916" grpId="0" animBg="1"/>
      <p:bldP spid="54591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9266"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9267"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39269"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13927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39272"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CAPTIVITY</a:t>
            </a:r>
          </a:p>
        </p:txBody>
      </p:sp>
      <p:sp>
        <p:nvSpPr>
          <p:cNvPr id="139273"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YEARS</a:t>
            </a:r>
          </a:p>
        </p:txBody>
      </p:sp>
      <p:sp>
        <p:nvSpPr>
          <p:cNvPr id="139274"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TREKS</a:t>
            </a:r>
          </a:p>
        </p:txBody>
      </p:sp>
      <p:sp>
        <p:nvSpPr>
          <p:cNvPr id="139275"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YEARS / 50,000</a:t>
            </a:r>
          </a:p>
        </p:txBody>
      </p:sp>
      <p:sp>
        <p:nvSpPr>
          <p:cNvPr id="139276"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3927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927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27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28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28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282"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39283"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66</a:t>
            </a:r>
          </a:p>
        </p:txBody>
      </p:sp>
      <p:sp>
        <p:nvSpPr>
          <p:cNvPr id="139285"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Neh. 3</a:t>
            </a:r>
          </a:p>
        </p:txBody>
      </p:sp>
      <p:grpSp>
        <p:nvGrpSpPr>
          <p:cNvPr id="139287"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grpSp>
        <p:nvGrpSpPr>
          <p:cNvPr id="139288" name="Group 113"/>
          <p:cNvGrpSpPr>
            <a:grpSpLocks/>
          </p:cNvGrpSpPr>
          <p:nvPr/>
        </p:nvGrpSpPr>
        <p:grpSpPr bwMode="auto">
          <a:xfrm>
            <a:off x="7978775" y="3435350"/>
            <a:ext cx="1160463" cy="1098550"/>
            <a:chOff x="3566" y="2589"/>
            <a:chExt cx="731" cy="692"/>
          </a:xfrm>
        </p:grpSpPr>
        <p:sp>
          <p:nvSpPr>
            <p:cNvPr id="139301"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9302"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39303"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39304"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39305"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306"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307" name="Rectangle 120"/>
            <p:cNvSpPr>
              <a:spLocks noChangeArrowheads="1"/>
            </p:cNvSpPr>
            <p:nvPr/>
          </p:nvSpPr>
          <p:spPr bwMode="auto">
            <a:xfrm>
              <a:off x="3621" y="2589"/>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chemeClr val="bg2"/>
                  </a:solidFill>
                  <a:latin typeface="Times" charset="0"/>
                </a:rPr>
                <a:t>เป็นเชลย</a:t>
              </a:r>
              <a:endParaRPr lang="en-US" sz="900" b="1">
                <a:solidFill>
                  <a:schemeClr val="bg2"/>
                </a:solidFill>
                <a:latin typeface="Times" charset="0"/>
              </a:endParaRPr>
            </a:p>
          </p:txBody>
        </p:sp>
        <p:sp>
          <p:nvSpPr>
            <p:cNvPr id="139308"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309"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39310" name="Rectangle 123"/>
            <p:cNvSpPr>
              <a:spLocks noChangeArrowheads="1"/>
            </p:cNvSpPr>
            <p:nvPr/>
          </p:nvSpPr>
          <p:spPr bwMode="auto">
            <a:xfrm>
              <a:off x="3665" y="2752"/>
              <a:ext cx="41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39311" name="Rectangle 124"/>
            <p:cNvSpPr>
              <a:spLocks noChangeArrowheads="1"/>
            </p:cNvSpPr>
            <p:nvPr/>
          </p:nvSpPr>
          <p:spPr bwMode="auto">
            <a:xfrm>
              <a:off x="3639" y="2864"/>
              <a:ext cx="5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39312"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39313"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9314"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39315" name="Rectangle 128"/>
            <p:cNvSpPr>
              <a:spLocks noChangeArrowheads="1"/>
            </p:cNvSpPr>
            <p:nvPr/>
          </p:nvSpPr>
          <p:spPr bwMode="auto">
            <a:xfrm>
              <a:off x="3566" y="3007"/>
              <a:ext cx="73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
        <p:nvSpPr>
          <p:cNvPr id="139289" name="Rectangle 128"/>
          <p:cNvSpPr>
            <a:spLocks noChangeArrowheads="1"/>
          </p:cNvSpPr>
          <p:nvPr/>
        </p:nvSpPr>
        <p:spPr bwMode="auto">
          <a:xfrm>
            <a:off x="7980363" y="4251325"/>
            <a:ext cx="1160462"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800" b="1">
                <a:solidFill>
                  <a:srgbClr val="000000"/>
                </a:solidFill>
                <a:latin typeface="Helvetica" charset="0"/>
              </a:rPr>
              <a:t>Z –E - N</a:t>
            </a:r>
            <a:endParaRPr lang="th-TH" sz="800" b="1">
              <a:solidFill>
                <a:srgbClr val="000000"/>
              </a:solidFill>
              <a:latin typeface="Helvetica" charset="0"/>
            </a:endParaRPr>
          </a:p>
        </p:txBody>
      </p:sp>
      <p:sp>
        <p:nvSpPr>
          <p:cNvPr id="73" name="Rectangle 26"/>
          <p:cNvSpPr>
            <a:spLocks noChangeArrowheads="1"/>
          </p:cNvSpPr>
          <p:nvPr/>
        </p:nvSpPr>
        <p:spPr bwMode="auto">
          <a:xfrm>
            <a:off x="2581275" y="498475"/>
            <a:ext cx="26892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เศรุบบาเบล</a:t>
            </a:r>
            <a:endParaRPr lang="en-US" sz="3200" b="1" dirty="0">
              <a:solidFill>
                <a:srgbClr val="1CFF23"/>
              </a:solidFill>
              <a:latin typeface="Comic Sans MS" charset="0"/>
            </a:endParaRPr>
          </a:p>
        </p:txBody>
      </p:sp>
      <p:sp>
        <p:nvSpPr>
          <p:cNvPr id="74" name="Rectangle 23"/>
          <p:cNvSpPr>
            <a:spLocks noChangeArrowheads="1"/>
          </p:cNvSpPr>
          <p:nvPr/>
        </p:nvSpPr>
        <p:spPr bwMode="auto">
          <a:xfrm>
            <a:off x="1573213" y="1844675"/>
            <a:ext cx="2392362"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เอสรา</a:t>
            </a:r>
            <a:endParaRPr lang="en-US" sz="3200" b="1" dirty="0">
              <a:solidFill>
                <a:srgbClr val="1CFF23"/>
              </a:solidFill>
              <a:latin typeface="Comic Sans MS" charset="0"/>
            </a:endParaRPr>
          </a:p>
        </p:txBody>
      </p:sp>
      <p:sp>
        <p:nvSpPr>
          <p:cNvPr id="75" name="Rectangle 24"/>
          <p:cNvSpPr>
            <a:spLocks noChangeArrowheads="1"/>
          </p:cNvSpPr>
          <p:nvPr/>
        </p:nvSpPr>
        <p:spPr bwMode="auto">
          <a:xfrm>
            <a:off x="676275" y="3787775"/>
            <a:ext cx="245427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เนหะมีย์</a:t>
            </a:r>
            <a:endParaRPr lang="en-US" sz="3200" b="1" dirty="0">
              <a:solidFill>
                <a:srgbClr val="1CFF23"/>
              </a:solidFill>
              <a:latin typeface="Comic Sans MS" charset="0"/>
            </a:endParaRPr>
          </a:p>
        </p:txBody>
      </p:sp>
      <p:sp>
        <p:nvSpPr>
          <p:cNvPr id="76" name="Rectangle 26"/>
          <p:cNvSpPr>
            <a:spLocks noChangeArrowheads="1"/>
          </p:cNvSpPr>
          <p:nvPr/>
        </p:nvSpPr>
        <p:spPr bwMode="auto">
          <a:xfrm>
            <a:off x="2581275" y="498475"/>
            <a:ext cx="65627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33CCCC"/>
                </a:solidFill>
                <a:latin typeface="Comic Sans MS" charset="0"/>
              </a:rPr>
              <a:t>เศรุบบาเบล</a:t>
            </a:r>
            <a:r>
              <a:rPr lang="en-US" sz="3200" b="1" dirty="0">
                <a:solidFill>
                  <a:srgbClr val="FFFF00"/>
                </a:solidFill>
                <a:latin typeface="Comic Sans MS" charset="0"/>
              </a:rPr>
              <a:t>…</a:t>
            </a:r>
            <a:r>
              <a:rPr lang="th-TH" sz="3200" b="1" dirty="0">
                <a:solidFill>
                  <a:srgbClr val="FFFF00"/>
                </a:solidFill>
                <a:latin typeface="Comic Sans MS" charset="0"/>
              </a:rPr>
              <a:t>กลับไปเริ่มต้นสร้างพระวิหาร</a:t>
            </a:r>
            <a:endParaRPr lang="en-US" sz="3200" b="1" dirty="0">
              <a:solidFill>
                <a:srgbClr val="FFFF00"/>
              </a:solidFill>
              <a:latin typeface="Comic Sans MS" charset="0"/>
            </a:endParaRPr>
          </a:p>
        </p:txBody>
      </p:sp>
      <p:sp>
        <p:nvSpPr>
          <p:cNvPr id="77" name="Rectangle 23"/>
          <p:cNvSpPr>
            <a:spLocks noChangeArrowheads="1"/>
          </p:cNvSpPr>
          <p:nvPr/>
        </p:nvSpPr>
        <p:spPr bwMode="auto">
          <a:xfrm>
            <a:off x="1573213" y="1844675"/>
            <a:ext cx="5837237"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33CCCC"/>
                </a:solidFill>
                <a:latin typeface="Comic Sans MS" charset="0"/>
              </a:rPr>
              <a:t>เอสรา</a:t>
            </a:r>
            <a:r>
              <a:rPr lang="en-US" sz="3200" b="1">
                <a:solidFill>
                  <a:srgbClr val="FFFF00"/>
                </a:solidFill>
                <a:latin typeface="Comic Sans MS" charset="0"/>
              </a:rPr>
              <a:t>…</a:t>
            </a:r>
            <a:r>
              <a:rPr lang="th-TH" sz="3200" b="1">
                <a:solidFill>
                  <a:srgbClr val="FFFF00"/>
                </a:solidFill>
                <a:latin typeface="Comic Sans MS" charset="0"/>
              </a:rPr>
              <a:t>กลับไปสอนพระบัญญัติของพระเจ้า</a:t>
            </a:r>
            <a:endParaRPr lang="en-US" sz="3200" b="1">
              <a:solidFill>
                <a:srgbClr val="FFFF00"/>
              </a:solidFill>
              <a:latin typeface="Comic Sans MS" charset="0"/>
            </a:endParaRPr>
          </a:p>
        </p:txBody>
      </p:sp>
      <p:sp>
        <p:nvSpPr>
          <p:cNvPr id="78" name="Rectangle 24"/>
          <p:cNvSpPr>
            <a:spLocks noChangeArrowheads="1"/>
          </p:cNvSpPr>
          <p:nvPr/>
        </p:nvSpPr>
        <p:spPr bwMode="auto">
          <a:xfrm>
            <a:off x="676275" y="3787775"/>
            <a:ext cx="5989638"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33CCCC"/>
                </a:solidFill>
                <a:latin typeface="Comic Sans MS" charset="0"/>
              </a:rPr>
              <a:t>เนหะมีย์</a:t>
            </a:r>
            <a:r>
              <a:rPr lang="en-US" sz="3200" b="1">
                <a:solidFill>
                  <a:srgbClr val="FFFF00"/>
                </a:solidFill>
                <a:latin typeface="Comic Sans MS" charset="0"/>
              </a:rPr>
              <a:t>…</a:t>
            </a:r>
            <a:r>
              <a:rPr lang="th-TH" sz="3200" b="1">
                <a:solidFill>
                  <a:srgbClr val="FFFF00"/>
                </a:solidFill>
                <a:latin typeface="Comic Sans MS" charset="0"/>
              </a:rPr>
              <a:t>เดินทางกลับในฐานะผู้นำที่ยิ่งใหญ่คนหนึ่งในพระคัมภีร์เดิมและเป็นผู้สร้างกำแพงและประตูเมือง</a:t>
            </a:r>
            <a:endParaRPr lang="en-US" sz="3200" b="1">
              <a:solidFill>
                <a:srgbClr val="FFFF00"/>
              </a:solidFill>
              <a:latin typeface="Comic Sans MS" charset="0"/>
            </a:endParaRPr>
          </a:p>
        </p:txBody>
      </p:sp>
      <p:sp>
        <p:nvSpPr>
          <p:cNvPr id="642105" name="Rectangle 57"/>
          <p:cNvSpPr>
            <a:spLocks noChangeArrowheads="1"/>
          </p:cNvSpPr>
          <p:nvPr/>
        </p:nvSpPr>
        <p:spPr bwMode="auto">
          <a:xfrm>
            <a:off x="601663" y="631825"/>
            <a:ext cx="8013700" cy="5734050"/>
          </a:xfrm>
          <a:prstGeom prst="rect">
            <a:avLst/>
          </a:prstGeom>
          <a:solidFill>
            <a:srgbClr val="000514">
              <a:alpha val="67058"/>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2" name="Group 53"/>
          <p:cNvGrpSpPr>
            <a:grpSpLocks/>
          </p:cNvGrpSpPr>
          <p:nvPr/>
        </p:nvGrpSpPr>
        <p:grpSpPr bwMode="auto">
          <a:xfrm>
            <a:off x="2139950" y="1477963"/>
            <a:ext cx="5265738" cy="4075112"/>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th-TH"/>
            </a:p>
          </p:txBody>
        </p:sp>
        <p:sp>
          <p:nvSpPr>
            <p:cNvPr id="642103" name="Text Box 55"/>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dirty="0">
                  <a:solidFill>
                    <a:schemeClr val="tx2"/>
                  </a:solidFill>
                  <a:latin typeface="Comic Sans MS" charset="0"/>
                </a:rPr>
                <a:t>Z-E-N</a:t>
              </a:r>
              <a:endParaRPr lang="en-US" sz="4800" b="1" dirty="0">
                <a:solidFill>
                  <a:schemeClr val="tx2"/>
                </a:solidFill>
                <a:latin typeface="Comic Sans MS" charset="0"/>
              </a:endParaRPr>
            </a:p>
          </p:txBody>
        </p:sp>
        <p:sp>
          <p:nvSpPr>
            <p:cNvPr id="642104" name="Text Box 56"/>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a:solidFill>
                    <a:schemeClr val="tx2"/>
                  </a:solidFill>
                  <a:latin typeface="Comic Sans MS" charset="0"/>
                </a:rPr>
                <a:t>นักการทูตปุโรหิตทั้งสาม</a:t>
              </a:r>
              <a:endParaRPr lang="en-US" sz="3200" b="1">
                <a:solidFill>
                  <a:schemeClr val="tx2"/>
                </a:solidFill>
                <a:latin typeface="Comic Sans MS"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1000"/>
                            </p:stCondLst>
                            <p:childTnLst>
                              <p:par>
                                <p:cTn id="5" presetID="23" presetClass="entr" presetSubtype="528" fill="hold" grpId="0" nodeType="afterEffect">
                                  <p:stCondLst>
                                    <p:cond delay="500"/>
                                  </p:stCondLst>
                                  <p:childTnLst>
                                    <p:set>
                                      <p:cBhvr>
                                        <p:cTn id="6" dur="1" fill="hold">
                                          <p:stCondLst>
                                            <p:cond delay="0"/>
                                          </p:stCondLst>
                                        </p:cTn>
                                        <p:tgtEl>
                                          <p:spTgt spid="76"/>
                                        </p:tgtEl>
                                        <p:attrNameLst>
                                          <p:attrName>style.visibility</p:attrName>
                                        </p:attrNameLst>
                                      </p:cBhvr>
                                      <p:to>
                                        <p:strVal val="visible"/>
                                      </p:to>
                                    </p:set>
                                    <p:anim calcmode="lin" valueType="num">
                                      <p:cBhvr>
                                        <p:cTn id="7" dur="500" fill="hold"/>
                                        <p:tgtEl>
                                          <p:spTgt spid="76"/>
                                        </p:tgtEl>
                                        <p:attrNameLst>
                                          <p:attrName>ppt_w</p:attrName>
                                        </p:attrNameLst>
                                      </p:cBhvr>
                                      <p:tavLst>
                                        <p:tav tm="0">
                                          <p:val>
                                            <p:fltVal val="0"/>
                                          </p:val>
                                        </p:tav>
                                        <p:tav tm="100000">
                                          <p:val>
                                            <p:strVal val="#ppt_w"/>
                                          </p:val>
                                        </p:tav>
                                      </p:tavLst>
                                    </p:anim>
                                    <p:anim calcmode="lin" valueType="num">
                                      <p:cBhvr>
                                        <p:cTn id="8" dur="500" fill="hold"/>
                                        <p:tgtEl>
                                          <p:spTgt spid="76"/>
                                        </p:tgtEl>
                                        <p:attrNameLst>
                                          <p:attrName>ppt_h</p:attrName>
                                        </p:attrNameLst>
                                      </p:cBhvr>
                                      <p:tavLst>
                                        <p:tav tm="0">
                                          <p:val>
                                            <p:fltVal val="0"/>
                                          </p:val>
                                        </p:tav>
                                        <p:tav tm="100000">
                                          <p:val>
                                            <p:strVal val="#ppt_h"/>
                                          </p:val>
                                        </p:tav>
                                      </p:tavLst>
                                    </p:anim>
                                    <p:anim calcmode="lin" valueType="num">
                                      <p:cBhvr>
                                        <p:cTn id="9" dur="500" fill="hold"/>
                                        <p:tgtEl>
                                          <p:spTgt spid="76"/>
                                        </p:tgtEl>
                                        <p:attrNameLst>
                                          <p:attrName>ppt_x</p:attrName>
                                        </p:attrNameLst>
                                      </p:cBhvr>
                                      <p:tavLst>
                                        <p:tav tm="0">
                                          <p:val>
                                            <p:fltVal val="0.5"/>
                                          </p:val>
                                        </p:tav>
                                        <p:tav tm="100000">
                                          <p:val>
                                            <p:strVal val="#ppt_x"/>
                                          </p:val>
                                        </p:tav>
                                      </p:tavLst>
                                    </p:anim>
                                    <p:anim calcmode="lin" valueType="num">
                                      <p:cBhvr>
                                        <p:cTn id="10" dur="500" fill="hold"/>
                                        <p:tgtEl>
                                          <p:spTgt spid="7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77"/>
                                        </p:tgtEl>
                                        <p:attrNameLst>
                                          <p:attrName>style.visibility</p:attrName>
                                        </p:attrNameLst>
                                      </p:cBhvr>
                                      <p:to>
                                        <p:strVal val="visible"/>
                                      </p:to>
                                    </p:set>
                                    <p:anim calcmode="lin" valueType="num">
                                      <p:cBhvr>
                                        <p:cTn id="15" dur="500" fill="hold"/>
                                        <p:tgtEl>
                                          <p:spTgt spid="77"/>
                                        </p:tgtEl>
                                        <p:attrNameLst>
                                          <p:attrName>ppt_w</p:attrName>
                                        </p:attrNameLst>
                                      </p:cBhvr>
                                      <p:tavLst>
                                        <p:tav tm="0">
                                          <p:val>
                                            <p:fltVal val="0"/>
                                          </p:val>
                                        </p:tav>
                                        <p:tav tm="100000">
                                          <p:val>
                                            <p:strVal val="#ppt_w"/>
                                          </p:val>
                                        </p:tav>
                                      </p:tavLst>
                                    </p:anim>
                                    <p:anim calcmode="lin" valueType="num">
                                      <p:cBhvr>
                                        <p:cTn id="16" dur="500" fill="hold"/>
                                        <p:tgtEl>
                                          <p:spTgt spid="77"/>
                                        </p:tgtEl>
                                        <p:attrNameLst>
                                          <p:attrName>ppt_h</p:attrName>
                                        </p:attrNameLst>
                                      </p:cBhvr>
                                      <p:tavLst>
                                        <p:tav tm="0">
                                          <p:val>
                                            <p:fltVal val="0"/>
                                          </p:val>
                                        </p:tav>
                                        <p:tav tm="100000">
                                          <p:val>
                                            <p:strVal val="#ppt_h"/>
                                          </p:val>
                                        </p:tav>
                                      </p:tavLst>
                                    </p:anim>
                                    <p:anim calcmode="lin" valueType="num">
                                      <p:cBhvr>
                                        <p:cTn id="17" dur="500" fill="hold"/>
                                        <p:tgtEl>
                                          <p:spTgt spid="77"/>
                                        </p:tgtEl>
                                        <p:attrNameLst>
                                          <p:attrName>ppt_x</p:attrName>
                                        </p:attrNameLst>
                                      </p:cBhvr>
                                      <p:tavLst>
                                        <p:tav tm="0">
                                          <p:val>
                                            <p:fltVal val="0.5"/>
                                          </p:val>
                                        </p:tav>
                                        <p:tav tm="100000">
                                          <p:val>
                                            <p:strVal val="#ppt_x"/>
                                          </p:val>
                                        </p:tav>
                                      </p:tavLst>
                                    </p:anim>
                                    <p:anim calcmode="lin" valueType="num">
                                      <p:cBhvr>
                                        <p:cTn id="18" dur="500" fill="hold"/>
                                        <p:tgtEl>
                                          <p:spTgt spid="77"/>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78"/>
                                        </p:tgtEl>
                                        <p:attrNameLst>
                                          <p:attrName>style.visibility</p:attrName>
                                        </p:attrNameLst>
                                      </p:cBhvr>
                                      <p:to>
                                        <p:strVal val="visible"/>
                                      </p:to>
                                    </p:set>
                                    <p:anim calcmode="lin" valueType="num">
                                      <p:cBhvr>
                                        <p:cTn id="23" dur="500" fill="hold"/>
                                        <p:tgtEl>
                                          <p:spTgt spid="78"/>
                                        </p:tgtEl>
                                        <p:attrNameLst>
                                          <p:attrName>ppt_w</p:attrName>
                                        </p:attrNameLst>
                                      </p:cBhvr>
                                      <p:tavLst>
                                        <p:tav tm="0">
                                          <p:val>
                                            <p:fltVal val="0"/>
                                          </p:val>
                                        </p:tav>
                                        <p:tav tm="100000">
                                          <p:val>
                                            <p:strVal val="#ppt_w"/>
                                          </p:val>
                                        </p:tav>
                                      </p:tavLst>
                                    </p:anim>
                                    <p:anim calcmode="lin" valueType="num">
                                      <p:cBhvr>
                                        <p:cTn id="24" dur="500" fill="hold"/>
                                        <p:tgtEl>
                                          <p:spTgt spid="78"/>
                                        </p:tgtEl>
                                        <p:attrNameLst>
                                          <p:attrName>ppt_h</p:attrName>
                                        </p:attrNameLst>
                                      </p:cBhvr>
                                      <p:tavLst>
                                        <p:tav tm="0">
                                          <p:val>
                                            <p:fltVal val="0"/>
                                          </p:val>
                                        </p:tav>
                                        <p:tav tm="100000">
                                          <p:val>
                                            <p:strVal val="#ppt_h"/>
                                          </p:val>
                                        </p:tav>
                                      </p:tavLst>
                                    </p:anim>
                                    <p:anim calcmode="lin" valueType="num">
                                      <p:cBhvr>
                                        <p:cTn id="25" dur="500" fill="hold"/>
                                        <p:tgtEl>
                                          <p:spTgt spid="78"/>
                                        </p:tgtEl>
                                        <p:attrNameLst>
                                          <p:attrName>ppt_x</p:attrName>
                                        </p:attrNameLst>
                                      </p:cBhvr>
                                      <p:tavLst>
                                        <p:tav tm="0">
                                          <p:val>
                                            <p:fltVal val="0.5"/>
                                          </p:val>
                                        </p:tav>
                                        <p:tav tm="100000">
                                          <p:val>
                                            <p:strVal val="#ppt_x"/>
                                          </p:val>
                                        </p:tav>
                                      </p:tavLst>
                                    </p:anim>
                                    <p:anim calcmode="lin" valueType="num">
                                      <p:cBhvr>
                                        <p:cTn id="26" dur="500" fill="hold"/>
                                        <p:tgtEl>
                                          <p:spTgt spid="78"/>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utoUpdateAnimBg="0"/>
      <p:bldP spid="77" grpId="0" autoUpdateAnimBg="0"/>
      <p:bldP spid="78" grpId="0" autoUpdateAnimBg="0"/>
      <p:bldP spid="64210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7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th-TH"/>
          </a:p>
        </p:txBody>
      </p:sp>
      <p:sp>
        <p:nvSpPr>
          <p:cNvPr id="12290" name="Text Box 70"/>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29481" name="Rectangle 73"/>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05</a:t>
            </a:r>
          </a:p>
        </p:txBody>
      </p:sp>
      <p:sp>
        <p:nvSpPr>
          <p:cNvPr id="529482" name="Text Box 74"/>
          <p:cNvSpPr txBox="1">
            <a:spLocks noChangeArrowheads="1"/>
          </p:cNvSpPr>
          <p:nvPr/>
        </p:nvSpPr>
        <p:spPr bwMode="auto">
          <a:xfrm>
            <a:off x="1774825" y="-12700"/>
            <a:ext cx="55340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วนฉ</a:t>
            </a:r>
            <a:r>
              <a:rPr lang="en-US" sz="1600" b="1">
                <a:solidFill>
                  <a:schemeClr val="tx1"/>
                </a:solidFill>
                <a:latin typeface="Comic Sans MS" charset="0"/>
              </a:rPr>
              <a:t>. 17:6</a:t>
            </a:r>
          </a:p>
        </p:txBody>
      </p:sp>
      <p:sp>
        <p:nvSpPr>
          <p:cNvPr id="12293" name="Text Box 75"/>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1229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12295" name="Rectangle 2"/>
          <p:cNvSpPr>
            <a:spLocks noChangeArrowheads="1"/>
          </p:cNvSpPr>
          <p:nvPr/>
        </p:nvSpPr>
        <p:spPr bwMode="auto">
          <a:xfrm>
            <a:off x="2578100" y="647700"/>
            <a:ext cx="5753100" cy="5600700"/>
          </a:xfrm>
          <a:prstGeom prst="rect">
            <a:avLst/>
          </a:prstGeom>
          <a:gradFill rotWithShape="0">
            <a:gsLst>
              <a:gs pos="0">
                <a:srgbClr val="000000"/>
              </a:gs>
              <a:gs pos="50000">
                <a:srgbClr val="0337CB"/>
              </a:gs>
              <a:gs pos="100000">
                <a:srgbClr val="000000"/>
              </a:gs>
            </a:gsLst>
            <a:lin ang="5400000" scaled="1"/>
          </a:gradFill>
          <a:ln w="57150">
            <a:solidFill>
              <a:schemeClr val="accent2"/>
            </a:solidFill>
            <a:miter lim="800000"/>
            <a:headEnd/>
            <a:tailEnd/>
          </a:ln>
        </p:spPr>
        <p:txBody>
          <a:bodyPr wrap="none" anchor="ctr"/>
          <a:lstStyle/>
          <a:p>
            <a:endParaRPr lang="th-TH">
              <a:solidFill>
                <a:srgbClr val="0831AD"/>
              </a:solidFill>
            </a:endParaRPr>
          </a:p>
        </p:txBody>
      </p:sp>
      <p:grpSp>
        <p:nvGrpSpPr>
          <p:cNvPr id="12296" name="Group 18"/>
          <p:cNvGrpSpPr>
            <a:grpSpLocks/>
          </p:cNvGrpSpPr>
          <p:nvPr/>
        </p:nvGrpSpPr>
        <p:grpSpPr bwMode="auto">
          <a:xfrm>
            <a:off x="5473700" y="2120900"/>
            <a:ext cx="558800" cy="3644900"/>
            <a:chOff x="3448" y="1336"/>
            <a:chExt cx="352" cy="2296"/>
          </a:xfrm>
        </p:grpSpPr>
        <p:grpSp>
          <p:nvGrpSpPr>
            <p:cNvPr id="12340" name="Group 19" descr="Large confetti"/>
            <p:cNvGrpSpPr>
              <a:grpSpLocks/>
            </p:cNvGrpSpPr>
            <p:nvPr/>
          </p:nvGrpSpPr>
          <p:grpSpPr bwMode="auto">
            <a:xfrm>
              <a:off x="3656" y="1336"/>
              <a:ext cx="144" cy="1416"/>
              <a:chOff x="3656" y="1336"/>
              <a:chExt cx="144" cy="1416"/>
            </a:xfrm>
          </p:grpSpPr>
          <p:sp>
            <p:nvSpPr>
              <p:cNvPr id="64" name="Freeform 20" descr="Large confetti"/>
              <p:cNvSpPr>
                <a:spLocks/>
              </p:cNvSpPr>
              <p:nvPr/>
            </p:nvSpPr>
            <p:spPr bwMode="auto">
              <a:xfrm>
                <a:off x="3656" y="1336"/>
                <a:ext cx="144" cy="249"/>
              </a:xfrm>
              <a:custGeom>
                <a:avLst/>
                <a:gdLst/>
                <a:ahLst/>
                <a:cxnLst>
                  <a:cxn ang="0">
                    <a:pos x="80" y="224"/>
                  </a:cxn>
                  <a:cxn ang="0">
                    <a:pos x="128" y="136"/>
                  </a:cxn>
                  <a:cxn ang="0">
                    <a:pos x="144" y="88"/>
                  </a:cxn>
                  <a:cxn ang="0">
                    <a:pos x="80" y="0"/>
                  </a:cxn>
                  <a:cxn ang="0">
                    <a:pos x="0" y="64"/>
                  </a:cxn>
                  <a:cxn ang="0">
                    <a:pos x="64" y="160"/>
                  </a:cxn>
                  <a:cxn ang="0">
                    <a:pos x="72" y="232"/>
                  </a:cxn>
                  <a:cxn ang="0">
                    <a:pos x="96" y="248"/>
                  </a:cxn>
                  <a:cxn ang="0">
                    <a:pos x="112" y="224"/>
                  </a:cxn>
                  <a:cxn ang="0">
                    <a:pos x="80" y="224"/>
                  </a:cxn>
                </a:cxnLst>
                <a:rect l="0" t="0" r="r" b="b"/>
                <a:pathLst>
                  <a:path w="144" h="249">
                    <a:moveTo>
                      <a:pt x="80" y="224"/>
                    </a:moveTo>
                    <a:cubicBezTo>
                      <a:pt x="117" y="199"/>
                      <a:pt x="114" y="176"/>
                      <a:pt x="128" y="136"/>
                    </a:cubicBezTo>
                    <a:cubicBezTo>
                      <a:pt x="133" y="120"/>
                      <a:pt x="144" y="88"/>
                      <a:pt x="144" y="88"/>
                    </a:cubicBezTo>
                    <a:cubicBezTo>
                      <a:pt x="133" y="36"/>
                      <a:pt x="131" y="17"/>
                      <a:pt x="80" y="0"/>
                    </a:cubicBezTo>
                    <a:cubicBezTo>
                      <a:pt x="26" y="8"/>
                      <a:pt x="13" y="11"/>
                      <a:pt x="0" y="64"/>
                    </a:cubicBezTo>
                    <a:cubicBezTo>
                      <a:pt x="11" y="111"/>
                      <a:pt x="21" y="131"/>
                      <a:pt x="64" y="160"/>
                    </a:cubicBezTo>
                    <a:cubicBezTo>
                      <a:pt x="66" y="184"/>
                      <a:pt x="63" y="209"/>
                      <a:pt x="72" y="232"/>
                    </a:cubicBezTo>
                    <a:cubicBezTo>
                      <a:pt x="75" y="241"/>
                      <a:pt x="86" y="249"/>
                      <a:pt x="96" y="248"/>
                    </a:cubicBezTo>
                    <a:cubicBezTo>
                      <a:pt x="105" y="246"/>
                      <a:pt x="117" y="232"/>
                      <a:pt x="112" y="224"/>
                    </a:cubicBezTo>
                    <a:cubicBezTo>
                      <a:pt x="106" y="215"/>
                      <a:pt x="90" y="224"/>
                      <a:pt x="80" y="22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0831AD"/>
                  </a:solidFill>
                  <a:latin typeface="Matura MT Script Capitals" pitchFamily="-112" charset="0"/>
                  <a:ea typeface="+mn-ea"/>
                  <a:cs typeface="+mn-cs"/>
                </a:endParaRPr>
              </a:p>
            </p:txBody>
          </p:sp>
          <p:sp>
            <p:nvSpPr>
              <p:cNvPr id="65" name="Freeform 21" descr="Large confetti"/>
              <p:cNvSpPr>
                <a:spLocks/>
              </p:cNvSpPr>
              <p:nvPr/>
            </p:nvSpPr>
            <p:spPr bwMode="auto">
              <a:xfrm>
                <a:off x="3672" y="1568"/>
                <a:ext cx="72" cy="1184"/>
              </a:xfrm>
              <a:custGeom>
                <a:avLst/>
                <a:gdLst/>
                <a:ahLst/>
                <a:cxnLst>
                  <a:cxn ang="0">
                    <a:pos x="72" y="0"/>
                  </a:cxn>
                  <a:cxn ang="0">
                    <a:pos x="24" y="256"/>
                  </a:cxn>
                  <a:cxn ang="0">
                    <a:pos x="48" y="616"/>
                  </a:cxn>
                  <a:cxn ang="0">
                    <a:pos x="16" y="744"/>
                  </a:cxn>
                  <a:cxn ang="0">
                    <a:pos x="0" y="792"/>
                  </a:cxn>
                  <a:cxn ang="0">
                    <a:pos x="40" y="1120"/>
                  </a:cxn>
                  <a:cxn ang="0">
                    <a:pos x="32" y="1160"/>
                  </a:cxn>
                  <a:cxn ang="0">
                    <a:pos x="24" y="1184"/>
                  </a:cxn>
                </a:cxnLst>
                <a:rect l="0" t="0" r="r" b="b"/>
                <a:pathLst>
                  <a:path w="72" h="1184">
                    <a:moveTo>
                      <a:pt x="72" y="0"/>
                    </a:moveTo>
                    <a:cubicBezTo>
                      <a:pt x="50" y="84"/>
                      <a:pt x="34" y="169"/>
                      <a:pt x="24" y="256"/>
                    </a:cubicBezTo>
                    <a:cubicBezTo>
                      <a:pt x="28" y="414"/>
                      <a:pt x="16" y="490"/>
                      <a:pt x="48" y="616"/>
                    </a:cubicBezTo>
                    <a:cubicBezTo>
                      <a:pt x="41" y="661"/>
                      <a:pt x="30" y="700"/>
                      <a:pt x="16" y="744"/>
                    </a:cubicBezTo>
                    <a:cubicBezTo>
                      <a:pt x="10" y="760"/>
                      <a:pt x="0" y="792"/>
                      <a:pt x="0" y="792"/>
                    </a:cubicBezTo>
                    <a:cubicBezTo>
                      <a:pt x="5" y="925"/>
                      <a:pt x="10" y="1002"/>
                      <a:pt x="40" y="1120"/>
                    </a:cubicBezTo>
                    <a:cubicBezTo>
                      <a:pt x="37" y="1133"/>
                      <a:pt x="35" y="1146"/>
                      <a:pt x="32" y="1160"/>
                    </a:cubicBezTo>
                    <a:cubicBezTo>
                      <a:pt x="29" y="1168"/>
                      <a:pt x="24" y="1184"/>
                      <a:pt x="24" y="1184"/>
                    </a:cubicBezTo>
                  </a:path>
                </a:pathLst>
              </a:custGeom>
              <a:pattFill prst="lgConfetti">
                <a:fgClr>
                  <a:schemeClr val="accent1"/>
                </a:fgClr>
                <a:bgClr>
                  <a:schemeClr val="bg1"/>
                </a:bgClr>
              </a:pattFill>
              <a:ln w="28575" cap="flat" cmpd="sng">
                <a:solidFill>
                  <a:schemeClr val="accent1"/>
                </a:solidFill>
                <a:prstDash val="solid"/>
                <a:round/>
                <a:headEnd type="none" w="med" len="med"/>
                <a:tailEnd type="none" w="med" len="med"/>
              </a:ln>
              <a:effectLst>
                <a:outerShdw blurRad="63500" dist="71842" dir="2700000" algn="ctr" rotWithShape="0">
                  <a:schemeClr val="bg2">
                    <a:alpha val="74998"/>
                  </a:schemeClr>
                </a:outerShdw>
              </a:effectLst>
            </p:spPr>
            <p:txBody>
              <a:bodyPr wrap="none" anchor="ctr"/>
              <a:lstStyle/>
              <a:p>
                <a:pPr>
                  <a:defRPr/>
                </a:pPr>
                <a:endParaRPr lang="en-US">
                  <a:solidFill>
                    <a:srgbClr val="0831AD"/>
                  </a:solidFill>
                  <a:latin typeface="Matura MT Script Capitals" pitchFamily="-112" charset="0"/>
                  <a:ea typeface="+mn-ea"/>
                  <a:cs typeface="+mn-cs"/>
                </a:endParaRPr>
              </a:p>
            </p:txBody>
          </p:sp>
        </p:grpSp>
        <p:sp>
          <p:nvSpPr>
            <p:cNvPr id="63" name="Freeform 22" descr="Large confetti"/>
            <p:cNvSpPr>
              <a:spLocks/>
            </p:cNvSpPr>
            <p:nvPr/>
          </p:nvSpPr>
          <p:spPr bwMode="auto">
            <a:xfrm>
              <a:off x="3448" y="2692"/>
              <a:ext cx="274" cy="940"/>
            </a:xfrm>
            <a:custGeom>
              <a:avLst/>
              <a:gdLst/>
              <a:ahLst/>
              <a:cxnLst>
                <a:cxn ang="0">
                  <a:pos x="248" y="4"/>
                </a:cxn>
                <a:cxn ang="0">
                  <a:pos x="192" y="28"/>
                </a:cxn>
                <a:cxn ang="0">
                  <a:pos x="144" y="148"/>
                </a:cxn>
                <a:cxn ang="0">
                  <a:pos x="72" y="300"/>
                </a:cxn>
                <a:cxn ang="0">
                  <a:pos x="48" y="588"/>
                </a:cxn>
                <a:cxn ang="0">
                  <a:pos x="0" y="724"/>
                </a:cxn>
                <a:cxn ang="0">
                  <a:pos x="88" y="940"/>
                </a:cxn>
                <a:cxn ang="0">
                  <a:pos x="160" y="892"/>
                </a:cxn>
                <a:cxn ang="0">
                  <a:pos x="176" y="844"/>
                </a:cxn>
                <a:cxn ang="0">
                  <a:pos x="184" y="820"/>
                </a:cxn>
                <a:cxn ang="0">
                  <a:pos x="176" y="740"/>
                </a:cxn>
                <a:cxn ang="0">
                  <a:pos x="144" y="692"/>
                </a:cxn>
                <a:cxn ang="0">
                  <a:pos x="128" y="644"/>
                </a:cxn>
                <a:cxn ang="0">
                  <a:pos x="216" y="596"/>
                </a:cxn>
                <a:cxn ang="0">
                  <a:pos x="232" y="412"/>
                </a:cxn>
                <a:cxn ang="0">
                  <a:pos x="272" y="276"/>
                </a:cxn>
                <a:cxn ang="0">
                  <a:pos x="272" y="76"/>
                </a:cxn>
                <a:cxn ang="0">
                  <a:pos x="264" y="28"/>
                </a:cxn>
                <a:cxn ang="0">
                  <a:pos x="248" y="4"/>
                </a:cxn>
              </a:cxnLst>
              <a:rect l="0" t="0" r="r" b="b"/>
              <a:pathLst>
                <a:path w="274" h="940">
                  <a:moveTo>
                    <a:pt x="248" y="4"/>
                  </a:moveTo>
                  <a:cubicBezTo>
                    <a:pt x="232" y="7"/>
                    <a:pt x="202" y="11"/>
                    <a:pt x="192" y="28"/>
                  </a:cubicBezTo>
                  <a:cubicBezTo>
                    <a:pt x="170" y="62"/>
                    <a:pt x="166" y="114"/>
                    <a:pt x="144" y="148"/>
                  </a:cubicBezTo>
                  <a:cubicBezTo>
                    <a:pt x="108" y="201"/>
                    <a:pt x="87" y="238"/>
                    <a:pt x="72" y="300"/>
                  </a:cubicBezTo>
                  <a:cubicBezTo>
                    <a:pt x="68" y="393"/>
                    <a:pt x="69" y="494"/>
                    <a:pt x="48" y="588"/>
                  </a:cubicBezTo>
                  <a:cubicBezTo>
                    <a:pt x="36" y="637"/>
                    <a:pt x="10" y="673"/>
                    <a:pt x="0" y="724"/>
                  </a:cubicBezTo>
                  <a:cubicBezTo>
                    <a:pt x="8" y="812"/>
                    <a:pt x="9" y="887"/>
                    <a:pt x="88" y="940"/>
                  </a:cubicBezTo>
                  <a:cubicBezTo>
                    <a:pt x="120" y="931"/>
                    <a:pt x="145" y="925"/>
                    <a:pt x="160" y="892"/>
                  </a:cubicBezTo>
                  <a:cubicBezTo>
                    <a:pt x="166" y="876"/>
                    <a:pt x="170" y="860"/>
                    <a:pt x="176" y="844"/>
                  </a:cubicBezTo>
                  <a:cubicBezTo>
                    <a:pt x="178" y="836"/>
                    <a:pt x="184" y="820"/>
                    <a:pt x="184" y="820"/>
                  </a:cubicBezTo>
                  <a:cubicBezTo>
                    <a:pt x="181" y="793"/>
                    <a:pt x="183" y="765"/>
                    <a:pt x="176" y="740"/>
                  </a:cubicBezTo>
                  <a:cubicBezTo>
                    <a:pt x="170" y="721"/>
                    <a:pt x="150" y="710"/>
                    <a:pt x="144" y="692"/>
                  </a:cubicBezTo>
                  <a:cubicBezTo>
                    <a:pt x="138" y="676"/>
                    <a:pt x="128" y="644"/>
                    <a:pt x="128" y="644"/>
                  </a:cubicBezTo>
                  <a:cubicBezTo>
                    <a:pt x="142" y="601"/>
                    <a:pt x="175" y="609"/>
                    <a:pt x="216" y="596"/>
                  </a:cubicBezTo>
                  <a:cubicBezTo>
                    <a:pt x="242" y="517"/>
                    <a:pt x="216" y="602"/>
                    <a:pt x="232" y="412"/>
                  </a:cubicBezTo>
                  <a:cubicBezTo>
                    <a:pt x="235" y="366"/>
                    <a:pt x="260" y="320"/>
                    <a:pt x="272" y="276"/>
                  </a:cubicBezTo>
                  <a:cubicBezTo>
                    <a:pt x="264" y="204"/>
                    <a:pt x="248" y="145"/>
                    <a:pt x="272" y="76"/>
                  </a:cubicBezTo>
                  <a:cubicBezTo>
                    <a:pt x="269" y="60"/>
                    <a:pt x="274" y="40"/>
                    <a:pt x="264" y="28"/>
                  </a:cubicBezTo>
                  <a:cubicBezTo>
                    <a:pt x="239" y="0"/>
                    <a:pt x="177" y="21"/>
                    <a:pt x="248" y="4"/>
                  </a:cubicBezTo>
                  <a:close/>
                </a:path>
              </a:pathLst>
            </a:custGeom>
            <a:pattFill prst="lgConfetti">
              <a:fgClr>
                <a:schemeClr val="accent1"/>
              </a:fgClr>
              <a:bgClr>
                <a:schemeClr val="bg1"/>
              </a:bgClr>
            </a:pattFill>
            <a:ln w="12700" cap="flat" cmpd="sng">
              <a:solidFill>
                <a:schemeClr val="accent1"/>
              </a:solidFill>
              <a:prstDash val="solid"/>
              <a:round/>
              <a:headEnd/>
              <a:tailEnd/>
            </a:ln>
            <a:effectLst>
              <a:outerShdw blurRad="63500" dist="71842" dir="2700000" algn="ctr" rotWithShape="0">
                <a:schemeClr val="bg2">
                  <a:alpha val="74998"/>
                </a:schemeClr>
              </a:outerShdw>
            </a:effectLst>
          </p:spPr>
          <p:txBody>
            <a:bodyPr wrap="none" anchor="ctr"/>
            <a:lstStyle/>
            <a:p>
              <a:pPr>
                <a:defRPr/>
              </a:pPr>
              <a:endParaRPr lang="en-US">
                <a:solidFill>
                  <a:srgbClr val="0831AD"/>
                </a:solidFill>
                <a:latin typeface="Matura MT Script Capitals" pitchFamily="-112" charset="0"/>
                <a:ea typeface="+mn-ea"/>
                <a:cs typeface="+mn-cs"/>
              </a:endParaRPr>
            </a:p>
          </p:txBody>
        </p:sp>
      </p:grpSp>
      <p:grpSp>
        <p:nvGrpSpPr>
          <p:cNvPr id="12297" name="Group 23"/>
          <p:cNvGrpSpPr>
            <a:grpSpLocks/>
          </p:cNvGrpSpPr>
          <p:nvPr/>
        </p:nvGrpSpPr>
        <p:grpSpPr bwMode="auto">
          <a:xfrm>
            <a:off x="3073400" y="1079500"/>
            <a:ext cx="2317750" cy="4584700"/>
            <a:chOff x="1936" y="680"/>
            <a:chExt cx="1460" cy="2888"/>
          </a:xfrm>
        </p:grpSpPr>
        <p:sp>
          <p:nvSpPr>
            <p:cNvPr id="67" name="Freeform 24"/>
            <p:cNvSpPr>
              <a:spLocks/>
            </p:cNvSpPr>
            <p:nvPr/>
          </p:nvSpPr>
          <p:spPr bwMode="auto">
            <a:xfrm>
              <a:off x="2304" y="680"/>
              <a:ext cx="1092" cy="2608"/>
            </a:xfrm>
            <a:custGeom>
              <a:avLst/>
              <a:gdLst>
                <a:gd name="T0" fmla="*/ 1080 w 1092"/>
                <a:gd name="T1" fmla="*/ 0 h 2608"/>
                <a:gd name="T2" fmla="*/ 1072 w 1092"/>
                <a:gd name="T3" fmla="*/ 120 h 2608"/>
                <a:gd name="T4" fmla="*/ 1040 w 1092"/>
                <a:gd name="T5" fmla="*/ 168 h 2608"/>
                <a:gd name="T6" fmla="*/ 968 w 1092"/>
                <a:gd name="T7" fmla="*/ 320 h 2608"/>
                <a:gd name="T8" fmla="*/ 944 w 1092"/>
                <a:gd name="T9" fmla="*/ 368 h 2608"/>
                <a:gd name="T10" fmla="*/ 904 w 1092"/>
                <a:gd name="T11" fmla="*/ 488 h 2608"/>
                <a:gd name="T12" fmla="*/ 880 w 1092"/>
                <a:gd name="T13" fmla="*/ 536 h 2608"/>
                <a:gd name="T14" fmla="*/ 872 w 1092"/>
                <a:gd name="T15" fmla="*/ 664 h 2608"/>
                <a:gd name="T16" fmla="*/ 800 w 1092"/>
                <a:gd name="T17" fmla="*/ 696 h 2608"/>
                <a:gd name="T18" fmla="*/ 776 w 1092"/>
                <a:gd name="T19" fmla="*/ 704 h 2608"/>
                <a:gd name="T20" fmla="*/ 744 w 1092"/>
                <a:gd name="T21" fmla="*/ 848 h 2608"/>
                <a:gd name="T22" fmla="*/ 720 w 1092"/>
                <a:gd name="T23" fmla="*/ 1120 h 2608"/>
                <a:gd name="T24" fmla="*/ 576 w 1092"/>
                <a:gd name="T25" fmla="*/ 1664 h 2608"/>
                <a:gd name="T26" fmla="*/ 456 w 1092"/>
                <a:gd name="T27" fmla="*/ 1976 h 2608"/>
                <a:gd name="T28" fmla="*/ 408 w 1092"/>
                <a:gd name="T29" fmla="*/ 2048 h 2608"/>
                <a:gd name="T30" fmla="*/ 376 w 1092"/>
                <a:gd name="T31" fmla="*/ 2096 h 2608"/>
                <a:gd name="T32" fmla="*/ 320 w 1092"/>
                <a:gd name="T33" fmla="*/ 2184 h 2608"/>
                <a:gd name="T34" fmla="*/ 240 w 1092"/>
                <a:gd name="T35" fmla="*/ 2264 h 2608"/>
                <a:gd name="T36" fmla="*/ 152 w 1092"/>
                <a:gd name="T37" fmla="*/ 2384 h 2608"/>
                <a:gd name="T38" fmla="*/ 80 w 1092"/>
                <a:gd name="T39" fmla="*/ 2480 h 2608"/>
                <a:gd name="T40" fmla="*/ 40 w 1092"/>
                <a:gd name="T41" fmla="*/ 2528 h 2608"/>
                <a:gd name="T42" fmla="*/ 0 w 1092"/>
                <a:gd name="T43" fmla="*/ 2608 h 2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92"/>
                <a:gd name="T67" fmla="*/ 0 h 2608"/>
                <a:gd name="T68" fmla="*/ 1092 w 1092"/>
                <a:gd name="T69" fmla="*/ 2608 h 2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92" h="2608">
                  <a:moveTo>
                    <a:pt x="1080" y="0"/>
                  </a:moveTo>
                  <a:cubicBezTo>
                    <a:pt x="1092" y="37"/>
                    <a:pt x="1091" y="84"/>
                    <a:pt x="1072" y="120"/>
                  </a:cubicBezTo>
                  <a:cubicBezTo>
                    <a:pt x="1062" y="136"/>
                    <a:pt x="1040" y="168"/>
                    <a:pt x="1040" y="168"/>
                  </a:cubicBezTo>
                  <a:cubicBezTo>
                    <a:pt x="1031" y="254"/>
                    <a:pt x="1031" y="272"/>
                    <a:pt x="968" y="320"/>
                  </a:cubicBezTo>
                  <a:cubicBezTo>
                    <a:pt x="938" y="407"/>
                    <a:pt x="985" y="274"/>
                    <a:pt x="944" y="368"/>
                  </a:cubicBezTo>
                  <a:cubicBezTo>
                    <a:pt x="928" y="402"/>
                    <a:pt x="925" y="456"/>
                    <a:pt x="904" y="488"/>
                  </a:cubicBezTo>
                  <a:cubicBezTo>
                    <a:pt x="883" y="519"/>
                    <a:pt x="891" y="502"/>
                    <a:pt x="880" y="536"/>
                  </a:cubicBezTo>
                  <a:cubicBezTo>
                    <a:pt x="877" y="578"/>
                    <a:pt x="881" y="622"/>
                    <a:pt x="872" y="664"/>
                  </a:cubicBezTo>
                  <a:cubicBezTo>
                    <a:pt x="869" y="676"/>
                    <a:pt x="817" y="690"/>
                    <a:pt x="800" y="696"/>
                  </a:cubicBezTo>
                  <a:cubicBezTo>
                    <a:pt x="792" y="698"/>
                    <a:pt x="776" y="704"/>
                    <a:pt x="776" y="704"/>
                  </a:cubicBezTo>
                  <a:cubicBezTo>
                    <a:pt x="742" y="753"/>
                    <a:pt x="749" y="778"/>
                    <a:pt x="744" y="848"/>
                  </a:cubicBezTo>
                  <a:cubicBezTo>
                    <a:pt x="737" y="938"/>
                    <a:pt x="733" y="1029"/>
                    <a:pt x="720" y="1120"/>
                  </a:cubicBezTo>
                  <a:cubicBezTo>
                    <a:pt x="691" y="1304"/>
                    <a:pt x="651" y="1493"/>
                    <a:pt x="576" y="1664"/>
                  </a:cubicBezTo>
                  <a:cubicBezTo>
                    <a:pt x="530" y="1765"/>
                    <a:pt x="518" y="1882"/>
                    <a:pt x="456" y="1976"/>
                  </a:cubicBezTo>
                  <a:cubicBezTo>
                    <a:pt x="446" y="2013"/>
                    <a:pt x="439" y="2026"/>
                    <a:pt x="408" y="2048"/>
                  </a:cubicBezTo>
                  <a:cubicBezTo>
                    <a:pt x="397" y="2064"/>
                    <a:pt x="382" y="2077"/>
                    <a:pt x="376" y="2096"/>
                  </a:cubicBezTo>
                  <a:cubicBezTo>
                    <a:pt x="361" y="2140"/>
                    <a:pt x="358" y="2158"/>
                    <a:pt x="320" y="2184"/>
                  </a:cubicBezTo>
                  <a:cubicBezTo>
                    <a:pt x="302" y="2210"/>
                    <a:pt x="266" y="2246"/>
                    <a:pt x="240" y="2264"/>
                  </a:cubicBezTo>
                  <a:cubicBezTo>
                    <a:pt x="211" y="2306"/>
                    <a:pt x="196" y="2354"/>
                    <a:pt x="152" y="2384"/>
                  </a:cubicBezTo>
                  <a:cubicBezTo>
                    <a:pt x="128" y="2418"/>
                    <a:pt x="106" y="2448"/>
                    <a:pt x="80" y="2480"/>
                  </a:cubicBezTo>
                  <a:cubicBezTo>
                    <a:pt x="62" y="2501"/>
                    <a:pt x="51" y="2502"/>
                    <a:pt x="40" y="2528"/>
                  </a:cubicBezTo>
                  <a:cubicBezTo>
                    <a:pt x="23" y="2564"/>
                    <a:pt x="27" y="2580"/>
                    <a:pt x="0" y="2608"/>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0831AD"/>
                </a:solidFill>
              </a:endParaRPr>
            </a:p>
          </p:txBody>
        </p:sp>
        <p:sp>
          <p:nvSpPr>
            <p:cNvPr id="68" name="Freeform 25"/>
            <p:cNvSpPr>
              <a:spLocks/>
            </p:cNvSpPr>
            <p:nvPr/>
          </p:nvSpPr>
          <p:spPr bwMode="auto">
            <a:xfrm>
              <a:off x="1936" y="3248"/>
              <a:ext cx="392" cy="320"/>
            </a:xfrm>
            <a:custGeom>
              <a:avLst/>
              <a:gdLst>
                <a:gd name="T0" fmla="*/ 392 w 392"/>
                <a:gd name="T1" fmla="*/ 0 h 320"/>
                <a:gd name="T2" fmla="*/ 336 w 392"/>
                <a:gd name="T3" fmla="*/ 64 h 320"/>
                <a:gd name="T4" fmla="*/ 256 w 392"/>
                <a:gd name="T5" fmla="*/ 144 h 320"/>
                <a:gd name="T6" fmla="*/ 0 w 392"/>
                <a:gd name="T7" fmla="*/ 320 h 320"/>
                <a:gd name="T8" fmla="*/ 0 60000 65536"/>
                <a:gd name="T9" fmla="*/ 0 60000 65536"/>
                <a:gd name="T10" fmla="*/ 0 60000 65536"/>
                <a:gd name="T11" fmla="*/ 0 60000 65536"/>
                <a:gd name="T12" fmla="*/ 0 w 392"/>
                <a:gd name="T13" fmla="*/ 0 h 320"/>
                <a:gd name="T14" fmla="*/ 392 w 392"/>
                <a:gd name="T15" fmla="*/ 320 h 320"/>
              </a:gdLst>
              <a:ahLst/>
              <a:cxnLst>
                <a:cxn ang="T8">
                  <a:pos x="T0" y="T1"/>
                </a:cxn>
                <a:cxn ang="T9">
                  <a:pos x="T2" y="T3"/>
                </a:cxn>
                <a:cxn ang="T10">
                  <a:pos x="T4" y="T5"/>
                </a:cxn>
                <a:cxn ang="T11">
                  <a:pos x="T6" y="T7"/>
                </a:cxn>
              </a:cxnLst>
              <a:rect l="T12" t="T13" r="T14" b="T15"/>
              <a:pathLst>
                <a:path w="392" h="320">
                  <a:moveTo>
                    <a:pt x="392" y="0"/>
                  </a:moveTo>
                  <a:cubicBezTo>
                    <a:pt x="354" y="55"/>
                    <a:pt x="375" y="37"/>
                    <a:pt x="336" y="64"/>
                  </a:cubicBezTo>
                  <a:cubicBezTo>
                    <a:pt x="323" y="101"/>
                    <a:pt x="285" y="119"/>
                    <a:pt x="256" y="144"/>
                  </a:cubicBezTo>
                  <a:cubicBezTo>
                    <a:pt x="175" y="211"/>
                    <a:pt x="94" y="272"/>
                    <a:pt x="0" y="320"/>
                  </a:cubicBezTo>
                </a:path>
              </a:pathLst>
            </a:custGeom>
            <a:noFill/>
            <a:ln w="38100" cap="flat" cmpd="sng">
              <a:solidFill>
                <a:schemeClr val="accent1"/>
              </a:solidFill>
              <a:prstDash val="solid"/>
              <a:round/>
              <a:headEnd type="none" w="med" len="med"/>
              <a:tailEnd type="none" w="med" len="med"/>
            </a:ln>
            <a:effectLst>
              <a:outerShdw blurRad="63500" dist="46662" dir="3284183" algn="ctr" rotWithShape="0">
                <a:schemeClr val="bg2">
                  <a:alpha val="74997"/>
                </a:schemeClr>
              </a:outerShdw>
            </a:effectLst>
            <a:extLst>
              <a:ext uri="{909E8E84-426E-40dd-AFC4-6F175D3DCCD1}">
                <a14:hiddenFill xmlns="" xmlns:a14="http://schemas.microsoft.com/office/drawing/2010/main">
                  <a:solidFill>
                    <a:srgbClr val="FFFFFF"/>
                  </a:solidFill>
                </a14:hiddenFill>
              </a:ext>
            </a:extLst>
          </p:spPr>
          <p:txBody>
            <a:bodyPr wrap="none" anchor="ctr"/>
            <a:lstStyle/>
            <a:p>
              <a:pPr>
                <a:defRPr/>
              </a:pPr>
              <a:endParaRPr lang="en-US">
                <a:solidFill>
                  <a:srgbClr val="0831AD"/>
                </a:solidFill>
              </a:endParaRPr>
            </a:p>
          </p:txBody>
        </p:sp>
      </p:grpSp>
      <p:sp>
        <p:nvSpPr>
          <p:cNvPr id="69" name="Text Box 26"/>
          <p:cNvSpPr txBox="1">
            <a:spLocks noChangeArrowheads="1"/>
          </p:cNvSpPr>
          <p:nvPr/>
        </p:nvSpPr>
        <p:spPr bwMode="auto">
          <a:xfrm>
            <a:off x="5664200" y="1574800"/>
            <a:ext cx="1612900" cy="276225"/>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200" i="1">
                <a:solidFill>
                  <a:srgbClr val="0831AD"/>
                </a:solidFill>
                <a:latin typeface="Comic Sans MS" charset="0"/>
              </a:rPr>
              <a:t>ทะเลกาลิลี</a:t>
            </a:r>
            <a:endParaRPr lang="en-US" sz="1200" i="1">
              <a:solidFill>
                <a:srgbClr val="0831AD"/>
              </a:solidFill>
              <a:latin typeface="Comic Sans MS" charset="0"/>
            </a:endParaRPr>
          </a:p>
        </p:txBody>
      </p:sp>
      <p:sp>
        <p:nvSpPr>
          <p:cNvPr id="70" name="Text Box 27"/>
          <p:cNvSpPr txBox="1">
            <a:spLocks noChangeArrowheads="1"/>
          </p:cNvSpPr>
          <p:nvPr/>
        </p:nvSpPr>
        <p:spPr bwMode="auto">
          <a:xfrm>
            <a:off x="5518150" y="26987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a:solidFill>
                  <a:srgbClr val="0831AD"/>
                </a:solidFill>
                <a:latin typeface="Comic Sans MS" charset="0"/>
              </a:rPr>
              <a:t>ภูเขากิลโบอา</a:t>
            </a:r>
            <a:endParaRPr lang="en-US" sz="1600" i="1">
              <a:solidFill>
                <a:srgbClr val="0831AD"/>
              </a:solidFill>
              <a:latin typeface="Comic Sans MS" charset="0"/>
            </a:endParaRPr>
          </a:p>
        </p:txBody>
      </p:sp>
      <p:sp>
        <p:nvSpPr>
          <p:cNvPr id="71" name="Text Box 28"/>
          <p:cNvSpPr txBox="1">
            <a:spLocks noChangeArrowheads="1"/>
          </p:cNvSpPr>
          <p:nvPr/>
        </p:nvSpPr>
        <p:spPr bwMode="auto">
          <a:xfrm>
            <a:off x="4838700" y="46609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a:solidFill>
                  <a:srgbClr val="0831AD"/>
                </a:solidFill>
                <a:latin typeface="Comic Sans MS" charset="0"/>
              </a:rPr>
              <a:t>เฮโบรน</a:t>
            </a:r>
            <a:endParaRPr lang="en-US" sz="1600" i="1">
              <a:solidFill>
                <a:srgbClr val="0831AD"/>
              </a:solidFill>
              <a:latin typeface="Comic Sans MS" charset="0"/>
            </a:endParaRPr>
          </a:p>
        </p:txBody>
      </p:sp>
      <p:sp>
        <p:nvSpPr>
          <p:cNvPr id="72" name="Text Box 29"/>
          <p:cNvSpPr txBox="1">
            <a:spLocks noChangeArrowheads="1"/>
          </p:cNvSpPr>
          <p:nvPr/>
        </p:nvSpPr>
        <p:spPr bwMode="auto">
          <a:xfrm rot="16313787">
            <a:off x="4360863" y="1376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อาเชอร์</a:t>
            </a:r>
            <a:endParaRPr lang="en-US" sz="1600" b="1">
              <a:solidFill>
                <a:srgbClr val="0831AD"/>
              </a:solidFill>
              <a:latin typeface="Comic Sans MS" charset="0"/>
            </a:endParaRPr>
          </a:p>
        </p:txBody>
      </p:sp>
      <p:sp>
        <p:nvSpPr>
          <p:cNvPr id="73" name="Text Box 30"/>
          <p:cNvSpPr txBox="1">
            <a:spLocks noChangeArrowheads="1"/>
          </p:cNvSpPr>
          <p:nvPr/>
        </p:nvSpPr>
        <p:spPr bwMode="auto">
          <a:xfrm rot="20755335">
            <a:off x="5075238" y="2413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อิสสาคาร์</a:t>
            </a:r>
            <a:endParaRPr lang="en-US" sz="1600" b="1">
              <a:solidFill>
                <a:srgbClr val="0831AD"/>
              </a:solidFill>
              <a:latin typeface="Comic Sans MS" charset="0"/>
            </a:endParaRPr>
          </a:p>
        </p:txBody>
      </p:sp>
      <p:sp>
        <p:nvSpPr>
          <p:cNvPr id="74" name="Text Box 31"/>
          <p:cNvSpPr txBox="1">
            <a:spLocks noChangeArrowheads="1"/>
          </p:cNvSpPr>
          <p:nvPr/>
        </p:nvSpPr>
        <p:spPr bwMode="auto">
          <a:xfrm rot="469584">
            <a:off x="4422775" y="30480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มนัสเสห์</a:t>
            </a:r>
            <a:endParaRPr lang="en-US" sz="1600" b="1">
              <a:solidFill>
                <a:srgbClr val="0831AD"/>
              </a:solidFill>
              <a:latin typeface="Comic Sans MS" charset="0"/>
            </a:endParaRPr>
          </a:p>
        </p:txBody>
      </p:sp>
      <p:sp>
        <p:nvSpPr>
          <p:cNvPr id="75" name="Text Box 32"/>
          <p:cNvSpPr txBox="1">
            <a:spLocks noChangeArrowheads="1"/>
          </p:cNvSpPr>
          <p:nvPr/>
        </p:nvSpPr>
        <p:spPr bwMode="auto">
          <a:xfrm rot="2606806">
            <a:off x="5867400" y="42973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กาด</a:t>
            </a:r>
            <a:endParaRPr lang="en-US" sz="1600" b="1">
              <a:solidFill>
                <a:srgbClr val="0831AD"/>
              </a:solidFill>
              <a:latin typeface="Comic Sans MS" charset="0"/>
            </a:endParaRPr>
          </a:p>
        </p:txBody>
      </p:sp>
      <p:sp>
        <p:nvSpPr>
          <p:cNvPr id="76" name="Text Box 33"/>
          <p:cNvSpPr txBox="1">
            <a:spLocks noChangeArrowheads="1"/>
          </p:cNvSpPr>
          <p:nvPr/>
        </p:nvSpPr>
        <p:spPr bwMode="auto">
          <a:xfrm rot="19374955">
            <a:off x="4560888" y="3597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เอฟราอิม</a:t>
            </a:r>
            <a:endParaRPr lang="en-US" sz="1600" b="1">
              <a:solidFill>
                <a:srgbClr val="0831AD"/>
              </a:solidFill>
              <a:latin typeface="Comic Sans MS" charset="0"/>
            </a:endParaRPr>
          </a:p>
        </p:txBody>
      </p:sp>
      <p:sp>
        <p:nvSpPr>
          <p:cNvPr id="77" name="Text Box 34"/>
          <p:cNvSpPr txBox="1">
            <a:spLocks noChangeArrowheads="1"/>
          </p:cNvSpPr>
          <p:nvPr/>
        </p:nvSpPr>
        <p:spPr bwMode="auto">
          <a:xfrm>
            <a:off x="4800600" y="426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เบนยามิน</a:t>
            </a:r>
            <a:endParaRPr lang="en-US" sz="1600" b="1">
              <a:solidFill>
                <a:srgbClr val="0831AD"/>
              </a:solidFill>
              <a:latin typeface="Comic Sans MS" charset="0"/>
            </a:endParaRPr>
          </a:p>
        </p:txBody>
      </p:sp>
      <p:sp>
        <p:nvSpPr>
          <p:cNvPr id="78" name="Text Box 35"/>
          <p:cNvSpPr txBox="1">
            <a:spLocks noChangeArrowheads="1"/>
          </p:cNvSpPr>
          <p:nvPr/>
        </p:nvSpPr>
        <p:spPr bwMode="auto">
          <a:xfrm rot="2953560">
            <a:off x="5764213" y="503555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รูเบน</a:t>
            </a:r>
            <a:endParaRPr lang="en-US" sz="1600" b="1">
              <a:solidFill>
                <a:srgbClr val="0831AD"/>
              </a:solidFill>
              <a:latin typeface="Comic Sans MS" charset="0"/>
            </a:endParaRPr>
          </a:p>
        </p:txBody>
      </p:sp>
      <p:sp>
        <p:nvSpPr>
          <p:cNvPr id="79" name="Text Box 36"/>
          <p:cNvSpPr txBox="1">
            <a:spLocks noChangeArrowheads="1"/>
          </p:cNvSpPr>
          <p:nvPr/>
        </p:nvSpPr>
        <p:spPr bwMode="auto">
          <a:xfrm rot="18345360">
            <a:off x="3824288" y="39782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ดาน</a:t>
            </a:r>
            <a:endParaRPr lang="en-US" sz="1600" b="1">
              <a:solidFill>
                <a:srgbClr val="0831AD"/>
              </a:solidFill>
              <a:latin typeface="Comic Sans MS" charset="0"/>
            </a:endParaRPr>
          </a:p>
        </p:txBody>
      </p:sp>
      <p:sp>
        <p:nvSpPr>
          <p:cNvPr id="80" name="Text Box 37"/>
          <p:cNvSpPr txBox="1">
            <a:spLocks noChangeArrowheads="1"/>
          </p:cNvSpPr>
          <p:nvPr/>
        </p:nvSpPr>
        <p:spPr bwMode="auto">
          <a:xfrm rot="19171362">
            <a:off x="3752850" y="47037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ยูดาห์</a:t>
            </a:r>
            <a:endParaRPr lang="en-US" sz="1600" b="1">
              <a:solidFill>
                <a:srgbClr val="0831AD"/>
              </a:solidFill>
              <a:latin typeface="Comic Sans MS" charset="0"/>
            </a:endParaRPr>
          </a:p>
        </p:txBody>
      </p:sp>
      <p:sp>
        <p:nvSpPr>
          <p:cNvPr id="81" name="Text Box 38"/>
          <p:cNvSpPr txBox="1">
            <a:spLocks noChangeArrowheads="1"/>
          </p:cNvSpPr>
          <p:nvPr/>
        </p:nvSpPr>
        <p:spPr bwMode="auto">
          <a:xfrm>
            <a:off x="3898900" y="55372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สิเมโอน</a:t>
            </a:r>
            <a:r>
              <a:rPr lang="en-US" sz="1600" b="1">
                <a:solidFill>
                  <a:srgbClr val="0831AD"/>
                </a:solidFill>
                <a:latin typeface="Comic Sans MS" charset="0"/>
              </a:rPr>
              <a:t>..</a:t>
            </a:r>
          </a:p>
        </p:txBody>
      </p:sp>
      <p:sp>
        <p:nvSpPr>
          <p:cNvPr id="82" name="Text Box 39"/>
          <p:cNvSpPr txBox="1">
            <a:spLocks noChangeArrowheads="1"/>
          </p:cNvSpPr>
          <p:nvPr/>
        </p:nvSpPr>
        <p:spPr bwMode="auto">
          <a:xfrm rot="20128893">
            <a:off x="5795963" y="324326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มนัสเสห์</a:t>
            </a:r>
            <a:endParaRPr lang="en-US" sz="1600" b="1">
              <a:solidFill>
                <a:srgbClr val="0831AD"/>
              </a:solidFill>
              <a:latin typeface="Comic Sans MS" charset="0"/>
            </a:endParaRPr>
          </a:p>
        </p:txBody>
      </p:sp>
      <p:sp>
        <p:nvSpPr>
          <p:cNvPr id="83" name="Text Box 40"/>
          <p:cNvSpPr txBox="1">
            <a:spLocks noChangeArrowheads="1"/>
          </p:cNvSpPr>
          <p:nvPr/>
        </p:nvSpPr>
        <p:spPr bwMode="auto">
          <a:xfrm rot="17169548">
            <a:off x="5772150" y="1255713"/>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นัฟทาลี</a:t>
            </a:r>
            <a:endParaRPr lang="en-US" sz="1600" b="1">
              <a:solidFill>
                <a:srgbClr val="0831AD"/>
              </a:solidFill>
              <a:latin typeface="Comic Sans MS" charset="0"/>
            </a:endParaRPr>
          </a:p>
        </p:txBody>
      </p:sp>
      <p:sp>
        <p:nvSpPr>
          <p:cNvPr id="84" name="Text Box 41"/>
          <p:cNvSpPr txBox="1">
            <a:spLocks noChangeArrowheads="1"/>
          </p:cNvSpPr>
          <p:nvPr/>
        </p:nvSpPr>
        <p:spPr bwMode="auto">
          <a:xfrm rot="16494946">
            <a:off x="4716463" y="151447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rgbClr val="0831AD"/>
                </a:solidFill>
                <a:latin typeface="Comic Sans MS" charset="0"/>
              </a:rPr>
              <a:t>เศบูลุน</a:t>
            </a:r>
            <a:endParaRPr lang="en-US" sz="1600" b="1">
              <a:solidFill>
                <a:srgbClr val="0831AD"/>
              </a:solidFill>
              <a:latin typeface="Comic Sans MS" charset="0"/>
            </a:endParaRPr>
          </a:p>
        </p:txBody>
      </p:sp>
      <p:sp>
        <p:nvSpPr>
          <p:cNvPr id="85" name="Text Box 42"/>
          <p:cNvSpPr txBox="1">
            <a:spLocks noChangeArrowheads="1"/>
          </p:cNvSpPr>
          <p:nvPr/>
        </p:nvSpPr>
        <p:spPr bwMode="auto">
          <a:xfrm>
            <a:off x="4030663" y="2346325"/>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i="1">
                <a:solidFill>
                  <a:srgbClr val="0831AD"/>
                </a:solidFill>
                <a:latin typeface="Comic Sans MS" charset="0"/>
              </a:rPr>
              <a:t>ภูเขาคารเมล</a:t>
            </a:r>
            <a:endParaRPr lang="en-US" sz="1600" b="1" i="1">
              <a:solidFill>
                <a:srgbClr val="0831AD"/>
              </a:solidFill>
              <a:latin typeface="Comic Sans MS" charset="0"/>
            </a:endParaRPr>
          </a:p>
        </p:txBody>
      </p:sp>
      <p:sp>
        <p:nvSpPr>
          <p:cNvPr id="86" name="Text Box 43"/>
          <p:cNvSpPr txBox="1">
            <a:spLocks noChangeArrowheads="1"/>
          </p:cNvSpPr>
          <p:nvPr/>
        </p:nvSpPr>
        <p:spPr bwMode="auto">
          <a:xfrm>
            <a:off x="5448300" y="21463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a:solidFill>
                  <a:srgbClr val="0831AD"/>
                </a:solidFill>
                <a:latin typeface="Comic Sans MS" charset="0"/>
              </a:rPr>
              <a:t>ภูเขาทาโบร์</a:t>
            </a:r>
            <a:endParaRPr lang="en-US" sz="1600" i="1">
              <a:solidFill>
                <a:srgbClr val="0831AD"/>
              </a:solidFill>
              <a:latin typeface="Comic Sans MS" charset="0"/>
            </a:endParaRPr>
          </a:p>
        </p:txBody>
      </p:sp>
      <p:sp>
        <p:nvSpPr>
          <p:cNvPr id="87" name="Text Box 44"/>
          <p:cNvSpPr txBox="1">
            <a:spLocks noChangeArrowheads="1"/>
          </p:cNvSpPr>
          <p:nvPr/>
        </p:nvSpPr>
        <p:spPr bwMode="auto">
          <a:xfrm>
            <a:off x="4914900" y="5092700"/>
            <a:ext cx="1612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i="1">
                <a:solidFill>
                  <a:srgbClr val="0831AD"/>
                </a:solidFill>
                <a:latin typeface="Comic Sans MS" charset="0"/>
              </a:rPr>
              <a:t>ทะเลตาย</a:t>
            </a:r>
            <a:endParaRPr lang="en-US" sz="1600" i="1">
              <a:solidFill>
                <a:srgbClr val="0831AD"/>
              </a:solidFill>
              <a:latin typeface="Comic Sans MS" charset="0"/>
            </a:endParaRPr>
          </a:p>
        </p:txBody>
      </p:sp>
      <p:sp>
        <p:nvSpPr>
          <p:cNvPr id="88" name="Text Box 45"/>
          <p:cNvSpPr txBox="1">
            <a:spLocks noChangeArrowheads="1"/>
          </p:cNvSpPr>
          <p:nvPr/>
        </p:nvSpPr>
        <p:spPr bwMode="auto">
          <a:xfrm>
            <a:off x="3009900" y="1393825"/>
            <a:ext cx="1612900" cy="461963"/>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2400" b="1" i="1">
                <a:solidFill>
                  <a:srgbClr val="0831AD"/>
                </a:solidFill>
                <a:latin typeface="Comic Sans MS" charset="0"/>
              </a:rPr>
              <a:t>ทะเลใหญ่</a:t>
            </a:r>
            <a:endParaRPr lang="en-US" sz="2400" b="1" i="1">
              <a:solidFill>
                <a:srgbClr val="0831AD"/>
              </a:solidFill>
              <a:latin typeface="Comic Sans MS" charset="0"/>
            </a:endParaRPr>
          </a:p>
        </p:txBody>
      </p:sp>
      <p:sp>
        <p:nvSpPr>
          <p:cNvPr id="89" name="Oval 46"/>
          <p:cNvSpPr>
            <a:spLocks noChangeArrowheads="1"/>
          </p:cNvSpPr>
          <p:nvPr/>
        </p:nvSpPr>
        <p:spPr bwMode="auto">
          <a:xfrm>
            <a:off x="4953000" y="4953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solidFill>
                <a:srgbClr val="0831AD"/>
              </a:solidFill>
            </a:endParaRPr>
          </a:p>
        </p:txBody>
      </p:sp>
      <p:sp>
        <p:nvSpPr>
          <p:cNvPr id="90" name="Oval 47"/>
          <p:cNvSpPr>
            <a:spLocks noChangeArrowheads="1"/>
          </p:cNvSpPr>
          <p:nvPr/>
        </p:nvSpPr>
        <p:spPr bwMode="auto">
          <a:xfrm>
            <a:off x="5435600" y="28702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solidFill>
                <a:srgbClr val="0831AD"/>
              </a:solidFill>
            </a:endParaRPr>
          </a:p>
        </p:txBody>
      </p:sp>
      <p:sp>
        <p:nvSpPr>
          <p:cNvPr id="91" name="Oval 48"/>
          <p:cNvSpPr>
            <a:spLocks noChangeArrowheads="1"/>
          </p:cNvSpPr>
          <p:nvPr/>
        </p:nvSpPr>
        <p:spPr bwMode="auto">
          <a:xfrm>
            <a:off x="5461000" y="24257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solidFill>
                <a:srgbClr val="0831AD"/>
              </a:solidFill>
            </a:endParaRPr>
          </a:p>
        </p:txBody>
      </p:sp>
      <p:sp>
        <p:nvSpPr>
          <p:cNvPr id="92" name="Oval 49"/>
          <p:cNvSpPr>
            <a:spLocks noChangeArrowheads="1"/>
          </p:cNvSpPr>
          <p:nvPr/>
        </p:nvSpPr>
        <p:spPr bwMode="auto">
          <a:xfrm>
            <a:off x="4902200" y="2286000"/>
            <a:ext cx="152400" cy="139700"/>
          </a:xfrm>
          <a:prstGeom prst="ellipse">
            <a:avLst/>
          </a:prstGeom>
          <a:solidFill>
            <a:schemeClr val="accent1"/>
          </a:solidFill>
          <a:ln w="28575">
            <a:solidFill>
              <a:schemeClr val="accent1"/>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solidFill>
                <a:srgbClr val="0831AD"/>
              </a:solidFill>
            </a:endParaRPr>
          </a:p>
        </p:txBody>
      </p:sp>
      <p:sp>
        <p:nvSpPr>
          <p:cNvPr id="93" name="Text Box 50"/>
          <p:cNvSpPr txBox="1">
            <a:spLocks noChangeArrowheads="1"/>
          </p:cNvSpPr>
          <p:nvPr/>
        </p:nvSpPr>
        <p:spPr bwMode="auto">
          <a:xfrm rot="21562799">
            <a:off x="6815138" y="5556250"/>
            <a:ext cx="1328737" cy="54133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lnSpc>
                <a:spcPct val="90000"/>
              </a:lnSpc>
              <a:spcBef>
                <a:spcPct val="50000"/>
              </a:spcBef>
              <a:defRPr/>
            </a:pPr>
            <a:r>
              <a:rPr lang="th-TH" sz="1600" b="1" i="1">
                <a:solidFill>
                  <a:srgbClr val="0831AD"/>
                </a:solidFill>
                <a:latin typeface="Comic Sans MS" charset="0"/>
              </a:rPr>
              <a:t>เลวี</a:t>
            </a:r>
            <a:r>
              <a:rPr lang="en-US" sz="1600" b="1" i="1">
                <a:solidFill>
                  <a:srgbClr val="0831AD"/>
                </a:solidFill>
                <a:latin typeface="Comic Sans MS" charset="0"/>
              </a:rPr>
              <a:t>: </a:t>
            </a:r>
            <a:r>
              <a:rPr lang="th-TH" sz="1600" b="1" i="1">
                <a:solidFill>
                  <a:srgbClr val="0831AD"/>
                </a:solidFill>
                <a:latin typeface="Comic Sans MS" charset="0"/>
              </a:rPr>
              <a:t>อาศัยอยู่ในเมือง</a:t>
            </a:r>
            <a:endParaRPr lang="en-US" sz="1600" b="1" i="1">
              <a:solidFill>
                <a:srgbClr val="0831AD"/>
              </a:solidFill>
              <a:latin typeface="Comic Sans MS" charset="0"/>
            </a:endParaRPr>
          </a:p>
        </p:txBody>
      </p:sp>
      <p:sp>
        <p:nvSpPr>
          <p:cNvPr id="94" name="Text Box 51"/>
          <p:cNvSpPr txBox="1">
            <a:spLocks noChangeArrowheads="1"/>
          </p:cNvSpPr>
          <p:nvPr/>
        </p:nvSpPr>
        <p:spPr bwMode="auto">
          <a:xfrm>
            <a:off x="584200" y="2514600"/>
            <a:ext cx="2387600" cy="255428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r">
              <a:spcBef>
                <a:spcPct val="50000"/>
              </a:spcBef>
              <a:defRPr/>
            </a:pPr>
            <a:r>
              <a:rPr lang="ja-JP" altLang="en-US" sz="3200" b="1" i="1">
                <a:solidFill>
                  <a:srgbClr val="0831AD"/>
                </a:solidFill>
                <a:latin typeface="Comic Sans MS" charset="0"/>
              </a:rPr>
              <a:t>“</a:t>
            </a:r>
            <a:r>
              <a:rPr lang="th-TH" altLang="ja-JP" sz="3200" b="1" i="1">
                <a:solidFill>
                  <a:srgbClr val="0831AD"/>
                </a:solidFill>
                <a:latin typeface="Comic Sans MS" charset="0"/>
              </a:rPr>
              <a:t>ต่างก็ทำตาม</a:t>
            </a:r>
          </a:p>
          <a:p>
            <a:pPr algn="r">
              <a:spcBef>
                <a:spcPct val="50000"/>
              </a:spcBef>
              <a:defRPr/>
            </a:pPr>
            <a:r>
              <a:rPr lang="th-TH" altLang="ja-JP" sz="3200" b="1" i="1">
                <a:solidFill>
                  <a:srgbClr val="0831AD"/>
                </a:solidFill>
                <a:latin typeface="Comic Sans MS" charset="0"/>
              </a:rPr>
              <a:t>ที่ตนเอง</a:t>
            </a:r>
          </a:p>
          <a:p>
            <a:pPr algn="r">
              <a:spcBef>
                <a:spcPct val="50000"/>
              </a:spcBef>
              <a:defRPr/>
            </a:pPr>
            <a:r>
              <a:rPr lang="th-TH" altLang="ja-JP" sz="3200" b="1" i="1">
                <a:solidFill>
                  <a:srgbClr val="0831AD"/>
                </a:solidFill>
                <a:latin typeface="Comic Sans MS" charset="0"/>
              </a:rPr>
              <a:t>เห็นชอบ</a:t>
            </a:r>
            <a:r>
              <a:rPr lang="ja-JP" altLang="en-US" sz="3200" b="1" i="1">
                <a:solidFill>
                  <a:srgbClr val="0831AD"/>
                </a:solidFill>
                <a:latin typeface="Comic Sans MS" charset="0"/>
              </a:rPr>
              <a:t>”</a:t>
            </a:r>
            <a:endParaRPr lang="en-US" sz="3200" b="1" i="1">
              <a:solidFill>
                <a:srgbClr val="0831AD"/>
              </a:solidFill>
              <a:latin typeface="Comic Sans MS" charset="0"/>
            </a:endParaRPr>
          </a:p>
        </p:txBody>
      </p:sp>
      <p:sp>
        <p:nvSpPr>
          <p:cNvPr id="529460" name="Text Box 52"/>
          <p:cNvSpPr txBox="1">
            <a:spLocks noChangeArrowheads="1"/>
          </p:cNvSpPr>
          <p:nvPr/>
        </p:nvSpPr>
        <p:spPr bwMode="auto">
          <a:xfrm>
            <a:off x="1693863" y="2516188"/>
            <a:ext cx="7450137" cy="1555750"/>
          </a:xfrm>
          <a:prstGeom prst="rect">
            <a:avLst/>
          </a:prstGeom>
          <a:noFill/>
          <a:ln w="12700">
            <a:noFill/>
            <a:miter lim="800000"/>
            <a:headEnd/>
            <a:tailEnd/>
          </a:ln>
          <a:effectLst>
            <a:outerShdw blurRad="63500" dist="135003" dir="2928844"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9600" b="1" i="1" dirty="0">
                <a:solidFill>
                  <a:srgbClr val="FA0532"/>
                </a:solidFill>
                <a:latin typeface="Papyrus" charset="0"/>
              </a:rPr>
              <a:t>อนาธิปไตย</a:t>
            </a:r>
            <a:r>
              <a:rPr lang="en-US" sz="9600" b="1" i="1" dirty="0">
                <a:solidFill>
                  <a:srgbClr val="FA0532"/>
                </a:solidFill>
                <a:latin typeface="Papyrus" charset="0"/>
              </a:rPr>
              <a:t>!</a:t>
            </a:r>
          </a:p>
        </p:txBody>
      </p:sp>
      <p:grpSp>
        <p:nvGrpSpPr>
          <p:cNvPr id="12325" name="Group 56"/>
          <p:cNvGrpSpPr>
            <a:grpSpLocks/>
          </p:cNvGrpSpPr>
          <p:nvPr/>
        </p:nvGrpSpPr>
        <p:grpSpPr bwMode="auto">
          <a:xfrm>
            <a:off x="8126413" y="3581400"/>
            <a:ext cx="996950" cy="673100"/>
            <a:chOff x="5023" y="2160"/>
            <a:chExt cx="628" cy="424"/>
          </a:xfrm>
        </p:grpSpPr>
        <p:sp>
          <p:nvSpPr>
            <p:cNvPr id="12326" name="Freeform 6"/>
            <p:cNvSpPr>
              <a:spLocks/>
            </p:cNvSpPr>
            <p:nvPr/>
          </p:nvSpPr>
          <p:spPr bwMode="auto">
            <a:xfrm>
              <a:off x="5417" y="225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327" name="Rectangle 7"/>
            <p:cNvSpPr>
              <a:spLocks noChangeArrowheads="1"/>
            </p:cNvSpPr>
            <p:nvPr/>
          </p:nvSpPr>
          <p:spPr bwMode="auto">
            <a:xfrm>
              <a:off x="5153" y="246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2328" name="Freeform 8"/>
            <p:cNvSpPr>
              <a:spLocks/>
            </p:cNvSpPr>
            <p:nvPr/>
          </p:nvSpPr>
          <p:spPr bwMode="auto">
            <a:xfrm>
              <a:off x="5414" y="2231"/>
              <a:ext cx="148" cy="76"/>
            </a:xfrm>
            <a:custGeom>
              <a:avLst/>
              <a:gdLst>
                <a:gd name="T0" fmla="*/ 6925 w 129"/>
                <a:gd name="T1" fmla="*/ 16092564 h 49"/>
                <a:gd name="T2" fmla="*/ 0 w 129"/>
                <a:gd name="T3" fmla="*/ 16092564 h 49"/>
                <a:gd name="T4" fmla="*/ 0 w 129"/>
                <a:gd name="T5" fmla="*/ 0 h 49"/>
                <a:gd name="T6" fmla="*/ 6925 w 129"/>
                <a:gd name="T7" fmla="*/ 16092564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2329" name="AutoShape 9"/>
            <p:cNvSpPr>
              <a:spLocks noChangeArrowheads="1"/>
            </p:cNvSpPr>
            <p:nvPr/>
          </p:nvSpPr>
          <p:spPr bwMode="auto">
            <a:xfrm>
              <a:off x="5054" y="217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2330" name="Rectangle 10"/>
            <p:cNvSpPr>
              <a:spLocks noChangeArrowheads="1"/>
            </p:cNvSpPr>
            <p:nvPr/>
          </p:nvSpPr>
          <p:spPr bwMode="auto">
            <a:xfrm>
              <a:off x="5051" y="227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2331" name="Rectangle 11"/>
            <p:cNvSpPr>
              <a:spLocks noChangeArrowheads="1"/>
            </p:cNvSpPr>
            <p:nvPr/>
          </p:nvSpPr>
          <p:spPr bwMode="auto">
            <a:xfrm>
              <a:off x="5121" y="243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th-TH"/>
            </a:p>
          </p:txBody>
        </p:sp>
        <p:sp>
          <p:nvSpPr>
            <p:cNvPr id="12332" name="AutoShape 12"/>
            <p:cNvSpPr>
              <a:spLocks noChangeArrowheads="1"/>
            </p:cNvSpPr>
            <p:nvPr/>
          </p:nvSpPr>
          <p:spPr bwMode="auto">
            <a:xfrm>
              <a:off x="5062" y="219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2333" name="Line 13"/>
            <p:cNvSpPr>
              <a:spLocks noChangeShapeType="1"/>
            </p:cNvSpPr>
            <p:nvPr/>
          </p:nvSpPr>
          <p:spPr bwMode="auto">
            <a:xfrm>
              <a:off x="5071" y="241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34" name="Line 14"/>
            <p:cNvSpPr>
              <a:spLocks noChangeShapeType="1"/>
            </p:cNvSpPr>
            <p:nvPr/>
          </p:nvSpPr>
          <p:spPr bwMode="auto">
            <a:xfrm>
              <a:off x="5071" y="253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2335" name="Rectangle 15"/>
            <p:cNvSpPr>
              <a:spLocks noChangeArrowheads="1"/>
            </p:cNvSpPr>
            <p:nvPr/>
          </p:nvSpPr>
          <p:spPr bwMode="auto">
            <a:xfrm>
              <a:off x="5073" y="2160"/>
              <a:ext cx="23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โยชูวา</a:t>
              </a:r>
              <a:endParaRPr lang="en-US" sz="900" b="1">
                <a:solidFill>
                  <a:srgbClr val="000000"/>
                </a:solidFill>
                <a:latin typeface="Chicago" charset="0"/>
              </a:endParaRPr>
            </a:p>
          </p:txBody>
        </p:sp>
        <p:sp>
          <p:nvSpPr>
            <p:cNvPr id="12336" name="Rectangle 16"/>
            <p:cNvSpPr>
              <a:spLocks noChangeArrowheads="1"/>
            </p:cNvSpPr>
            <p:nvPr/>
          </p:nvSpPr>
          <p:spPr bwMode="auto">
            <a:xfrm>
              <a:off x="5023" y="2296"/>
              <a:ext cx="49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Helvetica" charset="0"/>
                </a:rPr>
                <a:t>เมืองเยริโค</a:t>
              </a:r>
              <a:r>
                <a:rPr lang="en-US" sz="900" b="1">
                  <a:solidFill>
                    <a:srgbClr val="000000"/>
                  </a:solidFill>
                  <a:latin typeface="Helvetica" charset="0"/>
                </a:rPr>
                <a:t>/</a:t>
              </a:r>
              <a:r>
                <a:rPr lang="th-TH" sz="900" b="1">
                  <a:solidFill>
                    <a:srgbClr val="000000"/>
                  </a:solidFill>
                  <a:latin typeface="Helvetica" charset="0"/>
                </a:rPr>
                <a:t>เมืองอัย</a:t>
              </a:r>
              <a:endParaRPr lang="en-US" sz="900" b="1">
                <a:solidFill>
                  <a:srgbClr val="000000"/>
                </a:solidFill>
                <a:latin typeface="Helvetica" charset="0"/>
              </a:endParaRPr>
            </a:p>
          </p:txBody>
        </p:sp>
        <p:sp>
          <p:nvSpPr>
            <p:cNvPr id="12337" name="Rectangle 17"/>
            <p:cNvSpPr>
              <a:spLocks noChangeArrowheads="1"/>
            </p:cNvSpPr>
            <p:nvPr/>
          </p:nvSpPr>
          <p:spPr bwMode="auto">
            <a:xfrm>
              <a:off x="5062" y="2416"/>
              <a:ext cx="42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Helvetica" charset="0"/>
                </a:rPr>
                <a:t>การแบ่งดินแดน</a:t>
              </a:r>
              <a:endParaRPr lang="en-US" sz="900" b="1">
                <a:solidFill>
                  <a:srgbClr val="000000"/>
                </a:solidFill>
                <a:latin typeface="Helvetica"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grpId="0" nodeType="afterEffect">
                                  <p:stCondLst>
                                    <p:cond delay="0"/>
                                  </p:stCondLst>
                                  <p:childTnLst>
                                    <p:set>
                                      <p:cBhvr>
                                        <p:cTn id="6" dur="1" fill="hold">
                                          <p:stCondLst>
                                            <p:cond delay="0"/>
                                          </p:stCondLst>
                                        </p:cTn>
                                        <p:tgtEl>
                                          <p:spTgt spid="529460"/>
                                        </p:tgtEl>
                                        <p:attrNameLst>
                                          <p:attrName>style.visibility</p:attrName>
                                        </p:attrNameLst>
                                      </p:cBhvr>
                                      <p:to>
                                        <p:strVal val="visible"/>
                                      </p:to>
                                    </p:set>
                                    <p:anim calcmode="lin" valueType="num">
                                      <p:cBhvr additive="base">
                                        <p:cTn id="7" dur="5000" fill="hold"/>
                                        <p:tgtEl>
                                          <p:spTgt spid="529460"/>
                                        </p:tgtEl>
                                        <p:attrNameLst>
                                          <p:attrName>ppt_x</p:attrName>
                                        </p:attrNameLst>
                                      </p:cBhvr>
                                      <p:tavLst>
                                        <p:tav tm="0">
                                          <p:val>
                                            <p:strVal val="1+#ppt_w/2"/>
                                          </p:val>
                                        </p:tav>
                                        <p:tav tm="100000">
                                          <p:val>
                                            <p:strVal val="#ppt_x"/>
                                          </p:val>
                                        </p:tav>
                                      </p:tavLst>
                                    </p:anim>
                                    <p:anim calcmode="lin" valueType="num">
                                      <p:cBhvr additive="base">
                                        <p:cTn id="8" dur="5000" fill="hold"/>
                                        <p:tgtEl>
                                          <p:spTgt spid="52946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460"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30" name="Rectangle 22"/>
          <p:cNvSpPr>
            <a:spLocks noChangeArrowheads="1"/>
          </p:cNvSpPr>
          <p:nvPr/>
        </p:nvSpPr>
        <p:spPr bwMode="auto">
          <a:xfrm>
            <a:off x="77724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478232" name="Text Box 24"/>
          <p:cNvSpPr txBox="1">
            <a:spLocks noChangeArrowheads="1"/>
          </p:cNvSpPr>
          <p:nvPr/>
        </p:nvSpPr>
        <p:spPr bwMode="auto">
          <a:xfrm>
            <a:off x="1663700" y="-22225"/>
            <a:ext cx="5957888"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 Neh. 3:8</a:t>
            </a:r>
          </a:p>
        </p:txBody>
      </p:sp>
      <p:sp>
        <p:nvSpPr>
          <p:cNvPr id="141315" name="Text Box 106"/>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1316" name="Text Box 107"/>
          <p:cNvSpPr txBox="1">
            <a:spLocks noChangeArrowheads="1"/>
          </p:cNvSpPr>
          <p:nvPr/>
        </p:nvSpPr>
        <p:spPr bwMode="auto">
          <a:xfrm>
            <a:off x="866457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pic>
        <p:nvPicPr>
          <p:cNvPr id="478316" name="Picture 10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25" y="1108075"/>
            <a:ext cx="8645525" cy="4810125"/>
          </a:xfrm>
          <a:prstGeom prst="rect">
            <a:avLst/>
          </a:prstGeom>
          <a:noFill/>
          <a:ln w="76200">
            <a:solidFill>
              <a:schemeClr val="accent2"/>
            </a:solidFill>
            <a:miter lim="800000"/>
            <a:headEnd/>
            <a:tailEnd/>
          </a:ln>
          <a:effectLst>
            <a:outerShdw blurRad="63500" dist="125724" dir="2700000" algn="ctr" rotWithShape="0">
              <a:schemeClr val="bg2">
                <a:alpha val="74998"/>
              </a:schemeClr>
            </a:outerShdw>
          </a:effectLst>
        </p:spPr>
      </p:pic>
      <p:sp>
        <p:nvSpPr>
          <p:cNvPr id="478215" name="Rectangle 7"/>
          <p:cNvSpPr>
            <a:spLocks noChangeArrowheads="1"/>
          </p:cNvSpPr>
          <p:nvPr/>
        </p:nvSpPr>
        <p:spPr bwMode="auto">
          <a:xfrm>
            <a:off x="1879600" y="501650"/>
            <a:ext cx="6664325" cy="458788"/>
          </a:xfrm>
          <a:prstGeom prst="rect">
            <a:avLst/>
          </a:prstGeom>
          <a:noFill/>
          <a:ln w="76200">
            <a:noFill/>
            <a:miter lim="800000"/>
            <a:headEnd/>
            <a:tailEnd/>
          </a:ln>
          <a:effectLst>
            <a:outerShdw blurRad="63500" dist="53882" dir="2700000" algn="ctr" rotWithShape="0">
              <a:schemeClr val="bg2">
                <a:alpha val="74998"/>
              </a:schemeClr>
            </a:outerShdw>
          </a:effectLst>
        </p:spPr>
        <p:txBody>
          <a:bodyPr lIns="90487" tIns="44450" rIns="90487" bIns="44450">
            <a:spAutoFit/>
          </a:bodyPr>
          <a:lstStyle/>
          <a:p>
            <a:pPr>
              <a:defRPr/>
            </a:pPr>
            <a:r>
              <a:rPr lang="th-TH" sz="2400" b="1">
                <a:solidFill>
                  <a:srgbClr val="EEFF4B"/>
                </a:solidFill>
                <a:latin typeface="Comic Sans MS" charset="0"/>
              </a:rPr>
              <a:t>เยรูซาเล็ม</a:t>
            </a:r>
            <a:r>
              <a:rPr lang="en-US" sz="2400" b="1">
                <a:solidFill>
                  <a:srgbClr val="EEFF4B"/>
                </a:solidFill>
                <a:latin typeface="Comic Sans MS" charset="0"/>
              </a:rPr>
              <a:t>: </a:t>
            </a:r>
            <a:r>
              <a:rPr lang="th-TH" sz="2400" b="1">
                <a:solidFill>
                  <a:srgbClr val="EEFF4B"/>
                </a:solidFill>
                <a:latin typeface="Comic Sans MS" charset="0"/>
              </a:rPr>
              <a:t>ค้นพบกำแพงของเนหะมีย์</a:t>
            </a:r>
            <a:endParaRPr lang="en-US" b="1">
              <a:solidFill>
                <a:srgbClr val="EEFF4B"/>
              </a:solidFill>
              <a:latin typeface="Comic Sans MS" charset="0"/>
            </a:endParaRPr>
          </a:p>
        </p:txBody>
      </p:sp>
      <p:sp>
        <p:nvSpPr>
          <p:cNvPr id="478317" name="Rectangle 109"/>
          <p:cNvSpPr>
            <a:spLocks noChangeArrowheads="1"/>
          </p:cNvSpPr>
          <p:nvPr/>
        </p:nvSpPr>
        <p:spPr bwMode="auto">
          <a:xfrm>
            <a:off x="8113713" y="6538913"/>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67</a:t>
            </a:r>
          </a:p>
        </p:txBody>
      </p:sp>
      <p:sp>
        <p:nvSpPr>
          <p:cNvPr id="141320" name="Text Box 110"/>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grpSp>
        <p:nvGrpSpPr>
          <p:cNvPr id="141321" name="Group 113"/>
          <p:cNvGrpSpPr>
            <a:grpSpLocks/>
          </p:cNvGrpSpPr>
          <p:nvPr/>
        </p:nvGrpSpPr>
        <p:grpSpPr bwMode="auto">
          <a:xfrm>
            <a:off x="7978775" y="3435350"/>
            <a:ext cx="1160463" cy="1098550"/>
            <a:chOff x="3566" y="2589"/>
            <a:chExt cx="731" cy="692"/>
          </a:xfrm>
        </p:grpSpPr>
        <p:sp>
          <p:nvSpPr>
            <p:cNvPr id="141322"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1323"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1324"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1325"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1326"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327"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328" name="Rectangle 120"/>
            <p:cNvSpPr>
              <a:spLocks noChangeArrowheads="1"/>
            </p:cNvSpPr>
            <p:nvPr/>
          </p:nvSpPr>
          <p:spPr bwMode="auto">
            <a:xfrm>
              <a:off x="3610" y="2589"/>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เป็นเชลย</a:t>
              </a:r>
            </a:p>
          </p:txBody>
        </p:sp>
        <p:sp>
          <p:nvSpPr>
            <p:cNvPr id="141329"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330"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1331" name="Rectangle 123"/>
            <p:cNvSpPr>
              <a:spLocks noChangeArrowheads="1"/>
            </p:cNvSpPr>
            <p:nvPr/>
          </p:nvSpPr>
          <p:spPr bwMode="auto">
            <a:xfrm>
              <a:off x="3665" y="2752"/>
              <a:ext cx="41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41332" name="Rectangle 124"/>
            <p:cNvSpPr>
              <a:spLocks noChangeArrowheads="1"/>
            </p:cNvSpPr>
            <p:nvPr/>
          </p:nvSpPr>
          <p:spPr bwMode="auto">
            <a:xfrm>
              <a:off x="3639" y="2864"/>
              <a:ext cx="5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41333"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41334"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1335"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1336" name="Rectangle 128"/>
            <p:cNvSpPr>
              <a:spLocks noChangeArrowheads="1"/>
            </p:cNvSpPr>
            <p:nvPr/>
          </p:nvSpPr>
          <p:spPr bwMode="auto">
            <a:xfrm>
              <a:off x="3566" y="3007"/>
              <a:ext cx="73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478215"/>
                                        </p:tgtEl>
                                        <p:attrNameLst>
                                          <p:attrName>style.visibility</p:attrName>
                                        </p:attrNameLst>
                                      </p:cBhvr>
                                      <p:to>
                                        <p:strVal val="visible"/>
                                      </p:to>
                                    </p:set>
                                    <p:anim calcmode="lin" valueType="num">
                                      <p:cBhvr>
                                        <p:cTn id="7" dur="500" fill="hold"/>
                                        <p:tgtEl>
                                          <p:spTgt spid="478215"/>
                                        </p:tgtEl>
                                        <p:attrNameLst>
                                          <p:attrName>ppt_w</p:attrName>
                                        </p:attrNameLst>
                                      </p:cBhvr>
                                      <p:tavLst>
                                        <p:tav tm="0">
                                          <p:val>
                                            <p:fltVal val="0"/>
                                          </p:val>
                                        </p:tav>
                                        <p:tav tm="100000">
                                          <p:val>
                                            <p:strVal val="#ppt_w"/>
                                          </p:val>
                                        </p:tav>
                                      </p:tavLst>
                                    </p:anim>
                                    <p:anim calcmode="lin" valueType="num">
                                      <p:cBhvr>
                                        <p:cTn id="8" dur="500" fill="hold"/>
                                        <p:tgtEl>
                                          <p:spTgt spid="478215"/>
                                        </p:tgtEl>
                                        <p:attrNameLst>
                                          <p:attrName>ppt_h</p:attrName>
                                        </p:attrNameLst>
                                      </p:cBhvr>
                                      <p:tavLst>
                                        <p:tav tm="0">
                                          <p:val>
                                            <p:fltVal val="0"/>
                                          </p:val>
                                        </p:tav>
                                        <p:tav tm="100000">
                                          <p:val>
                                            <p:strVal val="#ppt_h"/>
                                          </p:val>
                                        </p:tav>
                                      </p:tavLst>
                                    </p:anim>
                                    <p:anim calcmode="lin" valueType="num">
                                      <p:cBhvr>
                                        <p:cTn id="9" dur="500" fill="hold"/>
                                        <p:tgtEl>
                                          <p:spTgt spid="478215"/>
                                        </p:tgtEl>
                                        <p:attrNameLst>
                                          <p:attrName>ppt_x</p:attrName>
                                        </p:attrNameLst>
                                      </p:cBhvr>
                                      <p:tavLst>
                                        <p:tav tm="0">
                                          <p:val>
                                            <p:fltVal val="0.5"/>
                                          </p:val>
                                        </p:tav>
                                        <p:tav tm="100000">
                                          <p:val>
                                            <p:strVal val="#ppt_x"/>
                                          </p:val>
                                        </p:tav>
                                      </p:tavLst>
                                    </p:anim>
                                    <p:anim calcmode="lin" valueType="num">
                                      <p:cBhvr>
                                        <p:cTn id="10" dur="500" fill="hold"/>
                                        <p:tgtEl>
                                          <p:spTgt spid="47821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2" presetClass="entr" presetSubtype="1" fill="hold" nodeType="afterEffect">
                                  <p:stCondLst>
                                    <p:cond delay="0"/>
                                  </p:stCondLst>
                                  <p:childTnLst>
                                    <p:set>
                                      <p:cBhvr>
                                        <p:cTn id="13" dur="1" fill="hold">
                                          <p:stCondLst>
                                            <p:cond delay="0"/>
                                          </p:stCondLst>
                                        </p:cTn>
                                        <p:tgtEl>
                                          <p:spTgt spid="478316"/>
                                        </p:tgtEl>
                                        <p:attrNameLst>
                                          <p:attrName>style.visibility</p:attrName>
                                        </p:attrNameLst>
                                      </p:cBhvr>
                                      <p:to>
                                        <p:strVal val="visible"/>
                                      </p:to>
                                    </p:set>
                                    <p:animEffect transition="in" filter="wipe(up)">
                                      <p:cBhvr>
                                        <p:cTn id="14" dur="500"/>
                                        <p:tgtEl>
                                          <p:spTgt spid="478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5"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3362"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64868"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spcBef>
                <a:spcPct val="50000"/>
              </a:spcBef>
              <a:defRPr/>
            </a:pPr>
            <a:r>
              <a:rPr lang="en-US" sz="8800">
                <a:solidFill>
                  <a:schemeClr val="tx2"/>
                </a:solidFill>
                <a:latin typeface="Times" charset="0"/>
              </a:rPr>
              <a:t>7</a:t>
            </a:r>
          </a:p>
        </p:txBody>
      </p:sp>
      <p:sp>
        <p:nvSpPr>
          <p:cNvPr id="164869"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11" charset="0"/>
              <a:ea typeface="+mn-ea"/>
              <a:cs typeface="+mn-cs"/>
            </a:endParaRPr>
          </a:p>
        </p:txBody>
      </p:sp>
      <p:sp>
        <p:nvSpPr>
          <p:cNvPr id="143365" name="Rectangle 6"/>
          <p:cNvSpPr>
            <a:spLocks noChangeArrowheads="1"/>
          </p:cNvSpPr>
          <p:nvPr/>
        </p:nvSpPr>
        <p:spPr bwMode="auto">
          <a:xfrm>
            <a:off x="7499350" y="6102350"/>
            <a:ext cx="1185863" cy="579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64871" name="Rectangle 7"/>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143367" name="Text Box 8"/>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143368" name="AutoShape 11"/>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164876" name="Rectangle 12"/>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43370" name="Rectangle 13"/>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CAPTIVITY</a:t>
            </a:r>
          </a:p>
        </p:txBody>
      </p:sp>
      <p:sp>
        <p:nvSpPr>
          <p:cNvPr id="143371" name="Rectangle 14"/>
          <p:cNvSpPr>
            <a:spLocks noChangeArrowheads="1"/>
          </p:cNvSpPr>
          <p:nvPr/>
        </p:nvSpPr>
        <p:spPr bwMode="auto">
          <a:xfrm>
            <a:off x="3630613" y="184467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YEARS</a:t>
            </a:r>
          </a:p>
        </p:txBody>
      </p:sp>
      <p:sp>
        <p:nvSpPr>
          <p:cNvPr id="143372" name="Rectangle 15"/>
          <p:cNvSpPr>
            <a:spLocks noChangeArrowheads="1"/>
          </p:cNvSpPr>
          <p:nvPr/>
        </p:nvSpPr>
        <p:spPr bwMode="auto">
          <a:xfrm>
            <a:off x="3706813" y="230187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TREKS</a:t>
            </a:r>
          </a:p>
        </p:txBody>
      </p:sp>
      <p:sp>
        <p:nvSpPr>
          <p:cNvPr id="143373" name="Rectangle 16"/>
          <p:cNvSpPr>
            <a:spLocks noChangeArrowheads="1"/>
          </p:cNvSpPr>
          <p:nvPr/>
        </p:nvSpPr>
        <p:spPr bwMode="auto">
          <a:xfrm>
            <a:off x="3221038" y="273685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YEARS / 50,000</a:t>
            </a:r>
          </a:p>
        </p:txBody>
      </p:sp>
      <p:sp>
        <p:nvSpPr>
          <p:cNvPr id="143374" name="Rectangle 17"/>
          <p:cNvSpPr>
            <a:spLocks noChangeArrowheads="1"/>
          </p:cNvSpPr>
          <p:nvPr/>
        </p:nvSpPr>
        <p:spPr bwMode="auto">
          <a:xfrm>
            <a:off x="3783013" y="3216275"/>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FFFF00"/>
                </a:solidFill>
                <a:latin typeface="Times" charset="0"/>
              </a:rPr>
              <a:t>Z - E - N</a:t>
            </a:r>
          </a:p>
        </p:txBody>
      </p:sp>
      <p:sp>
        <p:nvSpPr>
          <p:cNvPr id="143375" name="Rectangle 18"/>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3376" name="Line 19"/>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377" name="Line 20"/>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378" name="Line 21"/>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379" name="Line 22"/>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380" name="Text Box 4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143381" name="Text Box 44"/>
          <p:cNvSpPr txBox="1">
            <a:spLocks noChangeArrowheads="1"/>
          </p:cNvSpPr>
          <p:nvPr/>
        </p:nvSpPr>
        <p:spPr bwMode="auto">
          <a:xfrm>
            <a:off x="8591550" y="6423025"/>
            <a:ext cx="32385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800" b="1">
                <a:solidFill>
                  <a:schemeClr val="tx1"/>
                </a:solidFill>
                <a:latin typeface="Comic Sans MS" charset="0"/>
              </a:rPr>
              <a:t>3</a:t>
            </a:r>
            <a:endParaRPr lang="en-US" sz="2000">
              <a:solidFill>
                <a:srgbClr val="FFA27C"/>
              </a:solidFill>
              <a:latin typeface="B VAG Rounded Bold" charset="0"/>
            </a:endParaRPr>
          </a:p>
        </p:txBody>
      </p:sp>
      <p:sp>
        <p:nvSpPr>
          <p:cNvPr id="164913" name="Rectangle 49"/>
          <p:cNvSpPr>
            <a:spLocks noChangeArrowheads="1"/>
          </p:cNvSpPr>
          <p:nvPr/>
        </p:nvSpPr>
        <p:spPr bwMode="auto">
          <a:xfrm>
            <a:off x="8120063" y="6540500"/>
            <a:ext cx="339725" cy="247650"/>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68</a:t>
            </a:r>
          </a:p>
        </p:txBody>
      </p:sp>
      <p:sp>
        <p:nvSpPr>
          <p:cNvPr id="164914" name="Text Box 50"/>
          <p:cNvSpPr txBox="1">
            <a:spLocks noChangeArrowheads="1"/>
          </p:cNvSpPr>
          <p:nvPr/>
        </p:nvSpPr>
        <p:spPr bwMode="auto">
          <a:xfrm>
            <a:off x="1754188" y="0"/>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r>
              <a:rPr lang="en-US" sz="1600" b="1">
                <a:solidFill>
                  <a:schemeClr val="tx1"/>
                </a:solidFill>
                <a:latin typeface="Comic Sans MS" pitchFamily="-112" charset="0"/>
                <a:ea typeface="+mn-ea"/>
                <a:cs typeface="+mn-cs"/>
              </a:rPr>
              <a:t>Jer. 29:10; Ezra 3:8; Neh. 2:5-6</a:t>
            </a:r>
          </a:p>
        </p:txBody>
      </p:sp>
      <p:sp>
        <p:nvSpPr>
          <p:cNvPr id="143384" name="Text Box 51"/>
          <p:cNvSpPr txBox="1">
            <a:spLocks noChangeArrowheads="1"/>
          </p:cNvSpPr>
          <p:nvPr/>
        </p:nvSpPr>
        <p:spPr bwMode="auto">
          <a:xfrm>
            <a:off x="6994525"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37-38</a:t>
            </a:r>
          </a:p>
        </p:txBody>
      </p:sp>
      <p:sp>
        <p:nvSpPr>
          <p:cNvPr id="143385" name="Rectangle 52"/>
          <p:cNvSpPr>
            <a:spLocks noGrp="1" noChangeArrowheads="1"/>
          </p:cNvSpPr>
          <p:nvPr>
            <p:ph type="title" idx="4294967295"/>
          </p:nvPr>
        </p:nvSpPr>
        <p:spPr bwMode="auto">
          <a:xfrm>
            <a:off x="4191000" y="6553200"/>
            <a:ext cx="990600" cy="3048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800" b="1">
                <a:solidFill>
                  <a:srgbClr val="800000"/>
                </a:solidFill>
                <a:effectLst/>
                <a:latin typeface="Comic Sans MS" charset="0"/>
                <a:ea typeface="ＭＳ Ｐゴシック" charset="0"/>
                <a:cs typeface="ＭＳ Ｐゴシック" charset="0"/>
              </a:rPr>
              <a:t>Z-E-N</a:t>
            </a:r>
            <a:endParaRPr lang="en-US" sz="1000">
              <a:solidFill>
                <a:srgbClr val="800000"/>
              </a:solidFill>
              <a:effectLst/>
              <a:latin typeface="Times" charset="0"/>
              <a:ea typeface="ＭＳ Ｐゴシック" charset="0"/>
              <a:cs typeface="ＭＳ Ｐゴシック" charset="0"/>
            </a:endParaRPr>
          </a:p>
        </p:txBody>
      </p:sp>
      <p:grpSp>
        <p:nvGrpSpPr>
          <p:cNvPr id="143386" name="Group 113"/>
          <p:cNvGrpSpPr>
            <a:grpSpLocks/>
          </p:cNvGrpSpPr>
          <p:nvPr/>
        </p:nvGrpSpPr>
        <p:grpSpPr bwMode="auto">
          <a:xfrm>
            <a:off x="7978775" y="3435350"/>
            <a:ext cx="1160463" cy="1098550"/>
            <a:chOff x="3566" y="2589"/>
            <a:chExt cx="731" cy="692"/>
          </a:xfrm>
        </p:grpSpPr>
        <p:sp>
          <p:nvSpPr>
            <p:cNvPr id="143410"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3411"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3412"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3413"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3414"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415"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416" name="Rectangle 120"/>
            <p:cNvSpPr>
              <a:spLocks noChangeArrowheads="1"/>
            </p:cNvSpPr>
            <p:nvPr/>
          </p:nvSpPr>
          <p:spPr bwMode="auto">
            <a:xfrm>
              <a:off x="3632" y="2589"/>
              <a:ext cx="39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chemeClr val="bg2"/>
                  </a:solidFill>
                  <a:latin typeface="Times" charset="0"/>
                </a:rPr>
                <a:t>เป็นเชลย</a:t>
              </a:r>
              <a:endParaRPr lang="en-US" sz="900" b="1">
                <a:solidFill>
                  <a:schemeClr val="bg2"/>
                </a:solidFill>
                <a:latin typeface="Times" charset="0"/>
              </a:endParaRPr>
            </a:p>
          </p:txBody>
        </p:sp>
        <p:sp>
          <p:nvSpPr>
            <p:cNvPr id="143417"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418"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419" name="Rectangle 123"/>
            <p:cNvSpPr>
              <a:spLocks noChangeArrowheads="1"/>
            </p:cNvSpPr>
            <p:nvPr/>
          </p:nvSpPr>
          <p:spPr bwMode="auto">
            <a:xfrm>
              <a:off x="3665" y="2752"/>
              <a:ext cx="41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43420" name="Rectangle 124"/>
            <p:cNvSpPr>
              <a:spLocks noChangeArrowheads="1"/>
            </p:cNvSpPr>
            <p:nvPr/>
          </p:nvSpPr>
          <p:spPr bwMode="auto">
            <a:xfrm>
              <a:off x="3639" y="2864"/>
              <a:ext cx="5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43421"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43422"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3423"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3424" name="Rectangle 128"/>
            <p:cNvSpPr>
              <a:spLocks noChangeArrowheads="1"/>
            </p:cNvSpPr>
            <p:nvPr/>
          </p:nvSpPr>
          <p:spPr bwMode="auto">
            <a:xfrm>
              <a:off x="3566" y="3007"/>
              <a:ext cx="73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
        <p:nvSpPr>
          <p:cNvPr id="143387"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3388"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endParaRPr lang="th-TH"/>
          </a:p>
        </p:txBody>
      </p:sp>
      <p:sp>
        <p:nvSpPr>
          <p:cNvPr id="71"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43390"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000" b="1">
                <a:solidFill>
                  <a:schemeClr val="accent1"/>
                </a:solidFill>
                <a:latin typeface="Times" charset="0"/>
              </a:rPr>
              <a:t>CAPTIVITY</a:t>
            </a:r>
          </a:p>
        </p:txBody>
      </p:sp>
      <p:sp>
        <p:nvSpPr>
          <p:cNvPr id="143391"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70 YEARS</a:t>
            </a:r>
          </a:p>
        </p:txBody>
      </p:sp>
      <p:sp>
        <p:nvSpPr>
          <p:cNvPr id="143392"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chemeClr val="accent1"/>
                </a:solidFill>
                <a:latin typeface="Times" charset="0"/>
              </a:rPr>
              <a:t>3  TREKS</a:t>
            </a:r>
          </a:p>
        </p:txBody>
      </p:sp>
      <p:sp>
        <p:nvSpPr>
          <p:cNvPr id="143393"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chemeClr val="accent1"/>
                </a:solidFill>
                <a:latin typeface="Times" charset="0"/>
              </a:rPr>
              <a:t>100 YEARS / 50,000</a:t>
            </a:r>
          </a:p>
        </p:txBody>
      </p:sp>
      <p:sp>
        <p:nvSpPr>
          <p:cNvPr id="143394"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b="1">
                <a:solidFill>
                  <a:srgbClr val="3366FF"/>
                </a:solidFill>
                <a:latin typeface="Times" charset="0"/>
              </a:rPr>
              <a:t>Z - E - N</a:t>
            </a:r>
          </a:p>
        </p:txBody>
      </p:sp>
      <p:sp>
        <p:nvSpPr>
          <p:cNvPr id="143395"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3396"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397"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398"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3399"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 name="Rectangle 26"/>
          <p:cNvSpPr>
            <a:spLocks noChangeArrowheads="1"/>
          </p:cNvSpPr>
          <p:nvPr/>
        </p:nvSpPr>
        <p:spPr bwMode="auto">
          <a:xfrm>
            <a:off x="2581275" y="498475"/>
            <a:ext cx="26892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เศรุบบาเบล</a:t>
            </a:r>
            <a:endParaRPr lang="en-US" sz="3200" b="1" dirty="0">
              <a:solidFill>
                <a:srgbClr val="1CFF23"/>
              </a:solidFill>
              <a:latin typeface="Comic Sans MS" charset="0"/>
            </a:endParaRPr>
          </a:p>
        </p:txBody>
      </p:sp>
      <p:sp>
        <p:nvSpPr>
          <p:cNvPr id="83" name="Rectangle 23"/>
          <p:cNvSpPr>
            <a:spLocks noChangeArrowheads="1"/>
          </p:cNvSpPr>
          <p:nvPr/>
        </p:nvSpPr>
        <p:spPr bwMode="auto">
          <a:xfrm>
            <a:off x="1573213" y="1844675"/>
            <a:ext cx="2392362"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เอสรา</a:t>
            </a:r>
            <a:endParaRPr lang="en-US" sz="3200" b="1" dirty="0">
              <a:solidFill>
                <a:srgbClr val="1CFF23"/>
              </a:solidFill>
              <a:latin typeface="Comic Sans MS" charset="0"/>
            </a:endParaRPr>
          </a:p>
        </p:txBody>
      </p:sp>
      <p:sp>
        <p:nvSpPr>
          <p:cNvPr id="84" name="Rectangle 24"/>
          <p:cNvSpPr>
            <a:spLocks noChangeArrowheads="1"/>
          </p:cNvSpPr>
          <p:nvPr/>
        </p:nvSpPr>
        <p:spPr bwMode="auto">
          <a:xfrm>
            <a:off x="676275" y="3787775"/>
            <a:ext cx="245427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1CFF23"/>
                </a:solidFill>
                <a:latin typeface="Comic Sans MS" charset="0"/>
              </a:rPr>
              <a:t>เนหะมีย์</a:t>
            </a:r>
            <a:endParaRPr lang="en-US" sz="3200" b="1" dirty="0">
              <a:solidFill>
                <a:srgbClr val="1CFF23"/>
              </a:solidFill>
              <a:latin typeface="Comic Sans MS" charset="0"/>
            </a:endParaRPr>
          </a:p>
        </p:txBody>
      </p:sp>
      <p:sp>
        <p:nvSpPr>
          <p:cNvPr id="85" name="Rectangle 23"/>
          <p:cNvSpPr>
            <a:spLocks noChangeArrowheads="1"/>
          </p:cNvSpPr>
          <p:nvPr/>
        </p:nvSpPr>
        <p:spPr bwMode="auto">
          <a:xfrm>
            <a:off x="1573213" y="1844675"/>
            <a:ext cx="5837237"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33CCCC"/>
                </a:solidFill>
                <a:latin typeface="Comic Sans MS" charset="0"/>
              </a:rPr>
              <a:t>เอสรา</a:t>
            </a:r>
            <a:r>
              <a:rPr lang="en-US" sz="3200" b="1">
                <a:solidFill>
                  <a:srgbClr val="FFFF00"/>
                </a:solidFill>
                <a:latin typeface="Comic Sans MS" charset="0"/>
              </a:rPr>
              <a:t>…</a:t>
            </a:r>
            <a:r>
              <a:rPr lang="th-TH" sz="3200" b="1">
                <a:solidFill>
                  <a:srgbClr val="FFFF00"/>
                </a:solidFill>
                <a:latin typeface="Comic Sans MS" charset="0"/>
              </a:rPr>
              <a:t>กลับไปสอนพระบัญญัติของพระเจ้า</a:t>
            </a:r>
            <a:endParaRPr lang="en-US" sz="3200" b="1">
              <a:solidFill>
                <a:srgbClr val="FFFF00"/>
              </a:solidFill>
              <a:latin typeface="Comic Sans MS" charset="0"/>
            </a:endParaRPr>
          </a:p>
        </p:txBody>
      </p:sp>
      <p:sp>
        <p:nvSpPr>
          <p:cNvPr id="86" name="Rectangle 24"/>
          <p:cNvSpPr>
            <a:spLocks noChangeArrowheads="1"/>
          </p:cNvSpPr>
          <p:nvPr/>
        </p:nvSpPr>
        <p:spPr bwMode="auto">
          <a:xfrm>
            <a:off x="676275" y="3787775"/>
            <a:ext cx="5989638"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a:solidFill>
                  <a:srgbClr val="33CCCC"/>
                </a:solidFill>
                <a:latin typeface="Comic Sans MS" charset="0"/>
              </a:rPr>
              <a:t>เนหะมีย์</a:t>
            </a:r>
            <a:r>
              <a:rPr lang="en-US" sz="3200" b="1">
                <a:solidFill>
                  <a:srgbClr val="FFFF00"/>
                </a:solidFill>
                <a:latin typeface="Comic Sans MS" charset="0"/>
              </a:rPr>
              <a:t>…</a:t>
            </a:r>
            <a:r>
              <a:rPr lang="th-TH" sz="3200" b="1">
                <a:solidFill>
                  <a:srgbClr val="FFFF00"/>
                </a:solidFill>
                <a:latin typeface="Comic Sans MS" charset="0"/>
              </a:rPr>
              <a:t>เดินทางกลับในฐานะผู้นำที่ยิ่งใหญ่คนหนึ่งในพระคัมภีร์เดิมและเป็นผู้สร้างกำแพงและประตูเมือง</a:t>
            </a:r>
            <a:endParaRPr lang="en-US" sz="3200" b="1">
              <a:solidFill>
                <a:srgbClr val="FFFF00"/>
              </a:solidFill>
              <a:latin typeface="Comic Sans MS" charset="0"/>
            </a:endParaRPr>
          </a:p>
        </p:txBody>
      </p:sp>
      <p:sp>
        <p:nvSpPr>
          <p:cNvPr id="87" name="Rectangle 26"/>
          <p:cNvSpPr>
            <a:spLocks noChangeArrowheads="1"/>
          </p:cNvSpPr>
          <p:nvPr/>
        </p:nvSpPr>
        <p:spPr bwMode="auto">
          <a:xfrm>
            <a:off x="2581275" y="498475"/>
            <a:ext cx="6562725" cy="582613"/>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th-TH" sz="3200" b="1" dirty="0">
                <a:solidFill>
                  <a:srgbClr val="33CCCC"/>
                </a:solidFill>
                <a:latin typeface="Comic Sans MS" charset="0"/>
              </a:rPr>
              <a:t>เศรุบบาเบล</a:t>
            </a:r>
            <a:r>
              <a:rPr lang="en-US" sz="3200" b="1" dirty="0">
                <a:solidFill>
                  <a:srgbClr val="FFFF00"/>
                </a:solidFill>
                <a:latin typeface="Comic Sans MS" charset="0"/>
              </a:rPr>
              <a:t>…</a:t>
            </a:r>
            <a:r>
              <a:rPr lang="th-TH" sz="3200" b="1" dirty="0">
                <a:solidFill>
                  <a:srgbClr val="FFFF00"/>
                </a:solidFill>
                <a:latin typeface="Comic Sans MS" charset="0"/>
              </a:rPr>
              <a:t>กลับไปเริ่มต้นสร้างพระวิหาร</a:t>
            </a:r>
            <a:endParaRPr lang="en-US" sz="3200" b="1" dirty="0">
              <a:solidFill>
                <a:srgbClr val="FFFF00"/>
              </a:solidFill>
              <a:latin typeface="Comic Sans MS" charset="0"/>
            </a:endParaRPr>
          </a:p>
        </p:txBody>
      </p:sp>
      <p:grpSp>
        <p:nvGrpSpPr>
          <p:cNvPr id="3" name="Group 45"/>
          <p:cNvGrpSpPr>
            <a:grpSpLocks/>
          </p:cNvGrpSpPr>
          <p:nvPr/>
        </p:nvGrpSpPr>
        <p:grpSpPr bwMode="auto">
          <a:xfrm>
            <a:off x="2774950" y="1435100"/>
            <a:ext cx="5265738" cy="4075113"/>
            <a:chOff x="1247" y="633"/>
            <a:chExt cx="3317" cy="2567"/>
          </a:xfrm>
        </p:grpSpPr>
        <p:sp>
          <p:nvSpPr>
            <p:cNvPr id="164910" name="AutoShape 46"/>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a:defRPr/>
              </a:pPr>
              <a:endParaRPr lang="th-TH"/>
            </a:p>
          </p:txBody>
        </p:sp>
        <p:sp>
          <p:nvSpPr>
            <p:cNvPr id="164911" name="Text Box 47"/>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6600" b="1">
                  <a:solidFill>
                    <a:schemeClr val="tx2"/>
                  </a:solidFill>
                  <a:latin typeface="Comic Sans MS" charset="0"/>
                </a:rPr>
                <a:t>Z-E-N</a:t>
              </a:r>
              <a:endParaRPr lang="en-US" sz="4800" b="1">
                <a:solidFill>
                  <a:schemeClr val="tx2"/>
                </a:solidFill>
                <a:latin typeface="Comic Sans MS" charset="0"/>
              </a:endParaRPr>
            </a:p>
          </p:txBody>
        </p:sp>
        <p:sp>
          <p:nvSpPr>
            <p:cNvPr id="164912" name="Text Box 48"/>
            <p:cNvSpPr txBox="1">
              <a:spLocks noChangeArrowheads="1"/>
            </p:cNvSpPr>
            <p:nvPr/>
          </p:nvSpPr>
          <p:spPr bwMode="auto">
            <a:xfrm>
              <a:off x="1247" y="1890"/>
              <a:ext cx="3312" cy="368"/>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th-TH" sz="3200" b="1">
                  <a:solidFill>
                    <a:schemeClr val="tx2"/>
                  </a:solidFill>
                  <a:latin typeface="Comic Sans MS" charset="0"/>
                </a:rPr>
                <a:t>นักการทูตปุโรหิตทั้งสาม</a:t>
              </a:r>
              <a:endParaRPr lang="en-US" sz="3200" b="1">
                <a:solidFill>
                  <a:schemeClr val="tx2"/>
                </a:solidFill>
                <a:latin typeface="Comic Sans MS" charset="0"/>
              </a:endParaRPr>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50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 calcmode="lin" valueType="num">
                                      <p:cBhvr>
                                        <p:cTn id="9" dur="500" fill="hold"/>
                                        <p:tgtEl>
                                          <p:spTgt spid="87"/>
                                        </p:tgtEl>
                                        <p:attrNameLst>
                                          <p:attrName>ppt_x</p:attrName>
                                        </p:attrNameLst>
                                      </p:cBhvr>
                                      <p:tavLst>
                                        <p:tav tm="0">
                                          <p:val>
                                            <p:fltVal val="0.5"/>
                                          </p:val>
                                        </p:tav>
                                        <p:tav tm="100000">
                                          <p:val>
                                            <p:strVal val="#ppt_x"/>
                                          </p:val>
                                        </p:tav>
                                      </p:tavLst>
                                    </p:anim>
                                    <p:anim calcmode="lin" valueType="num">
                                      <p:cBhvr>
                                        <p:cTn id="10" dur="500" fill="hold"/>
                                        <p:tgtEl>
                                          <p:spTgt spid="8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p:cTn id="15" dur="500" fill="hold"/>
                                        <p:tgtEl>
                                          <p:spTgt spid="85"/>
                                        </p:tgtEl>
                                        <p:attrNameLst>
                                          <p:attrName>ppt_w</p:attrName>
                                        </p:attrNameLst>
                                      </p:cBhvr>
                                      <p:tavLst>
                                        <p:tav tm="0">
                                          <p:val>
                                            <p:fltVal val="0"/>
                                          </p:val>
                                        </p:tav>
                                        <p:tav tm="100000">
                                          <p:val>
                                            <p:strVal val="#ppt_w"/>
                                          </p:val>
                                        </p:tav>
                                      </p:tavLst>
                                    </p:anim>
                                    <p:anim calcmode="lin" valueType="num">
                                      <p:cBhvr>
                                        <p:cTn id="16" dur="500" fill="hold"/>
                                        <p:tgtEl>
                                          <p:spTgt spid="85"/>
                                        </p:tgtEl>
                                        <p:attrNameLst>
                                          <p:attrName>ppt_h</p:attrName>
                                        </p:attrNameLst>
                                      </p:cBhvr>
                                      <p:tavLst>
                                        <p:tav tm="0">
                                          <p:val>
                                            <p:fltVal val="0"/>
                                          </p:val>
                                        </p:tav>
                                        <p:tav tm="100000">
                                          <p:val>
                                            <p:strVal val="#ppt_h"/>
                                          </p:val>
                                        </p:tav>
                                      </p:tavLst>
                                    </p:anim>
                                    <p:anim calcmode="lin" valueType="num">
                                      <p:cBhvr>
                                        <p:cTn id="17" dur="500" fill="hold"/>
                                        <p:tgtEl>
                                          <p:spTgt spid="85"/>
                                        </p:tgtEl>
                                        <p:attrNameLst>
                                          <p:attrName>ppt_x</p:attrName>
                                        </p:attrNameLst>
                                      </p:cBhvr>
                                      <p:tavLst>
                                        <p:tav tm="0">
                                          <p:val>
                                            <p:fltVal val="0.5"/>
                                          </p:val>
                                        </p:tav>
                                        <p:tav tm="100000">
                                          <p:val>
                                            <p:strVal val="#ppt_x"/>
                                          </p:val>
                                        </p:tav>
                                      </p:tavLst>
                                    </p:anim>
                                    <p:anim calcmode="lin" valueType="num">
                                      <p:cBhvr>
                                        <p:cTn id="18" dur="500" fill="hold"/>
                                        <p:tgtEl>
                                          <p:spTgt spid="85"/>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p:cTn id="23" dur="500" fill="hold"/>
                                        <p:tgtEl>
                                          <p:spTgt spid="86"/>
                                        </p:tgtEl>
                                        <p:attrNameLst>
                                          <p:attrName>ppt_w</p:attrName>
                                        </p:attrNameLst>
                                      </p:cBhvr>
                                      <p:tavLst>
                                        <p:tav tm="0">
                                          <p:val>
                                            <p:fltVal val="0"/>
                                          </p:val>
                                        </p:tav>
                                        <p:tav tm="100000">
                                          <p:val>
                                            <p:strVal val="#ppt_w"/>
                                          </p:val>
                                        </p:tav>
                                      </p:tavLst>
                                    </p:anim>
                                    <p:anim calcmode="lin" valueType="num">
                                      <p:cBhvr>
                                        <p:cTn id="24" dur="500" fill="hold"/>
                                        <p:tgtEl>
                                          <p:spTgt spid="86"/>
                                        </p:tgtEl>
                                        <p:attrNameLst>
                                          <p:attrName>ppt_h</p:attrName>
                                        </p:attrNameLst>
                                      </p:cBhvr>
                                      <p:tavLst>
                                        <p:tav tm="0">
                                          <p:val>
                                            <p:fltVal val="0"/>
                                          </p:val>
                                        </p:tav>
                                        <p:tav tm="100000">
                                          <p:val>
                                            <p:strVal val="#ppt_h"/>
                                          </p:val>
                                        </p:tav>
                                      </p:tavLst>
                                    </p:anim>
                                    <p:anim calcmode="lin" valueType="num">
                                      <p:cBhvr>
                                        <p:cTn id="25" dur="500" fill="hold"/>
                                        <p:tgtEl>
                                          <p:spTgt spid="86"/>
                                        </p:tgtEl>
                                        <p:attrNameLst>
                                          <p:attrName>ppt_x</p:attrName>
                                        </p:attrNameLst>
                                      </p:cBhvr>
                                      <p:tavLst>
                                        <p:tav tm="0">
                                          <p:val>
                                            <p:fltVal val="0.5"/>
                                          </p:val>
                                        </p:tav>
                                        <p:tav tm="100000">
                                          <p:val>
                                            <p:strVal val="#ppt_x"/>
                                          </p:val>
                                        </p:tav>
                                      </p:tavLst>
                                    </p:anim>
                                    <p:anim calcmode="lin" valueType="num">
                                      <p:cBhvr>
                                        <p:cTn id="26" dur="500" fill="hold"/>
                                        <p:tgtEl>
                                          <p:spTgt spid="86"/>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dissolv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utoUpdateAnimBg="0"/>
      <p:bldP spid="86" grpId="0" autoUpdateAnimBg="0"/>
      <p:bldP spid="87"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409" name="Group 2"/>
          <p:cNvGrpSpPr>
            <a:grpSpLocks/>
          </p:cNvGrpSpPr>
          <p:nvPr/>
        </p:nvGrpSpPr>
        <p:grpSpPr bwMode="auto">
          <a:xfrm>
            <a:off x="4105275" y="519113"/>
            <a:ext cx="3948113" cy="5789612"/>
            <a:chOff x="2586" y="327"/>
            <a:chExt cx="2487" cy="3647"/>
          </a:xfrm>
        </p:grpSpPr>
        <p:grpSp>
          <p:nvGrpSpPr>
            <p:cNvPr id="145528" name="Group 3"/>
            <p:cNvGrpSpPr>
              <a:grpSpLocks/>
            </p:cNvGrpSpPr>
            <p:nvPr/>
          </p:nvGrpSpPr>
          <p:grpSpPr bwMode="auto">
            <a:xfrm>
              <a:off x="2586" y="327"/>
              <a:ext cx="1242" cy="3647"/>
              <a:chOff x="2586" y="327"/>
              <a:chExt cx="1242" cy="3647"/>
            </a:xfrm>
          </p:grpSpPr>
          <p:sp>
            <p:nvSpPr>
              <p:cNvPr id="145584" name="Rectangle 4"/>
              <p:cNvSpPr>
                <a:spLocks noChangeArrowheads="1"/>
              </p:cNvSpPr>
              <p:nvPr/>
            </p:nvSpPr>
            <p:spPr bwMode="auto">
              <a:xfrm>
                <a:off x="3345" y="327"/>
                <a:ext cx="483"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490" name="Rectangle 5"/>
              <p:cNvSpPr>
                <a:spLocks noChangeArrowheads="1"/>
              </p:cNvSpPr>
              <p:nvPr/>
            </p:nvSpPr>
            <p:spPr bwMode="auto">
              <a:xfrm>
                <a:off x="3087" y="1240"/>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(2000 B.C.)</a:t>
                </a:r>
              </a:p>
            </p:txBody>
          </p:sp>
          <p:sp>
            <p:nvSpPr>
              <p:cNvPr id="145586" name="Rectangle 6"/>
              <p:cNvSpPr>
                <a:spLocks noChangeArrowheads="1"/>
              </p:cNvSpPr>
              <p:nvPr/>
            </p:nvSpPr>
            <p:spPr bwMode="auto">
              <a:xfrm>
                <a:off x="2865" y="327"/>
                <a:ext cx="594" cy="1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587" name="Freeform 7"/>
              <p:cNvSpPr>
                <a:spLocks/>
              </p:cNvSpPr>
              <p:nvPr/>
            </p:nvSpPr>
            <p:spPr bwMode="auto">
              <a:xfrm>
                <a:off x="3113" y="135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588" name="AutoShape 8"/>
              <p:cNvSpPr>
                <a:spLocks noChangeArrowheads="1"/>
              </p:cNvSpPr>
              <p:nvPr/>
            </p:nvSpPr>
            <p:spPr bwMode="auto">
              <a:xfrm>
                <a:off x="2665" y="1290"/>
                <a:ext cx="460" cy="569"/>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89" name="Rectangle 9"/>
              <p:cNvSpPr>
                <a:spLocks noChangeArrowheads="1"/>
              </p:cNvSpPr>
              <p:nvPr/>
            </p:nvSpPr>
            <p:spPr bwMode="auto">
              <a:xfrm>
                <a:off x="2664" y="1389"/>
                <a:ext cx="600" cy="66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90" name="Freeform 10"/>
              <p:cNvSpPr>
                <a:spLocks/>
              </p:cNvSpPr>
              <p:nvPr/>
            </p:nvSpPr>
            <p:spPr bwMode="auto">
              <a:xfrm>
                <a:off x="3039" y="2248"/>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591" name="Rectangle 11"/>
              <p:cNvSpPr>
                <a:spLocks noChangeArrowheads="1"/>
              </p:cNvSpPr>
              <p:nvPr/>
            </p:nvSpPr>
            <p:spPr bwMode="auto">
              <a:xfrm>
                <a:off x="2775" y="2456"/>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592" name="Freeform 12"/>
              <p:cNvSpPr>
                <a:spLocks/>
              </p:cNvSpPr>
              <p:nvPr/>
            </p:nvSpPr>
            <p:spPr bwMode="auto">
              <a:xfrm>
                <a:off x="3036" y="2223"/>
                <a:ext cx="148" cy="76"/>
              </a:xfrm>
              <a:custGeom>
                <a:avLst/>
                <a:gdLst>
                  <a:gd name="T0" fmla="*/ 882 w 129"/>
                  <a:gd name="T1" fmla="*/ 22252 h 49"/>
                  <a:gd name="T2" fmla="*/ 0 w 129"/>
                  <a:gd name="T3" fmla="*/ 22252 h 49"/>
                  <a:gd name="T4" fmla="*/ 0 w 129"/>
                  <a:gd name="T5" fmla="*/ 0 h 49"/>
                  <a:gd name="T6" fmla="*/ 882 w 129"/>
                  <a:gd name="T7" fmla="*/ 222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593" name="AutoShape 13"/>
              <p:cNvSpPr>
                <a:spLocks noChangeArrowheads="1"/>
              </p:cNvSpPr>
              <p:nvPr/>
            </p:nvSpPr>
            <p:spPr bwMode="auto">
              <a:xfrm>
                <a:off x="2672" y="2169"/>
                <a:ext cx="460"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94" name="Rectangle 14"/>
              <p:cNvSpPr>
                <a:spLocks noChangeArrowheads="1"/>
              </p:cNvSpPr>
              <p:nvPr/>
            </p:nvSpPr>
            <p:spPr bwMode="auto">
              <a:xfrm>
                <a:off x="2673" y="2262"/>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95" name="Rectangle 15"/>
              <p:cNvSpPr>
                <a:spLocks noChangeArrowheads="1"/>
              </p:cNvSpPr>
              <p:nvPr/>
            </p:nvSpPr>
            <p:spPr bwMode="auto">
              <a:xfrm>
                <a:off x="2743" y="2425"/>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th-TH"/>
              </a:p>
            </p:txBody>
          </p:sp>
          <p:sp>
            <p:nvSpPr>
              <p:cNvPr id="145596" name="AutoShape 16"/>
              <p:cNvSpPr>
                <a:spLocks noChangeArrowheads="1"/>
              </p:cNvSpPr>
              <p:nvPr/>
            </p:nvSpPr>
            <p:spPr bwMode="auto">
              <a:xfrm>
                <a:off x="2639" y="355"/>
                <a:ext cx="460" cy="687"/>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97" name="Rectangle 17"/>
              <p:cNvSpPr>
                <a:spLocks noChangeArrowheads="1"/>
              </p:cNvSpPr>
              <p:nvPr/>
            </p:nvSpPr>
            <p:spPr bwMode="auto">
              <a:xfrm>
                <a:off x="2638" y="471"/>
                <a:ext cx="600" cy="71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98" name="AutoShape 18"/>
              <p:cNvSpPr>
                <a:spLocks noChangeArrowheads="1"/>
              </p:cNvSpPr>
              <p:nvPr/>
            </p:nvSpPr>
            <p:spPr bwMode="auto">
              <a:xfrm>
                <a:off x="2649" y="369"/>
                <a:ext cx="438" cy="686"/>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45599" name="AutoShape 19"/>
              <p:cNvSpPr>
                <a:spLocks noChangeArrowheads="1"/>
              </p:cNvSpPr>
              <p:nvPr/>
            </p:nvSpPr>
            <p:spPr bwMode="auto">
              <a:xfrm>
                <a:off x="2675" y="1306"/>
                <a:ext cx="438" cy="569"/>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45600" name="AutoShape 20"/>
              <p:cNvSpPr>
                <a:spLocks noChangeArrowheads="1"/>
              </p:cNvSpPr>
              <p:nvPr/>
            </p:nvSpPr>
            <p:spPr bwMode="auto">
              <a:xfrm>
                <a:off x="2686" y="2189"/>
                <a:ext cx="434"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45601" name="Rectangle 21"/>
              <p:cNvSpPr>
                <a:spLocks noChangeArrowheads="1"/>
              </p:cNvSpPr>
              <p:nvPr/>
            </p:nvSpPr>
            <p:spPr bwMode="auto">
              <a:xfrm>
                <a:off x="2815" y="3288"/>
                <a:ext cx="160" cy="73"/>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602" name="Rectangle 22"/>
              <p:cNvSpPr>
                <a:spLocks noChangeArrowheads="1"/>
              </p:cNvSpPr>
              <p:nvPr/>
            </p:nvSpPr>
            <p:spPr bwMode="auto">
              <a:xfrm>
                <a:off x="2780" y="3258"/>
                <a:ext cx="185"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40</a:t>
                </a:r>
              </a:p>
            </p:txBody>
          </p:sp>
          <p:sp>
            <p:nvSpPr>
              <p:cNvPr id="145603" name="AutoShape 23"/>
              <p:cNvSpPr>
                <a:spLocks noChangeArrowheads="1"/>
              </p:cNvSpPr>
              <p:nvPr/>
            </p:nvSpPr>
            <p:spPr bwMode="auto">
              <a:xfrm>
                <a:off x="2672" y="2692"/>
                <a:ext cx="460" cy="212"/>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604" name="Rectangle 24"/>
              <p:cNvSpPr>
                <a:spLocks noChangeArrowheads="1"/>
              </p:cNvSpPr>
              <p:nvPr/>
            </p:nvSpPr>
            <p:spPr bwMode="auto">
              <a:xfrm>
                <a:off x="2671" y="2792"/>
                <a:ext cx="600" cy="720"/>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605" name="AutoShape 25"/>
              <p:cNvSpPr>
                <a:spLocks noChangeArrowheads="1"/>
              </p:cNvSpPr>
              <p:nvPr/>
            </p:nvSpPr>
            <p:spPr bwMode="auto">
              <a:xfrm>
                <a:off x="2684" y="2710"/>
                <a:ext cx="440" cy="212"/>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45606" name="Freeform 26"/>
              <p:cNvSpPr>
                <a:spLocks/>
              </p:cNvSpPr>
              <p:nvPr/>
            </p:nvSpPr>
            <p:spPr bwMode="auto">
              <a:xfrm>
                <a:off x="3041" y="36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07" name="Rectangle 27"/>
              <p:cNvSpPr>
                <a:spLocks noChangeArrowheads="1"/>
              </p:cNvSpPr>
              <p:nvPr/>
            </p:nvSpPr>
            <p:spPr bwMode="auto">
              <a:xfrm>
                <a:off x="2777" y="3854"/>
                <a:ext cx="192"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608" name="Freeform 28"/>
              <p:cNvSpPr>
                <a:spLocks/>
              </p:cNvSpPr>
              <p:nvPr/>
            </p:nvSpPr>
            <p:spPr bwMode="auto">
              <a:xfrm>
                <a:off x="3038" y="3621"/>
                <a:ext cx="148" cy="76"/>
              </a:xfrm>
              <a:custGeom>
                <a:avLst/>
                <a:gdLst>
                  <a:gd name="T0" fmla="*/ 882 w 129"/>
                  <a:gd name="T1" fmla="*/ 22252 h 49"/>
                  <a:gd name="T2" fmla="*/ 0 w 129"/>
                  <a:gd name="T3" fmla="*/ 22252 h 49"/>
                  <a:gd name="T4" fmla="*/ 0 w 129"/>
                  <a:gd name="T5" fmla="*/ 0 h 49"/>
                  <a:gd name="T6" fmla="*/ 882 w 129"/>
                  <a:gd name="T7" fmla="*/ 22252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609" name="AutoShape 29"/>
              <p:cNvSpPr>
                <a:spLocks noChangeArrowheads="1"/>
              </p:cNvSpPr>
              <p:nvPr/>
            </p:nvSpPr>
            <p:spPr bwMode="auto">
              <a:xfrm>
                <a:off x="2678" y="3567"/>
                <a:ext cx="464" cy="183"/>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610" name="Rectangle 30"/>
              <p:cNvSpPr>
                <a:spLocks noChangeArrowheads="1"/>
              </p:cNvSpPr>
              <p:nvPr/>
            </p:nvSpPr>
            <p:spPr bwMode="auto">
              <a:xfrm>
                <a:off x="2675" y="3660"/>
                <a:ext cx="600" cy="314"/>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611" name="Rectangle 31"/>
              <p:cNvSpPr>
                <a:spLocks noChangeArrowheads="1"/>
              </p:cNvSpPr>
              <p:nvPr/>
            </p:nvSpPr>
            <p:spPr bwMode="auto">
              <a:xfrm>
                <a:off x="2745" y="3823"/>
                <a:ext cx="324" cy="120"/>
              </a:xfrm>
              <a:prstGeom prst="rect">
                <a:avLst/>
              </a:prstGeom>
              <a:solidFill>
                <a:srgbClr val="FFFF00"/>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wrap="none" anchor="ctr"/>
              <a:lstStyle/>
              <a:p>
                <a:endParaRPr lang="th-TH"/>
              </a:p>
            </p:txBody>
          </p:sp>
          <p:sp>
            <p:nvSpPr>
              <p:cNvPr id="145612" name="AutoShape 32"/>
              <p:cNvSpPr>
                <a:spLocks noChangeArrowheads="1"/>
              </p:cNvSpPr>
              <p:nvPr/>
            </p:nvSpPr>
            <p:spPr bwMode="auto">
              <a:xfrm>
                <a:off x="2688" y="3583"/>
                <a:ext cx="448" cy="183"/>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518" name="Rectangle 33"/>
              <p:cNvSpPr>
                <a:spLocks noChangeArrowheads="1"/>
              </p:cNvSpPr>
              <p:nvPr/>
            </p:nvSpPr>
            <p:spPr bwMode="auto">
              <a:xfrm>
                <a:off x="3095" y="264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(1500 B.C.)</a:t>
                </a:r>
              </a:p>
            </p:txBody>
          </p:sp>
          <p:sp>
            <p:nvSpPr>
              <p:cNvPr id="145614" name="Line 34"/>
              <p:cNvSpPr>
                <a:spLocks noChangeShapeType="1"/>
              </p:cNvSpPr>
              <p:nvPr/>
            </p:nvSpPr>
            <p:spPr bwMode="auto">
              <a:xfrm>
                <a:off x="2667" y="6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15" name="Line 35"/>
              <p:cNvSpPr>
                <a:spLocks noChangeShapeType="1"/>
              </p:cNvSpPr>
              <p:nvPr/>
            </p:nvSpPr>
            <p:spPr bwMode="auto">
              <a:xfrm>
                <a:off x="2667" y="7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16" name="Line 36"/>
              <p:cNvSpPr>
                <a:spLocks noChangeShapeType="1"/>
              </p:cNvSpPr>
              <p:nvPr/>
            </p:nvSpPr>
            <p:spPr bwMode="auto">
              <a:xfrm>
                <a:off x="2667" y="8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17" name="Line 37"/>
              <p:cNvSpPr>
                <a:spLocks noChangeShapeType="1"/>
              </p:cNvSpPr>
              <p:nvPr/>
            </p:nvSpPr>
            <p:spPr bwMode="auto">
              <a:xfrm>
                <a:off x="2670" y="9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18" name="Line 38"/>
              <p:cNvSpPr>
                <a:spLocks noChangeShapeType="1"/>
              </p:cNvSpPr>
              <p:nvPr/>
            </p:nvSpPr>
            <p:spPr bwMode="auto">
              <a:xfrm>
                <a:off x="2667" y="105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19" name="Line 39"/>
              <p:cNvSpPr>
                <a:spLocks noChangeShapeType="1"/>
              </p:cNvSpPr>
              <p:nvPr/>
            </p:nvSpPr>
            <p:spPr bwMode="auto">
              <a:xfrm>
                <a:off x="2667" y="114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20" name="Rectangle 40"/>
              <p:cNvSpPr>
                <a:spLocks noChangeArrowheads="1"/>
              </p:cNvSpPr>
              <p:nvPr/>
            </p:nvSpPr>
            <p:spPr bwMode="auto">
              <a:xfrm>
                <a:off x="2637" y="538"/>
                <a:ext cx="4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ความบาปครั้งแรก</a:t>
                </a:r>
                <a:endParaRPr lang="en-US" sz="900">
                  <a:solidFill>
                    <a:srgbClr val="000000"/>
                  </a:solidFill>
                  <a:latin typeface="Helvetica" charset="0"/>
                </a:endParaRPr>
              </a:p>
            </p:txBody>
          </p:sp>
          <p:sp>
            <p:nvSpPr>
              <p:cNvPr id="145621" name="Rectangle 41"/>
              <p:cNvSpPr>
                <a:spLocks noChangeArrowheads="1"/>
              </p:cNvSpPr>
              <p:nvPr/>
            </p:nvSpPr>
            <p:spPr bwMode="auto">
              <a:xfrm>
                <a:off x="2586" y="634"/>
                <a:ext cx="53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ข่วงประเสริฐครั้งแรก</a:t>
                </a:r>
                <a:endParaRPr lang="en-US" sz="900">
                  <a:solidFill>
                    <a:srgbClr val="000000"/>
                  </a:solidFill>
                  <a:latin typeface="Helvetica" charset="0"/>
                </a:endParaRPr>
              </a:p>
            </p:txBody>
          </p:sp>
          <p:sp>
            <p:nvSpPr>
              <p:cNvPr id="145622" name="Rectangle 42"/>
              <p:cNvSpPr>
                <a:spLocks noChangeArrowheads="1"/>
              </p:cNvSpPr>
              <p:nvPr/>
            </p:nvSpPr>
            <p:spPr bwMode="auto">
              <a:xfrm>
                <a:off x="2695" y="738"/>
                <a:ext cx="39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ครอบครัวแรก</a:t>
                </a:r>
                <a:endParaRPr lang="en-US" sz="900">
                  <a:solidFill>
                    <a:srgbClr val="000000"/>
                  </a:solidFill>
                  <a:latin typeface="Helvetica" charset="0"/>
                </a:endParaRPr>
              </a:p>
            </p:txBody>
          </p:sp>
          <p:sp>
            <p:nvSpPr>
              <p:cNvPr id="145623" name="Rectangle 43"/>
              <p:cNvSpPr>
                <a:spLocks noChangeArrowheads="1"/>
              </p:cNvSpPr>
              <p:nvPr/>
            </p:nvSpPr>
            <p:spPr bwMode="auto">
              <a:xfrm>
                <a:off x="2690" y="842"/>
                <a:ext cx="39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มาตกรคนแรก</a:t>
                </a:r>
                <a:endParaRPr lang="en-US" sz="900">
                  <a:solidFill>
                    <a:srgbClr val="000000"/>
                  </a:solidFill>
                  <a:latin typeface="Helvetica" charset="0"/>
                </a:endParaRPr>
              </a:p>
            </p:txBody>
          </p:sp>
          <p:sp>
            <p:nvSpPr>
              <p:cNvPr id="145624" name="Rectangle 44"/>
              <p:cNvSpPr>
                <a:spLocks noChangeArrowheads="1"/>
              </p:cNvSpPr>
              <p:nvPr/>
            </p:nvSpPr>
            <p:spPr bwMode="auto">
              <a:xfrm>
                <a:off x="2627" y="938"/>
                <a:ext cx="3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น้ำท่วม</a:t>
                </a:r>
                <a:r>
                  <a:rPr lang="en-US" sz="900">
                    <a:solidFill>
                      <a:srgbClr val="000000"/>
                    </a:solidFill>
                    <a:latin typeface="Helvetica" charset="0"/>
                  </a:rPr>
                  <a:t>/</a:t>
                </a:r>
                <a:r>
                  <a:rPr lang="th-TH" sz="900">
                    <a:solidFill>
                      <a:srgbClr val="000000"/>
                    </a:solidFill>
                    <a:latin typeface="Helvetica" charset="0"/>
                  </a:rPr>
                  <a:t>รุ้ง</a:t>
                </a:r>
                <a:endParaRPr lang="en-US" sz="900">
                  <a:solidFill>
                    <a:srgbClr val="000000"/>
                  </a:solidFill>
                  <a:latin typeface="Helvetica" charset="0"/>
                </a:endParaRPr>
              </a:p>
            </p:txBody>
          </p:sp>
          <p:sp>
            <p:nvSpPr>
              <p:cNvPr id="145625" name="Rectangle 45"/>
              <p:cNvSpPr>
                <a:spLocks noChangeArrowheads="1"/>
              </p:cNvSpPr>
              <p:nvPr/>
            </p:nvSpPr>
            <p:spPr bwMode="auto">
              <a:xfrm>
                <a:off x="2781" y="1042"/>
                <a:ext cx="262"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หอคอย</a:t>
                </a:r>
                <a:endParaRPr lang="en-US" sz="900">
                  <a:solidFill>
                    <a:srgbClr val="000000"/>
                  </a:solidFill>
                  <a:latin typeface="Helvetica" charset="0"/>
                </a:endParaRPr>
              </a:p>
            </p:txBody>
          </p:sp>
          <p:sp>
            <p:nvSpPr>
              <p:cNvPr id="145626" name="Rectangle 46"/>
              <p:cNvSpPr>
                <a:spLocks noChangeArrowheads="1"/>
              </p:cNvSpPr>
              <p:nvPr/>
            </p:nvSpPr>
            <p:spPr bwMode="auto">
              <a:xfrm>
                <a:off x="2607" y="344"/>
                <a:ext cx="36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การทรงสร้าง</a:t>
                </a:r>
                <a:endParaRPr lang="en-US" sz="900">
                  <a:solidFill>
                    <a:srgbClr val="000000"/>
                  </a:solidFill>
                  <a:latin typeface="Chicago" charset="0"/>
                </a:endParaRPr>
              </a:p>
            </p:txBody>
          </p:sp>
          <p:sp>
            <p:nvSpPr>
              <p:cNvPr id="145627" name="Rectangle 47"/>
              <p:cNvSpPr>
                <a:spLocks noChangeArrowheads="1"/>
              </p:cNvSpPr>
              <p:nvPr/>
            </p:nvSpPr>
            <p:spPr bwMode="auto">
              <a:xfrm>
                <a:off x="2602" y="458"/>
                <a:ext cx="322"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มนุษย์คู่แรก</a:t>
                </a:r>
                <a:endParaRPr lang="en-US" sz="800">
                  <a:solidFill>
                    <a:srgbClr val="000000"/>
                  </a:solidFill>
                  <a:latin typeface="Helvetica" charset="0"/>
                </a:endParaRPr>
              </a:p>
            </p:txBody>
          </p:sp>
          <p:sp>
            <p:nvSpPr>
              <p:cNvPr id="145628" name="Line 48"/>
              <p:cNvSpPr>
                <a:spLocks noChangeShapeType="1"/>
              </p:cNvSpPr>
              <p:nvPr/>
            </p:nvSpPr>
            <p:spPr bwMode="auto">
              <a:xfrm>
                <a:off x="2703" y="164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29" name="Line 49"/>
              <p:cNvSpPr>
                <a:spLocks noChangeShapeType="1"/>
              </p:cNvSpPr>
              <p:nvPr/>
            </p:nvSpPr>
            <p:spPr bwMode="auto">
              <a:xfrm>
                <a:off x="2703" y="177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30" name="Rectangle 50"/>
              <p:cNvSpPr>
                <a:spLocks noChangeArrowheads="1"/>
              </p:cNvSpPr>
              <p:nvPr/>
            </p:nvSpPr>
            <p:spPr bwMode="auto">
              <a:xfrm>
                <a:off x="2907" y="1670"/>
                <a:ext cx="208"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631" name="Rectangle 51"/>
              <p:cNvSpPr>
                <a:spLocks noChangeArrowheads="1"/>
              </p:cNvSpPr>
              <p:nvPr/>
            </p:nvSpPr>
            <p:spPr bwMode="auto">
              <a:xfrm>
                <a:off x="2749" y="1531"/>
                <a:ext cx="416"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L - S - B</a:t>
                </a:r>
              </a:p>
            </p:txBody>
          </p:sp>
          <p:sp>
            <p:nvSpPr>
              <p:cNvPr id="145632" name="Rectangle 52"/>
              <p:cNvSpPr>
                <a:spLocks noChangeArrowheads="1"/>
              </p:cNvSpPr>
              <p:nvPr/>
            </p:nvSpPr>
            <p:spPr bwMode="auto">
              <a:xfrm>
                <a:off x="2812" y="1771"/>
                <a:ext cx="28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J - E</a:t>
                </a:r>
              </a:p>
            </p:txBody>
          </p:sp>
          <p:sp>
            <p:nvSpPr>
              <p:cNvPr id="145633" name="Rectangle 53"/>
              <p:cNvSpPr>
                <a:spLocks noChangeArrowheads="1"/>
              </p:cNvSpPr>
              <p:nvPr/>
            </p:nvSpPr>
            <p:spPr bwMode="auto">
              <a:xfrm>
                <a:off x="2846" y="1891"/>
                <a:ext cx="203"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12</a:t>
                </a:r>
              </a:p>
            </p:txBody>
          </p:sp>
          <p:sp>
            <p:nvSpPr>
              <p:cNvPr id="145634" name="Rectangle 54"/>
              <p:cNvSpPr>
                <a:spLocks noChangeArrowheads="1"/>
              </p:cNvSpPr>
              <p:nvPr/>
            </p:nvSpPr>
            <p:spPr bwMode="auto">
              <a:xfrm>
                <a:off x="2742" y="1414"/>
                <a:ext cx="36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การทรงเรียก</a:t>
                </a:r>
                <a:endParaRPr lang="en-US" sz="900">
                  <a:solidFill>
                    <a:srgbClr val="000000"/>
                  </a:solidFill>
                  <a:latin typeface="Helvetica" charset="0"/>
                </a:endParaRPr>
              </a:p>
            </p:txBody>
          </p:sp>
          <p:sp>
            <p:nvSpPr>
              <p:cNvPr id="145635" name="Rectangle 55"/>
              <p:cNvSpPr>
                <a:spLocks noChangeArrowheads="1"/>
              </p:cNvSpPr>
              <p:nvPr/>
            </p:nvSpPr>
            <p:spPr bwMode="auto">
              <a:xfrm>
                <a:off x="2634" y="1274"/>
                <a:ext cx="28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อับราฮัม</a:t>
                </a:r>
                <a:endParaRPr lang="en-US" sz="900">
                  <a:solidFill>
                    <a:srgbClr val="000000"/>
                  </a:solidFill>
                  <a:latin typeface="Chicago" charset="0"/>
                </a:endParaRPr>
              </a:p>
            </p:txBody>
          </p:sp>
          <p:sp>
            <p:nvSpPr>
              <p:cNvPr id="145636" name="Rectangle 56"/>
              <p:cNvSpPr>
                <a:spLocks noChangeArrowheads="1"/>
              </p:cNvSpPr>
              <p:nvPr/>
            </p:nvSpPr>
            <p:spPr bwMode="auto">
              <a:xfrm>
                <a:off x="2834" y="1653"/>
                <a:ext cx="230"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I - I</a:t>
                </a:r>
              </a:p>
            </p:txBody>
          </p:sp>
          <p:sp>
            <p:nvSpPr>
              <p:cNvPr id="145637" name="Line 57"/>
              <p:cNvSpPr>
                <a:spLocks noChangeShapeType="1"/>
              </p:cNvSpPr>
              <p:nvPr/>
            </p:nvSpPr>
            <p:spPr bwMode="auto">
              <a:xfrm>
                <a:off x="2701" y="2411"/>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38" name="Line 58"/>
              <p:cNvSpPr>
                <a:spLocks noChangeShapeType="1"/>
              </p:cNvSpPr>
              <p:nvPr/>
            </p:nvSpPr>
            <p:spPr bwMode="auto">
              <a:xfrm>
                <a:off x="2699" y="252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39" name="Rectangle 59"/>
              <p:cNvSpPr>
                <a:spLocks noChangeArrowheads="1"/>
              </p:cNvSpPr>
              <p:nvPr/>
            </p:nvSpPr>
            <p:spPr bwMode="auto">
              <a:xfrm>
                <a:off x="2694" y="2152"/>
                <a:ext cx="24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โยเซฟ</a:t>
                </a:r>
                <a:endParaRPr lang="en-US" sz="900">
                  <a:solidFill>
                    <a:srgbClr val="000000"/>
                  </a:solidFill>
                  <a:latin typeface="Chicago" charset="0"/>
                </a:endParaRPr>
              </a:p>
            </p:txBody>
          </p:sp>
          <p:sp>
            <p:nvSpPr>
              <p:cNvPr id="145640" name="Rectangle 60"/>
              <p:cNvSpPr>
                <a:spLocks noChangeArrowheads="1"/>
              </p:cNvSpPr>
              <p:nvPr/>
            </p:nvSpPr>
            <p:spPr bwMode="auto">
              <a:xfrm>
                <a:off x="2724" y="2301"/>
                <a:ext cx="411"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   </a:t>
                </a:r>
                <a:r>
                  <a:rPr lang="th-TH" sz="900">
                    <a:solidFill>
                      <a:srgbClr val="000000"/>
                    </a:solidFill>
                    <a:latin typeface="Helvetica" charset="0"/>
                  </a:rPr>
                  <a:t>การเป็นทาส</a:t>
                </a:r>
                <a:endParaRPr lang="en-US" sz="900">
                  <a:solidFill>
                    <a:srgbClr val="000000"/>
                  </a:solidFill>
                  <a:latin typeface="Helvetica" charset="0"/>
                </a:endParaRPr>
              </a:p>
            </p:txBody>
          </p:sp>
          <p:sp>
            <p:nvSpPr>
              <p:cNvPr id="145641" name="Rectangle 61"/>
              <p:cNvSpPr>
                <a:spLocks noChangeArrowheads="1"/>
              </p:cNvSpPr>
              <p:nvPr/>
            </p:nvSpPr>
            <p:spPr bwMode="auto">
              <a:xfrm>
                <a:off x="2856" y="2420"/>
                <a:ext cx="23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430</a:t>
                </a:r>
              </a:p>
            </p:txBody>
          </p:sp>
          <p:sp>
            <p:nvSpPr>
              <p:cNvPr id="145642" name="Line 62"/>
              <p:cNvSpPr>
                <a:spLocks noChangeShapeType="1"/>
              </p:cNvSpPr>
              <p:nvPr/>
            </p:nvSpPr>
            <p:spPr bwMode="auto">
              <a:xfrm>
                <a:off x="2699" y="1522"/>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43" name="Line 63"/>
              <p:cNvSpPr>
                <a:spLocks noChangeShapeType="1"/>
              </p:cNvSpPr>
              <p:nvPr/>
            </p:nvSpPr>
            <p:spPr bwMode="auto">
              <a:xfrm>
                <a:off x="2699" y="1886"/>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44" name="Line 64"/>
              <p:cNvSpPr>
                <a:spLocks noChangeShapeType="1"/>
              </p:cNvSpPr>
              <p:nvPr/>
            </p:nvSpPr>
            <p:spPr bwMode="auto">
              <a:xfrm>
                <a:off x="2699" y="2010"/>
                <a:ext cx="528" cy="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45" name="Line 65"/>
              <p:cNvSpPr>
                <a:spLocks noChangeShapeType="1"/>
              </p:cNvSpPr>
              <p:nvPr/>
            </p:nvSpPr>
            <p:spPr bwMode="auto">
              <a:xfrm>
                <a:off x="2699" y="2932"/>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46" name="Line 66"/>
              <p:cNvSpPr>
                <a:spLocks noChangeShapeType="1"/>
              </p:cNvSpPr>
              <p:nvPr/>
            </p:nvSpPr>
            <p:spPr bwMode="auto">
              <a:xfrm>
                <a:off x="2699" y="3044"/>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47" name="Line 67"/>
              <p:cNvSpPr>
                <a:spLocks noChangeShapeType="1"/>
              </p:cNvSpPr>
              <p:nvPr/>
            </p:nvSpPr>
            <p:spPr bwMode="auto">
              <a:xfrm>
                <a:off x="2699" y="3156"/>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48" name="Line 68"/>
              <p:cNvSpPr>
                <a:spLocks noChangeShapeType="1"/>
              </p:cNvSpPr>
              <p:nvPr/>
            </p:nvSpPr>
            <p:spPr bwMode="auto">
              <a:xfrm>
                <a:off x="2699" y="3268"/>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49" name="Line 69"/>
              <p:cNvSpPr>
                <a:spLocks noChangeShapeType="1"/>
              </p:cNvSpPr>
              <p:nvPr/>
            </p:nvSpPr>
            <p:spPr bwMode="auto">
              <a:xfrm>
                <a:off x="2707" y="3380"/>
                <a:ext cx="536"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50" name="Rectangle 70"/>
              <p:cNvSpPr>
                <a:spLocks noChangeArrowheads="1"/>
              </p:cNvSpPr>
              <p:nvPr/>
            </p:nvSpPr>
            <p:spPr bwMode="auto">
              <a:xfrm>
                <a:off x="2708" y="2674"/>
                <a:ext cx="238"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โมเสส</a:t>
                </a:r>
                <a:endParaRPr lang="en-US" sz="900">
                  <a:solidFill>
                    <a:srgbClr val="000000"/>
                  </a:solidFill>
                  <a:latin typeface="Chicago" charset="0"/>
                </a:endParaRPr>
              </a:p>
            </p:txBody>
          </p:sp>
          <p:sp>
            <p:nvSpPr>
              <p:cNvPr id="145651" name="Rectangle 71"/>
              <p:cNvSpPr>
                <a:spLocks noChangeArrowheads="1"/>
              </p:cNvSpPr>
              <p:nvPr/>
            </p:nvSpPr>
            <p:spPr bwMode="auto">
              <a:xfrm>
                <a:off x="2802" y="2934"/>
                <a:ext cx="230"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ซีนาย</a:t>
                </a:r>
                <a:endParaRPr lang="en-US" sz="900">
                  <a:solidFill>
                    <a:srgbClr val="000000"/>
                  </a:solidFill>
                  <a:latin typeface="Helvetica" charset="0"/>
                </a:endParaRPr>
              </a:p>
            </p:txBody>
          </p:sp>
          <p:sp>
            <p:nvSpPr>
              <p:cNvPr id="145652" name="Rectangle 72"/>
              <p:cNvSpPr>
                <a:spLocks noChangeArrowheads="1"/>
              </p:cNvSpPr>
              <p:nvPr/>
            </p:nvSpPr>
            <p:spPr bwMode="auto">
              <a:xfrm>
                <a:off x="2751" y="3050"/>
                <a:ext cx="406"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M - C - C</a:t>
                </a:r>
              </a:p>
            </p:txBody>
          </p:sp>
          <p:sp>
            <p:nvSpPr>
              <p:cNvPr id="145653" name="Rectangle 73"/>
              <p:cNvSpPr>
                <a:spLocks noChangeArrowheads="1"/>
              </p:cNvSpPr>
              <p:nvPr/>
            </p:nvSpPr>
            <p:spPr bwMode="auto">
              <a:xfrm>
                <a:off x="2648" y="3158"/>
                <a:ext cx="389"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คาเดชบารเนีย</a:t>
                </a:r>
                <a:endParaRPr lang="en-US" sz="900">
                  <a:solidFill>
                    <a:srgbClr val="000000"/>
                  </a:solidFill>
                  <a:latin typeface="Helvetica" charset="0"/>
                </a:endParaRPr>
              </a:p>
            </p:txBody>
          </p:sp>
          <p:sp>
            <p:nvSpPr>
              <p:cNvPr id="145654" name="Rectangle 74"/>
              <p:cNvSpPr>
                <a:spLocks noChangeArrowheads="1"/>
              </p:cNvSpPr>
              <p:nvPr/>
            </p:nvSpPr>
            <p:spPr bwMode="auto">
              <a:xfrm>
                <a:off x="2872" y="3274"/>
                <a:ext cx="194"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40</a:t>
                </a:r>
              </a:p>
            </p:txBody>
          </p:sp>
          <p:sp>
            <p:nvSpPr>
              <p:cNvPr id="145655" name="Rectangle 75"/>
              <p:cNvSpPr>
                <a:spLocks noChangeArrowheads="1"/>
              </p:cNvSpPr>
              <p:nvPr/>
            </p:nvSpPr>
            <p:spPr bwMode="auto">
              <a:xfrm>
                <a:off x="2724" y="3382"/>
                <a:ext cx="40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คำเทศนาทั้งห้า</a:t>
                </a:r>
                <a:endParaRPr lang="en-US" sz="900">
                  <a:solidFill>
                    <a:srgbClr val="000000"/>
                  </a:solidFill>
                  <a:latin typeface="Helvetica" charset="0"/>
                </a:endParaRPr>
              </a:p>
            </p:txBody>
          </p:sp>
          <p:sp>
            <p:nvSpPr>
              <p:cNvPr id="145656" name="Line 76"/>
              <p:cNvSpPr>
                <a:spLocks noChangeShapeType="1"/>
              </p:cNvSpPr>
              <p:nvPr/>
            </p:nvSpPr>
            <p:spPr bwMode="auto">
              <a:xfrm>
                <a:off x="2695" y="34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57" name="Rectangle 77"/>
              <p:cNvSpPr>
                <a:spLocks noChangeArrowheads="1"/>
              </p:cNvSpPr>
              <p:nvPr/>
            </p:nvSpPr>
            <p:spPr bwMode="auto">
              <a:xfrm>
                <a:off x="2779" y="2826"/>
                <a:ext cx="24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อพยพ</a:t>
                </a:r>
                <a:endParaRPr lang="en-US" sz="900">
                  <a:solidFill>
                    <a:srgbClr val="000000"/>
                  </a:solidFill>
                  <a:latin typeface="Helvetica" charset="0"/>
                </a:endParaRPr>
              </a:p>
            </p:txBody>
          </p:sp>
          <p:sp>
            <p:nvSpPr>
              <p:cNvPr id="145658" name="Line 78"/>
              <p:cNvSpPr>
                <a:spLocks noChangeShapeType="1"/>
              </p:cNvSpPr>
              <p:nvPr/>
            </p:nvSpPr>
            <p:spPr bwMode="auto">
              <a:xfrm>
                <a:off x="2667" y="56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59" name="Line 79"/>
              <p:cNvSpPr>
                <a:spLocks noChangeShapeType="1"/>
              </p:cNvSpPr>
              <p:nvPr/>
            </p:nvSpPr>
            <p:spPr bwMode="auto">
              <a:xfrm>
                <a:off x="2695" y="38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60" name="Line 80"/>
              <p:cNvSpPr>
                <a:spLocks noChangeShapeType="1"/>
              </p:cNvSpPr>
              <p:nvPr/>
            </p:nvSpPr>
            <p:spPr bwMode="auto">
              <a:xfrm>
                <a:off x="2695" y="392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661" name="Rectangle 81"/>
              <p:cNvSpPr>
                <a:spLocks noChangeArrowheads="1"/>
              </p:cNvSpPr>
              <p:nvPr/>
            </p:nvSpPr>
            <p:spPr bwMode="auto">
              <a:xfrm>
                <a:off x="2697" y="3550"/>
                <a:ext cx="23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โยชูวา</a:t>
                </a:r>
                <a:endParaRPr lang="en-US" sz="900">
                  <a:solidFill>
                    <a:srgbClr val="000000"/>
                  </a:solidFill>
                  <a:latin typeface="Chicago" charset="0"/>
                </a:endParaRPr>
              </a:p>
            </p:txBody>
          </p:sp>
          <p:sp>
            <p:nvSpPr>
              <p:cNvPr id="145662" name="Rectangle 82"/>
              <p:cNvSpPr>
                <a:spLocks noChangeArrowheads="1"/>
              </p:cNvSpPr>
              <p:nvPr/>
            </p:nvSpPr>
            <p:spPr bwMode="auto">
              <a:xfrm>
                <a:off x="2626" y="3686"/>
                <a:ext cx="49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เมืองเยรีโค</a:t>
                </a:r>
                <a:r>
                  <a:rPr lang="en-US" sz="900">
                    <a:solidFill>
                      <a:srgbClr val="000000"/>
                    </a:solidFill>
                    <a:latin typeface="Helvetica" charset="0"/>
                  </a:rPr>
                  <a:t>/</a:t>
                </a:r>
                <a:r>
                  <a:rPr lang="th-TH" sz="900">
                    <a:solidFill>
                      <a:srgbClr val="000000"/>
                    </a:solidFill>
                    <a:latin typeface="Helvetica" charset="0"/>
                  </a:rPr>
                  <a:t>เมืองอัย</a:t>
                </a:r>
                <a:endParaRPr lang="en-US" sz="900">
                  <a:solidFill>
                    <a:srgbClr val="000000"/>
                  </a:solidFill>
                  <a:latin typeface="Helvetica" charset="0"/>
                </a:endParaRPr>
              </a:p>
            </p:txBody>
          </p:sp>
          <p:sp>
            <p:nvSpPr>
              <p:cNvPr id="145663" name="Rectangle 83"/>
              <p:cNvSpPr>
                <a:spLocks noChangeArrowheads="1"/>
              </p:cNvSpPr>
              <p:nvPr/>
            </p:nvSpPr>
            <p:spPr bwMode="auto">
              <a:xfrm>
                <a:off x="2630" y="3806"/>
                <a:ext cx="50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Helvetica" charset="0"/>
                  </a:rPr>
                  <a:t>การแบ่งแยกดินแดน</a:t>
                </a:r>
                <a:endParaRPr lang="en-US" sz="900">
                  <a:solidFill>
                    <a:srgbClr val="000000"/>
                  </a:solidFill>
                  <a:latin typeface="Helvetica" charset="0"/>
                </a:endParaRPr>
              </a:p>
            </p:txBody>
          </p:sp>
        </p:grpSp>
        <p:grpSp>
          <p:nvGrpSpPr>
            <p:cNvPr id="145529" name="Group 84"/>
            <p:cNvGrpSpPr>
              <a:grpSpLocks/>
            </p:cNvGrpSpPr>
            <p:nvPr/>
          </p:nvGrpSpPr>
          <p:grpSpPr bwMode="auto">
            <a:xfrm>
              <a:off x="4072" y="352"/>
              <a:ext cx="1001" cy="2370"/>
              <a:chOff x="4072" y="352"/>
              <a:chExt cx="1001" cy="2370"/>
            </a:xfrm>
          </p:grpSpPr>
          <p:sp>
            <p:nvSpPr>
              <p:cNvPr id="145530" name="Freeform 85"/>
              <p:cNvSpPr>
                <a:spLocks/>
              </p:cNvSpPr>
              <p:nvPr/>
            </p:nvSpPr>
            <p:spPr bwMode="auto">
              <a:xfrm>
                <a:off x="4615" y="21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531" name="Freeform 86"/>
              <p:cNvSpPr>
                <a:spLocks/>
              </p:cNvSpPr>
              <p:nvPr/>
            </p:nvSpPr>
            <p:spPr bwMode="auto">
              <a:xfrm>
                <a:off x="4631" y="880"/>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532" name="Freeform 87"/>
              <p:cNvSpPr>
                <a:spLocks/>
              </p:cNvSpPr>
              <p:nvPr/>
            </p:nvSpPr>
            <p:spPr bwMode="auto">
              <a:xfrm>
                <a:off x="4615" y="21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533" name="AutoShape 88"/>
              <p:cNvSpPr>
                <a:spLocks noChangeArrowheads="1"/>
              </p:cNvSpPr>
              <p:nvPr/>
            </p:nvSpPr>
            <p:spPr bwMode="auto">
              <a:xfrm>
                <a:off x="4156" y="2038"/>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34" name="Freeform 89"/>
              <p:cNvSpPr>
                <a:spLocks/>
              </p:cNvSpPr>
              <p:nvPr/>
            </p:nvSpPr>
            <p:spPr bwMode="auto">
              <a:xfrm>
                <a:off x="4623" y="452"/>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535" name="Freeform 90"/>
              <p:cNvSpPr>
                <a:spLocks/>
              </p:cNvSpPr>
              <p:nvPr/>
            </p:nvSpPr>
            <p:spPr bwMode="auto">
              <a:xfrm>
                <a:off x="4615" y="452"/>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536" name="Rectangle 91"/>
              <p:cNvSpPr>
                <a:spLocks noChangeArrowheads="1"/>
              </p:cNvSpPr>
              <p:nvPr/>
            </p:nvSpPr>
            <p:spPr bwMode="auto">
              <a:xfrm>
                <a:off x="4328" y="618"/>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350</a:t>
                </a:r>
              </a:p>
            </p:txBody>
          </p:sp>
          <p:sp>
            <p:nvSpPr>
              <p:cNvPr id="145537" name="Freeform 92"/>
              <p:cNvSpPr>
                <a:spLocks/>
              </p:cNvSpPr>
              <p:nvPr/>
            </p:nvSpPr>
            <p:spPr bwMode="auto">
              <a:xfrm>
                <a:off x="4623" y="4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538" name="AutoShape 93"/>
              <p:cNvSpPr>
                <a:spLocks noChangeArrowheads="1"/>
              </p:cNvSpPr>
              <p:nvPr/>
            </p:nvSpPr>
            <p:spPr bwMode="auto">
              <a:xfrm>
                <a:off x="4156" y="364"/>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39" name="Rectangle 94"/>
              <p:cNvSpPr>
                <a:spLocks noChangeArrowheads="1"/>
              </p:cNvSpPr>
              <p:nvPr/>
            </p:nvSpPr>
            <p:spPr bwMode="auto">
              <a:xfrm>
                <a:off x="4155" y="463"/>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40" name="AutoShape 95"/>
              <p:cNvSpPr>
                <a:spLocks noChangeArrowheads="1"/>
              </p:cNvSpPr>
              <p:nvPr/>
            </p:nvSpPr>
            <p:spPr bwMode="auto">
              <a:xfrm>
                <a:off x="4165" y="402"/>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45541" name="AutoShape 96"/>
              <p:cNvSpPr>
                <a:spLocks noChangeArrowheads="1"/>
              </p:cNvSpPr>
              <p:nvPr/>
            </p:nvSpPr>
            <p:spPr bwMode="auto">
              <a:xfrm>
                <a:off x="4150" y="806"/>
                <a:ext cx="469" cy="178"/>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542" name="Rectangle 97"/>
              <p:cNvSpPr>
                <a:spLocks noChangeArrowheads="1"/>
              </p:cNvSpPr>
              <p:nvPr/>
            </p:nvSpPr>
            <p:spPr bwMode="auto">
              <a:xfrm>
                <a:off x="4149" y="909"/>
                <a:ext cx="612" cy="105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43" name="AutoShape 98"/>
              <p:cNvSpPr>
                <a:spLocks noChangeArrowheads="1"/>
              </p:cNvSpPr>
              <p:nvPr/>
            </p:nvSpPr>
            <p:spPr bwMode="auto">
              <a:xfrm>
                <a:off x="4162" y="826"/>
                <a:ext cx="445" cy="67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45544" name="Rectangle 99"/>
              <p:cNvSpPr>
                <a:spLocks noChangeArrowheads="1"/>
              </p:cNvSpPr>
              <p:nvPr/>
            </p:nvSpPr>
            <p:spPr bwMode="auto">
              <a:xfrm>
                <a:off x="4155" y="2151"/>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545" name="AutoShape 100"/>
              <p:cNvSpPr>
                <a:spLocks noChangeArrowheads="1"/>
              </p:cNvSpPr>
              <p:nvPr/>
            </p:nvSpPr>
            <p:spPr bwMode="auto">
              <a:xfrm>
                <a:off x="4168" y="2058"/>
                <a:ext cx="440" cy="445"/>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451" name="Rectangle 101"/>
              <p:cNvSpPr>
                <a:spLocks noChangeArrowheads="1"/>
              </p:cNvSpPr>
              <p:nvPr/>
            </p:nvSpPr>
            <p:spPr bwMode="auto">
              <a:xfrm>
                <a:off x="4575" y="768"/>
                <a:ext cx="498" cy="152"/>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a:solidFill>
                      <a:srgbClr val="FFFF00"/>
                    </a:solidFill>
                    <a:latin typeface="Times" pitchFamily="-107" charset="0"/>
                    <a:ea typeface="+mn-ea"/>
                    <a:cs typeface="+mn-cs"/>
                  </a:rPr>
                  <a:t>(1000 B.C.)</a:t>
                </a:r>
              </a:p>
            </p:txBody>
          </p:sp>
          <p:sp>
            <p:nvSpPr>
              <p:cNvPr id="145547" name="Line 102"/>
              <p:cNvSpPr>
                <a:spLocks noChangeShapeType="1"/>
              </p:cNvSpPr>
              <p:nvPr/>
            </p:nvSpPr>
            <p:spPr bwMode="auto">
              <a:xfrm>
                <a:off x="4179" y="592"/>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48" name="Line 103"/>
              <p:cNvSpPr>
                <a:spLocks noChangeShapeType="1"/>
              </p:cNvSpPr>
              <p:nvPr/>
            </p:nvSpPr>
            <p:spPr bwMode="auto">
              <a:xfrm>
                <a:off x="4175" y="7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49" name="Rectangle 104"/>
              <p:cNvSpPr>
                <a:spLocks noChangeArrowheads="1"/>
              </p:cNvSpPr>
              <p:nvPr/>
            </p:nvSpPr>
            <p:spPr bwMode="auto">
              <a:xfrm>
                <a:off x="4312" y="586"/>
                <a:ext cx="24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350</a:t>
                </a:r>
              </a:p>
            </p:txBody>
          </p:sp>
          <p:sp>
            <p:nvSpPr>
              <p:cNvPr id="145550" name="Rectangle 105"/>
              <p:cNvSpPr>
                <a:spLocks noChangeArrowheads="1"/>
              </p:cNvSpPr>
              <p:nvPr/>
            </p:nvSpPr>
            <p:spPr bwMode="auto">
              <a:xfrm>
                <a:off x="4248" y="480"/>
                <a:ext cx="310"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a:solidFill>
                      <a:srgbClr val="000000"/>
                    </a:solidFill>
                    <a:latin typeface="Helvetica" charset="0"/>
                  </a:rPr>
                  <a:t>ผู้วินิจฉัย</a:t>
                </a:r>
                <a:endParaRPr lang="en-US" sz="1000">
                  <a:solidFill>
                    <a:srgbClr val="000000"/>
                  </a:solidFill>
                  <a:latin typeface="Helvetica" charset="0"/>
                </a:endParaRPr>
              </a:p>
            </p:txBody>
          </p:sp>
          <p:sp>
            <p:nvSpPr>
              <p:cNvPr id="145551" name="Rectangle 106"/>
              <p:cNvSpPr>
                <a:spLocks noChangeArrowheads="1"/>
              </p:cNvSpPr>
              <p:nvPr/>
            </p:nvSpPr>
            <p:spPr bwMode="auto">
              <a:xfrm>
                <a:off x="4141" y="352"/>
                <a:ext cx="33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a:solidFill>
                      <a:srgbClr val="000000"/>
                    </a:solidFill>
                    <a:latin typeface="Chicago" charset="0"/>
                  </a:rPr>
                  <a:t>อนาธิปไตย</a:t>
                </a:r>
                <a:endParaRPr lang="en-US" sz="900">
                  <a:solidFill>
                    <a:srgbClr val="000000"/>
                  </a:solidFill>
                  <a:latin typeface="Chicago" charset="0"/>
                </a:endParaRPr>
              </a:p>
            </p:txBody>
          </p:sp>
          <p:sp>
            <p:nvSpPr>
              <p:cNvPr id="145552" name="Line 107"/>
              <p:cNvSpPr>
                <a:spLocks noChangeShapeType="1"/>
              </p:cNvSpPr>
              <p:nvPr/>
            </p:nvSpPr>
            <p:spPr bwMode="auto">
              <a:xfrm>
                <a:off x="4175" y="112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53" name="Line 108"/>
              <p:cNvSpPr>
                <a:spLocks noChangeShapeType="1"/>
              </p:cNvSpPr>
              <p:nvPr/>
            </p:nvSpPr>
            <p:spPr bwMode="auto">
              <a:xfrm>
                <a:off x="4167" y="1564"/>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54" name="Line 109"/>
              <p:cNvSpPr>
                <a:spLocks noChangeShapeType="1"/>
              </p:cNvSpPr>
              <p:nvPr/>
            </p:nvSpPr>
            <p:spPr bwMode="auto">
              <a:xfrm>
                <a:off x="4167" y="167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60" name="Rectangle 110"/>
              <p:cNvSpPr>
                <a:spLocks noChangeArrowheads="1"/>
              </p:cNvSpPr>
              <p:nvPr/>
            </p:nvSpPr>
            <p:spPr bwMode="auto">
              <a:xfrm>
                <a:off x="4191" y="1008"/>
                <a:ext cx="511" cy="144"/>
              </a:xfrm>
              <a:prstGeom prst="rect">
                <a:avLst/>
              </a:prstGeom>
              <a:noFill/>
              <a:ln w="12700">
                <a:noFill/>
                <a:miter lim="800000"/>
                <a:headEnd/>
                <a:tailEnd/>
              </a:ln>
              <a:effectLst/>
            </p:spPr>
            <p:txBody>
              <a:bodyPr wrap="none" lIns="90487" tIns="44450" rIns="90487" bIns="44450">
                <a:spAutoFit/>
              </a:bodyPr>
              <a:lstStyle/>
              <a:p>
                <a:pPr>
                  <a:defRPr/>
                </a:pPr>
                <a:r>
                  <a:rPr lang="en-US" sz="900">
                    <a:solidFill>
                      <a:srgbClr val="000000"/>
                    </a:solidFill>
                    <a:effectLst>
                      <a:outerShdw blurRad="38100" dist="38100" dir="2700000" algn="tl">
                        <a:srgbClr val="FFFFFF"/>
                      </a:outerShdw>
                    </a:effectLst>
                    <a:latin typeface="Helvetica" charset="0"/>
                  </a:rPr>
                  <a:t> ••• </a:t>
                </a:r>
                <a:r>
                  <a:rPr lang="th-TH" sz="900">
                    <a:solidFill>
                      <a:srgbClr val="000000"/>
                    </a:solidFill>
                    <a:effectLst>
                      <a:outerShdw blurRad="38100" dist="38100" dir="2700000" algn="tl">
                        <a:srgbClr val="FFFFFF"/>
                      </a:outerShdw>
                    </a:effectLst>
                    <a:latin typeface="Helvetica" charset="0"/>
                  </a:rPr>
                  <a:t>แบ่งแยก</a:t>
                </a:r>
                <a:r>
                  <a:rPr lang="en-US" sz="900">
                    <a:solidFill>
                      <a:srgbClr val="000000"/>
                    </a:solidFill>
                    <a:effectLst>
                      <a:outerShdw blurRad="38100" dist="38100" dir="2700000" algn="tl">
                        <a:srgbClr val="FFFFFF"/>
                      </a:outerShdw>
                    </a:effectLst>
                    <a:latin typeface="Helvetica" charset="0"/>
                  </a:rPr>
                  <a:t> ••• </a:t>
                </a:r>
              </a:p>
            </p:txBody>
          </p:sp>
          <p:sp>
            <p:nvSpPr>
              <p:cNvPr id="145556" name="Rectangle 111"/>
              <p:cNvSpPr>
                <a:spLocks noChangeArrowheads="1"/>
              </p:cNvSpPr>
              <p:nvPr/>
            </p:nvSpPr>
            <p:spPr bwMode="auto">
              <a:xfrm>
                <a:off x="4151" y="1246"/>
                <a:ext cx="383"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800">
                    <a:solidFill>
                      <a:srgbClr val="000000"/>
                    </a:solidFill>
                    <a:latin typeface="Helvetica" charset="0"/>
                  </a:rPr>
                  <a:t>อิสราเอล</a:t>
                </a:r>
                <a:endParaRPr lang="en-US" sz="800">
                  <a:solidFill>
                    <a:srgbClr val="000000"/>
                  </a:solidFill>
                  <a:latin typeface="Helvetica" charset="0"/>
                </a:endParaRPr>
              </a:p>
            </p:txBody>
          </p:sp>
          <p:sp>
            <p:nvSpPr>
              <p:cNvPr id="145557" name="Rectangle 112"/>
              <p:cNvSpPr>
                <a:spLocks noChangeArrowheads="1"/>
              </p:cNvSpPr>
              <p:nvPr/>
            </p:nvSpPr>
            <p:spPr bwMode="auto">
              <a:xfrm>
                <a:off x="4208" y="1350"/>
                <a:ext cx="470" cy="133"/>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10              2</a:t>
                </a:r>
              </a:p>
            </p:txBody>
          </p:sp>
          <p:sp>
            <p:nvSpPr>
              <p:cNvPr id="145558" name="Rectangle 113"/>
              <p:cNvSpPr>
                <a:spLocks noChangeArrowheads="1"/>
              </p:cNvSpPr>
              <p:nvPr/>
            </p:nvSpPr>
            <p:spPr bwMode="auto">
              <a:xfrm>
                <a:off x="4156" y="1574"/>
                <a:ext cx="5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20-J         20-R</a:t>
                </a:r>
              </a:p>
            </p:txBody>
          </p:sp>
          <p:sp>
            <p:nvSpPr>
              <p:cNvPr id="145559" name="Rectangle 114"/>
              <p:cNvSpPr>
                <a:spLocks noChangeArrowheads="1"/>
              </p:cNvSpPr>
              <p:nvPr/>
            </p:nvSpPr>
            <p:spPr bwMode="auto">
              <a:xfrm>
                <a:off x="4167" y="1694"/>
                <a:ext cx="54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a:solidFill>
                      <a:srgbClr val="000000"/>
                    </a:solidFill>
                    <a:latin typeface="Helvetica" charset="0"/>
                  </a:rPr>
                  <a:t> 200           350</a:t>
                </a:r>
              </a:p>
            </p:txBody>
          </p:sp>
          <p:sp>
            <p:nvSpPr>
              <p:cNvPr id="145560" name="Rectangle 115"/>
              <p:cNvSpPr>
                <a:spLocks noChangeArrowheads="1"/>
              </p:cNvSpPr>
              <p:nvPr/>
            </p:nvSpPr>
            <p:spPr bwMode="auto">
              <a:xfrm>
                <a:off x="4119" y="1798"/>
                <a:ext cx="583"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อัสซีเรีย</a:t>
                </a:r>
                <a:r>
                  <a:rPr lang="en-US" sz="800">
                    <a:solidFill>
                      <a:srgbClr val="000000"/>
                    </a:solidFill>
                    <a:latin typeface="Helvetica" charset="0"/>
                  </a:rPr>
                  <a:t>          </a:t>
                </a:r>
                <a:r>
                  <a:rPr lang="th-TH" sz="800">
                    <a:solidFill>
                      <a:srgbClr val="000000"/>
                    </a:solidFill>
                    <a:latin typeface="Helvetica" charset="0"/>
                  </a:rPr>
                  <a:t>บาบิโลน</a:t>
                </a:r>
                <a:endParaRPr lang="en-US" sz="800">
                  <a:solidFill>
                    <a:srgbClr val="000000"/>
                  </a:solidFill>
                  <a:latin typeface="Helvetica" charset="0"/>
                </a:endParaRPr>
              </a:p>
            </p:txBody>
          </p:sp>
          <p:sp>
            <p:nvSpPr>
              <p:cNvPr id="145561" name="Line 116"/>
              <p:cNvSpPr>
                <a:spLocks noChangeShapeType="1"/>
              </p:cNvSpPr>
              <p:nvPr/>
            </p:nvSpPr>
            <p:spPr bwMode="auto">
              <a:xfrm>
                <a:off x="4175" y="178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62" name="Rectangle 117"/>
              <p:cNvSpPr>
                <a:spLocks noChangeArrowheads="1"/>
              </p:cNvSpPr>
              <p:nvPr/>
            </p:nvSpPr>
            <p:spPr bwMode="auto">
              <a:xfrm>
                <a:off x="4169" y="1134"/>
                <a:ext cx="490"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800">
                    <a:solidFill>
                      <a:srgbClr val="000000"/>
                    </a:solidFill>
                    <a:latin typeface="Helvetica" charset="0"/>
                  </a:rPr>
                  <a:t>เหนือ</a:t>
                </a:r>
                <a:r>
                  <a:rPr lang="en-US" sz="800">
                    <a:solidFill>
                      <a:srgbClr val="000000"/>
                    </a:solidFill>
                    <a:latin typeface="Helvetica" charset="0"/>
                  </a:rPr>
                  <a:t>             </a:t>
                </a:r>
                <a:r>
                  <a:rPr lang="th-TH" sz="800">
                    <a:solidFill>
                      <a:srgbClr val="000000"/>
                    </a:solidFill>
                    <a:latin typeface="Helvetica" charset="0"/>
                  </a:rPr>
                  <a:t>ใต้</a:t>
                </a:r>
                <a:endParaRPr lang="en-US" sz="800">
                  <a:solidFill>
                    <a:srgbClr val="000000"/>
                  </a:solidFill>
                  <a:latin typeface="Helvetica" charset="0"/>
                </a:endParaRPr>
              </a:p>
            </p:txBody>
          </p:sp>
          <p:sp>
            <p:nvSpPr>
              <p:cNvPr id="145563" name="Line 118"/>
              <p:cNvSpPr>
                <a:spLocks noChangeShapeType="1"/>
              </p:cNvSpPr>
              <p:nvPr/>
            </p:nvSpPr>
            <p:spPr bwMode="auto">
              <a:xfrm>
                <a:off x="4171" y="1900"/>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64" name="Line 119"/>
              <p:cNvSpPr>
                <a:spLocks noChangeShapeType="1"/>
              </p:cNvSpPr>
              <p:nvPr/>
            </p:nvSpPr>
            <p:spPr bwMode="auto">
              <a:xfrm>
                <a:off x="4447" y="1176"/>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470" name="Rectangle 120"/>
              <p:cNvSpPr>
                <a:spLocks noChangeArrowheads="1"/>
              </p:cNvSpPr>
              <p:nvPr/>
            </p:nvSpPr>
            <p:spPr bwMode="auto">
              <a:xfrm>
                <a:off x="4150" y="1454"/>
                <a:ext cx="565" cy="134"/>
              </a:xfrm>
              <a:prstGeom prst="rect">
                <a:avLst/>
              </a:prstGeom>
              <a:noFill/>
              <a:ln w="12700">
                <a:noFill/>
                <a:miter lim="800000"/>
                <a:headEnd/>
                <a:tailEnd/>
              </a:ln>
              <a:effectLst/>
            </p:spPr>
            <p:txBody>
              <a:bodyPr lIns="90487" tIns="44450" rIns="90487" bIns="44450">
                <a:spAutoFit/>
              </a:bodyPr>
              <a:lstStyle/>
              <a:p>
                <a:pPr>
                  <a:defRPr/>
                </a:pPr>
                <a:r>
                  <a:rPr lang="th-TH" sz="800">
                    <a:solidFill>
                      <a:srgbClr val="000000"/>
                    </a:solidFill>
                    <a:effectLst>
                      <a:outerShdw blurRad="38100" dist="38100" dir="2700000" algn="tl">
                        <a:srgbClr val="FFFFFF"/>
                      </a:outerShdw>
                    </a:effectLst>
                    <a:latin typeface="Helvetica" charset="0"/>
                  </a:rPr>
                  <a:t>     ผู้เผยพระวจนะ</a:t>
                </a:r>
                <a:endParaRPr lang="en-US" sz="800">
                  <a:solidFill>
                    <a:srgbClr val="000000"/>
                  </a:solidFill>
                  <a:effectLst>
                    <a:outerShdw blurRad="38100" dist="38100" dir="2700000" algn="tl">
                      <a:srgbClr val="FFFFFF"/>
                    </a:outerShdw>
                  </a:effectLst>
                  <a:latin typeface="Helvetica" charset="0"/>
                </a:endParaRPr>
              </a:p>
            </p:txBody>
          </p:sp>
          <p:sp>
            <p:nvSpPr>
              <p:cNvPr id="145566" name="Line 121"/>
              <p:cNvSpPr>
                <a:spLocks noChangeShapeType="1"/>
              </p:cNvSpPr>
              <p:nvPr/>
            </p:nvSpPr>
            <p:spPr bwMode="auto">
              <a:xfrm>
                <a:off x="4243" y="1024"/>
                <a:ext cx="464" cy="0"/>
              </a:xfrm>
              <a:prstGeom prst="line">
                <a:avLst/>
              </a:prstGeom>
              <a:noFill/>
              <a:ln w="254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67" name="Rectangle 122"/>
              <p:cNvSpPr>
                <a:spLocks noChangeArrowheads="1"/>
              </p:cNvSpPr>
              <p:nvPr/>
            </p:nvSpPr>
            <p:spPr bwMode="auto">
              <a:xfrm>
                <a:off x="4251" y="908"/>
                <a:ext cx="390" cy="1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900">
                    <a:solidFill>
                      <a:srgbClr val="000000"/>
                    </a:solidFill>
                    <a:latin typeface="Helvetica" charset="0"/>
                  </a:rPr>
                  <a:t>S - D - S</a:t>
                </a:r>
              </a:p>
            </p:txBody>
          </p:sp>
          <p:sp>
            <p:nvSpPr>
              <p:cNvPr id="145568" name="Line 123"/>
              <p:cNvSpPr>
                <a:spLocks noChangeShapeType="1"/>
              </p:cNvSpPr>
              <p:nvPr/>
            </p:nvSpPr>
            <p:spPr bwMode="auto">
              <a:xfrm>
                <a:off x="4171" y="1348"/>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69" name="Line 124"/>
              <p:cNvSpPr>
                <a:spLocks noChangeShapeType="1"/>
              </p:cNvSpPr>
              <p:nvPr/>
            </p:nvSpPr>
            <p:spPr bwMode="auto">
              <a:xfrm flipV="1">
                <a:off x="4175" y="1452"/>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70" name="Line 125"/>
              <p:cNvSpPr>
                <a:spLocks noChangeShapeType="1"/>
              </p:cNvSpPr>
              <p:nvPr/>
            </p:nvSpPr>
            <p:spPr bwMode="auto">
              <a:xfrm flipV="1">
                <a:off x="4175" y="1236"/>
                <a:ext cx="55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71" name="Rectangle 126"/>
              <p:cNvSpPr>
                <a:spLocks noChangeArrowheads="1"/>
              </p:cNvSpPr>
              <p:nvPr/>
            </p:nvSpPr>
            <p:spPr bwMode="auto">
              <a:xfrm>
                <a:off x="4119" y="796"/>
                <a:ext cx="553"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สมบูรณาญาสิทธิราชย์</a:t>
                </a:r>
                <a:endParaRPr lang="en-US" sz="900">
                  <a:solidFill>
                    <a:srgbClr val="000000"/>
                  </a:solidFill>
                  <a:latin typeface="Chicago" charset="0"/>
                </a:endParaRPr>
              </a:p>
            </p:txBody>
          </p:sp>
          <p:sp>
            <p:nvSpPr>
              <p:cNvPr id="145572" name="Rectangle 127"/>
              <p:cNvSpPr>
                <a:spLocks noChangeArrowheads="1"/>
              </p:cNvSpPr>
              <p:nvPr/>
            </p:nvSpPr>
            <p:spPr bwMode="auto">
              <a:xfrm>
                <a:off x="4415" y="1246"/>
                <a:ext cx="359"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800">
                    <a:solidFill>
                      <a:srgbClr val="000000"/>
                    </a:solidFill>
                    <a:latin typeface="Helvetica" charset="0"/>
                  </a:rPr>
                  <a:t>  </a:t>
                </a:r>
                <a:r>
                  <a:rPr lang="th-TH" sz="800">
                    <a:solidFill>
                      <a:srgbClr val="000000"/>
                    </a:solidFill>
                    <a:latin typeface="Helvetica" charset="0"/>
                  </a:rPr>
                  <a:t>ยูดาห์</a:t>
                </a:r>
                <a:endParaRPr lang="en-US" sz="800">
                  <a:solidFill>
                    <a:srgbClr val="000000"/>
                  </a:solidFill>
                  <a:latin typeface="Helvetica" charset="0"/>
                </a:endParaRPr>
              </a:p>
            </p:txBody>
          </p:sp>
          <p:sp>
            <p:nvSpPr>
              <p:cNvPr id="145573" name="Line 128"/>
              <p:cNvSpPr>
                <a:spLocks noChangeShapeType="1"/>
              </p:cNvSpPr>
              <p:nvPr/>
            </p:nvSpPr>
            <p:spPr bwMode="auto">
              <a:xfrm>
                <a:off x="4439" y="1132"/>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74" name="Line 129"/>
              <p:cNvSpPr>
                <a:spLocks noChangeShapeType="1"/>
              </p:cNvSpPr>
              <p:nvPr/>
            </p:nvSpPr>
            <p:spPr bwMode="auto">
              <a:xfrm>
                <a:off x="4187" y="23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75" name="Line 130"/>
              <p:cNvSpPr>
                <a:spLocks noChangeShapeType="1"/>
              </p:cNvSpPr>
              <p:nvPr/>
            </p:nvSpPr>
            <p:spPr bwMode="auto">
              <a:xfrm>
                <a:off x="4187" y="242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76" name="Rectangle 131"/>
              <p:cNvSpPr>
                <a:spLocks noChangeArrowheads="1"/>
              </p:cNvSpPr>
              <p:nvPr/>
            </p:nvSpPr>
            <p:spPr bwMode="auto">
              <a:xfrm>
                <a:off x="4241" y="2302"/>
                <a:ext cx="435"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3 </a:t>
                </a:r>
                <a:r>
                  <a:rPr lang="th-TH" sz="1000">
                    <a:solidFill>
                      <a:srgbClr val="000000"/>
                    </a:solidFill>
                    <a:latin typeface="Helvetica" charset="0"/>
                  </a:rPr>
                  <a:t>การเดินทาง</a:t>
                </a:r>
                <a:endParaRPr lang="en-US" sz="1000">
                  <a:solidFill>
                    <a:srgbClr val="000000"/>
                  </a:solidFill>
                  <a:latin typeface="Helvetica" charset="0"/>
                </a:endParaRPr>
              </a:p>
            </p:txBody>
          </p:sp>
          <p:sp>
            <p:nvSpPr>
              <p:cNvPr id="145577" name="Rectangle 132"/>
              <p:cNvSpPr>
                <a:spLocks noChangeArrowheads="1"/>
              </p:cNvSpPr>
              <p:nvPr/>
            </p:nvSpPr>
            <p:spPr bwMode="auto">
              <a:xfrm>
                <a:off x="4072" y="2424"/>
                <a:ext cx="764"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800">
                    <a:solidFill>
                      <a:srgbClr val="000000"/>
                    </a:solidFill>
                    <a:latin typeface="Helvetica" charset="0"/>
                  </a:rPr>
                  <a:t>100 </a:t>
                </a:r>
                <a:r>
                  <a:rPr lang="th-TH" sz="800">
                    <a:solidFill>
                      <a:srgbClr val="000000"/>
                    </a:solidFill>
                    <a:latin typeface="Helvetica" charset="0"/>
                  </a:rPr>
                  <a:t>ปี</a:t>
                </a:r>
                <a:r>
                  <a:rPr lang="en-US" sz="800">
                    <a:solidFill>
                      <a:srgbClr val="000000"/>
                    </a:solidFill>
                    <a:latin typeface="Helvetica" charset="0"/>
                  </a:rPr>
                  <a:t> / 50,000</a:t>
                </a:r>
              </a:p>
            </p:txBody>
          </p:sp>
          <p:sp>
            <p:nvSpPr>
              <p:cNvPr id="145578" name="Rectangle 133"/>
              <p:cNvSpPr>
                <a:spLocks noChangeArrowheads="1"/>
              </p:cNvSpPr>
              <p:nvPr/>
            </p:nvSpPr>
            <p:spPr bwMode="auto">
              <a:xfrm>
                <a:off x="4228" y="2540"/>
                <a:ext cx="524" cy="15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a:solidFill>
                      <a:srgbClr val="000000"/>
                    </a:solidFill>
                    <a:latin typeface="Helvetica" charset="0"/>
                  </a:rPr>
                  <a:t>Z - E - N</a:t>
                </a:r>
              </a:p>
            </p:txBody>
          </p:sp>
          <p:sp>
            <p:nvSpPr>
              <p:cNvPr id="145579" name="Rectangle 134"/>
              <p:cNvSpPr>
                <a:spLocks noChangeArrowheads="1"/>
              </p:cNvSpPr>
              <p:nvPr/>
            </p:nvSpPr>
            <p:spPr bwMode="auto">
              <a:xfrm>
                <a:off x="4169" y="2030"/>
                <a:ext cx="505"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45580" name="Rectangle 135"/>
              <p:cNvSpPr>
                <a:spLocks noChangeArrowheads="1"/>
              </p:cNvSpPr>
              <p:nvPr/>
            </p:nvSpPr>
            <p:spPr bwMode="auto">
              <a:xfrm>
                <a:off x="4214" y="2190"/>
                <a:ext cx="263"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000">
                    <a:solidFill>
                      <a:srgbClr val="000000"/>
                    </a:solidFill>
                    <a:latin typeface="Helvetica" charset="0"/>
                  </a:rPr>
                  <a:t>70 </a:t>
                </a:r>
                <a:r>
                  <a:rPr lang="th-TH" sz="1000">
                    <a:solidFill>
                      <a:srgbClr val="000000"/>
                    </a:solidFill>
                    <a:latin typeface="Helvetica" charset="0"/>
                  </a:rPr>
                  <a:t>ปี</a:t>
                </a:r>
                <a:endParaRPr lang="en-US" sz="1000">
                  <a:solidFill>
                    <a:srgbClr val="000000"/>
                  </a:solidFill>
                  <a:latin typeface="Helvetica" charset="0"/>
                </a:endParaRPr>
              </a:p>
            </p:txBody>
          </p:sp>
          <p:sp>
            <p:nvSpPr>
              <p:cNvPr id="145581" name="Line 136"/>
              <p:cNvSpPr>
                <a:spLocks noChangeShapeType="1"/>
              </p:cNvSpPr>
              <p:nvPr/>
            </p:nvSpPr>
            <p:spPr bwMode="auto">
              <a:xfrm>
                <a:off x="4187" y="266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82" name="Line 137"/>
              <p:cNvSpPr>
                <a:spLocks noChangeShapeType="1"/>
              </p:cNvSpPr>
              <p:nvPr/>
            </p:nvSpPr>
            <p:spPr bwMode="auto">
              <a:xfrm>
                <a:off x="4187" y="2544"/>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583" name="Line 138"/>
              <p:cNvSpPr>
                <a:spLocks noChangeShapeType="1"/>
              </p:cNvSpPr>
              <p:nvPr/>
            </p:nvSpPr>
            <p:spPr bwMode="auto">
              <a:xfrm>
                <a:off x="4171" y="1016"/>
                <a:ext cx="552"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71" name="Rectangle 246"/>
          <p:cNvSpPr>
            <a:spLocks noChangeArrowheads="1"/>
          </p:cNvSpPr>
          <p:nvPr/>
        </p:nvSpPr>
        <p:spPr bwMode="auto">
          <a:xfrm>
            <a:off x="6508750" y="452438"/>
            <a:ext cx="1625600" cy="3890962"/>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grpSp>
        <p:nvGrpSpPr>
          <p:cNvPr id="145411" name="Group 229"/>
          <p:cNvGrpSpPr>
            <a:grpSpLocks/>
          </p:cNvGrpSpPr>
          <p:nvPr/>
        </p:nvGrpSpPr>
        <p:grpSpPr bwMode="auto">
          <a:xfrm>
            <a:off x="5156200" y="1395413"/>
            <a:ext cx="2814638" cy="4303712"/>
            <a:chOff x="3248" y="879"/>
            <a:chExt cx="1773" cy="2711"/>
          </a:xfrm>
        </p:grpSpPr>
        <p:grpSp>
          <p:nvGrpSpPr>
            <p:cNvPr id="145488" name="Group 230"/>
            <p:cNvGrpSpPr>
              <a:grpSpLocks/>
            </p:cNvGrpSpPr>
            <p:nvPr/>
          </p:nvGrpSpPr>
          <p:grpSpPr bwMode="auto">
            <a:xfrm>
              <a:off x="3300" y="1430"/>
              <a:ext cx="230" cy="255"/>
              <a:chOff x="3300" y="1430"/>
              <a:chExt cx="230" cy="255"/>
            </a:xfrm>
          </p:grpSpPr>
          <p:grpSp>
            <p:nvGrpSpPr>
              <p:cNvPr id="145520" name="Group 231"/>
              <p:cNvGrpSpPr>
                <a:grpSpLocks/>
              </p:cNvGrpSpPr>
              <p:nvPr/>
            </p:nvGrpSpPr>
            <p:grpSpPr bwMode="auto">
              <a:xfrm>
                <a:off x="3300" y="1457"/>
                <a:ext cx="230" cy="184"/>
                <a:chOff x="3300" y="1457"/>
                <a:chExt cx="230" cy="184"/>
              </a:xfrm>
            </p:grpSpPr>
            <p:sp>
              <p:nvSpPr>
                <p:cNvPr id="387" name="AutoShape 232"/>
                <p:cNvSpPr>
                  <a:spLocks noChangeArrowheads="1"/>
                </p:cNvSpPr>
                <p:nvPr/>
              </p:nvSpPr>
              <p:spPr bwMode="auto">
                <a:xfrm>
                  <a:off x="3306" y="1457"/>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8" name="AutoShape 233"/>
                <p:cNvSpPr>
                  <a:spLocks noChangeArrowheads="1"/>
                </p:cNvSpPr>
                <p:nvPr/>
              </p:nvSpPr>
              <p:spPr bwMode="auto">
                <a:xfrm>
                  <a:off x="3300" y="1482"/>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82" name="AutoShape 234"/>
              <p:cNvSpPr>
                <a:spLocks noChangeArrowheads="1"/>
              </p:cNvSpPr>
              <p:nvPr/>
            </p:nvSpPr>
            <p:spPr bwMode="auto">
              <a:xfrm>
                <a:off x="3306" y="1650"/>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3" name="AutoShape 235"/>
              <p:cNvSpPr>
                <a:spLocks noChangeArrowheads="1"/>
              </p:cNvSpPr>
              <p:nvPr/>
            </p:nvSpPr>
            <p:spPr bwMode="auto">
              <a:xfrm>
                <a:off x="3309" y="1650"/>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4" name="AutoShape 236"/>
              <p:cNvSpPr>
                <a:spLocks noChangeArrowheads="1"/>
              </p:cNvSpPr>
              <p:nvPr/>
            </p:nvSpPr>
            <p:spPr bwMode="auto">
              <a:xfrm>
                <a:off x="3461" y="1641"/>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5" name="AutoShape 237"/>
              <p:cNvSpPr>
                <a:spLocks noChangeArrowheads="1"/>
              </p:cNvSpPr>
              <p:nvPr/>
            </p:nvSpPr>
            <p:spPr bwMode="auto">
              <a:xfrm>
                <a:off x="3317" y="143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6" name="AutoShape 238"/>
              <p:cNvSpPr>
                <a:spLocks noChangeArrowheads="1"/>
              </p:cNvSpPr>
              <p:nvPr/>
            </p:nvSpPr>
            <p:spPr bwMode="auto">
              <a:xfrm>
                <a:off x="3510" y="1430"/>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0" name="Rectangle 239"/>
            <p:cNvSpPr>
              <a:spLocks noChangeArrowheads="1"/>
            </p:cNvSpPr>
            <p:nvPr/>
          </p:nvSpPr>
          <p:spPr bwMode="auto">
            <a:xfrm>
              <a:off x="3248" y="1419"/>
              <a:ext cx="321" cy="2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rgbClr val="FFFFFF"/>
                  </a:solidFill>
                  <a:effectLst>
                    <a:outerShdw blurRad="50800" dist="76200" dir="2700000" algn="tl" rotWithShape="0">
                      <a:srgbClr val="000000"/>
                    </a:outerShdw>
                  </a:effectLst>
                  <a:latin typeface="Kosher-Normal" charset="0"/>
                </a:rPr>
                <a:t>พอ</a:t>
              </a:r>
            </a:p>
          </p:txBody>
        </p:sp>
        <p:grpSp>
          <p:nvGrpSpPr>
            <p:cNvPr id="145490" name="Group 240"/>
            <p:cNvGrpSpPr>
              <a:grpSpLocks/>
            </p:cNvGrpSpPr>
            <p:nvPr/>
          </p:nvGrpSpPr>
          <p:grpSpPr bwMode="auto">
            <a:xfrm>
              <a:off x="3303" y="3335"/>
              <a:ext cx="230" cy="255"/>
              <a:chOff x="3303" y="3335"/>
              <a:chExt cx="230" cy="255"/>
            </a:xfrm>
          </p:grpSpPr>
          <p:grpSp>
            <p:nvGrpSpPr>
              <p:cNvPr id="145512" name="Group 241"/>
              <p:cNvGrpSpPr>
                <a:grpSpLocks/>
              </p:cNvGrpSpPr>
              <p:nvPr/>
            </p:nvGrpSpPr>
            <p:grpSpPr bwMode="auto">
              <a:xfrm>
                <a:off x="3303" y="3362"/>
                <a:ext cx="230" cy="184"/>
                <a:chOff x="3303" y="3362"/>
                <a:chExt cx="230" cy="184"/>
              </a:xfrm>
            </p:grpSpPr>
            <p:sp>
              <p:nvSpPr>
                <p:cNvPr id="379" name="AutoShape 242"/>
                <p:cNvSpPr>
                  <a:spLocks noChangeArrowheads="1"/>
                </p:cNvSpPr>
                <p:nvPr/>
              </p:nvSpPr>
              <p:spPr bwMode="auto">
                <a:xfrm>
                  <a:off x="3309" y="3362"/>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80" name="AutoShape 243"/>
                <p:cNvSpPr>
                  <a:spLocks noChangeArrowheads="1"/>
                </p:cNvSpPr>
                <p:nvPr/>
              </p:nvSpPr>
              <p:spPr bwMode="auto">
                <a:xfrm>
                  <a:off x="3303" y="3387"/>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74" name="AutoShape 244"/>
              <p:cNvSpPr>
                <a:spLocks noChangeArrowheads="1"/>
              </p:cNvSpPr>
              <p:nvPr/>
            </p:nvSpPr>
            <p:spPr bwMode="auto">
              <a:xfrm>
                <a:off x="3309" y="3555"/>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5" name="AutoShape 245"/>
              <p:cNvSpPr>
                <a:spLocks noChangeArrowheads="1"/>
              </p:cNvSpPr>
              <p:nvPr/>
            </p:nvSpPr>
            <p:spPr bwMode="auto">
              <a:xfrm>
                <a:off x="3312" y="3555"/>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6" name="AutoShape 246"/>
              <p:cNvSpPr>
                <a:spLocks noChangeArrowheads="1"/>
              </p:cNvSpPr>
              <p:nvPr/>
            </p:nvSpPr>
            <p:spPr bwMode="auto">
              <a:xfrm>
                <a:off x="3465" y="3546"/>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7" name="AutoShape 247"/>
              <p:cNvSpPr>
                <a:spLocks noChangeArrowheads="1"/>
              </p:cNvSpPr>
              <p:nvPr/>
            </p:nvSpPr>
            <p:spPr bwMode="auto">
              <a:xfrm>
                <a:off x="3319" y="3336"/>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8" name="AutoShape 248"/>
              <p:cNvSpPr>
                <a:spLocks noChangeArrowheads="1"/>
              </p:cNvSpPr>
              <p:nvPr/>
            </p:nvSpPr>
            <p:spPr bwMode="auto">
              <a:xfrm>
                <a:off x="3512" y="3335"/>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2" name="Rectangle 249"/>
            <p:cNvSpPr>
              <a:spLocks noChangeArrowheads="1"/>
            </p:cNvSpPr>
            <p:nvPr/>
          </p:nvSpPr>
          <p:spPr bwMode="auto">
            <a:xfrm>
              <a:off x="3260" y="3340"/>
              <a:ext cx="323" cy="21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360" tIns="44280" rIns="90360" bIns="4428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1600" i="1" dirty="0">
                  <a:solidFill>
                    <a:schemeClr val="tx1"/>
                  </a:solidFill>
                  <a:effectLst>
                    <a:outerShdw blurRad="50800" dist="76200" dir="2700000" algn="tl" rotWithShape="0">
                      <a:srgbClr val="000000"/>
                    </a:outerShdw>
                  </a:effectLst>
                  <a:latin typeface="Kosher-Normal" charset="0"/>
                </a:rPr>
                <a:t>ผพ</a:t>
              </a:r>
            </a:p>
          </p:txBody>
        </p:sp>
        <p:grpSp>
          <p:nvGrpSpPr>
            <p:cNvPr id="145492" name="Group 250"/>
            <p:cNvGrpSpPr>
              <a:grpSpLocks/>
            </p:cNvGrpSpPr>
            <p:nvPr/>
          </p:nvGrpSpPr>
          <p:grpSpPr bwMode="auto">
            <a:xfrm>
              <a:off x="4791" y="879"/>
              <a:ext cx="230" cy="255"/>
              <a:chOff x="4791" y="879"/>
              <a:chExt cx="230" cy="255"/>
            </a:xfrm>
          </p:grpSpPr>
          <p:grpSp>
            <p:nvGrpSpPr>
              <p:cNvPr id="145504" name="Group 251"/>
              <p:cNvGrpSpPr>
                <a:grpSpLocks/>
              </p:cNvGrpSpPr>
              <p:nvPr/>
            </p:nvGrpSpPr>
            <p:grpSpPr bwMode="auto">
              <a:xfrm>
                <a:off x="4791" y="906"/>
                <a:ext cx="230" cy="184"/>
                <a:chOff x="4791" y="906"/>
                <a:chExt cx="230" cy="184"/>
              </a:xfrm>
            </p:grpSpPr>
            <p:sp>
              <p:nvSpPr>
                <p:cNvPr id="371" name="AutoShape 252"/>
                <p:cNvSpPr>
                  <a:spLocks noChangeArrowheads="1"/>
                </p:cNvSpPr>
                <p:nvPr/>
              </p:nvSpPr>
              <p:spPr bwMode="auto">
                <a:xfrm>
                  <a:off x="4797" y="906"/>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2" name="AutoShape 253"/>
                <p:cNvSpPr>
                  <a:spLocks noChangeArrowheads="1"/>
                </p:cNvSpPr>
                <p:nvPr/>
              </p:nvSpPr>
              <p:spPr bwMode="auto">
                <a:xfrm>
                  <a:off x="4791" y="931"/>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66" name="AutoShape 254"/>
              <p:cNvSpPr>
                <a:spLocks noChangeArrowheads="1"/>
              </p:cNvSpPr>
              <p:nvPr/>
            </p:nvSpPr>
            <p:spPr bwMode="auto">
              <a:xfrm>
                <a:off x="4797" y="1099"/>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7" name="AutoShape 255"/>
              <p:cNvSpPr>
                <a:spLocks noChangeArrowheads="1"/>
              </p:cNvSpPr>
              <p:nvPr/>
            </p:nvSpPr>
            <p:spPr bwMode="auto">
              <a:xfrm>
                <a:off x="4800" y="1099"/>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8" name="AutoShape 256"/>
              <p:cNvSpPr>
                <a:spLocks noChangeArrowheads="1"/>
              </p:cNvSpPr>
              <p:nvPr/>
            </p:nvSpPr>
            <p:spPr bwMode="auto">
              <a:xfrm>
                <a:off x="4953" y="1090"/>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9" name="AutoShape 257"/>
              <p:cNvSpPr>
                <a:spLocks noChangeArrowheads="1"/>
              </p:cNvSpPr>
              <p:nvPr/>
            </p:nvSpPr>
            <p:spPr bwMode="auto">
              <a:xfrm>
                <a:off x="4808" y="881"/>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70" name="AutoShape 258"/>
              <p:cNvSpPr>
                <a:spLocks noChangeArrowheads="1"/>
              </p:cNvSpPr>
              <p:nvPr/>
            </p:nvSpPr>
            <p:spPr bwMode="auto">
              <a:xfrm>
                <a:off x="5000" y="879"/>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4" name="Rectangle 259"/>
            <p:cNvSpPr>
              <a:spLocks noChangeArrowheads="1"/>
            </p:cNvSpPr>
            <p:nvPr/>
          </p:nvSpPr>
          <p:spPr bwMode="auto">
            <a:xfrm>
              <a:off x="4780" y="884"/>
              <a:ext cx="108" cy="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nvGrpSpPr>
            <p:cNvPr id="145494" name="Group 260"/>
            <p:cNvGrpSpPr>
              <a:grpSpLocks/>
            </p:cNvGrpSpPr>
            <p:nvPr/>
          </p:nvGrpSpPr>
          <p:grpSpPr bwMode="auto">
            <a:xfrm>
              <a:off x="4791" y="1391"/>
              <a:ext cx="230" cy="255"/>
              <a:chOff x="4791" y="1391"/>
              <a:chExt cx="230" cy="255"/>
            </a:xfrm>
          </p:grpSpPr>
          <p:grpSp>
            <p:nvGrpSpPr>
              <p:cNvPr id="145496" name="Group 261"/>
              <p:cNvGrpSpPr>
                <a:grpSpLocks/>
              </p:cNvGrpSpPr>
              <p:nvPr/>
            </p:nvGrpSpPr>
            <p:grpSpPr bwMode="auto">
              <a:xfrm>
                <a:off x="4791" y="1418"/>
                <a:ext cx="230" cy="184"/>
                <a:chOff x="4791" y="1418"/>
                <a:chExt cx="230" cy="184"/>
              </a:xfrm>
            </p:grpSpPr>
            <p:sp>
              <p:nvSpPr>
                <p:cNvPr id="363" name="AutoShape 262"/>
                <p:cNvSpPr>
                  <a:spLocks noChangeArrowheads="1"/>
                </p:cNvSpPr>
                <p:nvPr/>
              </p:nvSpPr>
              <p:spPr bwMode="auto">
                <a:xfrm>
                  <a:off x="4797" y="1418"/>
                  <a:ext cx="224" cy="28"/>
                </a:xfrm>
                <a:custGeom>
                  <a:avLst/>
                  <a:gdLst>
                    <a:gd name="G0" fmla="*/ 1 57355 45696"/>
                    <a:gd name="G1" fmla="*/ 1 35047 49664"/>
                    <a:gd name="G2" fmla="*/ G1 1 180"/>
                    <a:gd name="G3" fmla="*/ G0 1 G2"/>
                    <a:gd name="G4" fmla="+- 78 0 0"/>
                    <a:gd name="G5" fmla="*/ 1 0 51712"/>
                    <a:gd name="G6" fmla="+- 51 0 0"/>
                    <a:gd name="G7" fmla="cos G5 G6"/>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51712"/>
                    <a:gd name="G28" fmla="+- 1 0 0"/>
                    <a:gd name="G29" fmla="+- 1 0 0"/>
                    <a:gd name="G30" fmla="+- 1 0 0"/>
                    <a:gd name="G31" fmla="+- 1 0 0"/>
                    <a:gd name="G32" fmla="+- 1 0 0"/>
                    <a:gd name="G33" fmla="+- 1 0 0"/>
                    <a:gd name="G34" fmla="+- 1 0 0"/>
                    <a:gd name="G35" fmla="*/ 1 0 51712"/>
                    <a:gd name="G36" fmla="*/ 1 35047 49664"/>
                    <a:gd name="G37" fmla="*/ G36 1 180"/>
                    <a:gd name="G38" fmla="*/ G35 1 G37"/>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T0" fmla="*/ 4031 w 592"/>
                    <a:gd name="T1" fmla="*/ 16757 h 90"/>
                    <a:gd name="T2" fmla="*/ 10925 w 592"/>
                    <a:gd name="T3" fmla="*/ 8195 h 90"/>
                    <a:gd name="T4" fmla="*/ 16978 w 592"/>
                    <a:gd name="T5" fmla="*/ 6676 h 90"/>
                    <a:gd name="T6" fmla="*/ 22879 w 592"/>
                    <a:gd name="T7" fmla="*/ 5962 h 90"/>
                    <a:gd name="T8" fmla="*/ 55807 w 592"/>
                    <a:gd name="T9" fmla="*/ 6352 h 90"/>
                    <a:gd name="T10" fmla="*/ 75618 w 592"/>
                    <a:gd name="T11" fmla="*/ 7461 h 90"/>
                    <a:gd name="T12" fmla="*/ 84704 w 592"/>
                    <a:gd name="T13" fmla="*/ 8585 h 90"/>
                    <a:gd name="T14" fmla="*/ 118460 w 592"/>
                    <a:gd name="T15" fmla="*/ 9694 h 90"/>
                    <a:gd name="T16" fmla="*/ 168249 w 592"/>
                    <a:gd name="T17" fmla="*/ 8195 h 90"/>
                    <a:gd name="T18" fmla="*/ 234943 w 592"/>
                    <a:gd name="T19" fmla="*/ 3018 h 90"/>
                    <a:gd name="T20" fmla="*/ 258986 w 592"/>
                    <a:gd name="T21" fmla="*/ 0 h 90"/>
                    <a:gd name="T22" fmla="*/ 284853 w 592"/>
                    <a:gd name="T23" fmla="*/ 390 h 90"/>
                    <a:gd name="T24" fmla="*/ 293787 w 592"/>
                    <a:gd name="T25" fmla="*/ 5567 h 90"/>
                    <a:gd name="T26" fmla="*/ 294781 w 592"/>
                    <a:gd name="T27" fmla="*/ 6676 h 90"/>
                    <a:gd name="T28" fmla="*/ 289756 w 592"/>
                    <a:gd name="T29" fmla="*/ 11182 h 90"/>
                    <a:gd name="T30" fmla="*/ 290750 w 592"/>
                    <a:gd name="T31" fmla="*/ 12314 h 90"/>
                    <a:gd name="T32" fmla="*/ 0 w 592"/>
                    <a:gd name="T33" fmla="*/ 0 h 90"/>
                    <a:gd name="T34" fmla="*/ 592 w 592"/>
                    <a:gd name="T3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4" name="AutoShape 263"/>
                <p:cNvSpPr>
                  <a:spLocks noChangeArrowheads="1"/>
                </p:cNvSpPr>
                <p:nvPr/>
              </p:nvSpPr>
              <p:spPr bwMode="auto">
                <a:xfrm>
                  <a:off x="4791" y="1443"/>
                  <a:ext cx="226" cy="159"/>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 246 0 0"/>
                    <a:gd name="G18" fmla="*/ 1 0 51712"/>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51712"/>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51712"/>
                    <a:gd name="G65" fmla="*/ 1 0 51712"/>
                    <a:gd name="G66" fmla="+- 398 0 0"/>
                    <a:gd name="G67" fmla="+- 388 0 0"/>
                    <a:gd name="G68" fmla="+- 380 0 0"/>
                    <a:gd name="G69" fmla="*/ 1 0 51712"/>
                    <a:gd name="G70" fmla="*/ 1 57355 45696"/>
                    <a:gd name="G71" fmla="*/ 1 35047 49664"/>
                    <a:gd name="G72" fmla="*/ G71 1 180"/>
                    <a:gd name="G73" fmla="*/ G70 1 G72"/>
                    <a:gd name="G74" fmla="*/ 1 0 51712"/>
                    <a:gd name="G75" fmla="+- 1 0 0"/>
                    <a:gd name="G76" fmla="+- 1 0 0"/>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T0" fmla="*/ 298081 w 599"/>
                    <a:gd name="T1" fmla="*/ 0 h 432"/>
                    <a:gd name="T2" fmla="*/ 296090 w 599"/>
                    <a:gd name="T3" fmla="*/ 1111 h 432"/>
                    <a:gd name="T4" fmla="*/ 293057 w 599"/>
                    <a:gd name="T5" fmla="*/ 1852 h 432"/>
                    <a:gd name="T6" fmla="*/ 291188 w 599"/>
                    <a:gd name="T7" fmla="*/ 4491 h 432"/>
                    <a:gd name="T8" fmla="*/ 277244 w 599"/>
                    <a:gd name="T9" fmla="*/ 17288 h 432"/>
                    <a:gd name="T10" fmla="*/ 261300 w 599"/>
                    <a:gd name="T11" fmla="*/ 39104 h 432"/>
                    <a:gd name="T12" fmla="*/ 256279 w 599"/>
                    <a:gd name="T13" fmla="*/ 49978 h 432"/>
                    <a:gd name="T14" fmla="*/ 251387 w 599"/>
                    <a:gd name="T15" fmla="*/ 65739 h 432"/>
                    <a:gd name="T16" fmla="*/ 246363 w 599"/>
                    <a:gd name="T17" fmla="*/ 75573 h 432"/>
                    <a:gd name="T18" fmla="*/ 229376 w 599"/>
                    <a:gd name="T19" fmla="*/ 79314 h 432"/>
                    <a:gd name="T20" fmla="*/ 215433 w 599"/>
                    <a:gd name="T21" fmla="*/ 77790 h 432"/>
                    <a:gd name="T22" fmla="*/ 209533 w 599"/>
                    <a:gd name="T23" fmla="*/ 77000 h 432"/>
                    <a:gd name="T24" fmla="*/ 211572 w 599"/>
                    <a:gd name="T25" fmla="*/ 66129 h 432"/>
                    <a:gd name="T26" fmla="*/ 214439 w 599"/>
                    <a:gd name="T27" fmla="*/ 63491 h 432"/>
                    <a:gd name="T28" fmla="*/ 201490 w 599"/>
                    <a:gd name="T29" fmla="*/ 61638 h 432"/>
                    <a:gd name="T30" fmla="*/ 172599 w 599"/>
                    <a:gd name="T31" fmla="*/ 59347 h 432"/>
                    <a:gd name="T32" fmla="*/ 56202 w 599"/>
                    <a:gd name="T33" fmla="*/ 67654 h 432"/>
                    <a:gd name="T34" fmla="*/ 51310 w 599"/>
                    <a:gd name="T35" fmla="*/ 69158 h 432"/>
                    <a:gd name="T36" fmla="*/ 43253 w 599"/>
                    <a:gd name="T37" fmla="*/ 73646 h 432"/>
                    <a:gd name="T38" fmla="*/ 26446 w 599"/>
                    <a:gd name="T39" fmla="*/ 81166 h 432"/>
                    <a:gd name="T40" fmla="*/ 14362 w 599"/>
                    <a:gd name="T41" fmla="*/ 79314 h 432"/>
                    <a:gd name="T42" fmla="*/ 8462 w 599"/>
                    <a:gd name="T43" fmla="*/ 77790 h 432"/>
                    <a:gd name="T44" fmla="*/ 3442 w 599"/>
                    <a:gd name="T45" fmla="*/ 74760 h 432"/>
                    <a:gd name="T46" fmla="*/ 5478 w 599"/>
                    <a:gd name="T47" fmla="*/ 69896 h 432"/>
                    <a:gd name="T48" fmla="*/ 8462 w 599"/>
                    <a:gd name="T49" fmla="*/ 62775 h 432"/>
                    <a:gd name="T50" fmla="*/ 13368 w 599"/>
                    <a:gd name="T51" fmla="*/ 49263 h 432"/>
                    <a:gd name="T52" fmla="*/ 14362 w 599"/>
                    <a:gd name="T53" fmla="*/ 35329 h 432"/>
                    <a:gd name="T54" fmla="*/ 15356 w 599"/>
                    <a:gd name="T55" fmla="*/ 23668 h 432"/>
                    <a:gd name="T56" fmla="*/ 14362 w 599"/>
                    <a:gd name="T57" fmla="*/ 15436 h 432"/>
                    <a:gd name="T58" fmla="*/ 10502 w 599"/>
                    <a:gd name="T59" fmla="*/ 5602 h 432"/>
                    <a:gd name="T60" fmla="*/ 9508 w 599"/>
                    <a:gd name="T61" fmla="*/ 2639 h 432"/>
                    <a:gd name="T62" fmla="*/ 0 w 599"/>
                    <a:gd name="T63" fmla="*/ 0 h 432"/>
                    <a:gd name="T64" fmla="*/ 599 w 599"/>
                    <a:gd name="T65"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T62" t="T63" r="T64" b="T65"/>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8" name="AutoShape 264"/>
              <p:cNvSpPr>
                <a:spLocks noChangeArrowheads="1"/>
              </p:cNvSpPr>
              <p:nvPr/>
            </p:nvSpPr>
            <p:spPr bwMode="auto">
              <a:xfrm>
                <a:off x="4797" y="1611"/>
                <a:ext cx="4" cy="31"/>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0"/>
                  <a:gd name="G37" fmla="+- 1 0 0"/>
                  <a:gd name="G38" fmla="+- 1 0 0"/>
                  <a:gd name="G39" fmla="+- 1 0 0"/>
                  <a:gd name="G40" fmla="+- 1 0 0"/>
                  <a:gd name="G41" fmla="+- 1 0 0"/>
                  <a:gd name="G42" fmla="+- 1 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51712"/>
                  <a:gd name="G71" fmla="+- 250 0 0"/>
                  <a:gd name="G72" fmla="cos G70 G71"/>
                  <a:gd name="G73" fmla="*/ 1 0 51712"/>
                  <a:gd name="G74" fmla="+- 212 0 0"/>
                  <a:gd name="G75" fmla="+- 173 0 0"/>
                  <a:gd name="G76" fmla="*/ 1 0 51712"/>
                  <a:gd name="G77" fmla="+- 1 0 0"/>
                  <a:gd name="G78" fmla="+- 1 0 0"/>
                  <a:gd name="G79" fmla="+- 1 0 0"/>
                  <a:gd name="G80" fmla="+- 1 0 0"/>
                  <a:gd name="G81" fmla="+- 1 0 0"/>
                  <a:gd name="G82" fmla="+- 1 0 0"/>
                  <a:gd name="G83" fmla="+- 1 0 0"/>
                  <a:gd name="G84" fmla="+- 1 0 0"/>
                  <a:gd name="G85" fmla="+- 1 0 0"/>
                  <a:gd name="G86" fmla="+- 1 0 0"/>
                  <a:gd name="G87" fmla="+- 1 0 0"/>
                  <a:gd name="G88" fmla="+- 1 0 0"/>
                  <a:gd name="G89" fmla="+- 1 0 0"/>
                  <a:gd name="G90" fmla="+- 1 0 0"/>
                  <a:gd name="G91" fmla="+- 1 0 0"/>
                  <a:gd name="G92" fmla="+- 1 0 0"/>
                  <a:gd name="G93" fmla="+- 1 0 0"/>
                  <a:gd name="G94" fmla="+- 1 0 0"/>
                  <a:gd name="G95" fmla="+- 1 0 0"/>
                  <a:gd name="G96" fmla="+- 1 0 0"/>
                  <a:gd name="G97" fmla="+- 1 0 0"/>
                  <a:gd name="G98" fmla="+- 1 0 0"/>
                  <a:gd name="G99" fmla="+- 1 0 0"/>
                  <a:gd name="G100" fmla="+- 1 0 0"/>
                  <a:gd name="G101" fmla="+- 1 0 0"/>
                  <a:gd name="G102" fmla="+- 1 0 0"/>
                  <a:gd name="G103" fmla="+- 1 0 0"/>
                  <a:gd name="G104" fmla="+- 1 0 0"/>
                  <a:gd name="T0" fmla="*/ 87 w 85"/>
                  <a:gd name="T1" fmla="*/ 77 h 318"/>
                  <a:gd name="T2" fmla="*/ 75 w 85"/>
                  <a:gd name="T3" fmla="*/ 34 h 318"/>
                  <a:gd name="T4" fmla="*/ 57 w 85"/>
                  <a:gd name="T5" fmla="*/ 21 h 318"/>
                  <a:gd name="T6" fmla="*/ 65 w 85"/>
                  <a:gd name="T7" fmla="*/ 34 h 318"/>
                  <a:gd name="T8" fmla="*/ 75 w 85"/>
                  <a:gd name="T9" fmla="*/ 14 h 318"/>
                  <a:gd name="T10" fmla="*/ 43 w 85"/>
                  <a:gd name="T11" fmla="*/ 5 h 318"/>
                  <a:gd name="T12" fmla="*/ 43 w 85"/>
                  <a:gd name="T13" fmla="*/ 21 h 318"/>
                  <a:gd name="T14" fmla="*/ 57 w 85"/>
                  <a:gd name="T15" fmla="*/ 94 h 318"/>
                  <a:gd name="T16" fmla="*/ 35 w 85"/>
                  <a:gd name="T17" fmla="*/ 80 h 318"/>
                  <a:gd name="T18" fmla="*/ 43 w 85"/>
                  <a:gd name="T19" fmla="*/ 64 h 318"/>
                  <a:gd name="T20" fmla="*/ 57 w 85"/>
                  <a:gd name="T21" fmla="*/ 80 h 318"/>
                  <a:gd name="T22" fmla="*/ 43 w 85"/>
                  <a:gd name="T23" fmla="*/ 51 h 318"/>
                  <a:gd name="T24" fmla="*/ 57 w 85"/>
                  <a:gd name="T25" fmla="*/ 77 h 318"/>
                  <a:gd name="T26" fmla="*/ 43 w 85"/>
                  <a:gd name="T27" fmla="*/ 60 h 318"/>
                  <a:gd name="T28" fmla="*/ 57 w 85"/>
                  <a:gd name="T29" fmla="*/ 72 h 318"/>
                  <a:gd name="T30" fmla="*/ 65 w 85"/>
                  <a:gd name="T31" fmla="*/ 85 h 318"/>
                  <a:gd name="T32" fmla="*/ 87 w 85"/>
                  <a:gd name="T33" fmla="*/ 102 h 318"/>
                  <a:gd name="T34" fmla="*/ 95 w 85"/>
                  <a:gd name="T35" fmla="*/ 115 h 318"/>
                  <a:gd name="T36" fmla="*/ 87 w 85"/>
                  <a:gd name="T37" fmla="*/ 140 h 318"/>
                  <a:gd name="T38" fmla="*/ 75 w 85"/>
                  <a:gd name="T39" fmla="*/ 136 h 318"/>
                  <a:gd name="T40" fmla="*/ 65 w 85"/>
                  <a:gd name="T41" fmla="*/ 157 h 318"/>
                  <a:gd name="T42" fmla="*/ 43 w 85"/>
                  <a:gd name="T43" fmla="*/ 145 h 318"/>
                  <a:gd name="T44" fmla="*/ 35 w 85"/>
                  <a:gd name="T45" fmla="*/ 102 h 318"/>
                  <a:gd name="T46" fmla="*/ 27 w 85"/>
                  <a:gd name="T47" fmla="*/ 123 h 318"/>
                  <a:gd name="T48" fmla="*/ 5 w 85"/>
                  <a:gd name="T49" fmla="*/ 106 h 318"/>
                  <a:gd name="T50" fmla="*/ 43 w 85"/>
                  <a:gd name="T51" fmla="*/ 72 h 318"/>
                  <a:gd name="T52" fmla="*/ 75 w 85"/>
                  <a:gd name="T53" fmla="*/ 85 h 318"/>
                  <a:gd name="T54" fmla="*/ 87 w 85"/>
                  <a:gd name="T55" fmla="*/ 110 h 318"/>
                  <a:gd name="T56" fmla="*/ 75 w 85"/>
                  <a:gd name="T57" fmla="*/ 94 h 318"/>
                  <a:gd name="T58" fmla="*/ 75 w 85"/>
                  <a:gd name="T59" fmla="*/ 5 h 318"/>
                  <a:gd name="T60" fmla="*/ 57 w 85"/>
                  <a:gd name="T61" fmla="*/ 17 h 318"/>
                  <a:gd name="T62" fmla="*/ 27 w 85"/>
                  <a:gd name="T63" fmla="*/ 21 h 318"/>
                  <a:gd name="T64" fmla="*/ 43 w 85"/>
                  <a:gd name="T65" fmla="*/ 47 h 318"/>
                  <a:gd name="T66" fmla="*/ 65 w 85"/>
                  <a:gd name="T67" fmla="*/ 68 h 318"/>
                  <a:gd name="T68" fmla="*/ 87 w 85"/>
                  <a:gd name="T69" fmla="*/ 77 h 318"/>
                  <a:gd name="T70" fmla="*/ 0 w 85"/>
                  <a:gd name="T71" fmla="*/ 0 h 318"/>
                  <a:gd name="T72" fmla="*/ 85 w 85"/>
                  <a:gd name="T73" fmla="*/ 318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T70" t="T71" r="T72" b="T73"/>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rgbClr val="1A0004"/>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59" name="AutoShape 265"/>
              <p:cNvSpPr>
                <a:spLocks noChangeArrowheads="1"/>
              </p:cNvSpPr>
              <p:nvPr/>
            </p:nvSpPr>
            <p:spPr bwMode="auto">
              <a:xfrm>
                <a:off x="4800" y="1611"/>
                <a:ext cx="6" cy="35"/>
              </a:xfrm>
              <a:custGeom>
                <a:avLst/>
                <a:gdLst>
                  <a:gd name="G0" fmla="*/ 1 0 51712"/>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320 0 0"/>
                  <a:gd name="G28" fmla="*/ 1 0 51712"/>
                  <a:gd name="G29" fmla="+- 294 0 0"/>
                  <a:gd name="G30" fmla="*/ 1 0 51712"/>
                  <a:gd name="G31" fmla="+- 269 0 0"/>
                  <a:gd name="G32" fmla="*/ 1 0 51712"/>
                  <a:gd name="G33" fmla="+- 257 0 0"/>
                  <a:gd name="G34" fmla="cos G32 G33"/>
                  <a:gd name="G35" fmla="+- 245 0 0"/>
                  <a:gd name="G36" fmla="*/ 1 199 2"/>
                  <a:gd name="G37" fmla="*/ 1 0 51712"/>
                  <a:gd name="G38" fmla="*/ 1 0 51712"/>
                  <a:gd name="G39" fmla="+- 98 0 0"/>
                  <a:gd name="G40" fmla="sin G38 G39"/>
                  <a:gd name="G41" fmla="*/ 1 0 51712"/>
                  <a:gd name="G42" fmla="*/ 1 0 51712"/>
                  <a:gd name="G43" fmla="+- 1 0 0"/>
                  <a:gd name="G44" fmla="+- 1 0 0"/>
                  <a:gd name="G45" fmla="+- 1 0 0"/>
                  <a:gd name="G46" fmla="*/ 1 0 51712"/>
                  <a:gd name="G47" fmla="+- 3 0 0"/>
                  <a:gd name="G48" fmla="*/ 1 0 51712"/>
                  <a:gd name="G49" fmla="*/ 1 0 51712"/>
                  <a:gd name="T0" fmla="*/ 1 w 105"/>
                  <a:gd name="T1" fmla="*/ 0 h 354"/>
                  <a:gd name="T2" fmla="*/ 112 w 105"/>
                  <a:gd name="T3" fmla="*/ 3 h 354"/>
                  <a:gd name="T4" fmla="*/ 88 w 105"/>
                  <a:gd name="T5" fmla="*/ 15 h 354"/>
                  <a:gd name="T6" fmla="*/ 101 w 105"/>
                  <a:gd name="T7" fmla="*/ 31 h 354"/>
                  <a:gd name="T8" fmla="*/ 101 w 105"/>
                  <a:gd name="T9" fmla="*/ 74 h 354"/>
                  <a:gd name="T10" fmla="*/ 117 w 105"/>
                  <a:gd name="T11" fmla="*/ 86 h 354"/>
                  <a:gd name="T12" fmla="*/ 117 w 105"/>
                  <a:gd name="T13" fmla="*/ 121 h 354"/>
                  <a:gd name="T14" fmla="*/ 101 w 105"/>
                  <a:gd name="T15" fmla="*/ 170 h 354"/>
                  <a:gd name="T16" fmla="*/ 83 w 105"/>
                  <a:gd name="T17" fmla="*/ 180 h 354"/>
                  <a:gd name="T18" fmla="*/ 19 w 105"/>
                  <a:gd name="T19" fmla="*/ 162 h 354"/>
                  <a:gd name="T20" fmla="*/ 12 w 105"/>
                  <a:gd name="T21" fmla="*/ 143 h 354"/>
                  <a:gd name="T22" fmla="*/ 19 w 105"/>
                  <a:gd name="T23" fmla="*/ 124 h 354"/>
                  <a:gd name="T24" fmla="*/ 9 w 105"/>
                  <a:gd name="T25" fmla="*/ 50 h 354"/>
                  <a:gd name="T26" fmla="*/ 25 w 105"/>
                  <a:gd name="T27" fmla="*/ 23 h 354"/>
                  <a:gd name="T28" fmla="*/ 6 w 105"/>
                  <a:gd name="T29" fmla="*/ 7 h 354"/>
                  <a:gd name="T30" fmla="*/ 1 w 105"/>
                  <a:gd name="T31" fmla="*/ 0 h 354"/>
                  <a:gd name="T32" fmla="*/ 0 w 105"/>
                  <a:gd name="T33" fmla="*/ 0 h 354"/>
                  <a:gd name="T34" fmla="*/ 105 w 105"/>
                  <a:gd name="T35"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0" name="AutoShape 266"/>
              <p:cNvSpPr>
                <a:spLocks noChangeArrowheads="1"/>
              </p:cNvSpPr>
              <p:nvPr/>
            </p:nvSpPr>
            <p:spPr bwMode="auto">
              <a:xfrm>
                <a:off x="4953" y="1602"/>
                <a:ext cx="11" cy="38"/>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51712"/>
                  <a:gd name="G26" fmla="*/ 1 57355 45696"/>
                  <a:gd name="G27" fmla="*/ 1 35047 49664"/>
                  <a:gd name="G28" fmla="*/ G27 1 180"/>
                  <a:gd name="G29" fmla="*/ G26 1 G28"/>
                  <a:gd name="G30" fmla="*/ 1 351 2"/>
                  <a:gd name="G31" fmla="+- 336 0 0"/>
                  <a:gd name="G32" fmla="+- 329 0 0"/>
                  <a:gd name="G33" fmla="+- 316 0 0"/>
                  <a:gd name="G34" fmla="+- 287 0 0"/>
                  <a:gd name="G35" fmla="*/ 1 0 51712"/>
                  <a:gd name="G36" fmla="*/ 1 57355 45696"/>
                  <a:gd name="G37" fmla="*/ 1 35047 49664"/>
                  <a:gd name="G38" fmla="*/ G37 1 180"/>
                  <a:gd name="G39" fmla="*/ G36 1 G38"/>
                  <a:gd name="G40" fmla="*/ 1 0 51712"/>
                  <a:gd name="G41" fmla="+- 211 0 0"/>
                  <a:gd name="G42" fmla="sin G40 G41"/>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T0" fmla="*/ 172 w 149"/>
                  <a:gd name="T1" fmla="*/ 10 h 376"/>
                  <a:gd name="T2" fmla="*/ 162 w 149"/>
                  <a:gd name="T3" fmla="*/ 52 h 376"/>
                  <a:gd name="T4" fmla="*/ 152 w 149"/>
                  <a:gd name="T5" fmla="*/ 65 h 376"/>
                  <a:gd name="T6" fmla="*/ 149 w 149"/>
                  <a:gd name="T7" fmla="*/ 70 h 376"/>
                  <a:gd name="T8" fmla="*/ 127 w 149"/>
                  <a:gd name="T9" fmla="*/ 123 h 376"/>
                  <a:gd name="T10" fmla="*/ 100 w 149"/>
                  <a:gd name="T11" fmla="*/ 158 h 376"/>
                  <a:gd name="T12" fmla="*/ 81 w 149"/>
                  <a:gd name="T13" fmla="*/ 183 h 376"/>
                  <a:gd name="T14" fmla="*/ 67 w 149"/>
                  <a:gd name="T15" fmla="*/ 184 h 376"/>
                  <a:gd name="T16" fmla="*/ 23 w 149"/>
                  <a:gd name="T17" fmla="*/ 188 h 376"/>
                  <a:gd name="T18" fmla="*/ 2 w 149"/>
                  <a:gd name="T19" fmla="*/ 177 h 376"/>
                  <a:gd name="T20" fmla="*/ 5 w 149"/>
                  <a:gd name="T21" fmla="*/ 160 h 376"/>
                  <a:gd name="T22" fmla="*/ 8 w 149"/>
                  <a:gd name="T23" fmla="*/ 111 h 376"/>
                  <a:gd name="T24" fmla="*/ 26 w 149"/>
                  <a:gd name="T25" fmla="*/ 101 h 376"/>
                  <a:gd name="T26" fmla="*/ 40 w 149"/>
                  <a:gd name="T27" fmla="*/ 53 h 376"/>
                  <a:gd name="T28" fmla="*/ 52 w 149"/>
                  <a:gd name="T29" fmla="*/ 38 h 376"/>
                  <a:gd name="T30" fmla="*/ 97 w 149"/>
                  <a:gd name="T31" fmla="*/ 9 h 376"/>
                  <a:gd name="T32" fmla="*/ 149 w 149"/>
                  <a:gd name="T33" fmla="*/ 9 h 376"/>
                  <a:gd name="T34" fmla="*/ 172 w 149"/>
                  <a:gd name="T35" fmla="*/ 10 h 376"/>
                  <a:gd name="T36" fmla="*/ 0 w 149"/>
                  <a:gd name="T37" fmla="*/ 0 h 376"/>
                  <a:gd name="T38" fmla="*/ 149 w 149"/>
                  <a:gd name="T39"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T36" t="T37" r="T38" b="T39"/>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1" name="AutoShape 267"/>
              <p:cNvSpPr>
                <a:spLocks noChangeArrowheads="1"/>
              </p:cNvSpPr>
              <p:nvPr/>
            </p:nvSpPr>
            <p:spPr bwMode="auto">
              <a:xfrm>
                <a:off x="4808" y="1392"/>
                <a:ext cx="5" cy="53"/>
              </a:xfrm>
              <a:custGeom>
                <a:avLst/>
                <a:gdLst>
                  <a:gd name="G0" fmla="+- 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0"/>
                  <a:gd name="G16" fmla="+- 1 0 0"/>
                  <a:gd name="G17" fmla="+- 1 0 0"/>
                  <a:gd name="G18" fmla="+- 1 0 0"/>
                  <a:gd name="G19" fmla="+- 1 0 0"/>
                  <a:gd name="G20" fmla="+- 1 0 0"/>
                  <a:gd name="G21" fmla="+- 1 0 0"/>
                  <a:gd name="G22" fmla="+- 1 0 0"/>
                  <a:gd name="G23" fmla="+- 1 0 0"/>
                  <a:gd name="G24" fmla="+- 1 0 0"/>
                  <a:gd name="G25" fmla="+- 1 0 0"/>
                  <a:gd name="G26" fmla="+- 1 0 0"/>
                  <a:gd name="G27" fmla="+- 1 0 0"/>
                  <a:gd name="G28" fmla="+- 1 0 0"/>
                  <a:gd name="G29" fmla="+- 279 0 0"/>
                  <a:gd name="G30" fmla="+- 1 0 0"/>
                  <a:gd name="G31" fmla="+- 1 0 0"/>
                  <a:gd name="G32" fmla="+- 1 0 0"/>
                  <a:gd name="G33" fmla="+- 1 0 0"/>
                  <a:gd name="G34" fmla="+- 1 0 0"/>
                  <a:gd name="G35" fmla="+- 1 0 0"/>
                  <a:gd name="G36" fmla="+- 1 0 0"/>
                  <a:gd name="G37" fmla="+- 1 0 0"/>
                  <a:gd name="G38" fmla="+- 1 0 0"/>
                  <a:gd name="G39" fmla="+- 1 0 0"/>
                  <a:gd name="T0" fmla="*/ 31 w 96"/>
                  <a:gd name="T1" fmla="*/ 246 h 504"/>
                  <a:gd name="T2" fmla="*/ 71 w 96"/>
                  <a:gd name="T3" fmla="*/ 250 h 504"/>
                  <a:gd name="T4" fmla="*/ 83 w 96"/>
                  <a:gd name="T5" fmla="*/ 229 h 504"/>
                  <a:gd name="T6" fmla="*/ 83 w 96"/>
                  <a:gd name="T7" fmla="*/ 164 h 504"/>
                  <a:gd name="T8" fmla="*/ 103 w 96"/>
                  <a:gd name="T9" fmla="*/ 108 h 504"/>
                  <a:gd name="T10" fmla="*/ 111 w 96"/>
                  <a:gd name="T11" fmla="*/ 88 h 504"/>
                  <a:gd name="T12" fmla="*/ 103 w 96"/>
                  <a:gd name="T13" fmla="*/ 26 h 504"/>
                  <a:gd name="T14" fmla="*/ 90 w 96"/>
                  <a:gd name="T15" fmla="*/ 3 h 504"/>
                  <a:gd name="T16" fmla="*/ 34 w 96"/>
                  <a:gd name="T17" fmla="*/ 13 h 504"/>
                  <a:gd name="T18" fmla="*/ 31 w 96"/>
                  <a:gd name="T19" fmla="*/ 62 h 504"/>
                  <a:gd name="T20" fmla="*/ 37 w 96"/>
                  <a:gd name="T21" fmla="*/ 184 h 504"/>
                  <a:gd name="T22" fmla="*/ 45 w 96"/>
                  <a:gd name="T23" fmla="*/ 206 h 504"/>
                  <a:gd name="T24" fmla="*/ 29 w 96"/>
                  <a:gd name="T25" fmla="*/ 240 h 504"/>
                  <a:gd name="T26" fmla="*/ 31 w 96"/>
                  <a:gd name="T27" fmla="*/ 246 h 504"/>
                  <a:gd name="T28" fmla="*/ 0 w 96"/>
                  <a:gd name="T29" fmla="*/ 0 h 504"/>
                  <a:gd name="T30" fmla="*/ 96 w 96"/>
                  <a:gd name="T31"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T28" t="T29" r="T30" b="T31"/>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sp>
            <p:nvSpPr>
              <p:cNvPr id="362" name="AutoShape 268"/>
              <p:cNvSpPr>
                <a:spLocks noChangeArrowheads="1"/>
              </p:cNvSpPr>
              <p:nvPr/>
            </p:nvSpPr>
            <p:spPr bwMode="auto">
              <a:xfrm>
                <a:off x="5000" y="1391"/>
                <a:ext cx="11" cy="42"/>
              </a:xfrm>
              <a:custGeom>
                <a:avLst/>
                <a:gdLst>
                  <a:gd name="G0" fmla="+- 381 0 0"/>
                  <a:gd name="G1" fmla="+- 1 0 0"/>
                  <a:gd name="G2" fmla="+- 1 0 0"/>
                  <a:gd name="G3" fmla="+- 1 0 0"/>
                  <a:gd name="G4" fmla="+- 1 0 0"/>
                  <a:gd name="G5" fmla="+- 1 0 0"/>
                  <a:gd name="G6" fmla="+- 1 0 0"/>
                  <a:gd name="G7" fmla="+- 1 0 0"/>
                  <a:gd name="G8" fmla="+- 1 0 0"/>
                  <a:gd name="G9" fmla="+- 1 0 0"/>
                  <a:gd name="G10" fmla="+- 1 0 0"/>
                  <a:gd name="G11" fmla="+- 1 0 0"/>
                  <a:gd name="G12" fmla="+- 1 0 0"/>
                  <a:gd name="G13" fmla="+- 1 0 0"/>
                  <a:gd name="G14" fmla="+- 1 0 0"/>
                  <a:gd name="G15" fmla="*/ 1 0 51712"/>
                  <a:gd name="G16" fmla="*/ 1 0 51712"/>
                  <a:gd name="G17" fmla="sin 54736 G16"/>
                  <a:gd name="G18" fmla="*/ 1 0 51712"/>
                  <a:gd name="G19" fmla="cos 54943 G18"/>
                  <a:gd name="G20" fmla="+- G17 0 G19"/>
                  <a:gd name="G21" fmla="*/ G20 65535 1"/>
                  <a:gd name="G22" fmla="+- G21 10800 0"/>
                  <a:gd name="G23" fmla="+- 1 0 0"/>
                  <a:gd name="G24" fmla="+- 1 0 0"/>
                  <a:gd name="G25" fmla="+- 1 0 0"/>
                  <a:gd name="G26" fmla="+- 1 0 0"/>
                  <a:gd name="G27" fmla="+- 1 0 0"/>
                  <a:gd name="G28" fmla="+- 1 0 0"/>
                  <a:gd name="G29" fmla="+- 1 0 0"/>
                  <a:gd name="G30" fmla="+- 1 0 0"/>
                  <a:gd name="G31" fmla="+- 1 0 0"/>
                  <a:gd name="G32" fmla="+- 1 0 0"/>
                  <a:gd name="G33" fmla="+- 1 0 0"/>
                  <a:gd name="G34" fmla="+- 1 0 0"/>
                  <a:gd name="G35" fmla="+- 1 0 0"/>
                  <a:gd name="G36" fmla="*/ 1 0 51712"/>
                  <a:gd name="G37" fmla="sin 54736 G36"/>
                  <a:gd name="G38" fmla="*/ 1 0 51712"/>
                  <a:gd name="G39" fmla="cos 54736 G38"/>
                  <a:gd name="G40" fmla="+- G37 0 G39"/>
                  <a:gd name="G41" fmla="*/ G40 65535 1"/>
                  <a:gd name="G42" fmla="+- G41 10800 0"/>
                  <a:gd name="G43" fmla="+- 1 0 0"/>
                  <a:gd name="G44" fmla="+- 1 0 0"/>
                  <a:gd name="G45" fmla="+- 1 0 0"/>
                  <a:gd name="G46" fmla="+- 1 0 0"/>
                  <a:gd name="G47" fmla="+- 1 0 0"/>
                  <a:gd name="G48" fmla="+- 1 0 0"/>
                  <a:gd name="G49" fmla="+- 1 0 0"/>
                  <a:gd name="G50" fmla="+- 1 0 0"/>
                  <a:gd name="G51" fmla="+- 1 0 0"/>
                  <a:gd name="G52" fmla="+- 1 0 0"/>
                  <a:gd name="G53" fmla="+- 1 0 0"/>
                  <a:gd name="G54" fmla="+- 1 0 0"/>
                  <a:gd name="G55" fmla="+- 1 0 0"/>
                  <a:gd name="G56" fmla="+- 1 0 0"/>
                  <a:gd name="G57" fmla="+- 1 0 0"/>
                  <a:gd name="G58" fmla="+- 1 0 0"/>
                  <a:gd name="G59" fmla="+- 1 0 0"/>
                  <a:gd name="G60" fmla="+- 1 0 0"/>
                  <a:gd name="G61" fmla="+- 1 0 0"/>
                  <a:gd name="G62" fmla="+- 1 0 0"/>
                  <a:gd name="G63" fmla="+- 1 0 0"/>
                  <a:gd name="G64" fmla="+- 1 0 0"/>
                  <a:gd name="G65" fmla="+- 1 0 0"/>
                  <a:gd name="G66" fmla="+- 1 0 0"/>
                  <a:gd name="G67" fmla="+- 1 0 0"/>
                  <a:gd name="G68" fmla="+- 1 0 0"/>
                  <a:gd name="G69" fmla="+- 1 0 0"/>
                  <a:gd name="G70" fmla="+- 1 0 0"/>
                  <a:gd name="G71" fmla="+- 1 0 0"/>
                  <a:gd name="G72" fmla="*/ 1 0 51712"/>
                  <a:gd name="G73" fmla="+- 359 0 0"/>
                  <a:gd name="G74" fmla="+- 1 0 0"/>
                  <a:gd name="G75" fmla="*/ 1 0 51712"/>
                  <a:gd name="G76" fmla="+- 381 0 0"/>
                  <a:gd name="G77" fmla="cos G75 G76"/>
                  <a:gd name="G78" fmla="+- 383 0 0"/>
                  <a:gd name="G79" fmla="+- 386 0 0"/>
                  <a:gd name="G80" fmla="+- 193 0 0"/>
                  <a:gd name="G81" fmla="+- 386 0 0"/>
                  <a:gd name="G82" fmla="*/ 1 0 51712"/>
                  <a:gd name="G83" fmla="+- 381 0 0"/>
                  <a:gd name="T0" fmla="*/ 5 w 150"/>
                  <a:gd name="T1" fmla="*/ 194 h 410"/>
                  <a:gd name="T2" fmla="*/ 50 w 150"/>
                  <a:gd name="T3" fmla="*/ 208 h 410"/>
                  <a:gd name="T4" fmla="*/ 97 w 150"/>
                  <a:gd name="T5" fmla="*/ 203 h 410"/>
                  <a:gd name="T6" fmla="*/ 113 w 150"/>
                  <a:gd name="T7" fmla="*/ 183 h 410"/>
                  <a:gd name="T8" fmla="*/ 139 w 150"/>
                  <a:gd name="T9" fmla="*/ 141 h 410"/>
                  <a:gd name="T10" fmla="*/ 156 w 150"/>
                  <a:gd name="T11" fmla="*/ 110 h 410"/>
                  <a:gd name="T12" fmla="*/ 165 w 150"/>
                  <a:gd name="T13" fmla="*/ 98 h 410"/>
                  <a:gd name="T14" fmla="*/ 168 w 150"/>
                  <a:gd name="T15" fmla="*/ 59 h 410"/>
                  <a:gd name="T16" fmla="*/ 175 w 150"/>
                  <a:gd name="T17" fmla="*/ 52 h 410"/>
                  <a:gd name="T18" fmla="*/ 178 w 150"/>
                  <a:gd name="T19" fmla="*/ 24 h 410"/>
                  <a:gd name="T20" fmla="*/ 158 w 150"/>
                  <a:gd name="T21" fmla="*/ 0 h 410"/>
                  <a:gd name="T22" fmla="*/ 113 w 150"/>
                  <a:gd name="T23" fmla="*/ 7 h 410"/>
                  <a:gd name="T24" fmla="*/ 93 w 150"/>
                  <a:gd name="T25" fmla="*/ 27 h 410"/>
                  <a:gd name="T26" fmla="*/ 81 w 150"/>
                  <a:gd name="T27" fmla="*/ 70 h 410"/>
                  <a:gd name="T28" fmla="*/ 70 w 150"/>
                  <a:gd name="T29" fmla="*/ 81 h 410"/>
                  <a:gd name="T30" fmla="*/ 52 w 150"/>
                  <a:gd name="T31" fmla="*/ 110 h 410"/>
                  <a:gd name="T32" fmla="*/ 50 w 150"/>
                  <a:gd name="T33" fmla="*/ 114 h 410"/>
                  <a:gd name="T34" fmla="*/ 40 w 150"/>
                  <a:gd name="T35" fmla="*/ 118 h 410"/>
                  <a:gd name="T36" fmla="*/ 37 w 150"/>
                  <a:gd name="T37" fmla="*/ 127 h 410"/>
                  <a:gd name="T38" fmla="*/ 34 w 150"/>
                  <a:gd name="T39" fmla="*/ 130 h 410"/>
                  <a:gd name="T40" fmla="*/ 21 w 150"/>
                  <a:gd name="T41" fmla="*/ 177 h 410"/>
                  <a:gd name="T42" fmla="*/ 10 w 150"/>
                  <a:gd name="T43" fmla="*/ 194 h 410"/>
                  <a:gd name="T44" fmla="*/ 2 w 150"/>
                  <a:gd name="T45" fmla="*/ 196 h 410"/>
                  <a:gd name="T46" fmla="*/ 5 w 150"/>
                  <a:gd name="T47" fmla="*/ 194 h 410"/>
                  <a:gd name="T48" fmla="*/ 0 w 150"/>
                  <a:gd name="T49" fmla="*/ 0 h 410"/>
                  <a:gd name="T50" fmla="*/ 150 w 150"/>
                  <a:gd name="T51" fmla="*/ 410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T48" t="T49" r="T50" b="T51"/>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356" name="Rectangle 269"/>
            <p:cNvSpPr>
              <a:spLocks noChangeArrowheads="1"/>
            </p:cNvSpPr>
            <p:nvPr/>
          </p:nvSpPr>
          <p:spPr bwMode="auto">
            <a:xfrm>
              <a:off x="4780" y="1396"/>
              <a:ext cx="108" cy="20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600" b="1">
                <a:solidFill>
                  <a:srgbClr val="FFFFFF"/>
                </a:solidFill>
                <a:latin typeface="Comic Sans MS" charset="0"/>
              </a:endParaRPr>
            </a:p>
          </p:txBody>
        </p:sp>
      </p:grpSp>
      <p:sp>
        <p:nvSpPr>
          <p:cNvPr id="145412" name="AutoShape 79"/>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pic>
        <p:nvPicPr>
          <p:cNvPr id="145413" name="Picture 129"/>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17913" y="3022600"/>
            <a:ext cx="342900" cy="193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45414" name="Rectangle 132"/>
          <p:cNvSpPr>
            <a:spLocks noChangeArrowheads="1"/>
          </p:cNvSpPr>
          <p:nvPr/>
        </p:nvSpPr>
        <p:spPr bwMode="auto">
          <a:xfrm>
            <a:off x="3038475" y="434975"/>
            <a:ext cx="219075" cy="271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1200" b="1">
                <a:solidFill>
                  <a:srgbClr val="000000"/>
                </a:solidFill>
                <a:latin typeface="Times" charset="0"/>
              </a:rPr>
              <a:t> </a:t>
            </a:r>
          </a:p>
        </p:txBody>
      </p:sp>
      <p:sp>
        <p:nvSpPr>
          <p:cNvPr id="145415" name="Rectangle 133"/>
          <p:cNvSpPr>
            <a:spLocks noChangeArrowheads="1"/>
          </p:cNvSpPr>
          <p:nvPr/>
        </p:nvSpPr>
        <p:spPr bwMode="auto">
          <a:xfrm>
            <a:off x="3189288" y="433388"/>
            <a:ext cx="2603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416" name="Rectangle 134"/>
          <p:cNvSpPr>
            <a:spLocks noChangeArrowheads="1"/>
          </p:cNvSpPr>
          <p:nvPr/>
        </p:nvSpPr>
        <p:spPr bwMode="auto">
          <a:xfrm>
            <a:off x="4281488" y="20638"/>
            <a:ext cx="325755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417" name="Rectangle 135"/>
          <p:cNvSpPr>
            <a:spLocks noChangeArrowheads="1"/>
          </p:cNvSpPr>
          <p:nvPr/>
        </p:nvSpPr>
        <p:spPr bwMode="auto">
          <a:xfrm>
            <a:off x="4484688" y="295275"/>
            <a:ext cx="28416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418" name="Rectangle 136"/>
          <p:cNvSpPr>
            <a:spLocks noChangeArrowheads="1"/>
          </p:cNvSpPr>
          <p:nvPr/>
        </p:nvSpPr>
        <p:spPr bwMode="auto">
          <a:xfrm>
            <a:off x="5310188" y="519113"/>
            <a:ext cx="766762"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419" name="Rectangle 137"/>
          <p:cNvSpPr>
            <a:spLocks noChangeArrowheads="1"/>
          </p:cNvSpPr>
          <p:nvPr/>
        </p:nvSpPr>
        <p:spPr bwMode="auto">
          <a:xfrm>
            <a:off x="5894388" y="5191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420" name="Rectangle 138"/>
          <p:cNvSpPr>
            <a:spLocks noChangeArrowheads="1"/>
          </p:cNvSpPr>
          <p:nvPr/>
        </p:nvSpPr>
        <p:spPr bwMode="auto">
          <a:xfrm>
            <a:off x="6238875" y="4462463"/>
            <a:ext cx="350838"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2400" b="1">
                <a:solidFill>
                  <a:srgbClr val="000000"/>
                </a:solidFill>
                <a:latin typeface="Times" charset="0"/>
              </a:rPr>
              <a:t>S</a:t>
            </a:r>
          </a:p>
        </p:txBody>
      </p:sp>
      <p:sp>
        <p:nvSpPr>
          <p:cNvPr id="564363" name="Rectangle 139"/>
          <p:cNvSpPr>
            <a:spLocks noChangeArrowheads="1"/>
          </p:cNvSpPr>
          <p:nvPr/>
        </p:nvSpPr>
        <p:spPr bwMode="auto">
          <a:xfrm>
            <a:off x="4900613" y="19685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(2000 B.C.)</a:t>
            </a:r>
          </a:p>
        </p:txBody>
      </p:sp>
      <p:sp>
        <p:nvSpPr>
          <p:cNvPr id="564369" name="Line 145"/>
          <p:cNvSpPr>
            <a:spLocks noChangeShapeType="1"/>
          </p:cNvSpPr>
          <p:nvPr/>
        </p:nvSpPr>
        <p:spPr bwMode="auto">
          <a:xfrm>
            <a:off x="1765300" y="2819400"/>
            <a:ext cx="279400" cy="0"/>
          </a:xfrm>
          <a:prstGeom prst="line">
            <a:avLst/>
          </a:prstGeom>
          <a:noFill/>
          <a:ln w="254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sp>
        <p:nvSpPr>
          <p:cNvPr id="145423" name="Rectangle 146"/>
          <p:cNvSpPr>
            <a:spLocks noChangeArrowheads="1"/>
          </p:cNvSpPr>
          <p:nvPr/>
        </p:nvSpPr>
        <p:spPr bwMode="auto">
          <a:xfrm>
            <a:off x="5930900" y="598488"/>
            <a:ext cx="511175" cy="3700462"/>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45424" name="Rectangle 148"/>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45425" name="Rectangle 149"/>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145426" name="Rectangle 152"/>
          <p:cNvSpPr>
            <a:spLocks noChangeArrowheads="1"/>
          </p:cNvSpPr>
          <p:nvPr/>
        </p:nvSpPr>
        <p:spPr bwMode="auto">
          <a:xfrm>
            <a:off x="3494088" y="2744788"/>
            <a:ext cx="511175" cy="277812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77" name="Text Box 153"/>
          <p:cNvSpPr txBox="1">
            <a:spLocks noChangeArrowheads="1"/>
          </p:cNvSpPr>
          <p:nvPr/>
        </p:nvSpPr>
        <p:spPr bwMode="auto">
          <a:xfrm rot="-5388536">
            <a:off x="2778126" y="3871912"/>
            <a:ext cx="19669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81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a:solidFill>
                  <a:srgbClr val="EEFF4B"/>
                </a:solidFill>
                <a:latin typeface="Times" charset="0"/>
              </a:rPr>
              <a:t>4 </a:t>
            </a:r>
            <a:r>
              <a:rPr lang="th-TH" b="1">
                <a:solidFill>
                  <a:srgbClr val="EEFF4B"/>
                </a:solidFill>
                <a:latin typeface="Times" charset="0"/>
              </a:rPr>
              <a:t>คน</a:t>
            </a:r>
            <a:endParaRPr lang="en-US" b="1">
              <a:solidFill>
                <a:srgbClr val="EEFF4B"/>
              </a:solidFill>
              <a:latin typeface="Times" charset="0"/>
            </a:endParaRPr>
          </a:p>
        </p:txBody>
      </p:sp>
      <p:sp>
        <p:nvSpPr>
          <p:cNvPr id="145428" name="Rectangle 154"/>
          <p:cNvSpPr>
            <a:spLocks noChangeArrowheads="1"/>
          </p:cNvSpPr>
          <p:nvPr/>
        </p:nvSpPr>
        <p:spPr bwMode="auto">
          <a:xfrm>
            <a:off x="3151188" y="5438775"/>
            <a:ext cx="274637" cy="765175"/>
          </a:xfrm>
          <a:prstGeom prst="rect">
            <a:avLst/>
          </a:prstGeom>
          <a:solidFill>
            <a:srgbClr val="4C545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429" name="Rectangle 155"/>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p:spPr>
        <p:txBody>
          <a:bodyPr wrap="none" anchor="ctr"/>
          <a:lstStyle/>
          <a:p>
            <a:endParaRPr lang="th-TH"/>
          </a:p>
        </p:txBody>
      </p:sp>
      <p:sp>
        <p:nvSpPr>
          <p:cNvPr id="564380" name="Text Box 156"/>
          <p:cNvSpPr txBox="1">
            <a:spLocks noChangeArrowheads="1"/>
          </p:cNvSpPr>
          <p:nvPr/>
        </p:nvSpPr>
        <p:spPr bwMode="auto">
          <a:xfrm rot="-5400000">
            <a:off x="3540126" y="1027112"/>
            <a:ext cx="341312" cy="519113"/>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en-US" b="1">
                <a:solidFill>
                  <a:srgbClr val="EEFF4B"/>
                </a:solidFill>
                <a:latin typeface="Times" charset="0"/>
              </a:rPr>
              <a:t>C</a:t>
            </a:r>
          </a:p>
        </p:txBody>
      </p:sp>
      <p:sp>
        <p:nvSpPr>
          <p:cNvPr id="145431" name="Freeform 161"/>
          <p:cNvSpPr>
            <a:spLocks/>
          </p:cNvSpPr>
          <p:nvPr/>
        </p:nvSpPr>
        <p:spPr bwMode="auto">
          <a:xfrm>
            <a:off x="7339013" y="5200650"/>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32" name="Rectangle 162"/>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145433" name="Group 168"/>
          <p:cNvGrpSpPr>
            <a:grpSpLocks/>
          </p:cNvGrpSpPr>
          <p:nvPr/>
        </p:nvGrpSpPr>
        <p:grpSpPr bwMode="auto">
          <a:xfrm>
            <a:off x="6591300" y="4418013"/>
            <a:ext cx="952500" cy="527050"/>
            <a:chOff x="4152" y="2783"/>
            <a:chExt cx="600" cy="332"/>
          </a:xfrm>
        </p:grpSpPr>
        <p:sp>
          <p:nvSpPr>
            <p:cNvPr id="145485" name="AutoShape 169"/>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p:spPr>
          <p:txBody>
            <a:bodyPr wrap="none" anchor="ctr"/>
            <a:lstStyle/>
            <a:p>
              <a:endParaRPr lang="th-TH"/>
            </a:p>
          </p:txBody>
        </p:sp>
        <p:sp>
          <p:nvSpPr>
            <p:cNvPr id="145486" name="Rectangle 170"/>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45487" name="AutoShape 171"/>
            <p:cNvSpPr>
              <a:spLocks noChangeArrowheads="1"/>
            </p:cNvSpPr>
            <p:nvPr/>
          </p:nvSpPr>
          <p:spPr bwMode="auto">
            <a:xfrm>
              <a:off x="4165" y="2799"/>
              <a:ext cx="436" cy="226"/>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grpSp>
      <p:sp>
        <p:nvSpPr>
          <p:cNvPr id="564396" name="Rectangle 172"/>
          <p:cNvSpPr>
            <a:spLocks noChangeArrowheads="1"/>
          </p:cNvSpPr>
          <p:nvPr/>
        </p:nvSpPr>
        <p:spPr bwMode="auto">
          <a:xfrm>
            <a:off x="4913313" y="4203700"/>
            <a:ext cx="7905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dirty="0">
                <a:solidFill>
                  <a:srgbClr val="FFFF00"/>
                </a:solidFill>
                <a:latin typeface="Times" pitchFamily="-112" charset="0"/>
                <a:ea typeface="+mn-ea"/>
                <a:cs typeface="+mn-cs"/>
              </a:rPr>
              <a:t>(1500 B.C.)</a:t>
            </a:r>
          </a:p>
        </p:txBody>
      </p:sp>
      <p:sp>
        <p:nvSpPr>
          <p:cNvPr id="564397" name="Rectangle 173"/>
          <p:cNvSpPr>
            <a:spLocks noChangeArrowheads="1"/>
          </p:cNvSpPr>
          <p:nvPr/>
        </p:nvSpPr>
        <p:spPr bwMode="auto">
          <a:xfrm>
            <a:off x="7269163" y="4330700"/>
            <a:ext cx="727075" cy="24130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1000" b="1">
                <a:solidFill>
                  <a:srgbClr val="FFFF00"/>
                </a:solidFill>
                <a:latin typeface="Times" pitchFamily="-112" charset="0"/>
                <a:ea typeface="+mn-ea"/>
                <a:cs typeface="+mn-cs"/>
              </a:rPr>
              <a:t>(500 B.C.)</a:t>
            </a:r>
          </a:p>
        </p:txBody>
      </p:sp>
      <p:sp>
        <p:nvSpPr>
          <p:cNvPr id="145436" name="Line 189"/>
          <p:cNvSpPr>
            <a:spLocks noChangeShapeType="1"/>
          </p:cNvSpPr>
          <p:nvPr/>
        </p:nvSpPr>
        <p:spPr bwMode="auto">
          <a:xfrm>
            <a:off x="6634163" y="47053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37" name="Line 190"/>
          <p:cNvSpPr>
            <a:spLocks noChangeShapeType="1"/>
          </p:cNvSpPr>
          <p:nvPr/>
        </p:nvSpPr>
        <p:spPr bwMode="auto">
          <a:xfrm>
            <a:off x="6634163" y="4857750"/>
            <a:ext cx="863600" cy="0"/>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38" name="Rectangle 191"/>
          <p:cNvSpPr>
            <a:spLocks noChangeArrowheads="1"/>
          </p:cNvSpPr>
          <p:nvPr/>
        </p:nvSpPr>
        <p:spPr bwMode="auto">
          <a:xfrm>
            <a:off x="6599238" y="4394200"/>
            <a:ext cx="460375"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ช่วงเงียบ</a:t>
            </a:r>
            <a:endParaRPr lang="en-US" sz="900" b="1">
              <a:solidFill>
                <a:srgbClr val="000000"/>
              </a:solidFill>
              <a:latin typeface="Chicago" charset="0"/>
            </a:endParaRPr>
          </a:p>
        </p:txBody>
      </p:sp>
      <p:sp>
        <p:nvSpPr>
          <p:cNvPr id="145439" name="Rectangle 194"/>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p:spPr>
        <p:txBody>
          <a:bodyPr wrap="none" anchor="ctr"/>
          <a:lstStyle/>
          <a:p>
            <a:endParaRPr lang="th-TH"/>
          </a:p>
        </p:txBody>
      </p:sp>
      <p:sp>
        <p:nvSpPr>
          <p:cNvPr id="145440" name="AutoShape 195"/>
          <p:cNvSpPr>
            <a:spLocks noChangeArrowheads="1"/>
          </p:cNvSpPr>
          <p:nvPr/>
        </p:nvSpPr>
        <p:spPr bwMode="auto">
          <a:xfrm>
            <a:off x="6621463" y="5154613"/>
            <a:ext cx="647700" cy="363537"/>
          </a:xfrm>
          <a:prstGeom prst="roundRect">
            <a:avLst>
              <a:gd name="adj" fmla="val 16667"/>
            </a:avLst>
          </a:prstGeom>
          <a:solidFill>
            <a:schemeClr val="tx1"/>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45441" name="Rectangle 196"/>
          <p:cNvSpPr>
            <a:spLocks noChangeArrowheads="1"/>
          </p:cNvSpPr>
          <p:nvPr/>
        </p:nvSpPr>
        <p:spPr bwMode="auto">
          <a:xfrm>
            <a:off x="6610350" y="5102225"/>
            <a:ext cx="523875"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200" b="1">
                <a:solidFill>
                  <a:srgbClr val="000000"/>
                </a:solidFill>
                <a:latin typeface="Chicago" charset="0"/>
              </a:rPr>
              <a:t>พระเยซู</a:t>
            </a:r>
            <a:endParaRPr lang="en-US" sz="1200" b="1">
              <a:solidFill>
                <a:srgbClr val="000000"/>
              </a:solidFill>
              <a:latin typeface="Chicago" charset="0"/>
            </a:endParaRPr>
          </a:p>
        </p:txBody>
      </p:sp>
      <p:sp>
        <p:nvSpPr>
          <p:cNvPr id="145442" name="Line 197"/>
          <p:cNvSpPr>
            <a:spLocks noChangeShapeType="1"/>
          </p:cNvSpPr>
          <p:nvPr/>
        </p:nvSpPr>
        <p:spPr bwMode="auto">
          <a:xfrm>
            <a:off x="6651625" y="54419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43" name="Line 198"/>
          <p:cNvSpPr>
            <a:spLocks noChangeShapeType="1"/>
          </p:cNvSpPr>
          <p:nvPr/>
        </p:nvSpPr>
        <p:spPr bwMode="auto">
          <a:xfrm flipV="1">
            <a:off x="6653213" y="55816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44" name="Line 199"/>
          <p:cNvSpPr>
            <a:spLocks noChangeShapeType="1"/>
          </p:cNvSpPr>
          <p:nvPr/>
        </p:nvSpPr>
        <p:spPr bwMode="auto">
          <a:xfrm flipV="1">
            <a:off x="6654800" y="572135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45" name="Line 200"/>
          <p:cNvSpPr>
            <a:spLocks noChangeShapeType="1"/>
          </p:cNvSpPr>
          <p:nvPr/>
        </p:nvSpPr>
        <p:spPr bwMode="auto">
          <a:xfrm>
            <a:off x="6656388" y="58674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46" name="Line 201"/>
          <p:cNvSpPr>
            <a:spLocks noChangeShapeType="1"/>
          </p:cNvSpPr>
          <p:nvPr/>
        </p:nvSpPr>
        <p:spPr bwMode="auto">
          <a:xfrm>
            <a:off x="6659563" y="6156325"/>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47" name="Line 202"/>
          <p:cNvSpPr>
            <a:spLocks noChangeShapeType="1"/>
          </p:cNvSpPr>
          <p:nvPr/>
        </p:nvSpPr>
        <p:spPr bwMode="auto">
          <a:xfrm flipV="1">
            <a:off x="6659563" y="62992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48" name="Line 210"/>
          <p:cNvSpPr>
            <a:spLocks noChangeShapeType="1"/>
          </p:cNvSpPr>
          <p:nvPr/>
        </p:nvSpPr>
        <p:spPr bwMode="auto">
          <a:xfrm>
            <a:off x="6665913" y="6019800"/>
            <a:ext cx="838200" cy="1588"/>
          </a:xfrm>
          <a:prstGeom prst="line">
            <a:avLst/>
          </a:prstGeom>
          <a:noFill/>
          <a:ln w="28575">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49" name="Rectangle 211"/>
          <p:cNvSpPr>
            <a:spLocks noChangeArrowheads="1"/>
          </p:cNvSpPr>
          <p:nvPr/>
        </p:nvSpPr>
        <p:spPr bwMode="auto">
          <a:xfrm>
            <a:off x="4548188" y="519113"/>
            <a:ext cx="942975"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64436" name="Rectangle 212"/>
          <p:cNvSpPr>
            <a:spLocks noChangeArrowheads="1"/>
          </p:cNvSpPr>
          <p:nvPr/>
        </p:nvSpPr>
        <p:spPr bwMode="auto">
          <a:xfrm>
            <a:off x="4097338" y="463550"/>
            <a:ext cx="1625600" cy="1414463"/>
          </a:xfrm>
          <a:prstGeom prst="rect">
            <a:avLst/>
          </a:prstGeom>
          <a:noFill/>
          <a:ln w="76200">
            <a:solidFill>
              <a:srgbClr val="EEFF4B"/>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145451" name="Text Box 219"/>
          <p:cNvSpPr txBox="1">
            <a:spLocks noChangeArrowheads="1"/>
          </p:cNvSpPr>
          <p:nvPr/>
        </p:nvSpPr>
        <p:spPr bwMode="auto">
          <a:xfrm>
            <a:off x="533400" y="6483350"/>
            <a:ext cx="19939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pPr>
            <a:endParaRPr lang="th-TH" sz="1600" b="1">
              <a:solidFill>
                <a:schemeClr val="tx1"/>
              </a:solidFill>
              <a:latin typeface="Comic Sans MS" charset="0"/>
            </a:endParaRPr>
          </a:p>
        </p:txBody>
      </p:sp>
      <p:sp>
        <p:nvSpPr>
          <p:cNvPr id="564444" name="Text Box 220"/>
          <p:cNvSpPr txBox="1">
            <a:spLocks noChangeArrowheads="1"/>
          </p:cNvSpPr>
          <p:nvPr/>
        </p:nvSpPr>
        <p:spPr bwMode="auto">
          <a:xfrm>
            <a:off x="1771650" y="-12700"/>
            <a:ext cx="374015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dirty="0">
                <a:solidFill>
                  <a:schemeClr val="tx1"/>
                </a:solidFill>
                <a:latin typeface="Comic Sans MS" charset="0"/>
              </a:rPr>
              <a:t>ปฐมกาล ถึง เอสเธอร์</a:t>
            </a:r>
            <a:endParaRPr lang="en-US" sz="1600" b="1" dirty="0">
              <a:solidFill>
                <a:schemeClr val="tx1"/>
              </a:solidFill>
              <a:latin typeface="Comic Sans MS" charset="0"/>
            </a:endParaRPr>
          </a:p>
        </p:txBody>
      </p:sp>
      <p:sp>
        <p:nvSpPr>
          <p:cNvPr id="145453" name="Text Box 222"/>
          <p:cNvSpPr txBox="1">
            <a:spLocks noChangeArrowheads="1"/>
          </p:cNvSpPr>
          <p:nvPr/>
        </p:nvSpPr>
        <p:spPr bwMode="auto">
          <a:xfrm>
            <a:off x="8667750" y="640715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endParaRPr lang="th-TH" sz="2000">
              <a:solidFill>
                <a:srgbClr val="FFA27C"/>
              </a:solidFill>
              <a:latin typeface="B VAG Rounded Bold" charset="0"/>
            </a:endParaRPr>
          </a:p>
        </p:txBody>
      </p:sp>
      <p:sp>
        <p:nvSpPr>
          <p:cNvPr id="564448" name="Rectangle 224"/>
          <p:cNvSpPr>
            <a:spLocks noChangeArrowheads="1"/>
          </p:cNvSpPr>
          <p:nvPr/>
        </p:nvSpPr>
        <p:spPr bwMode="auto">
          <a:xfrm>
            <a:off x="8110538" y="6545263"/>
            <a:ext cx="339725" cy="247650"/>
          </a:xfrm>
          <a:prstGeom prst="rect">
            <a:avLst/>
          </a:prstGeom>
          <a:noFill/>
          <a:ln w="12700">
            <a:noFill/>
            <a:miter lim="800000"/>
            <a:headEnd/>
            <a:tailEnd/>
          </a:ln>
          <a:effectLst/>
        </p:spPr>
        <p:txBody>
          <a:bodyPr wrap="none" anchor="ctr">
            <a:spAutoFit/>
          </a:bodyPr>
          <a:lstStyle/>
          <a:p>
            <a:pPr algn="ctr">
              <a:defRPr/>
            </a:pPr>
            <a:r>
              <a:rPr lang="en-US" sz="1000" b="1" dirty="0">
                <a:solidFill>
                  <a:schemeClr val="tx1"/>
                </a:solidFill>
                <a:effectLst>
                  <a:outerShdw blurRad="38100" dist="38100" dir="2700000" algn="tl">
                    <a:srgbClr val="000000"/>
                  </a:outerShdw>
                </a:effectLst>
                <a:latin typeface="Comic Sans MS" charset="0"/>
              </a:rPr>
              <a:t>69</a:t>
            </a:r>
          </a:p>
        </p:txBody>
      </p:sp>
      <p:sp>
        <p:nvSpPr>
          <p:cNvPr id="145455" name="Text Box 280"/>
          <p:cNvSpPr txBox="1">
            <a:spLocks noChangeArrowheads="1"/>
          </p:cNvSpPr>
          <p:nvPr/>
        </p:nvSpPr>
        <p:spPr bwMode="auto">
          <a:xfrm>
            <a:off x="8589963" y="6467475"/>
            <a:ext cx="314325"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600" b="1">
                <a:solidFill>
                  <a:schemeClr val="tx1"/>
                </a:solidFill>
                <a:latin typeface="Comic Sans MS" charset="0"/>
              </a:rPr>
              <a:t>4</a:t>
            </a:r>
            <a:endParaRPr lang="en-US" sz="1600">
              <a:solidFill>
                <a:srgbClr val="FFA27C"/>
              </a:solidFill>
              <a:latin typeface="Comic Sans MS" charset="0"/>
            </a:endParaRPr>
          </a:p>
        </p:txBody>
      </p:sp>
      <p:grpSp>
        <p:nvGrpSpPr>
          <p:cNvPr id="145456" name="Group 288"/>
          <p:cNvGrpSpPr>
            <a:grpSpLocks/>
          </p:cNvGrpSpPr>
          <p:nvPr/>
        </p:nvGrpSpPr>
        <p:grpSpPr bwMode="auto">
          <a:xfrm>
            <a:off x="584200" y="266700"/>
            <a:ext cx="854075" cy="1704975"/>
            <a:chOff x="327" y="161"/>
            <a:chExt cx="538" cy="1074"/>
          </a:xfrm>
        </p:grpSpPr>
        <p:sp>
          <p:nvSpPr>
            <p:cNvPr id="564510" name="Rectangle 286"/>
            <p:cNvSpPr>
              <a:spLocks noChangeArrowheads="1"/>
            </p:cNvSpPr>
            <p:nvPr/>
          </p:nvSpPr>
          <p:spPr bwMode="auto">
            <a:xfrm>
              <a:off x="327" y="161"/>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en-US" sz="10600">
                  <a:solidFill>
                    <a:srgbClr val="FFFF00"/>
                  </a:solidFill>
                  <a:latin typeface="Times" charset="0"/>
                </a:rPr>
                <a:t>7</a:t>
              </a:r>
              <a:endParaRPr lang="en-US"/>
            </a:p>
          </p:txBody>
        </p:sp>
        <p:sp>
          <p:nvSpPr>
            <p:cNvPr id="564511" name="Line 287"/>
            <p:cNvSpPr>
              <a:spLocks noChangeShapeType="1"/>
            </p:cNvSpPr>
            <p:nvPr/>
          </p:nvSpPr>
          <p:spPr bwMode="auto">
            <a:xfrm flipV="1">
              <a:off x="521" y="690"/>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
        <p:nvSpPr>
          <p:cNvPr id="564437" name="Rectangle 213"/>
          <p:cNvSpPr>
            <a:spLocks noChangeArrowheads="1"/>
          </p:cNvSpPr>
          <p:nvPr/>
        </p:nvSpPr>
        <p:spPr bwMode="auto">
          <a:xfrm>
            <a:off x="4097338" y="2001838"/>
            <a:ext cx="1625600" cy="4340225"/>
          </a:xfrm>
          <a:prstGeom prst="rect">
            <a:avLst/>
          </a:prstGeom>
          <a:noFill/>
          <a:ln w="76200">
            <a:solidFill>
              <a:srgbClr val="70FABF"/>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th-TH"/>
          </a:p>
        </p:txBody>
      </p:sp>
      <p:sp>
        <p:nvSpPr>
          <p:cNvPr id="267" name="Text Box 139"/>
          <p:cNvSpPr txBox="1">
            <a:spLocks noChangeArrowheads="1"/>
          </p:cNvSpPr>
          <p:nvPr/>
        </p:nvSpPr>
        <p:spPr bwMode="auto">
          <a:xfrm rot="16200000">
            <a:off x="6030119" y="4420394"/>
            <a:ext cx="354012"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a:solidFill>
                  <a:srgbClr val="EEFF4B"/>
                </a:solidFill>
                <a:latin typeface="Times New Roman" charset="0"/>
              </a:rPr>
              <a:t>ง</a:t>
            </a:r>
          </a:p>
        </p:txBody>
      </p:sp>
      <p:sp>
        <p:nvSpPr>
          <p:cNvPr id="268" name="Text Box 141"/>
          <p:cNvSpPr txBox="1">
            <a:spLocks noChangeArrowheads="1"/>
          </p:cNvSpPr>
          <p:nvPr/>
        </p:nvSpPr>
        <p:spPr bwMode="auto">
          <a:xfrm rot="16200000">
            <a:off x="6007894" y="5433219"/>
            <a:ext cx="341312"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defTabSz="457200">
              <a:spcBef>
                <a:spcPts val="1750"/>
              </a:spcBef>
              <a:buSzPct val="100000"/>
              <a:defRPr/>
            </a:pPr>
            <a:r>
              <a:rPr lang="hi-in" sz="2800" b="0" dirty="0">
                <a:solidFill>
                  <a:srgbClr val="EEFF4B"/>
                </a:solidFill>
                <a:latin typeface="Times New Roman" charset="0"/>
              </a:rPr>
              <a:t>ย</a:t>
            </a:r>
          </a:p>
        </p:txBody>
      </p:sp>
      <p:sp>
        <p:nvSpPr>
          <p:cNvPr id="269" name="Text Box 271"/>
          <p:cNvSpPr txBox="1">
            <a:spLocks noChangeArrowheads="1"/>
          </p:cNvSpPr>
          <p:nvPr/>
        </p:nvSpPr>
        <p:spPr bwMode="auto">
          <a:xfrm rot="16200000">
            <a:off x="4540250" y="2171700"/>
            <a:ext cx="3225800" cy="5207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600" b="1">
                <a:solidFill>
                  <a:srgbClr val="00DFCA"/>
                </a:solidFill>
                <a:latin typeface="Comic Sans MS" charset="0"/>
                <a:ea typeface="ＭＳ Ｐゴシック" charset="0"/>
                <a:cs typeface="ＭＳ Ｐゴシック" charset="0"/>
              </a:defRPr>
            </a:lvl9pPr>
          </a:lstStyle>
          <a:p>
            <a:pPr algn="ctr" defTabSz="457200">
              <a:spcBef>
                <a:spcPts val="1750"/>
              </a:spcBef>
              <a:buSzPct val="100000"/>
              <a:defRPr/>
            </a:pPr>
            <a:r>
              <a:rPr lang="en-US" sz="2800" b="0">
                <a:solidFill>
                  <a:srgbClr val="EEFF4B"/>
                </a:solidFill>
                <a:latin typeface="Times New Roman" charset="0"/>
              </a:rPr>
              <a:t>3 </a:t>
            </a:r>
            <a:r>
              <a:rPr lang="hi-in" sz="2800" b="0">
                <a:solidFill>
                  <a:srgbClr val="EEFF4B"/>
                </a:solidFill>
                <a:latin typeface="Times New Roman" charset="0"/>
              </a:rPr>
              <a:t>ชุมชน</a:t>
            </a:r>
          </a:p>
        </p:txBody>
      </p:sp>
      <p:sp>
        <p:nvSpPr>
          <p:cNvPr id="389" name="Rectangle 134"/>
          <p:cNvSpPr>
            <a:spLocks noChangeArrowheads="1"/>
          </p:cNvSpPr>
          <p:nvPr/>
        </p:nvSpPr>
        <p:spPr bwMode="auto">
          <a:xfrm>
            <a:off x="992188" y="2355850"/>
            <a:ext cx="2511425" cy="92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hi-in" sz="5400" dirty="0">
                <a:solidFill>
                  <a:srgbClr val="FAFD00"/>
                </a:solidFill>
                <a:effectLst>
                  <a:outerShdw blurRad="50800" dist="63500" dir="2700000" algn="tl" rotWithShape="0">
                    <a:srgbClr val="000000"/>
                  </a:outerShdw>
                </a:effectLst>
                <a:latin typeface="Times New Roman" charset="0"/>
              </a:rPr>
              <a:t>ส </a:t>
            </a:r>
            <a:r>
              <a:rPr lang="en-US" sz="5400" dirty="0">
                <a:solidFill>
                  <a:srgbClr val="FAFD00"/>
                </a:solidFill>
                <a:effectLst>
                  <a:outerShdw blurRad="50800" dist="63500" dir="2700000" algn="tl" rotWithShape="0">
                    <a:srgbClr val="000000"/>
                  </a:outerShdw>
                </a:effectLst>
                <a:latin typeface="Times New Roman" charset="0"/>
              </a:rPr>
              <a:t>7 </a:t>
            </a:r>
            <a:r>
              <a:rPr lang="hi-in" sz="5400" dirty="0">
                <a:solidFill>
                  <a:srgbClr val="FAFD00"/>
                </a:solidFill>
                <a:effectLst>
                  <a:outerShdw blurRad="50800" dist="63500" dir="2700000" algn="tl" rotWithShape="0">
                    <a:srgbClr val="000000"/>
                  </a:outerShdw>
                </a:effectLst>
                <a:latin typeface="Times New Roman" charset="0"/>
              </a:rPr>
              <a:t>ง ย </a:t>
            </a:r>
          </a:p>
        </p:txBody>
      </p:sp>
      <p:sp>
        <p:nvSpPr>
          <p:cNvPr id="390" name="Rectangle 135"/>
          <p:cNvSpPr>
            <a:spLocks noChangeArrowheads="1"/>
          </p:cNvSpPr>
          <p:nvPr/>
        </p:nvSpPr>
        <p:spPr bwMode="auto">
          <a:xfrm>
            <a:off x="725488" y="3506788"/>
            <a:ext cx="3463925" cy="9207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360" tIns="44280" rIns="90360" bIns="44280">
            <a:spAutoFit/>
          </a:bodyPr>
          <a:lstStyle/>
          <a:p>
            <a:pPr defTabSz="457200">
              <a:spcBef>
                <a:spcPts val="3375"/>
              </a:spcBef>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5400">
                <a:solidFill>
                  <a:srgbClr val="00FF00"/>
                </a:solidFill>
                <a:effectLst>
                  <a:outerShdw blurRad="50800" dist="63500" dir="2700000" algn="tl" rotWithShape="0">
                    <a:srgbClr val="000000"/>
                  </a:outerShdw>
                </a:effectLst>
                <a:latin typeface="Times New Roman" charset="0"/>
              </a:rPr>
              <a:t>7 = 4 + 3 </a:t>
            </a:r>
          </a:p>
        </p:txBody>
      </p:sp>
      <p:sp>
        <p:nvSpPr>
          <p:cNvPr id="348" name="AutoShape 267"/>
          <p:cNvSpPr>
            <a:spLocks noChangeArrowheads="1"/>
          </p:cNvSpPr>
          <p:nvPr/>
        </p:nvSpPr>
        <p:spPr bwMode="auto">
          <a:xfrm rot="21573558">
            <a:off x="7399338" y="3268663"/>
            <a:ext cx="741362" cy="463550"/>
          </a:xfrm>
          <a:prstGeom prst="leftArrow">
            <a:avLst>
              <a:gd name="adj1" fmla="val 50000"/>
              <a:gd name="adj2" fmla="val 39983"/>
            </a:avLst>
          </a:prstGeom>
          <a:solidFill>
            <a:srgbClr val="FF0000"/>
          </a:solidFill>
          <a:ln w="57150">
            <a:solidFill>
              <a:schemeClr val="tx1"/>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45464" name="Rectangle 134"/>
          <p:cNvSpPr>
            <a:spLocks noChangeArrowheads="1"/>
          </p:cNvSpPr>
          <p:nvPr/>
        </p:nvSpPr>
        <p:spPr bwMode="auto">
          <a:xfrm>
            <a:off x="8153400" y="3287713"/>
            <a:ext cx="622300" cy="22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
        <p:nvSpPr>
          <p:cNvPr id="145465" name="Rectangle 133"/>
          <p:cNvSpPr>
            <a:spLocks noChangeArrowheads="1"/>
          </p:cNvSpPr>
          <p:nvPr/>
        </p:nvSpPr>
        <p:spPr bwMode="auto">
          <a:xfrm>
            <a:off x="8083550" y="4059238"/>
            <a:ext cx="8318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487" tIns="44450" rIns="90487" bIns="44450">
            <a:spAutoFit/>
          </a:bodyPr>
          <a:lstStyle/>
          <a:p>
            <a:pPr algn="ctr"/>
            <a:r>
              <a:rPr lang="en-US" sz="1000">
                <a:solidFill>
                  <a:srgbClr val="000000"/>
                </a:solidFill>
                <a:latin typeface="Helvetica" charset="0"/>
              </a:rPr>
              <a:t>Z - E - N</a:t>
            </a:r>
          </a:p>
        </p:txBody>
      </p:sp>
      <p:grpSp>
        <p:nvGrpSpPr>
          <p:cNvPr id="145466" name="Group 113"/>
          <p:cNvGrpSpPr>
            <a:grpSpLocks/>
          </p:cNvGrpSpPr>
          <p:nvPr/>
        </p:nvGrpSpPr>
        <p:grpSpPr bwMode="auto">
          <a:xfrm>
            <a:off x="7978775" y="3259138"/>
            <a:ext cx="1160463" cy="1085850"/>
            <a:chOff x="3566" y="2597"/>
            <a:chExt cx="731" cy="684"/>
          </a:xfrm>
        </p:grpSpPr>
        <p:sp>
          <p:nvSpPr>
            <p:cNvPr id="145469" name="Freeform 114"/>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70" name="Freeform 115"/>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45471" name="AutoShape 116"/>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45472" name="Rectangle 117"/>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45473" name="Line 118"/>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74" name="Line 119"/>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75" name="Line 121"/>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76" name="Line 122"/>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45477" name="Rectangle 123"/>
            <p:cNvSpPr>
              <a:spLocks noChangeArrowheads="1"/>
            </p:cNvSpPr>
            <p:nvPr/>
          </p:nvSpPr>
          <p:spPr bwMode="auto">
            <a:xfrm>
              <a:off x="3665" y="2752"/>
              <a:ext cx="414"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en-US" sz="1000" b="1">
                  <a:solidFill>
                    <a:schemeClr val="bg2"/>
                  </a:solidFill>
                  <a:latin typeface="Times" charset="0"/>
                </a:rPr>
                <a:t>70 </a:t>
              </a:r>
              <a:r>
                <a:rPr lang="th-TH" sz="1000" b="1">
                  <a:solidFill>
                    <a:schemeClr val="bg2"/>
                  </a:solidFill>
                  <a:latin typeface="Times" charset="0"/>
                </a:rPr>
                <a:t>ปี</a:t>
              </a:r>
              <a:endParaRPr lang="en-US" sz="1000" b="1">
                <a:solidFill>
                  <a:schemeClr val="bg2"/>
                </a:solidFill>
                <a:latin typeface="Times" charset="0"/>
              </a:endParaRPr>
            </a:p>
          </p:txBody>
        </p:sp>
        <p:sp>
          <p:nvSpPr>
            <p:cNvPr id="145478" name="Rectangle 124"/>
            <p:cNvSpPr>
              <a:spLocks noChangeArrowheads="1"/>
            </p:cNvSpPr>
            <p:nvPr/>
          </p:nvSpPr>
          <p:spPr bwMode="auto">
            <a:xfrm>
              <a:off x="3639" y="2864"/>
              <a:ext cx="567" cy="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1000" b="1">
                  <a:solidFill>
                    <a:srgbClr val="000000"/>
                  </a:solidFill>
                  <a:latin typeface="Helvetica" charset="0"/>
                </a:rPr>
                <a:t>3 การเดินทาง</a:t>
              </a:r>
            </a:p>
          </p:txBody>
        </p:sp>
        <p:sp>
          <p:nvSpPr>
            <p:cNvPr id="145479" name="Rectangle 125"/>
            <p:cNvSpPr>
              <a:spLocks noChangeArrowheads="1"/>
            </p:cNvSpPr>
            <p:nvPr/>
          </p:nvSpPr>
          <p:spPr bwMode="auto">
            <a:xfrm>
              <a:off x="3676" y="3115"/>
              <a:ext cx="524"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endParaRPr lang="th-TH" sz="1000" b="1">
                <a:solidFill>
                  <a:srgbClr val="000000"/>
                </a:solidFill>
                <a:latin typeface="Helvetica" charset="0"/>
              </a:endParaRPr>
            </a:p>
          </p:txBody>
        </p:sp>
        <p:sp>
          <p:nvSpPr>
            <p:cNvPr id="145480" name="Rectangle 126"/>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481" name="Rectangle 127"/>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45482" name="Rectangle 128"/>
            <p:cNvSpPr>
              <a:spLocks noChangeArrowheads="1"/>
            </p:cNvSpPr>
            <p:nvPr/>
          </p:nvSpPr>
          <p:spPr bwMode="auto">
            <a:xfrm>
              <a:off x="3566" y="3007"/>
              <a:ext cx="731" cy="1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algn="ctr"/>
              <a:r>
                <a:rPr lang="th-TH" sz="800" b="1">
                  <a:solidFill>
                    <a:srgbClr val="000000"/>
                  </a:solidFill>
                  <a:latin typeface="Helvetica" charset="0"/>
                </a:rPr>
                <a:t>100 ปี / 50,000</a:t>
              </a:r>
            </a:p>
          </p:txBody>
        </p:sp>
      </p:grpSp>
      <p:sp>
        <p:nvSpPr>
          <p:cNvPr id="145467" name="Rectangle 263"/>
          <p:cNvSpPr>
            <a:spLocks noChangeArrowheads="1"/>
          </p:cNvSpPr>
          <p:nvPr/>
        </p:nvSpPr>
        <p:spPr bwMode="auto">
          <a:xfrm>
            <a:off x="8183563" y="4056063"/>
            <a:ext cx="831850"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en-US" sz="1000" b="1">
                <a:solidFill>
                  <a:srgbClr val="000000"/>
                </a:solidFill>
                <a:latin typeface="Helvetica" charset="0"/>
              </a:rPr>
              <a:t>Z - E - N</a:t>
            </a:r>
          </a:p>
        </p:txBody>
      </p:sp>
      <p:sp>
        <p:nvSpPr>
          <p:cNvPr id="145468" name="Rectangle 134"/>
          <p:cNvSpPr>
            <a:spLocks noChangeArrowheads="1"/>
          </p:cNvSpPr>
          <p:nvPr/>
        </p:nvSpPr>
        <p:spPr bwMode="auto">
          <a:xfrm>
            <a:off x="8066088" y="3262313"/>
            <a:ext cx="8016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r>
              <a:rPr lang="th-TH" sz="900">
                <a:solidFill>
                  <a:srgbClr val="000000"/>
                </a:solidFill>
                <a:latin typeface="Chicago" charset="0"/>
              </a:rPr>
              <a:t>เป็นเชลย</a:t>
            </a:r>
            <a:endParaRPr lang="en-US" sz="900">
              <a:solidFill>
                <a:srgbClr val="000000"/>
              </a:solidFill>
              <a:latin typeface="Chicago"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64436"/>
                                        </p:tgtEl>
                                        <p:attrNameLst>
                                          <p:attrName>style.visibility</p:attrName>
                                        </p:attrNameLst>
                                      </p:cBhvr>
                                      <p:to>
                                        <p:strVal val="visible"/>
                                      </p:to>
                                    </p:set>
                                    <p:anim calcmode="lin" valueType="num">
                                      <p:cBhvr>
                                        <p:cTn id="7" dur="500" fill="hold"/>
                                        <p:tgtEl>
                                          <p:spTgt spid="564436"/>
                                        </p:tgtEl>
                                        <p:attrNameLst>
                                          <p:attrName>ppt_w</p:attrName>
                                        </p:attrNameLst>
                                      </p:cBhvr>
                                      <p:tavLst>
                                        <p:tav tm="0">
                                          <p:val>
                                            <p:fltVal val="0"/>
                                          </p:val>
                                        </p:tav>
                                        <p:tav tm="100000">
                                          <p:val>
                                            <p:strVal val="#ppt_w"/>
                                          </p:val>
                                        </p:tav>
                                      </p:tavLst>
                                    </p:anim>
                                    <p:anim calcmode="lin" valueType="num">
                                      <p:cBhvr>
                                        <p:cTn id="8" dur="500" fill="hold"/>
                                        <p:tgtEl>
                                          <p:spTgt spid="564436"/>
                                        </p:tgtEl>
                                        <p:attrNameLst>
                                          <p:attrName>ppt_h</p:attrName>
                                        </p:attrNameLst>
                                      </p:cBhvr>
                                      <p:tavLst>
                                        <p:tav tm="0">
                                          <p:val>
                                            <p:fltVal val="0"/>
                                          </p:val>
                                        </p:tav>
                                        <p:tav tm="100000">
                                          <p:val>
                                            <p:strVal val="#ppt_h"/>
                                          </p:val>
                                        </p:tav>
                                      </p:tavLst>
                                    </p:anim>
                                    <p:anim calcmode="lin" valueType="num">
                                      <p:cBhvr>
                                        <p:cTn id="9" dur="500" fill="hold"/>
                                        <p:tgtEl>
                                          <p:spTgt spid="564436"/>
                                        </p:tgtEl>
                                        <p:attrNameLst>
                                          <p:attrName>ppt_x</p:attrName>
                                        </p:attrNameLst>
                                      </p:cBhvr>
                                      <p:tavLst>
                                        <p:tav tm="0">
                                          <p:val>
                                            <p:fltVal val="0.5"/>
                                          </p:val>
                                        </p:tav>
                                        <p:tav tm="100000">
                                          <p:val>
                                            <p:strVal val="#ppt_x"/>
                                          </p:val>
                                        </p:tav>
                                      </p:tavLst>
                                    </p:anim>
                                    <p:anim calcmode="lin" valueType="num">
                                      <p:cBhvr>
                                        <p:cTn id="10" dur="500" fill="hold"/>
                                        <p:tgtEl>
                                          <p:spTgt spid="56443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564437"/>
                                        </p:tgtEl>
                                        <p:attrNameLst>
                                          <p:attrName>style.visibility</p:attrName>
                                        </p:attrNameLst>
                                      </p:cBhvr>
                                      <p:to>
                                        <p:strVal val="visible"/>
                                      </p:to>
                                    </p:set>
                                    <p:anim calcmode="lin" valueType="num">
                                      <p:cBhvr>
                                        <p:cTn id="15" dur="500" fill="hold"/>
                                        <p:tgtEl>
                                          <p:spTgt spid="564437"/>
                                        </p:tgtEl>
                                        <p:attrNameLst>
                                          <p:attrName>ppt_w</p:attrName>
                                        </p:attrNameLst>
                                      </p:cBhvr>
                                      <p:tavLst>
                                        <p:tav tm="0">
                                          <p:val>
                                            <p:fltVal val="0"/>
                                          </p:val>
                                        </p:tav>
                                        <p:tav tm="100000">
                                          <p:val>
                                            <p:strVal val="#ppt_w"/>
                                          </p:val>
                                        </p:tav>
                                      </p:tavLst>
                                    </p:anim>
                                    <p:anim calcmode="lin" valueType="num">
                                      <p:cBhvr>
                                        <p:cTn id="16" dur="500" fill="hold"/>
                                        <p:tgtEl>
                                          <p:spTgt spid="564437"/>
                                        </p:tgtEl>
                                        <p:attrNameLst>
                                          <p:attrName>ppt_h</p:attrName>
                                        </p:attrNameLst>
                                      </p:cBhvr>
                                      <p:tavLst>
                                        <p:tav tm="0">
                                          <p:val>
                                            <p:fltVal val="0"/>
                                          </p:val>
                                        </p:tav>
                                        <p:tav tm="100000">
                                          <p:val>
                                            <p:strVal val="#ppt_h"/>
                                          </p:val>
                                        </p:tav>
                                      </p:tavLst>
                                    </p:anim>
                                    <p:anim calcmode="lin" valueType="num">
                                      <p:cBhvr>
                                        <p:cTn id="17" dur="500" fill="hold"/>
                                        <p:tgtEl>
                                          <p:spTgt spid="564437"/>
                                        </p:tgtEl>
                                        <p:attrNameLst>
                                          <p:attrName>ppt_x</p:attrName>
                                        </p:attrNameLst>
                                      </p:cBhvr>
                                      <p:tavLst>
                                        <p:tav tm="0">
                                          <p:val>
                                            <p:fltVal val="0.5"/>
                                          </p:val>
                                        </p:tav>
                                        <p:tav tm="100000">
                                          <p:val>
                                            <p:strVal val="#ppt_x"/>
                                          </p:val>
                                        </p:tav>
                                      </p:tavLst>
                                    </p:anim>
                                    <p:anim calcmode="lin" valueType="num">
                                      <p:cBhvr>
                                        <p:cTn id="18" dur="500" fill="hold"/>
                                        <p:tgtEl>
                                          <p:spTgt spid="564437"/>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500"/>
                            </p:stCondLst>
                            <p:childTnLst>
                              <p:par>
                                <p:cTn id="20" presetID="23" presetClass="entr" presetSubtype="528" fill="hold" grpId="0" nodeType="afterEffect">
                                  <p:stCondLst>
                                    <p:cond delay="500"/>
                                  </p:stCondLst>
                                  <p:childTnLst>
                                    <p:set>
                                      <p:cBhvr>
                                        <p:cTn id="21" dur="1" fill="hold">
                                          <p:stCondLst>
                                            <p:cond delay="0"/>
                                          </p:stCondLst>
                                        </p:cTn>
                                        <p:tgtEl>
                                          <p:spTgt spid="271"/>
                                        </p:tgtEl>
                                        <p:attrNameLst>
                                          <p:attrName>style.visibility</p:attrName>
                                        </p:attrNameLst>
                                      </p:cBhvr>
                                      <p:to>
                                        <p:strVal val="visible"/>
                                      </p:to>
                                    </p:set>
                                    <p:anim calcmode="lin" valueType="num">
                                      <p:cBhvr>
                                        <p:cTn id="22" dur="500" fill="hold"/>
                                        <p:tgtEl>
                                          <p:spTgt spid="271"/>
                                        </p:tgtEl>
                                        <p:attrNameLst>
                                          <p:attrName>ppt_w</p:attrName>
                                        </p:attrNameLst>
                                      </p:cBhvr>
                                      <p:tavLst>
                                        <p:tav tm="0">
                                          <p:val>
                                            <p:fltVal val="0"/>
                                          </p:val>
                                        </p:tav>
                                        <p:tav tm="100000">
                                          <p:val>
                                            <p:strVal val="#ppt_w"/>
                                          </p:val>
                                        </p:tav>
                                      </p:tavLst>
                                    </p:anim>
                                    <p:anim calcmode="lin" valueType="num">
                                      <p:cBhvr>
                                        <p:cTn id="23" dur="500" fill="hold"/>
                                        <p:tgtEl>
                                          <p:spTgt spid="271"/>
                                        </p:tgtEl>
                                        <p:attrNameLst>
                                          <p:attrName>ppt_h</p:attrName>
                                        </p:attrNameLst>
                                      </p:cBhvr>
                                      <p:tavLst>
                                        <p:tav tm="0">
                                          <p:val>
                                            <p:fltVal val="0"/>
                                          </p:val>
                                        </p:tav>
                                        <p:tav tm="100000">
                                          <p:val>
                                            <p:strVal val="#ppt_h"/>
                                          </p:val>
                                        </p:tav>
                                      </p:tavLst>
                                    </p:anim>
                                    <p:anim calcmode="lin" valueType="num">
                                      <p:cBhvr>
                                        <p:cTn id="24" dur="500" fill="hold"/>
                                        <p:tgtEl>
                                          <p:spTgt spid="271"/>
                                        </p:tgtEl>
                                        <p:attrNameLst>
                                          <p:attrName>ppt_x</p:attrName>
                                        </p:attrNameLst>
                                      </p:cBhvr>
                                      <p:tavLst>
                                        <p:tav tm="0">
                                          <p:val>
                                            <p:fltVal val="0.5"/>
                                          </p:val>
                                        </p:tav>
                                        <p:tav tm="100000">
                                          <p:val>
                                            <p:strVal val="#ppt_x"/>
                                          </p:val>
                                        </p:tav>
                                      </p:tavLst>
                                    </p:anim>
                                    <p:anim calcmode="lin" valueType="num">
                                      <p:cBhvr>
                                        <p:cTn id="25" dur="500" fill="hold"/>
                                        <p:tgtEl>
                                          <p:spTgt spid="271"/>
                                        </p:tgtEl>
                                        <p:attrNameLst>
                                          <p:attrName>ppt_y</p:attrName>
                                        </p:attrNameLst>
                                      </p:cBhvr>
                                      <p:tavLst>
                                        <p:tav tm="0">
                                          <p:val>
                                            <p:fltVal val="0.5"/>
                                          </p:val>
                                        </p:tav>
                                        <p:tav tm="100000">
                                          <p:val>
                                            <p:strVal val="#ppt_y"/>
                                          </p:val>
                                        </p:tav>
                                      </p:tavLst>
                                    </p:anim>
                                  </p:childTnLst>
                                </p:cTn>
                              </p:par>
                            </p:childTnLst>
                          </p:cTn>
                        </p:par>
                        <p:par>
                          <p:cTn id="26" fill="hold" nodeType="afterGroup">
                            <p:stCondLst>
                              <p:cond delay="1500"/>
                            </p:stCondLst>
                            <p:childTnLst>
                              <p:par>
                                <p:cTn id="27" presetID="22" presetClass="entr" presetSubtype="2" fill="hold" grpId="0" nodeType="afterEffect">
                                  <p:stCondLst>
                                    <p:cond delay="0"/>
                                  </p:stCondLst>
                                  <p:childTnLst>
                                    <p:set>
                                      <p:cBhvr>
                                        <p:cTn id="28" dur="1" fill="hold">
                                          <p:stCondLst>
                                            <p:cond delay="0"/>
                                          </p:stCondLst>
                                        </p:cTn>
                                        <p:tgtEl>
                                          <p:spTgt spid="348"/>
                                        </p:tgtEl>
                                        <p:attrNameLst>
                                          <p:attrName>style.visibility</p:attrName>
                                        </p:attrNameLst>
                                      </p:cBhvr>
                                      <p:to>
                                        <p:strVal val="visible"/>
                                      </p:to>
                                    </p:set>
                                    <p:animEffect transition="in" filter="wipe(right)">
                                      <p:cBhvr>
                                        <p:cTn id="29"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p:bldP spid="564436" grpId="0" animBg="1"/>
      <p:bldP spid="564437" grpId="0" animBg="1"/>
      <p:bldP spid="34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The Bible</a:t>
            </a:r>
            <a:r>
              <a:rPr lang="is-IS" sz="2400" b="1" dirty="0">
                <a:solidFill>
                  <a:srgbClr val="FFFFFF"/>
                </a:solidFill>
                <a:latin typeface="Arial" charset="0"/>
                <a:ea typeface="ＭＳ Ｐゴシック" charset="0"/>
              </a:rPr>
              <a:t>…Basically</a:t>
            </a:r>
            <a:r>
              <a:rPr lang="en-US" sz="2400" b="1" dirty="0">
                <a:solidFill>
                  <a:srgbClr val="FFFFFF"/>
                </a:solidFill>
                <a:latin typeface="Arial" charset="0"/>
                <a:ea typeface="ＭＳ Ｐゴシック" charset="0"/>
              </a:rPr>
              <a:t> link at BibleStudyDownloads.org</a:t>
            </a:r>
            <a:endParaRPr lang="en-US" sz="10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397" tIns="45698" rIns="91397" bIns="45698"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7410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7457" name="Rectangle 270"/>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568592" name="Rectangle 272"/>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defRPr/>
            </a:pPr>
            <a:endParaRPr lang="th-TH" sz="1600" b="1">
              <a:solidFill>
                <a:schemeClr val="hlink"/>
              </a:solidFill>
              <a:effectLst>
                <a:outerShdw blurRad="38100" dist="38100" dir="2700000" algn="tl">
                  <a:srgbClr val="000000"/>
                </a:outerShdw>
              </a:effectLst>
              <a:latin typeface="Comic Sans MS" charset="0"/>
            </a:endParaRPr>
          </a:p>
        </p:txBody>
      </p:sp>
      <p:sp>
        <p:nvSpPr>
          <p:cNvPr id="568594" name="Rectangle 274"/>
          <p:cNvSpPr>
            <a:spLocks noChangeArrowheads="1"/>
          </p:cNvSpPr>
          <p:nvPr/>
        </p:nvSpPr>
        <p:spPr bwMode="auto">
          <a:xfrm>
            <a:off x="808196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70</a:t>
            </a:r>
          </a:p>
        </p:txBody>
      </p:sp>
      <p:sp>
        <p:nvSpPr>
          <p:cNvPr id="568595" name="Rectangle 275"/>
          <p:cNvSpPr>
            <a:spLocks noChangeArrowheads="1"/>
          </p:cNvSpPr>
          <p:nvPr/>
        </p:nvSpPr>
        <p:spPr bwMode="auto">
          <a:xfrm>
            <a:off x="7542213" y="6542088"/>
            <a:ext cx="7334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9.7.03d.</a:t>
            </a:r>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7" name="Group 136"/>
          <p:cNvGrpSpPr>
            <a:grpSpLocks/>
          </p:cNvGrpSpPr>
          <p:nvPr/>
        </p:nvGrpSpPr>
        <p:grpSpPr bwMode="auto">
          <a:xfrm>
            <a:off x="2335213" y="1112838"/>
            <a:ext cx="4973637" cy="4221162"/>
            <a:chOff x="1471" y="701"/>
            <a:chExt cx="3133" cy="2659"/>
          </a:xfrm>
        </p:grpSpPr>
        <p:sp>
          <p:nvSpPr>
            <p:cNvPr id="14349" name="Rectangle 59"/>
            <p:cNvSpPr>
              <a:spLocks noChangeArrowheads="1"/>
            </p:cNvSpPr>
            <p:nvPr/>
          </p:nvSpPr>
          <p:spPr bwMode="auto">
            <a:xfrm>
              <a:off x="1471" y="954"/>
              <a:ext cx="1114" cy="489"/>
            </a:xfrm>
            <a:prstGeom prst="rect">
              <a:avLst/>
            </a:prstGeom>
            <a:solidFill>
              <a:srgbClr val="FFD34A"/>
            </a:solidFill>
            <a:ln w="31750">
              <a:solidFill>
                <a:srgbClr val="FFD34A"/>
              </a:solidFill>
              <a:miter lim="800000"/>
              <a:headEnd/>
              <a:tailEnd/>
            </a:ln>
          </p:spPr>
          <p:txBody>
            <a:bodyPr/>
            <a:lstStyle/>
            <a:p>
              <a:endParaRPr lang="th-TH"/>
            </a:p>
          </p:txBody>
        </p:sp>
        <p:sp>
          <p:nvSpPr>
            <p:cNvPr id="14350" name="Rectangle 60"/>
            <p:cNvSpPr>
              <a:spLocks noChangeArrowheads="1"/>
            </p:cNvSpPr>
            <p:nvPr/>
          </p:nvSpPr>
          <p:spPr bwMode="auto">
            <a:xfrm>
              <a:off x="1614" y="741"/>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1" name="Rectangle 61"/>
            <p:cNvSpPr>
              <a:spLocks noChangeArrowheads="1"/>
            </p:cNvSpPr>
            <p:nvPr/>
          </p:nvSpPr>
          <p:spPr bwMode="auto">
            <a:xfrm>
              <a:off x="1471" y="954"/>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4352" name="AutoShape 62"/>
            <p:cNvSpPr>
              <a:spLocks noChangeArrowheads="1"/>
            </p:cNvSpPr>
            <p:nvPr/>
          </p:nvSpPr>
          <p:spPr bwMode="auto">
            <a:xfrm>
              <a:off x="1471" y="701"/>
              <a:ext cx="916"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53" name="Rectangle 63"/>
            <p:cNvSpPr>
              <a:spLocks noChangeArrowheads="1"/>
            </p:cNvSpPr>
            <p:nvPr/>
          </p:nvSpPr>
          <p:spPr bwMode="auto">
            <a:xfrm>
              <a:off x="1471" y="958"/>
              <a:ext cx="1114" cy="441"/>
            </a:xfrm>
            <a:prstGeom prst="rect">
              <a:avLst/>
            </a:prstGeom>
            <a:solidFill>
              <a:srgbClr val="FFD34A"/>
            </a:solidFill>
            <a:ln w="31750">
              <a:solidFill>
                <a:srgbClr val="FFD34A"/>
              </a:solidFill>
              <a:miter lim="800000"/>
              <a:headEnd/>
              <a:tailEnd/>
            </a:ln>
          </p:spPr>
          <p:txBody>
            <a:bodyPr/>
            <a:lstStyle/>
            <a:p>
              <a:endParaRPr lang="th-TH"/>
            </a:p>
          </p:txBody>
        </p:sp>
        <p:sp>
          <p:nvSpPr>
            <p:cNvPr id="14354" name="Rectangle 64"/>
            <p:cNvSpPr>
              <a:spLocks noChangeArrowheads="1"/>
            </p:cNvSpPr>
            <p:nvPr/>
          </p:nvSpPr>
          <p:spPr bwMode="auto">
            <a:xfrm>
              <a:off x="1589" y="727"/>
              <a:ext cx="59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การทรงสร้าง</a:t>
              </a:r>
              <a:endParaRPr lang="en-US"/>
            </a:p>
          </p:txBody>
        </p:sp>
        <p:sp>
          <p:nvSpPr>
            <p:cNvPr id="14355" name="Line 65"/>
            <p:cNvSpPr>
              <a:spLocks noChangeShapeType="1"/>
            </p:cNvSpPr>
            <p:nvPr/>
          </p:nvSpPr>
          <p:spPr bwMode="auto">
            <a:xfrm>
              <a:off x="1471" y="891"/>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56" name="Line 66"/>
            <p:cNvSpPr>
              <a:spLocks noChangeShapeType="1"/>
            </p:cNvSpPr>
            <p:nvPr/>
          </p:nvSpPr>
          <p:spPr bwMode="auto">
            <a:xfrm>
              <a:off x="2371" y="954"/>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57" name="Rectangle 67"/>
            <p:cNvSpPr>
              <a:spLocks noChangeArrowheads="1"/>
            </p:cNvSpPr>
            <p:nvPr/>
          </p:nvSpPr>
          <p:spPr bwMode="auto">
            <a:xfrm>
              <a:off x="1639" y="1143"/>
              <a:ext cx="1114" cy="506"/>
            </a:xfrm>
            <a:prstGeom prst="rect">
              <a:avLst/>
            </a:prstGeom>
            <a:solidFill>
              <a:srgbClr val="FFD34A"/>
            </a:solidFill>
            <a:ln w="31750">
              <a:solidFill>
                <a:srgbClr val="FFD34A"/>
              </a:solidFill>
              <a:miter lim="800000"/>
              <a:headEnd/>
              <a:tailEnd/>
            </a:ln>
          </p:spPr>
          <p:txBody>
            <a:bodyPr/>
            <a:lstStyle/>
            <a:p>
              <a:endParaRPr lang="th-TH"/>
            </a:p>
          </p:txBody>
        </p:sp>
        <p:sp>
          <p:nvSpPr>
            <p:cNvPr id="14358" name="Rectangle 68"/>
            <p:cNvSpPr>
              <a:spLocks noChangeArrowheads="1"/>
            </p:cNvSpPr>
            <p:nvPr/>
          </p:nvSpPr>
          <p:spPr bwMode="auto">
            <a:xfrm>
              <a:off x="1777" y="946"/>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59" name="Rectangle 69"/>
            <p:cNvSpPr>
              <a:spLocks noChangeArrowheads="1"/>
            </p:cNvSpPr>
            <p:nvPr/>
          </p:nvSpPr>
          <p:spPr bwMode="auto">
            <a:xfrm>
              <a:off x="1639" y="1143"/>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4360" name="AutoShape 70"/>
            <p:cNvSpPr>
              <a:spLocks noChangeArrowheads="1"/>
            </p:cNvSpPr>
            <p:nvPr/>
          </p:nvSpPr>
          <p:spPr bwMode="auto">
            <a:xfrm>
              <a:off x="1639" y="891"/>
              <a:ext cx="899" cy="710"/>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4361" name="Rectangle 71"/>
            <p:cNvSpPr>
              <a:spLocks noChangeArrowheads="1"/>
            </p:cNvSpPr>
            <p:nvPr/>
          </p:nvSpPr>
          <p:spPr bwMode="auto">
            <a:xfrm>
              <a:off x="1639" y="1147"/>
              <a:ext cx="1114" cy="458"/>
            </a:xfrm>
            <a:prstGeom prst="rect">
              <a:avLst/>
            </a:prstGeom>
            <a:solidFill>
              <a:srgbClr val="FFD34A"/>
            </a:solidFill>
            <a:ln w="31750">
              <a:solidFill>
                <a:srgbClr val="FFD34A"/>
              </a:solidFill>
              <a:miter lim="800000"/>
              <a:headEnd/>
              <a:tailEnd/>
            </a:ln>
          </p:spPr>
          <p:txBody>
            <a:bodyPr/>
            <a:lstStyle/>
            <a:p>
              <a:endParaRPr lang="th-TH"/>
            </a:p>
          </p:txBody>
        </p:sp>
        <p:sp>
          <p:nvSpPr>
            <p:cNvPr id="14362" name="Rectangle 72"/>
            <p:cNvSpPr>
              <a:spLocks noChangeArrowheads="1"/>
            </p:cNvSpPr>
            <p:nvPr/>
          </p:nvSpPr>
          <p:spPr bwMode="auto">
            <a:xfrm>
              <a:off x="1803" y="923"/>
              <a:ext cx="475"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อัมบราฮัม</a:t>
              </a:r>
              <a:endParaRPr lang="en-US"/>
            </a:p>
          </p:txBody>
        </p:sp>
        <p:sp>
          <p:nvSpPr>
            <p:cNvPr id="14363" name="Line 73"/>
            <p:cNvSpPr>
              <a:spLocks noChangeShapeType="1"/>
            </p:cNvSpPr>
            <p:nvPr/>
          </p:nvSpPr>
          <p:spPr bwMode="auto">
            <a:xfrm>
              <a:off x="1639" y="1096"/>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64" name="Line 74"/>
            <p:cNvSpPr>
              <a:spLocks noChangeShapeType="1"/>
            </p:cNvSpPr>
            <p:nvPr/>
          </p:nvSpPr>
          <p:spPr bwMode="auto">
            <a:xfrm>
              <a:off x="2538" y="1143"/>
              <a:ext cx="489"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65" name="Rectangle 75"/>
            <p:cNvSpPr>
              <a:spLocks noChangeArrowheads="1"/>
            </p:cNvSpPr>
            <p:nvPr/>
          </p:nvSpPr>
          <p:spPr bwMode="auto">
            <a:xfrm>
              <a:off x="1807" y="1348"/>
              <a:ext cx="1098" cy="490"/>
            </a:xfrm>
            <a:prstGeom prst="rect">
              <a:avLst/>
            </a:prstGeom>
            <a:solidFill>
              <a:srgbClr val="FFD34A"/>
            </a:solidFill>
            <a:ln w="31750">
              <a:solidFill>
                <a:srgbClr val="FFD34A"/>
              </a:solidFill>
              <a:miter lim="800000"/>
              <a:headEnd/>
              <a:tailEnd/>
            </a:ln>
          </p:spPr>
          <p:txBody>
            <a:bodyPr/>
            <a:lstStyle/>
            <a:p>
              <a:endParaRPr lang="th-TH"/>
            </a:p>
          </p:txBody>
        </p:sp>
        <p:sp>
          <p:nvSpPr>
            <p:cNvPr id="14366" name="Rectangle 76"/>
            <p:cNvSpPr>
              <a:spLocks noChangeArrowheads="1"/>
            </p:cNvSpPr>
            <p:nvPr/>
          </p:nvSpPr>
          <p:spPr bwMode="auto">
            <a:xfrm>
              <a:off x="1940" y="1135"/>
              <a:ext cx="736" cy="1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a:solidFill>
                    <a:srgbClr val="790015"/>
                  </a:solidFill>
                  <a:latin typeface="Times" charset="0"/>
                </a:rPr>
                <a:t>ABRAHAM</a:t>
              </a:r>
              <a:endParaRPr lang="en-US"/>
            </a:p>
          </p:txBody>
        </p:sp>
        <p:sp>
          <p:nvSpPr>
            <p:cNvPr id="14367" name="Rectangle 77"/>
            <p:cNvSpPr>
              <a:spLocks noChangeArrowheads="1"/>
            </p:cNvSpPr>
            <p:nvPr/>
          </p:nvSpPr>
          <p:spPr bwMode="auto">
            <a:xfrm>
              <a:off x="1807" y="1348"/>
              <a:ext cx="1556" cy="536"/>
            </a:xfrm>
            <a:prstGeom prst="rect">
              <a:avLst/>
            </a:prstGeom>
            <a:solidFill>
              <a:srgbClr val="FFD34A"/>
            </a:solidFill>
            <a:ln w="31750">
              <a:solidFill>
                <a:srgbClr val="1A0004"/>
              </a:solidFill>
              <a:miter lim="800000"/>
              <a:headEnd/>
              <a:tailEnd/>
            </a:ln>
          </p:spPr>
          <p:txBody>
            <a:bodyPr/>
            <a:lstStyle/>
            <a:p>
              <a:endParaRPr lang="th-TH"/>
            </a:p>
          </p:txBody>
        </p:sp>
        <p:sp>
          <p:nvSpPr>
            <p:cNvPr id="14368" name="AutoShape 78"/>
            <p:cNvSpPr>
              <a:spLocks noChangeArrowheads="1"/>
            </p:cNvSpPr>
            <p:nvPr/>
          </p:nvSpPr>
          <p:spPr bwMode="auto">
            <a:xfrm>
              <a:off x="1807" y="1096"/>
              <a:ext cx="900"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69" name="Rectangle 79"/>
            <p:cNvSpPr>
              <a:spLocks noChangeArrowheads="1"/>
            </p:cNvSpPr>
            <p:nvPr/>
          </p:nvSpPr>
          <p:spPr bwMode="auto">
            <a:xfrm>
              <a:off x="1807" y="1352"/>
              <a:ext cx="1098" cy="443"/>
            </a:xfrm>
            <a:prstGeom prst="rect">
              <a:avLst/>
            </a:prstGeom>
            <a:solidFill>
              <a:srgbClr val="FFD34A"/>
            </a:solidFill>
            <a:ln w="31750">
              <a:solidFill>
                <a:srgbClr val="FFD34A"/>
              </a:solidFill>
              <a:miter lim="800000"/>
              <a:headEnd/>
              <a:tailEnd/>
            </a:ln>
          </p:spPr>
          <p:txBody>
            <a:bodyPr/>
            <a:lstStyle/>
            <a:p>
              <a:endParaRPr lang="th-TH"/>
            </a:p>
          </p:txBody>
        </p:sp>
        <p:sp>
          <p:nvSpPr>
            <p:cNvPr id="14370" name="Rectangle 80"/>
            <p:cNvSpPr>
              <a:spLocks noChangeArrowheads="1"/>
            </p:cNvSpPr>
            <p:nvPr/>
          </p:nvSpPr>
          <p:spPr bwMode="auto">
            <a:xfrm>
              <a:off x="2008" y="1121"/>
              <a:ext cx="377"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โยเซฟ</a:t>
              </a:r>
              <a:endParaRPr lang="en-US"/>
            </a:p>
          </p:txBody>
        </p:sp>
        <p:sp>
          <p:nvSpPr>
            <p:cNvPr id="14371" name="Line 81"/>
            <p:cNvSpPr>
              <a:spLocks noChangeShapeType="1"/>
            </p:cNvSpPr>
            <p:nvPr/>
          </p:nvSpPr>
          <p:spPr bwMode="auto">
            <a:xfrm>
              <a:off x="1807" y="1285"/>
              <a:ext cx="1" cy="553"/>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72" name="Line 82"/>
            <p:cNvSpPr>
              <a:spLocks noChangeShapeType="1"/>
            </p:cNvSpPr>
            <p:nvPr/>
          </p:nvSpPr>
          <p:spPr bwMode="auto">
            <a:xfrm>
              <a:off x="2691" y="1348"/>
              <a:ext cx="504"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73" name="Rectangle 83"/>
            <p:cNvSpPr>
              <a:spLocks noChangeArrowheads="1"/>
            </p:cNvSpPr>
            <p:nvPr/>
          </p:nvSpPr>
          <p:spPr bwMode="auto">
            <a:xfrm>
              <a:off x="2005" y="1537"/>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4374" name="AutoShape 84"/>
            <p:cNvSpPr>
              <a:spLocks noChangeArrowheads="1"/>
            </p:cNvSpPr>
            <p:nvPr/>
          </p:nvSpPr>
          <p:spPr bwMode="auto">
            <a:xfrm>
              <a:off x="2005" y="1285"/>
              <a:ext cx="90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75" name="Rectangle 85"/>
            <p:cNvSpPr>
              <a:spLocks noChangeArrowheads="1"/>
            </p:cNvSpPr>
            <p:nvPr/>
          </p:nvSpPr>
          <p:spPr bwMode="auto">
            <a:xfrm>
              <a:off x="2023" y="1541"/>
              <a:ext cx="1096" cy="442"/>
            </a:xfrm>
            <a:prstGeom prst="rect">
              <a:avLst/>
            </a:prstGeom>
            <a:solidFill>
              <a:srgbClr val="FFD34A"/>
            </a:solidFill>
            <a:ln w="31750">
              <a:solidFill>
                <a:srgbClr val="FFD34A"/>
              </a:solidFill>
              <a:miter lim="800000"/>
              <a:headEnd/>
              <a:tailEnd/>
            </a:ln>
          </p:spPr>
          <p:txBody>
            <a:bodyPr/>
            <a:lstStyle/>
            <a:p>
              <a:endParaRPr lang="th-TH"/>
            </a:p>
          </p:txBody>
        </p:sp>
        <p:sp>
          <p:nvSpPr>
            <p:cNvPr id="14376" name="Rectangle 86"/>
            <p:cNvSpPr>
              <a:spLocks noChangeArrowheads="1"/>
            </p:cNvSpPr>
            <p:nvPr/>
          </p:nvSpPr>
          <p:spPr bwMode="auto">
            <a:xfrm>
              <a:off x="2220" y="1310"/>
              <a:ext cx="368"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โมเสส</a:t>
              </a:r>
              <a:endParaRPr lang="en-US"/>
            </a:p>
          </p:txBody>
        </p:sp>
        <p:sp>
          <p:nvSpPr>
            <p:cNvPr id="14377" name="Line 87"/>
            <p:cNvSpPr>
              <a:spLocks noChangeShapeType="1"/>
            </p:cNvSpPr>
            <p:nvPr/>
          </p:nvSpPr>
          <p:spPr bwMode="auto">
            <a:xfrm>
              <a:off x="2905" y="1537"/>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78" name="Rectangle 88"/>
            <p:cNvSpPr>
              <a:spLocks noChangeArrowheads="1"/>
            </p:cNvSpPr>
            <p:nvPr/>
          </p:nvSpPr>
          <p:spPr bwMode="auto">
            <a:xfrm>
              <a:off x="2172" y="1727"/>
              <a:ext cx="1557" cy="553"/>
            </a:xfrm>
            <a:prstGeom prst="rect">
              <a:avLst/>
            </a:prstGeom>
            <a:solidFill>
              <a:srgbClr val="FFD34A"/>
            </a:solidFill>
            <a:ln w="31750">
              <a:solidFill>
                <a:srgbClr val="1A0004"/>
              </a:solidFill>
              <a:miter lim="800000"/>
              <a:headEnd/>
              <a:tailEnd/>
            </a:ln>
          </p:spPr>
          <p:txBody>
            <a:bodyPr/>
            <a:lstStyle/>
            <a:p>
              <a:endParaRPr lang="th-TH"/>
            </a:p>
          </p:txBody>
        </p:sp>
        <p:sp>
          <p:nvSpPr>
            <p:cNvPr id="14379" name="AutoShape 89"/>
            <p:cNvSpPr>
              <a:spLocks noChangeArrowheads="1"/>
            </p:cNvSpPr>
            <p:nvPr/>
          </p:nvSpPr>
          <p:spPr bwMode="auto">
            <a:xfrm>
              <a:off x="2172" y="1490"/>
              <a:ext cx="901"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80" name="Rectangle 90"/>
            <p:cNvSpPr>
              <a:spLocks noChangeArrowheads="1"/>
            </p:cNvSpPr>
            <p:nvPr/>
          </p:nvSpPr>
          <p:spPr bwMode="auto">
            <a:xfrm>
              <a:off x="2172" y="1731"/>
              <a:ext cx="995" cy="458"/>
            </a:xfrm>
            <a:prstGeom prst="rect">
              <a:avLst/>
            </a:prstGeom>
            <a:solidFill>
              <a:srgbClr val="FFD34A"/>
            </a:solidFill>
            <a:ln w="31750">
              <a:solidFill>
                <a:srgbClr val="FFD34A"/>
              </a:solidFill>
              <a:miter lim="800000"/>
              <a:headEnd/>
              <a:tailEnd/>
            </a:ln>
          </p:spPr>
          <p:txBody>
            <a:bodyPr/>
            <a:lstStyle/>
            <a:p>
              <a:endParaRPr lang="th-TH"/>
            </a:p>
          </p:txBody>
        </p:sp>
        <p:sp>
          <p:nvSpPr>
            <p:cNvPr id="14381" name="Rectangle 91"/>
            <p:cNvSpPr>
              <a:spLocks noChangeArrowheads="1"/>
            </p:cNvSpPr>
            <p:nvPr/>
          </p:nvSpPr>
          <p:spPr bwMode="auto">
            <a:xfrm>
              <a:off x="2370" y="1516"/>
              <a:ext cx="364"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โยชูวา</a:t>
              </a:r>
              <a:endParaRPr lang="en-US"/>
            </a:p>
          </p:txBody>
        </p:sp>
        <p:sp>
          <p:nvSpPr>
            <p:cNvPr id="14382" name="Line 92"/>
            <p:cNvSpPr>
              <a:spLocks noChangeShapeType="1"/>
            </p:cNvSpPr>
            <p:nvPr/>
          </p:nvSpPr>
          <p:spPr bwMode="auto">
            <a:xfrm>
              <a:off x="2172" y="1680"/>
              <a:ext cx="2" cy="55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83" name="Rectangle 93"/>
            <p:cNvSpPr>
              <a:spLocks noChangeArrowheads="1"/>
            </p:cNvSpPr>
            <p:nvPr/>
          </p:nvSpPr>
          <p:spPr bwMode="auto">
            <a:xfrm>
              <a:off x="2325" y="1942"/>
              <a:ext cx="1556" cy="552"/>
            </a:xfrm>
            <a:prstGeom prst="rect">
              <a:avLst/>
            </a:prstGeom>
            <a:solidFill>
              <a:srgbClr val="FFD34A"/>
            </a:solidFill>
            <a:ln w="31750">
              <a:solidFill>
                <a:srgbClr val="1A0004"/>
              </a:solidFill>
              <a:miter lim="800000"/>
              <a:headEnd/>
              <a:tailEnd/>
            </a:ln>
          </p:spPr>
          <p:txBody>
            <a:bodyPr/>
            <a:lstStyle/>
            <a:p>
              <a:endParaRPr lang="th-TH"/>
            </a:p>
          </p:txBody>
        </p:sp>
        <p:sp>
          <p:nvSpPr>
            <p:cNvPr id="14384" name="AutoShape 94"/>
            <p:cNvSpPr>
              <a:spLocks noChangeArrowheads="1"/>
            </p:cNvSpPr>
            <p:nvPr/>
          </p:nvSpPr>
          <p:spPr bwMode="auto">
            <a:xfrm>
              <a:off x="2325" y="1680"/>
              <a:ext cx="934" cy="694"/>
            </a:xfrm>
            <a:prstGeom prst="roundRect">
              <a:avLst>
                <a:gd name="adj" fmla="val 10745"/>
              </a:avLst>
            </a:prstGeom>
            <a:solidFill>
              <a:srgbClr val="FFD34A"/>
            </a:solidFill>
            <a:ln w="31750">
              <a:solidFill>
                <a:srgbClr val="1A0004"/>
              </a:solidFill>
              <a:round/>
              <a:headEnd/>
              <a:tailEnd/>
            </a:ln>
          </p:spPr>
          <p:txBody>
            <a:bodyPr/>
            <a:lstStyle/>
            <a:p>
              <a:endParaRPr lang="th-TH"/>
            </a:p>
          </p:txBody>
        </p:sp>
        <p:sp>
          <p:nvSpPr>
            <p:cNvPr id="14385" name="Rectangle 95"/>
            <p:cNvSpPr>
              <a:spLocks noChangeArrowheads="1"/>
            </p:cNvSpPr>
            <p:nvPr/>
          </p:nvSpPr>
          <p:spPr bwMode="auto">
            <a:xfrm>
              <a:off x="2325" y="1942"/>
              <a:ext cx="1100" cy="457"/>
            </a:xfrm>
            <a:prstGeom prst="rect">
              <a:avLst/>
            </a:prstGeom>
            <a:solidFill>
              <a:srgbClr val="FFD34A"/>
            </a:solidFill>
            <a:ln w="31750">
              <a:solidFill>
                <a:srgbClr val="FFD34A"/>
              </a:solidFill>
              <a:miter lim="800000"/>
              <a:headEnd/>
              <a:tailEnd/>
            </a:ln>
          </p:spPr>
          <p:txBody>
            <a:bodyPr/>
            <a:lstStyle/>
            <a:p>
              <a:endParaRPr lang="th-TH"/>
            </a:p>
          </p:txBody>
        </p:sp>
        <p:sp>
          <p:nvSpPr>
            <p:cNvPr id="14386" name="Rectangle 96"/>
            <p:cNvSpPr>
              <a:spLocks noChangeArrowheads="1"/>
            </p:cNvSpPr>
            <p:nvPr/>
          </p:nvSpPr>
          <p:spPr bwMode="auto">
            <a:xfrm>
              <a:off x="2428" y="1706"/>
              <a:ext cx="56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อนาธิปไตย</a:t>
              </a:r>
              <a:endParaRPr lang="en-US"/>
            </a:p>
          </p:txBody>
        </p:sp>
        <p:sp>
          <p:nvSpPr>
            <p:cNvPr id="14387" name="Line 97"/>
            <p:cNvSpPr>
              <a:spLocks noChangeShapeType="1"/>
            </p:cNvSpPr>
            <p:nvPr/>
          </p:nvSpPr>
          <p:spPr bwMode="auto">
            <a:xfrm>
              <a:off x="2325" y="1895"/>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88" name="Rectangle 98"/>
            <p:cNvSpPr>
              <a:spLocks noChangeArrowheads="1"/>
            </p:cNvSpPr>
            <p:nvPr/>
          </p:nvSpPr>
          <p:spPr bwMode="auto">
            <a:xfrm>
              <a:off x="2484" y="2161"/>
              <a:ext cx="1556" cy="547"/>
            </a:xfrm>
            <a:prstGeom prst="rect">
              <a:avLst/>
            </a:prstGeom>
            <a:solidFill>
              <a:srgbClr val="FFD34A"/>
            </a:solidFill>
            <a:ln w="31750">
              <a:solidFill>
                <a:srgbClr val="1A0004"/>
              </a:solidFill>
              <a:miter lim="800000"/>
              <a:headEnd/>
              <a:tailEnd/>
            </a:ln>
          </p:spPr>
          <p:txBody>
            <a:bodyPr/>
            <a:lstStyle/>
            <a:p>
              <a:endParaRPr lang="th-TH"/>
            </a:p>
          </p:txBody>
        </p:sp>
        <p:sp>
          <p:nvSpPr>
            <p:cNvPr id="14389" name="AutoShape 99"/>
            <p:cNvSpPr>
              <a:spLocks noChangeArrowheads="1"/>
            </p:cNvSpPr>
            <p:nvPr/>
          </p:nvSpPr>
          <p:spPr bwMode="auto">
            <a:xfrm>
              <a:off x="2484" y="1895"/>
              <a:ext cx="950"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390" name="Rectangle 100"/>
            <p:cNvSpPr>
              <a:spLocks noChangeArrowheads="1"/>
            </p:cNvSpPr>
            <p:nvPr/>
          </p:nvSpPr>
          <p:spPr bwMode="auto">
            <a:xfrm>
              <a:off x="2484" y="2166"/>
              <a:ext cx="1068" cy="442"/>
            </a:xfrm>
            <a:prstGeom prst="rect">
              <a:avLst/>
            </a:prstGeom>
            <a:solidFill>
              <a:srgbClr val="FFD34A"/>
            </a:solidFill>
            <a:ln w="31750">
              <a:solidFill>
                <a:srgbClr val="FFD34A"/>
              </a:solidFill>
              <a:miter lim="800000"/>
              <a:headEnd/>
              <a:tailEnd/>
            </a:ln>
          </p:spPr>
          <p:txBody>
            <a:bodyPr/>
            <a:lstStyle/>
            <a:p>
              <a:endParaRPr lang="th-TH"/>
            </a:p>
          </p:txBody>
        </p:sp>
        <p:sp>
          <p:nvSpPr>
            <p:cNvPr id="14391" name="Rectangle 101"/>
            <p:cNvSpPr>
              <a:spLocks noChangeArrowheads="1"/>
            </p:cNvSpPr>
            <p:nvPr/>
          </p:nvSpPr>
          <p:spPr bwMode="auto">
            <a:xfrm>
              <a:off x="2396" y="1920"/>
              <a:ext cx="986"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สมบูรณาญาสิทธิราชย์</a:t>
              </a:r>
              <a:endParaRPr lang="en-US"/>
            </a:p>
          </p:txBody>
        </p:sp>
        <p:sp>
          <p:nvSpPr>
            <p:cNvPr id="14392" name="Line 102"/>
            <p:cNvSpPr>
              <a:spLocks noChangeShapeType="1"/>
            </p:cNvSpPr>
            <p:nvPr/>
          </p:nvSpPr>
          <p:spPr bwMode="auto">
            <a:xfrm>
              <a:off x="2484" y="2104"/>
              <a:ext cx="1" cy="55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93" name="Rectangle 103"/>
            <p:cNvSpPr>
              <a:spLocks noChangeArrowheads="1"/>
            </p:cNvSpPr>
            <p:nvPr/>
          </p:nvSpPr>
          <p:spPr bwMode="auto">
            <a:xfrm>
              <a:off x="2655" y="2365"/>
              <a:ext cx="1556" cy="553"/>
            </a:xfrm>
            <a:prstGeom prst="rect">
              <a:avLst/>
            </a:prstGeom>
            <a:solidFill>
              <a:srgbClr val="FFD34A"/>
            </a:solidFill>
            <a:ln w="31750">
              <a:solidFill>
                <a:srgbClr val="1A0004"/>
              </a:solidFill>
              <a:miter lim="800000"/>
              <a:headEnd/>
              <a:tailEnd/>
            </a:ln>
          </p:spPr>
          <p:txBody>
            <a:bodyPr/>
            <a:lstStyle/>
            <a:p>
              <a:endParaRPr lang="th-TH"/>
            </a:p>
          </p:txBody>
        </p:sp>
        <p:sp>
          <p:nvSpPr>
            <p:cNvPr id="14394" name="AutoShape 104"/>
            <p:cNvSpPr>
              <a:spLocks noChangeArrowheads="1"/>
            </p:cNvSpPr>
            <p:nvPr/>
          </p:nvSpPr>
          <p:spPr bwMode="auto">
            <a:xfrm>
              <a:off x="2655" y="2104"/>
              <a:ext cx="915" cy="709"/>
            </a:xfrm>
            <a:prstGeom prst="roundRect">
              <a:avLst>
                <a:gd name="adj" fmla="val 10495"/>
              </a:avLst>
            </a:prstGeom>
            <a:solidFill>
              <a:srgbClr val="FFD34A"/>
            </a:solidFill>
            <a:ln w="31750">
              <a:solidFill>
                <a:srgbClr val="1A0004"/>
              </a:solidFill>
              <a:round/>
              <a:headEnd/>
              <a:tailEnd/>
            </a:ln>
          </p:spPr>
          <p:txBody>
            <a:bodyPr/>
            <a:lstStyle/>
            <a:p>
              <a:endParaRPr lang="th-TH"/>
            </a:p>
          </p:txBody>
        </p:sp>
        <p:sp>
          <p:nvSpPr>
            <p:cNvPr id="14395" name="Rectangle 105"/>
            <p:cNvSpPr>
              <a:spLocks noChangeArrowheads="1"/>
            </p:cNvSpPr>
            <p:nvPr/>
          </p:nvSpPr>
          <p:spPr bwMode="auto">
            <a:xfrm>
              <a:off x="2655" y="2365"/>
              <a:ext cx="1113" cy="458"/>
            </a:xfrm>
            <a:prstGeom prst="rect">
              <a:avLst/>
            </a:prstGeom>
            <a:solidFill>
              <a:srgbClr val="FFD34A"/>
            </a:solidFill>
            <a:ln w="31750">
              <a:solidFill>
                <a:srgbClr val="FFD34A"/>
              </a:solidFill>
              <a:miter lim="800000"/>
              <a:headEnd/>
              <a:tailEnd/>
            </a:ln>
          </p:spPr>
          <p:txBody>
            <a:bodyPr/>
            <a:lstStyle/>
            <a:p>
              <a:endParaRPr lang="th-TH"/>
            </a:p>
          </p:txBody>
        </p:sp>
        <p:sp>
          <p:nvSpPr>
            <p:cNvPr id="14396" name="Rectangle 106"/>
            <p:cNvSpPr>
              <a:spLocks noChangeArrowheads="1"/>
            </p:cNvSpPr>
            <p:nvPr/>
          </p:nvSpPr>
          <p:spPr bwMode="auto">
            <a:xfrm>
              <a:off x="2796" y="2125"/>
              <a:ext cx="47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เป็นเชลย</a:t>
              </a:r>
              <a:endParaRPr lang="en-US"/>
            </a:p>
          </p:txBody>
        </p:sp>
        <p:sp>
          <p:nvSpPr>
            <p:cNvPr id="14397" name="Line 107"/>
            <p:cNvSpPr>
              <a:spLocks noChangeShapeType="1"/>
            </p:cNvSpPr>
            <p:nvPr/>
          </p:nvSpPr>
          <p:spPr bwMode="auto">
            <a:xfrm>
              <a:off x="2655" y="2318"/>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98" name="Line 108"/>
            <p:cNvSpPr>
              <a:spLocks noChangeShapeType="1"/>
            </p:cNvSpPr>
            <p:nvPr/>
          </p:nvSpPr>
          <p:spPr bwMode="auto">
            <a:xfrm>
              <a:off x="3555" y="2365"/>
              <a:ext cx="488" cy="2"/>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399" name="Rectangle 109"/>
            <p:cNvSpPr>
              <a:spLocks noChangeArrowheads="1"/>
            </p:cNvSpPr>
            <p:nvPr/>
          </p:nvSpPr>
          <p:spPr bwMode="auto">
            <a:xfrm>
              <a:off x="2851" y="2571"/>
              <a:ext cx="1555" cy="537"/>
            </a:xfrm>
            <a:prstGeom prst="rect">
              <a:avLst/>
            </a:prstGeom>
            <a:solidFill>
              <a:srgbClr val="FFD34A"/>
            </a:solidFill>
            <a:ln w="31750">
              <a:solidFill>
                <a:srgbClr val="1A0004"/>
              </a:solidFill>
              <a:miter lim="800000"/>
              <a:headEnd/>
              <a:tailEnd/>
            </a:ln>
          </p:spPr>
          <p:txBody>
            <a:bodyPr/>
            <a:lstStyle/>
            <a:p>
              <a:endParaRPr lang="th-TH"/>
            </a:p>
          </p:txBody>
        </p:sp>
        <p:sp>
          <p:nvSpPr>
            <p:cNvPr id="14400" name="AutoShape 110"/>
            <p:cNvSpPr>
              <a:spLocks noChangeArrowheads="1"/>
            </p:cNvSpPr>
            <p:nvPr/>
          </p:nvSpPr>
          <p:spPr bwMode="auto">
            <a:xfrm>
              <a:off x="2851" y="2318"/>
              <a:ext cx="899" cy="695"/>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401" name="Rectangle 111"/>
            <p:cNvSpPr>
              <a:spLocks noChangeArrowheads="1"/>
            </p:cNvSpPr>
            <p:nvPr/>
          </p:nvSpPr>
          <p:spPr bwMode="auto">
            <a:xfrm>
              <a:off x="2851" y="2575"/>
              <a:ext cx="1098" cy="442"/>
            </a:xfrm>
            <a:prstGeom prst="rect">
              <a:avLst/>
            </a:prstGeom>
            <a:solidFill>
              <a:srgbClr val="FFD34A"/>
            </a:solidFill>
            <a:ln w="31750">
              <a:solidFill>
                <a:srgbClr val="FFD34A"/>
              </a:solidFill>
              <a:miter lim="800000"/>
              <a:headEnd/>
              <a:tailEnd/>
            </a:ln>
          </p:spPr>
          <p:txBody>
            <a:bodyPr/>
            <a:lstStyle/>
            <a:p>
              <a:endParaRPr lang="th-TH"/>
            </a:p>
          </p:txBody>
        </p:sp>
        <p:sp>
          <p:nvSpPr>
            <p:cNvPr id="14402" name="Rectangle 112"/>
            <p:cNvSpPr>
              <a:spLocks noChangeArrowheads="1"/>
            </p:cNvSpPr>
            <p:nvPr/>
          </p:nvSpPr>
          <p:spPr bwMode="auto">
            <a:xfrm>
              <a:off x="2993" y="2344"/>
              <a:ext cx="471" cy="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sz="1800" b="1">
                  <a:solidFill>
                    <a:srgbClr val="790015"/>
                  </a:solidFill>
                  <a:latin typeface="Helvetica" charset="0"/>
                </a:rPr>
                <a:t>   </a:t>
              </a:r>
              <a:r>
                <a:rPr lang="th-TH" sz="1800" b="1">
                  <a:solidFill>
                    <a:srgbClr val="790015"/>
                  </a:solidFill>
                  <a:latin typeface="Helvetica" charset="0"/>
                </a:rPr>
                <a:t>ช่วงเงียบ</a:t>
              </a:r>
              <a:endParaRPr lang="en-US"/>
            </a:p>
          </p:txBody>
        </p:sp>
        <p:sp>
          <p:nvSpPr>
            <p:cNvPr id="14403" name="Line 113"/>
            <p:cNvSpPr>
              <a:spLocks noChangeShapeType="1"/>
            </p:cNvSpPr>
            <p:nvPr/>
          </p:nvSpPr>
          <p:spPr bwMode="auto">
            <a:xfrm>
              <a:off x="2851" y="2524"/>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404" name="Line 114"/>
            <p:cNvSpPr>
              <a:spLocks noChangeShapeType="1"/>
            </p:cNvSpPr>
            <p:nvPr/>
          </p:nvSpPr>
          <p:spPr bwMode="auto">
            <a:xfrm>
              <a:off x="3750" y="2571"/>
              <a:ext cx="488" cy="1"/>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405" name="Rectangle 115"/>
            <p:cNvSpPr>
              <a:spLocks noChangeArrowheads="1"/>
            </p:cNvSpPr>
            <p:nvPr/>
          </p:nvSpPr>
          <p:spPr bwMode="auto">
            <a:xfrm>
              <a:off x="3048" y="2817"/>
              <a:ext cx="1556" cy="543"/>
            </a:xfrm>
            <a:prstGeom prst="rect">
              <a:avLst/>
            </a:prstGeom>
            <a:solidFill>
              <a:srgbClr val="FFD34A"/>
            </a:solidFill>
            <a:ln w="31750">
              <a:solidFill>
                <a:srgbClr val="1A0004"/>
              </a:solidFill>
              <a:miter lim="800000"/>
              <a:headEnd/>
              <a:tailEnd/>
            </a:ln>
          </p:spPr>
          <p:txBody>
            <a:bodyPr/>
            <a:lstStyle/>
            <a:p>
              <a:endParaRPr lang="th-TH"/>
            </a:p>
          </p:txBody>
        </p:sp>
        <p:sp>
          <p:nvSpPr>
            <p:cNvPr id="14406" name="AutoShape 116"/>
            <p:cNvSpPr>
              <a:spLocks noChangeArrowheads="1"/>
            </p:cNvSpPr>
            <p:nvPr/>
          </p:nvSpPr>
          <p:spPr bwMode="auto">
            <a:xfrm>
              <a:off x="3048" y="2524"/>
              <a:ext cx="901" cy="694"/>
            </a:xfrm>
            <a:prstGeom prst="roundRect">
              <a:avLst>
                <a:gd name="adj" fmla="val 10727"/>
              </a:avLst>
            </a:prstGeom>
            <a:solidFill>
              <a:srgbClr val="FFD34A"/>
            </a:solidFill>
            <a:ln w="31750">
              <a:solidFill>
                <a:srgbClr val="1A0004"/>
              </a:solidFill>
              <a:round/>
              <a:headEnd/>
              <a:tailEnd/>
            </a:ln>
          </p:spPr>
          <p:txBody>
            <a:bodyPr/>
            <a:lstStyle/>
            <a:p>
              <a:endParaRPr lang="th-TH"/>
            </a:p>
          </p:txBody>
        </p:sp>
        <p:sp>
          <p:nvSpPr>
            <p:cNvPr id="14407" name="Rectangle 117"/>
            <p:cNvSpPr>
              <a:spLocks noChangeArrowheads="1"/>
            </p:cNvSpPr>
            <p:nvPr/>
          </p:nvSpPr>
          <p:spPr bwMode="auto">
            <a:xfrm>
              <a:off x="3048" y="2840"/>
              <a:ext cx="986" cy="444"/>
            </a:xfrm>
            <a:prstGeom prst="rect">
              <a:avLst/>
            </a:prstGeom>
            <a:solidFill>
              <a:srgbClr val="FFD34A"/>
            </a:solidFill>
            <a:ln w="31750">
              <a:solidFill>
                <a:srgbClr val="FFD34A"/>
              </a:solidFill>
              <a:miter lim="800000"/>
              <a:headEnd/>
              <a:tailEnd/>
            </a:ln>
          </p:spPr>
          <p:txBody>
            <a:bodyPr/>
            <a:lstStyle/>
            <a:p>
              <a:endParaRPr lang="th-TH"/>
            </a:p>
          </p:txBody>
        </p:sp>
        <p:grpSp>
          <p:nvGrpSpPr>
            <p:cNvPr id="14408" name="Group 118"/>
            <p:cNvGrpSpPr>
              <a:grpSpLocks/>
            </p:cNvGrpSpPr>
            <p:nvPr/>
          </p:nvGrpSpPr>
          <p:grpSpPr bwMode="auto">
            <a:xfrm>
              <a:off x="3171" y="2562"/>
              <a:ext cx="587" cy="283"/>
              <a:chOff x="3075" y="3101"/>
              <a:chExt cx="512" cy="241"/>
            </a:xfrm>
          </p:grpSpPr>
          <p:sp>
            <p:nvSpPr>
              <p:cNvPr id="14411" name="Rectangle 119"/>
              <p:cNvSpPr>
                <a:spLocks noChangeArrowheads="1"/>
              </p:cNvSpPr>
              <p:nvPr/>
            </p:nvSpPr>
            <p:spPr bwMode="auto">
              <a:xfrm>
                <a:off x="3075" y="3113"/>
                <a:ext cx="164" cy="2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b="1">
                    <a:solidFill>
                      <a:schemeClr val="accent1"/>
                    </a:solidFill>
                    <a:latin typeface="Helvetica" charset="0"/>
                  </a:rPr>
                  <a:t>   </a:t>
                </a:r>
                <a:endParaRPr lang="en-US"/>
              </a:p>
            </p:txBody>
          </p:sp>
          <p:sp>
            <p:nvSpPr>
              <p:cNvPr id="14412" name="Rectangle 120"/>
              <p:cNvSpPr>
                <a:spLocks noChangeArrowheads="1"/>
              </p:cNvSpPr>
              <p:nvPr/>
            </p:nvSpPr>
            <p:spPr bwMode="auto">
              <a:xfrm>
                <a:off x="3136" y="3101"/>
                <a:ext cx="451" cy="2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r>
                  <a:rPr lang="th-TH" sz="2900" b="1">
                    <a:solidFill>
                      <a:schemeClr val="accent1"/>
                    </a:solidFill>
                    <a:latin typeface="Helvetica" charset="0"/>
                  </a:rPr>
                  <a:t>พระเยซู</a:t>
                </a:r>
                <a:endParaRPr lang="en-US"/>
              </a:p>
            </p:txBody>
          </p:sp>
        </p:grpSp>
        <p:sp>
          <p:nvSpPr>
            <p:cNvPr id="14409" name="Line 121"/>
            <p:cNvSpPr>
              <a:spLocks noChangeShapeType="1"/>
            </p:cNvSpPr>
            <p:nvPr/>
          </p:nvSpPr>
          <p:spPr bwMode="auto">
            <a:xfrm>
              <a:off x="3048" y="2761"/>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4410" name="Line 122"/>
            <p:cNvSpPr>
              <a:spLocks noChangeShapeType="1"/>
            </p:cNvSpPr>
            <p:nvPr/>
          </p:nvSpPr>
          <p:spPr bwMode="auto">
            <a:xfrm>
              <a:off x="2005" y="1490"/>
              <a:ext cx="1" cy="536"/>
            </a:xfrm>
            <a:prstGeom prst="line">
              <a:avLst/>
            </a:prstGeom>
            <a:noFill/>
            <a:ln w="31750">
              <a:solidFill>
                <a:srgbClr val="1A0004"/>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647291" name="AutoShape 123"/>
          <p:cNvSpPr>
            <a:spLocks noChangeArrowheads="1"/>
          </p:cNvSpPr>
          <p:nvPr/>
        </p:nvSpPr>
        <p:spPr bwMode="auto">
          <a:xfrm rot="-1440000">
            <a:off x="2289175" y="2832100"/>
            <a:ext cx="1517650" cy="660400"/>
          </a:xfrm>
          <a:prstGeom prst="rightArrow">
            <a:avLst>
              <a:gd name="adj1" fmla="val 75000"/>
              <a:gd name="adj2" fmla="val 114914"/>
            </a:avLst>
          </a:prstGeom>
          <a:gradFill rotWithShape="0">
            <a:gsLst>
              <a:gs pos="0">
                <a:srgbClr val="004C00"/>
              </a:gs>
              <a:gs pos="50000">
                <a:srgbClr val="00FF00"/>
              </a:gs>
              <a:gs pos="100000">
                <a:srgbClr val="004C00"/>
              </a:gs>
            </a:gsLst>
            <a:lin ang="5400000" scaled="1"/>
          </a:gradFill>
          <a:ln w="50800">
            <a:solidFill>
              <a:schemeClr val="bg2"/>
            </a:solidFill>
            <a:miter lim="800000"/>
            <a:headEnd/>
            <a:tailEnd/>
          </a:ln>
        </p:spPr>
        <p:txBody>
          <a:bodyPr wrap="none" anchor="ctr"/>
          <a:lstStyle/>
          <a:p>
            <a:endParaRPr lang="th-TH"/>
          </a:p>
        </p:txBody>
      </p:sp>
      <p:sp>
        <p:nvSpPr>
          <p:cNvPr id="647292" name="Text Box 124"/>
          <p:cNvSpPr txBox="1">
            <a:spLocks noChangeArrowheads="1"/>
          </p:cNvSpPr>
          <p:nvPr/>
        </p:nvSpPr>
        <p:spPr bwMode="auto">
          <a:xfrm>
            <a:off x="1809750" y="12700"/>
            <a:ext cx="1993900" cy="30480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400" b="1">
                <a:solidFill>
                  <a:schemeClr val="tx1"/>
                </a:solidFill>
                <a:latin typeface="Comic Sans MS" charset="0"/>
              </a:rPr>
              <a:t>ผู้วินิจฉัย</a:t>
            </a:r>
            <a:r>
              <a:rPr lang="en-US" sz="1400" b="1">
                <a:solidFill>
                  <a:schemeClr val="tx1"/>
                </a:solidFill>
                <a:latin typeface="Comic Sans MS" charset="0"/>
              </a:rPr>
              <a:t> &amp; </a:t>
            </a:r>
            <a:r>
              <a:rPr lang="th-TH" sz="1400" b="1">
                <a:solidFill>
                  <a:schemeClr val="tx1"/>
                </a:solidFill>
                <a:latin typeface="Comic Sans MS" charset="0"/>
              </a:rPr>
              <a:t>นางรูธ</a:t>
            </a:r>
            <a:endParaRPr lang="en-US" sz="1400" b="1">
              <a:solidFill>
                <a:schemeClr val="tx1"/>
              </a:solidFill>
              <a:latin typeface="Comic Sans MS" charset="0"/>
            </a:endParaRPr>
          </a:p>
        </p:txBody>
      </p:sp>
      <p:grpSp>
        <p:nvGrpSpPr>
          <p:cNvPr id="14340" name="Group 125"/>
          <p:cNvGrpSpPr>
            <a:grpSpLocks/>
          </p:cNvGrpSpPr>
          <p:nvPr/>
        </p:nvGrpSpPr>
        <p:grpSpPr bwMode="auto">
          <a:xfrm>
            <a:off x="6434138" y="771525"/>
            <a:ext cx="2182812" cy="1689100"/>
            <a:chOff x="664" y="2640"/>
            <a:chExt cx="1375" cy="1064"/>
          </a:xfrm>
        </p:grpSpPr>
        <p:sp>
          <p:nvSpPr>
            <p:cNvPr id="647294" name="Oval 126"/>
            <p:cNvSpPr>
              <a:spLocks noChangeArrowheads="1"/>
            </p:cNvSpPr>
            <p:nvPr/>
          </p:nvSpPr>
          <p:spPr bwMode="auto">
            <a:xfrm>
              <a:off x="664" y="2692"/>
              <a:ext cx="1024" cy="1012"/>
            </a:xfrm>
            <a:prstGeom prst="ellips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4347" name="Freeform 127"/>
            <p:cNvSpPr>
              <a:spLocks/>
            </p:cNvSpPr>
            <p:nvPr/>
          </p:nvSpPr>
          <p:spPr bwMode="auto">
            <a:xfrm>
              <a:off x="1188" y="2640"/>
              <a:ext cx="637" cy="601"/>
            </a:xfrm>
            <a:custGeom>
              <a:avLst/>
              <a:gdLst>
                <a:gd name="T0" fmla="*/ 12 w 637"/>
                <a:gd name="T1" fmla="*/ 24 h 601"/>
                <a:gd name="T2" fmla="*/ 12 w 637"/>
                <a:gd name="T3" fmla="*/ 72 h 601"/>
                <a:gd name="T4" fmla="*/ 12 w 637"/>
                <a:gd name="T5" fmla="*/ 120 h 601"/>
                <a:gd name="T6" fmla="*/ 36 w 637"/>
                <a:gd name="T7" fmla="*/ 144 h 601"/>
                <a:gd name="T8" fmla="*/ 96 w 637"/>
                <a:gd name="T9" fmla="*/ 168 h 601"/>
                <a:gd name="T10" fmla="*/ 144 w 637"/>
                <a:gd name="T11" fmla="*/ 192 h 601"/>
                <a:gd name="T12" fmla="*/ 192 w 637"/>
                <a:gd name="T13" fmla="*/ 204 h 601"/>
                <a:gd name="T14" fmla="*/ 240 w 637"/>
                <a:gd name="T15" fmla="*/ 228 h 601"/>
                <a:gd name="T16" fmla="*/ 288 w 637"/>
                <a:gd name="T17" fmla="*/ 264 h 601"/>
                <a:gd name="T18" fmla="*/ 336 w 637"/>
                <a:gd name="T19" fmla="*/ 300 h 601"/>
                <a:gd name="T20" fmla="*/ 360 w 637"/>
                <a:gd name="T21" fmla="*/ 348 h 601"/>
                <a:gd name="T22" fmla="*/ 384 w 637"/>
                <a:gd name="T23" fmla="*/ 396 h 601"/>
                <a:gd name="T24" fmla="*/ 420 w 637"/>
                <a:gd name="T25" fmla="*/ 432 h 601"/>
                <a:gd name="T26" fmla="*/ 444 w 637"/>
                <a:gd name="T27" fmla="*/ 480 h 601"/>
                <a:gd name="T28" fmla="*/ 456 w 637"/>
                <a:gd name="T29" fmla="*/ 528 h 601"/>
                <a:gd name="T30" fmla="*/ 456 w 637"/>
                <a:gd name="T31" fmla="*/ 576 h 601"/>
                <a:gd name="T32" fmla="*/ 480 w 637"/>
                <a:gd name="T33" fmla="*/ 600 h 601"/>
                <a:gd name="T34" fmla="*/ 528 w 637"/>
                <a:gd name="T35" fmla="*/ 600 h 601"/>
                <a:gd name="T36" fmla="*/ 588 w 637"/>
                <a:gd name="T37" fmla="*/ 600 h 601"/>
                <a:gd name="T38" fmla="*/ 636 w 637"/>
                <a:gd name="T39" fmla="*/ 600 h 601"/>
                <a:gd name="T40" fmla="*/ 624 w 637"/>
                <a:gd name="T41" fmla="*/ 552 h 601"/>
                <a:gd name="T42" fmla="*/ 612 w 637"/>
                <a:gd name="T43" fmla="*/ 504 h 601"/>
                <a:gd name="T44" fmla="*/ 588 w 637"/>
                <a:gd name="T45" fmla="*/ 456 h 601"/>
                <a:gd name="T46" fmla="*/ 564 w 637"/>
                <a:gd name="T47" fmla="*/ 408 h 601"/>
                <a:gd name="T48" fmla="*/ 540 w 637"/>
                <a:gd name="T49" fmla="*/ 360 h 601"/>
                <a:gd name="T50" fmla="*/ 504 w 637"/>
                <a:gd name="T51" fmla="*/ 312 h 601"/>
                <a:gd name="T52" fmla="*/ 492 w 637"/>
                <a:gd name="T53" fmla="*/ 264 h 601"/>
                <a:gd name="T54" fmla="*/ 456 w 637"/>
                <a:gd name="T55" fmla="*/ 228 h 601"/>
                <a:gd name="T56" fmla="*/ 420 w 637"/>
                <a:gd name="T57" fmla="*/ 192 h 601"/>
                <a:gd name="T58" fmla="*/ 384 w 637"/>
                <a:gd name="T59" fmla="*/ 156 h 601"/>
                <a:gd name="T60" fmla="*/ 348 w 637"/>
                <a:gd name="T61" fmla="*/ 120 h 601"/>
                <a:gd name="T62" fmla="*/ 300 w 637"/>
                <a:gd name="T63" fmla="*/ 96 h 601"/>
                <a:gd name="T64" fmla="*/ 252 w 637"/>
                <a:gd name="T65" fmla="*/ 72 h 601"/>
                <a:gd name="T66" fmla="*/ 204 w 637"/>
                <a:gd name="T67" fmla="*/ 48 h 601"/>
                <a:gd name="T68" fmla="*/ 156 w 637"/>
                <a:gd name="T69" fmla="*/ 36 h 601"/>
                <a:gd name="T70" fmla="*/ 108 w 637"/>
                <a:gd name="T71" fmla="*/ 24 h 601"/>
                <a:gd name="T72" fmla="*/ 60 w 637"/>
                <a:gd name="T73" fmla="*/ 0 h 601"/>
                <a:gd name="T74" fmla="*/ 12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647296" name="Rectangle 128"/>
            <p:cNvSpPr>
              <a:spLocks noChangeArrowheads="1"/>
            </p:cNvSpPr>
            <p:nvPr/>
          </p:nvSpPr>
          <p:spPr bwMode="auto">
            <a:xfrm>
              <a:off x="877" y="2722"/>
              <a:ext cx="1162" cy="6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C</a:t>
              </a:r>
            </a:p>
          </p:txBody>
        </p:sp>
      </p:grpSp>
      <p:sp>
        <p:nvSpPr>
          <p:cNvPr id="647300" name="Rectangle 132"/>
          <p:cNvSpPr>
            <a:spLocks noChangeArrowheads="1"/>
          </p:cNvSpPr>
          <p:nvPr/>
        </p:nvSpPr>
        <p:spPr bwMode="auto">
          <a:xfrm>
            <a:off x="8113713"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06</a:t>
            </a:r>
          </a:p>
        </p:txBody>
      </p:sp>
      <p:sp>
        <p:nvSpPr>
          <p:cNvPr id="14342" name="Text Box 133"/>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grpSp>
        <p:nvGrpSpPr>
          <p:cNvPr id="14343" name="Group 78"/>
          <p:cNvGrpSpPr>
            <a:grpSpLocks/>
          </p:cNvGrpSpPr>
          <p:nvPr/>
        </p:nvGrpSpPr>
        <p:grpSpPr bwMode="auto">
          <a:xfrm>
            <a:off x="471488" y="276225"/>
            <a:ext cx="854075" cy="1720850"/>
            <a:chOff x="519113" y="312738"/>
            <a:chExt cx="854075" cy="1910769"/>
          </a:xfrm>
        </p:grpSpPr>
        <p:sp>
          <p:nvSpPr>
            <p:cNvPr id="80" name="Rectangle 79"/>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81"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47291"/>
                                        </p:tgtEl>
                                        <p:attrNameLst>
                                          <p:attrName>style.visibility</p:attrName>
                                        </p:attrNameLst>
                                      </p:cBhvr>
                                      <p:to>
                                        <p:strVal val="visible"/>
                                      </p:to>
                                    </p:set>
                                    <p:anim calcmode="lin" valueType="num">
                                      <p:cBhvr additive="base">
                                        <p:cTn id="7" dur="500" fill="hold"/>
                                        <p:tgtEl>
                                          <p:spTgt spid="647291"/>
                                        </p:tgtEl>
                                        <p:attrNameLst>
                                          <p:attrName>ppt_x</p:attrName>
                                        </p:attrNameLst>
                                      </p:cBhvr>
                                      <p:tavLst>
                                        <p:tav tm="0">
                                          <p:val>
                                            <p:strVal val="0-#ppt_w/2"/>
                                          </p:val>
                                        </p:tav>
                                        <p:tav tm="100000">
                                          <p:val>
                                            <p:strVal val="#ppt_x"/>
                                          </p:val>
                                        </p:tav>
                                      </p:tavLst>
                                    </p:anim>
                                    <p:anim calcmode="lin" valueType="num">
                                      <p:cBhvr additive="base">
                                        <p:cTn id="8" dur="500" fill="hold"/>
                                        <p:tgtEl>
                                          <p:spTgt spid="6472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729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2" name="Rectangle 2"/>
          <p:cNvSpPr>
            <a:spLocks noChangeArrowheads="1"/>
          </p:cNvSpPr>
          <p:nvPr/>
        </p:nvSpPr>
        <p:spPr bwMode="auto">
          <a:xfrm>
            <a:off x="3130550" y="1377950"/>
            <a:ext cx="3035300" cy="18161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16386" name="AutoShape 3"/>
          <p:cNvSpPr>
            <a:spLocks noChangeArrowheads="1"/>
          </p:cNvSpPr>
          <p:nvPr/>
        </p:nvSpPr>
        <p:spPr bwMode="auto">
          <a:xfrm>
            <a:off x="3133725" y="1033463"/>
            <a:ext cx="1663700" cy="1054100"/>
          </a:xfrm>
          <a:prstGeom prst="roundRect">
            <a:avLst>
              <a:gd name="adj" fmla="val 12495"/>
            </a:avLst>
          </a:prstGeom>
          <a:solidFill>
            <a:schemeClr val="tx2"/>
          </a:solidFill>
          <a:ln w="12700">
            <a:solidFill>
              <a:schemeClr val="folHlink"/>
            </a:solidFill>
            <a:round/>
            <a:headEnd/>
            <a:tailEnd/>
          </a:ln>
        </p:spPr>
        <p:txBody>
          <a:bodyPr wrap="none" anchor="ctr"/>
          <a:lstStyle/>
          <a:p>
            <a:endParaRPr lang="th-TH"/>
          </a:p>
        </p:txBody>
      </p:sp>
      <p:sp>
        <p:nvSpPr>
          <p:cNvPr id="16387" name="Rectangle 4"/>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p:spPr>
        <p:txBody>
          <a:bodyPr wrap="none" anchor="ctr"/>
          <a:lstStyle/>
          <a:p>
            <a:endParaRPr lang="th-TH"/>
          </a:p>
        </p:txBody>
      </p:sp>
      <p:sp>
        <p:nvSpPr>
          <p:cNvPr id="16388" name="Rectangle 5"/>
          <p:cNvSpPr>
            <a:spLocks noChangeArrowheads="1"/>
          </p:cNvSpPr>
          <p:nvPr/>
        </p:nvSpPr>
        <p:spPr bwMode="auto">
          <a:xfrm>
            <a:off x="3179763" y="1011238"/>
            <a:ext cx="960437" cy="704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2000" b="1">
                <a:solidFill>
                  <a:schemeClr val="accent2"/>
                </a:solidFill>
                <a:latin typeface="Times" charset="0"/>
              </a:rPr>
              <a:t>อนาธิปไตย</a:t>
            </a:r>
            <a:endParaRPr lang="en-US" sz="2000" b="1">
              <a:solidFill>
                <a:schemeClr val="accent2"/>
              </a:solidFill>
              <a:latin typeface="Times" charset="0"/>
            </a:endParaRPr>
          </a:p>
          <a:p>
            <a:endParaRPr lang="en-US" sz="2000" b="1">
              <a:solidFill>
                <a:schemeClr val="accent2"/>
              </a:solidFill>
              <a:latin typeface="Times" charset="0"/>
            </a:endParaRPr>
          </a:p>
        </p:txBody>
      </p:sp>
      <p:sp>
        <p:nvSpPr>
          <p:cNvPr id="578569" name="Oval 9"/>
          <p:cNvSpPr>
            <a:spLocks noChangeArrowheads="1"/>
          </p:cNvSpPr>
          <p:nvPr/>
        </p:nvSpPr>
        <p:spPr bwMode="auto">
          <a:xfrm>
            <a:off x="998538" y="4540250"/>
            <a:ext cx="1625600" cy="1606550"/>
          </a:xfrm>
          <a:prstGeom prst="ellipse">
            <a:avLst/>
          </a:prstGeom>
          <a:noFill/>
          <a:ln w="508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th-TH"/>
          </a:p>
        </p:txBody>
      </p:sp>
      <p:sp>
        <p:nvSpPr>
          <p:cNvPr id="16390" name="Freeform 10"/>
          <p:cNvSpPr>
            <a:spLocks/>
          </p:cNvSpPr>
          <p:nvPr/>
        </p:nvSpPr>
        <p:spPr bwMode="auto">
          <a:xfrm>
            <a:off x="1830388" y="4457700"/>
            <a:ext cx="1011237"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578571" name="Rectangle 11"/>
          <p:cNvSpPr>
            <a:spLocks noChangeArrowheads="1"/>
          </p:cNvSpPr>
          <p:nvPr/>
        </p:nvSpPr>
        <p:spPr bwMode="auto">
          <a:xfrm>
            <a:off x="1336675" y="4532313"/>
            <a:ext cx="1844675" cy="10033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defRPr/>
            </a:pPr>
            <a:r>
              <a:rPr lang="en-US" sz="6000">
                <a:solidFill>
                  <a:srgbClr val="51DC00"/>
                </a:solidFill>
                <a:latin typeface="Times" pitchFamily="-112" charset="0"/>
                <a:ea typeface="+mn-ea"/>
                <a:cs typeface="+mn-cs"/>
              </a:rPr>
              <a:t>A</a:t>
            </a:r>
            <a:r>
              <a:rPr lang="en-US" sz="3600">
                <a:solidFill>
                  <a:srgbClr val="51DC00"/>
                </a:solidFill>
                <a:latin typeface="Times" pitchFamily="-112" charset="0"/>
                <a:ea typeface="+mn-ea"/>
                <a:cs typeface="+mn-cs"/>
              </a:rPr>
              <a:t> </a:t>
            </a:r>
            <a:r>
              <a:rPr lang="en-US" sz="3600">
                <a:solidFill>
                  <a:schemeClr val="tx2"/>
                </a:solidFill>
                <a:latin typeface="Times" pitchFamily="-112" charset="0"/>
                <a:ea typeface="+mn-ea"/>
                <a:cs typeface="+mn-cs"/>
              </a:rPr>
              <a:t>R C</a:t>
            </a:r>
          </a:p>
        </p:txBody>
      </p:sp>
      <p:sp>
        <p:nvSpPr>
          <p:cNvPr id="16392" name="Rectangle 12"/>
          <p:cNvSpPr>
            <a:spLocks noChangeArrowheads="1"/>
          </p:cNvSpPr>
          <p:nvPr/>
        </p:nvSpPr>
        <p:spPr bwMode="auto">
          <a:xfrm>
            <a:off x="3455988" y="4859338"/>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6393" name="Rectangle 13"/>
          <p:cNvSpPr>
            <a:spLocks noChangeArrowheads="1"/>
          </p:cNvSpPr>
          <p:nvPr/>
        </p:nvSpPr>
        <p:spPr bwMode="auto">
          <a:xfrm>
            <a:off x="3525838" y="2233613"/>
            <a:ext cx="2476500" cy="519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sp>
        <p:nvSpPr>
          <p:cNvPr id="16394" name="Line 14"/>
          <p:cNvSpPr>
            <a:spLocks noChangeShapeType="1"/>
          </p:cNvSpPr>
          <p:nvPr/>
        </p:nvSpPr>
        <p:spPr bwMode="auto">
          <a:xfrm>
            <a:off x="3473450" y="2668588"/>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5" name="Line 15"/>
          <p:cNvSpPr>
            <a:spLocks noChangeShapeType="1"/>
          </p:cNvSpPr>
          <p:nvPr/>
        </p:nvSpPr>
        <p:spPr bwMode="auto">
          <a:xfrm>
            <a:off x="3459163" y="2232025"/>
            <a:ext cx="2463800" cy="0"/>
          </a:xfrm>
          <a:prstGeom prst="line">
            <a:avLst/>
          </a:prstGeom>
          <a:noFill/>
          <a:ln w="5080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396" name="Rectangle 16"/>
          <p:cNvSpPr>
            <a:spLocks noChangeArrowheads="1"/>
          </p:cNvSpPr>
          <p:nvPr/>
        </p:nvSpPr>
        <p:spPr bwMode="auto">
          <a:xfrm>
            <a:off x="7304088" y="3389313"/>
            <a:ext cx="13906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th-TH"/>
          </a:p>
        </p:txBody>
      </p:sp>
      <p:grpSp>
        <p:nvGrpSpPr>
          <p:cNvPr id="16397" name="Group 17"/>
          <p:cNvGrpSpPr>
            <a:grpSpLocks/>
          </p:cNvGrpSpPr>
          <p:nvPr/>
        </p:nvGrpSpPr>
        <p:grpSpPr bwMode="auto">
          <a:xfrm>
            <a:off x="7983538" y="3429000"/>
            <a:ext cx="974725" cy="633413"/>
            <a:chOff x="5029" y="2160"/>
            <a:chExt cx="614" cy="399"/>
          </a:xfrm>
        </p:grpSpPr>
        <p:sp>
          <p:nvSpPr>
            <p:cNvPr id="16408" name="Freeform 18"/>
            <p:cNvSpPr>
              <a:spLocks/>
            </p:cNvSpPr>
            <p:nvPr/>
          </p:nvSpPr>
          <p:spPr bwMode="auto">
            <a:xfrm>
              <a:off x="5511" y="2260"/>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6409" name="Freeform 19"/>
            <p:cNvSpPr>
              <a:spLocks/>
            </p:cNvSpPr>
            <p:nvPr/>
          </p:nvSpPr>
          <p:spPr bwMode="auto">
            <a:xfrm>
              <a:off x="5503" y="2260"/>
              <a:ext cx="137" cy="49"/>
            </a:xfrm>
            <a:custGeom>
              <a:avLst/>
              <a:gdLst>
                <a:gd name="T0" fmla="*/ 136 w 137"/>
                <a:gd name="T1" fmla="*/ 48 h 49"/>
                <a:gd name="T2" fmla="*/ 0 w 137"/>
                <a:gd name="T3" fmla="*/ 48 h 49"/>
                <a:gd name="T4" fmla="*/ 0 w 137"/>
                <a:gd name="T5" fmla="*/ 0 h 49"/>
                <a:gd name="T6" fmla="*/ 0 60000 65536"/>
                <a:gd name="T7" fmla="*/ 0 60000 65536"/>
                <a:gd name="T8" fmla="*/ 0 60000 65536"/>
                <a:gd name="T9" fmla="*/ 0 w 137"/>
                <a:gd name="T10" fmla="*/ 0 h 49"/>
                <a:gd name="T11" fmla="*/ 137 w 137"/>
                <a:gd name="T12" fmla="*/ 49 h 49"/>
              </a:gdLst>
              <a:ahLst/>
              <a:cxnLst>
                <a:cxn ang="T6">
                  <a:pos x="T0" y="T1"/>
                </a:cxn>
                <a:cxn ang="T7">
                  <a:pos x="T2" y="T3"/>
                </a:cxn>
                <a:cxn ang="T8">
                  <a:pos x="T4" y="T5"/>
                </a:cxn>
              </a:cxnLst>
              <a:rect l="T9" t="T10" r="T11" b="T12"/>
              <a:pathLst>
                <a:path w="137" h="49">
                  <a:moveTo>
                    <a:pt x="136" y="48"/>
                  </a:moveTo>
                  <a:lnTo>
                    <a:pt x="0" y="48"/>
                  </a:lnTo>
                  <a:lnTo>
                    <a:pt x="0" y="0"/>
                  </a:lnTo>
                </a:path>
              </a:pathLst>
            </a:custGeom>
            <a:noFill/>
            <a:ln w="25400" cap="rnd">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6410" name="Rectangle 20"/>
            <p:cNvSpPr>
              <a:spLocks noChangeArrowheads="1"/>
            </p:cNvSpPr>
            <p:nvPr/>
          </p:nvSpPr>
          <p:spPr bwMode="auto">
            <a:xfrm>
              <a:off x="5216" y="2426"/>
              <a:ext cx="221"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en-US" sz="800" b="1">
                  <a:solidFill>
                    <a:srgbClr val="000000"/>
                  </a:solidFill>
                  <a:latin typeface="Helvetica" charset="0"/>
                </a:rPr>
                <a:t>350</a:t>
              </a:r>
            </a:p>
          </p:txBody>
        </p:sp>
        <p:sp>
          <p:nvSpPr>
            <p:cNvPr id="16411" name="Freeform 21"/>
            <p:cNvSpPr>
              <a:spLocks/>
            </p:cNvSpPr>
            <p:nvPr/>
          </p:nvSpPr>
          <p:spPr bwMode="auto">
            <a:xfrm>
              <a:off x="5511" y="2252"/>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a:p>
          </p:txBody>
        </p:sp>
        <p:sp>
          <p:nvSpPr>
            <p:cNvPr id="16412" name="AutoShape 22"/>
            <p:cNvSpPr>
              <a:spLocks noChangeArrowheads="1"/>
            </p:cNvSpPr>
            <p:nvPr/>
          </p:nvSpPr>
          <p:spPr bwMode="auto">
            <a:xfrm>
              <a:off x="5044" y="2172"/>
              <a:ext cx="460" cy="154"/>
            </a:xfrm>
            <a:prstGeom prst="roundRect">
              <a:avLst>
                <a:gd name="adj" fmla="val 16667"/>
              </a:avLst>
            </a:prstGeom>
            <a:solidFill>
              <a:srgbClr val="E7EC26"/>
            </a:solidFill>
            <a:ln w="38100">
              <a:solidFill>
                <a:schemeClr val="bg2"/>
              </a:solidFill>
              <a:round/>
              <a:headEnd/>
              <a:tailEnd/>
            </a:ln>
          </p:spPr>
          <p:txBody>
            <a:bodyPr wrap="none" anchor="ctr"/>
            <a:lstStyle/>
            <a:p>
              <a:endParaRPr lang="th-TH"/>
            </a:p>
          </p:txBody>
        </p:sp>
        <p:sp>
          <p:nvSpPr>
            <p:cNvPr id="16413" name="Rectangle 23"/>
            <p:cNvSpPr>
              <a:spLocks noChangeArrowheads="1"/>
            </p:cNvSpPr>
            <p:nvPr/>
          </p:nvSpPr>
          <p:spPr bwMode="auto">
            <a:xfrm>
              <a:off x="5043" y="2271"/>
              <a:ext cx="600" cy="273"/>
            </a:xfrm>
            <a:prstGeom prst="rect">
              <a:avLst/>
            </a:prstGeom>
            <a:solidFill>
              <a:srgbClr val="FFFF00"/>
            </a:solidFill>
            <a:ln w="38100">
              <a:solidFill>
                <a:srgbClr val="000000"/>
              </a:solidFill>
              <a:miter lim="800000"/>
              <a:headEnd/>
              <a:tailEnd/>
            </a:ln>
          </p:spPr>
          <p:txBody>
            <a:bodyPr wrap="none" anchor="ctr"/>
            <a:lstStyle/>
            <a:p>
              <a:endParaRPr lang="th-TH"/>
            </a:p>
          </p:txBody>
        </p:sp>
        <p:sp>
          <p:nvSpPr>
            <p:cNvPr id="16414" name="AutoShape 24"/>
            <p:cNvSpPr>
              <a:spLocks noChangeArrowheads="1"/>
            </p:cNvSpPr>
            <p:nvPr/>
          </p:nvSpPr>
          <p:spPr bwMode="auto">
            <a:xfrm>
              <a:off x="5056" y="2188"/>
              <a:ext cx="436" cy="154"/>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endParaRPr lang="th-TH"/>
            </a:p>
          </p:txBody>
        </p:sp>
        <p:sp>
          <p:nvSpPr>
            <p:cNvPr id="16415" name="Line 25"/>
            <p:cNvSpPr>
              <a:spLocks noChangeShapeType="1"/>
            </p:cNvSpPr>
            <p:nvPr/>
          </p:nvSpPr>
          <p:spPr bwMode="auto">
            <a:xfrm>
              <a:off x="5067" y="2400"/>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16" name="Line 26"/>
            <p:cNvSpPr>
              <a:spLocks noChangeShapeType="1"/>
            </p:cNvSpPr>
            <p:nvPr/>
          </p:nvSpPr>
          <p:spPr bwMode="auto">
            <a:xfrm>
              <a:off x="5063" y="2508"/>
              <a:ext cx="544"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417" name="Rectangle 27"/>
            <p:cNvSpPr>
              <a:spLocks noChangeArrowheads="1"/>
            </p:cNvSpPr>
            <p:nvPr/>
          </p:nvSpPr>
          <p:spPr bwMode="auto">
            <a:xfrm>
              <a:off x="5029" y="2160"/>
              <a:ext cx="336"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r>
                <a:rPr lang="th-TH" sz="900" b="1">
                  <a:solidFill>
                    <a:srgbClr val="000000"/>
                  </a:solidFill>
                  <a:latin typeface="Chicago" charset="0"/>
                </a:rPr>
                <a:t>อนาธิปไตย</a:t>
              </a:r>
              <a:endParaRPr lang="en-US" sz="900" b="1">
                <a:solidFill>
                  <a:srgbClr val="000000"/>
                </a:solidFill>
                <a:latin typeface="Chicago" charset="0"/>
              </a:endParaRPr>
            </a:p>
          </p:txBody>
        </p:sp>
      </p:grpSp>
      <p:sp>
        <p:nvSpPr>
          <p:cNvPr id="578588" name="Text Box 28"/>
          <p:cNvSpPr txBox="1">
            <a:spLocks noChangeArrowheads="1"/>
          </p:cNvSpPr>
          <p:nvPr/>
        </p:nvSpPr>
        <p:spPr bwMode="auto">
          <a:xfrm>
            <a:off x="2870200" y="3683000"/>
            <a:ext cx="6070600" cy="1446213"/>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4400" b="1" i="1">
                <a:solidFill>
                  <a:srgbClr val="FC989D"/>
                </a:solidFill>
                <a:latin typeface="Comic Sans MS" charset="0"/>
              </a:rPr>
              <a:t>ประชาชนยังไม่รู้จักการปกครอง       จากรัฐบาลกลาง</a:t>
            </a:r>
            <a:endParaRPr lang="en-US" sz="4400" b="1" i="1">
              <a:solidFill>
                <a:srgbClr val="FC989D"/>
              </a:solidFill>
              <a:latin typeface="Comic Sans MS" charset="0"/>
            </a:endParaRPr>
          </a:p>
        </p:txBody>
      </p:sp>
      <p:sp>
        <p:nvSpPr>
          <p:cNvPr id="578589" name="Text Box 29"/>
          <p:cNvSpPr txBox="1">
            <a:spLocks noChangeArrowheads="1"/>
          </p:cNvSpPr>
          <p:nvPr/>
        </p:nvSpPr>
        <p:spPr bwMode="auto">
          <a:xfrm>
            <a:off x="1766888" y="-12700"/>
            <a:ext cx="1993900"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spcBef>
                <a:spcPct val="50000"/>
              </a:spcBef>
              <a:defRPr/>
            </a:pPr>
            <a:r>
              <a:rPr lang="th-TH" sz="1600" b="1">
                <a:solidFill>
                  <a:schemeClr val="tx1"/>
                </a:solidFill>
                <a:latin typeface="Comic Sans MS" charset="0"/>
              </a:rPr>
              <a:t>วนฉ</a:t>
            </a:r>
            <a:r>
              <a:rPr lang="en-US" sz="1600" b="1">
                <a:solidFill>
                  <a:schemeClr val="tx1"/>
                </a:solidFill>
                <a:latin typeface="Comic Sans MS" charset="0"/>
              </a:rPr>
              <a:t>. 17:6</a:t>
            </a:r>
          </a:p>
        </p:txBody>
      </p:sp>
      <p:sp>
        <p:nvSpPr>
          <p:cNvPr id="16400" name="Text Box 30"/>
          <p:cNvSpPr txBox="1">
            <a:spLocks noChangeArrowheads="1"/>
          </p:cNvSpPr>
          <p:nvPr/>
        </p:nvSpPr>
        <p:spPr bwMode="auto">
          <a:xfrm>
            <a:off x="8723313"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2000">
                <a:solidFill>
                  <a:srgbClr val="FFA27C"/>
                </a:solidFill>
                <a:latin typeface="B VAG Rounded Bold" charset="0"/>
              </a:rPr>
              <a:t> </a:t>
            </a:r>
          </a:p>
        </p:txBody>
      </p:sp>
      <p:sp>
        <p:nvSpPr>
          <p:cNvPr id="578591" name="Rectangle 31"/>
          <p:cNvSpPr>
            <a:spLocks noChangeArrowheads="1"/>
          </p:cNvSpPr>
          <p:nvPr/>
        </p:nvSpPr>
        <p:spPr bwMode="auto">
          <a:xfrm>
            <a:off x="8116888" y="6540500"/>
            <a:ext cx="339725"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07</a:t>
            </a:r>
          </a:p>
        </p:txBody>
      </p:sp>
      <p:sp>
        <p:nvSpPr>
          <p:cNvPr id="16402" name="Text Box 32"/>
          <p:cNvSpPr txBox="1">
            <a:spLocks noChangeArrowheads="1"/>
          </p:cNvSpPr>
          <p:nvPr/>
        </p:nvSpPr>
        <p:spPr bwMode="auto">
          <a:xfrm>
            <a:off x="6996113" y="6284913"/>
            <a:ext cx="163195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pPr>
            <a:r>
              <a:rPr lang="en-US" sz="1200" b="1">
                <a:solidFill>
                  <a:schemeClr val="tx1"/>
                </a:solidFill>
                <a:latin typeface="Arial" charset="0"/>
              </a:rPr>
              <a:t>Handbook pg. 31-32</a:t>
            </a:r>
          </a:p>
        </p:txBody>
      </p:sp>
      <p:sp>
        <p:nvSpPr>
          <p:cNvPr id="578601" name="Rectangle 41"/>
          <p:cNvSpPr>
            <a:spLocks noChangeArrowheads="1"/>
          </p:cNvSpPr>
          <p:nvPr/>
        </p:nvSpPr>
        <p:spPr bwMode="auto">
          <a:xfrm>
            <a:off x="6584950" y="3159125"/>
            <a:ext cx="1847850" cy="100647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th-TH"/>
          </a:p>
        </p:txBody>
      </p:sp>
      <p:sp>
        <p:nvSpPr>
          <p:cNvPr id="578603" name="Rectangle 43"/>
          <p:cNvSpPr>
            <a:spLocks noChangeArrowheads="1"/>
          </p:cNvSpPr>
          <p:nvPr/>
        </p:nvSpPr>
        <p:spPr bwMode="auto">
          <a:xfrm>
            <a:off x="1066800" y="1901825"/>
            <a:ext cx="1758950" cy="1074738"/>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lIns="90487" tIns="44450" rIns="90487" bIns="44450">
            <a:spAutoFit/>
          </a:bodyPr>
          <a:lstStyle/>
          <a:p>
            <a:pPr algn="ctr">
              <a:defRPr/>
            </a:pPr>
            <a:r>
              <a:rPr lang="th-TH" sz="3200">
                <a:solidFill>
                  <a:srgbClr val="FAFD00"/>
                </a:solidFill>
                <a:latin typeface="Times" charset="0"/>
              </a:rPr>
              <a:t>สามสังคมแรก</a:t>
            </a:r>
            <a:endParaRPr lang="en-US" sz="3200">
              <a:solidFill>
                <a:schemeClr val="tx2"/>
              </a:solidFill>
              <a:latin typeface="Times" charset="0"/>
            </a:endParaRPr>
          </a:p>
          <a:p>
            <a:pPr algn="ctr">
              <a:defRPr/>
            </a:pPr>
            <a:endParaRPr lang="en-US" sz="3200">
              <a:solidFill>
                <a:schemeClr val="tx2"/>
              </a:solidFill>
              <a:latin typeface="Times" charset="0"/>
            </a:endParaRPr>
          </a:p>
        </p:txBody>
      </p:sp>
      <p:grpSp>
        <p:nvGrpSpPr>
          <p:cNvPr id="16405" name="Group 34"/>
          <p:cNvGrpSpPr>
            <a:grpSpLocks/>
          </p:cNvGrpSpPr>
          <p:nvPr/>
        </p:nvGrpSpPr>
        <p:grpSpPr bwMode="auto">
          <a:xfrm>
            <a:off x="519113" y="117475"/>
            <a:ext cx="854075" cy="1720850"/>
            <a:chOff x="519113" y="312738"/>
            <a:chExt cx="854075" cy="1910769"/>
          </a:xfrm>
        </p:grpSpPr>
        <p:sp>
          <p:nvSpPr>
            <p:cNvPr id="36" name="Rectangle 35"/>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10600">
                  <a:solidFill>
                    <a:srgbClr val="FFFF00"/>
                  </a:solidFill>
                  <a:latin typeface="Times" charset="0"/>
                </a:rPr>
                <a:t>7</a:t>
              </a:r>
              <a:endParaRPr lang="en-US"/>
            </a:p>
          </p:txBody>
        </p:sp>
        <p:sp>
          <p:nvSpPr>
            <p:cNvPr id="37"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Matura MT Script Capitals" pitchFamily="-108" charset="0"/>
                <a:ea typeface="+mn-ea"/>
                <a:cs typeface="+mn-cs"/>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78588"/>
                                        </p:tgtEl>
                                        <p:attrNameLst>
                                          <p:attrName>style.visibility</p:attrName>
                                        </p:attrNameLst>
                                      </p:cBhvr>
                                      <p:to>
                                        <p:strVal val="visible"/>
                                      </p:to>
                                    </p:set>
                                    <p:anim calcmode="lin" valueType="num">
                                      <p:cBhvr additive="base">
                                        <p:cTn id="7" dur="500" fill="hold"/>
                                        <p:tgtEl>
                                          <p:spTgt spid="578588"/>
                                        </p:tgtEl>
                                        <p:attrNameLst>
                                          <p:attrName>ppt_x</p:attrName>
                                        </p:attrNameLst>
                                      </p:cBhvr>
                                      <p:tavLst>
                                        <p:tav tm="0">
                                          <p:val>
                                            <p:strVal val="1+#ppt_w/2"/>
                                          </p:val>
                                        </p:tav>
                                        <p:tav tm="100000">
                                          <p:val>
                                            <p:strVal val="#ppt_x"/>
                                          </p:val>
                                        </p:tav>
                                      </p:tavLst>
                                    </p:anim>
                                    <p:anim calcmode="lin" valueType="num">
                                      <p:cBhvr additive="base">
                                        <p:cTn id="8" dur="500" fill="hold"/>
                                        <p:tgtEl>
                                          <p:spTgt spid="578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88"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11.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nd wilderness aerial from w, tb q010703.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East Jerusalem and Mt of Olives aerial from s.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Aerials Judah Mitchell sr\Jerusalem\Jerusalem area aerial from s, tb q010703.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Views\sr\Jerusalem from Mt of Olives panorama, df 090101.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E:\Todd Sites\0 Adds\df\3 Jerusalem\Western Wall\sr\Western Wall at Sukkot2, df 100301.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D:\2 Jerusalem\Western Wall\Sr\Men praying at Western Wall, tb n0102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untitled 2">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2">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34631</TotalTime>
  <Pages>52</Pages>
  <Words>9364</Words>
  <Application>Microsoft Macintosh PowerPoint</Application>
  <PresentationFormat>On-screen Show (4:3)</PresentationFormat>
  <Paragraphs>1668</Paragraphs>
  <Slides>74</Slides>
  <Notes>73</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74</vt:i4>
      </vt:variant>
    </vt:vector>
  </HeadingPairs>
  <TitlesOfParts>
    <vt:vector size="96" baseType="lpstr">
      <vt:lpstr>B VAG Rounded Bold</vt:lpstr>
      <vt:lpstr>Chicago</vt:lpstr>
      <vt:lpstr>Kosher-Normal</vt:lpstr>
      <vt:lpstr>ＭＳ Ｐゴシック</vt:lpstr>
      <vt:lpstr>Times</vt:lpstr>
      <vt:lpstr>Arial</vt:lpstr>
      <vt:lpstr>Arial Black</vt:lpstr>
      <vt:lpstr>Comic Sans MS</vt:lpstr>
      <vt:lpstr>Geneva</vt:lpstr>
      <vt:lpstr>Helvetica</vt:lpstr>
      <vt:lpstr>Impact</vt:lpstr>
      <vt:lpstr>Kosher</vt:lpstr>
      <vt:lpstr>Matura MT Script Capitals</vt:lpstr>
      <vt:lpstr>Monotype Sorts</vt:lpstr>
      <vt:lpstr>Papyrus</vt:lpstr>
      <vt:lpstr>Tahoma</vt:lpstr>
      <vt:lpstr>Times New Roman</vt:lpstr>
      <vt:lpstr>Wingdings</vt:lpstr>
      <vt:lpstr>untitled 3</vt:lpstr>
      <vt:lpstr>1_untitled 2</vt:lpstr>
      <vt:lpstr>Orbit</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East Jerusalem and Mt of Olives aerial from 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พันธสัญญาต่อดาวิด</vt:lpstr>
      <vt:lpstr>พันธสัญญาต่ออับราฮัม (The Abrahamic Covenant)</vt:lpstr>
      <vt:lpstr>Jerusalem area aerial from south</vt:lpstr>
      <vt:lpstr>Old City aerial from north</vt:lpstr>
      <vt:lpstr>2 ซมอ. 24:18-24; 2 พศด. 3:1</vt:lpstr>
      <vt:lpstr>พระราชาดาวิดเป็นผู้วางแผน</vt:lpstr>
      <vt:lpstr>พระวิหารแห่งแรกของอิสราเอล</vt:lpstr>
      <vt:lpstr>ภูเขาพระวิหารของอิสราเอลในปัจจุบัน</vt:lpstr>
      <vt:lpstr>ภูเขาพระวิหารของอิสราเอลในปัจจุบัน</vt:lpstr>
      <vt:lpstr>ภูเขาพระวิหารของอิสราเอลในปัจจุบัน</vt:lpstr>
      <vt:lpstr>กำแพงตะวันตกของภูเขาพระวิหาร</vt:lpstr>
      <vt:lpstr>ความสำคัญอันยิ่งใหญ่ของภูเขาพระวิหาร!</vt:lpstr>
      <vt:lpstr>ภูเขาพระวิหารที่กรุงเยรูซาเล็มในปัจจุบัน:  จุดศูนย์กลางที่สำคัญของโลก</vt:lpstr>
      <vt:lpstr>ซาโลมอน: ความคิดที่ยิ่งใหญ่!</vt:lpstr>
      <vt:lpstr>ปัญญาของซาโลมอน</vt:lpstr>
      <vt:lpstr>กราบไหว้รูปเคารพ!</vt:lpstr>
      <vt:lpstr>หลังจากซาโลมอน...</vt:lpstr>
      <vt:lpstr>การแบ่งแยกประเทศ</vt:lpstr>
      <vt:lpstr>ผู้เผยพระวจนะ</vt:lpstr>
      <vt:lpstr>ผู้เผยพระวจนะ</vt:lpstr>
      <vt:lpstr>The New Covenant</vt:lpstr>
      <vt:lpstr>เยเรมีย์ 31</vt:lpstr>
      <vt:lpstr>พันธสัญญาต่ออับราฮัม (The Abrahamic Covenant)</vt:lpstr>
      <vt:lpstr>1 พกษ. 12 ถึง 2 พกษ. 24</vt:lpstr>
      <vt:lpstr>2 พกษ. 17:6</vt:lpstr>
      <vt:lpstr>2 พกษ. 17:6</vt:lpstr>
      <vt:lpstr>บาบิโลนมีชัยชนะเหนืออัสซีเรีย!</vt:lpstr>
      <vt:lpstr>2 Kings 25</vt:lpstr>
      <vt:lpstr>2 พกษ. 25:1-21</vt:lpstr>
      <vt:lpstr>PowerPoint Presentation</vt:lpstr>
      <vt:lpstr>PowerPoint Presentation</vt:lpstr>
      <vt:lpstr>PowerPoint Presentation</vt:lpstr>
      <vt:lpstr>PowerPoint Presentation</vt:lpstr>
      <vt:lpstr>PowerPoint Presentation</vt:lpstr>
      <vt:lpstr>ยูดาห์รอดพ้น!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Z-E-N</vt:lpstr>
      <vt:lpstr>PowerPoint Presentation</vt:lpstr>
      <vt:lpstr>The Bible…Basically link at BibleStudyDownloads.org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Rick Griffith</cp:lastModifiedBy>
  <cp:revision>839</cp:revision>
  <cp:lastPrinted>1997-02-12T13:49:34Z</cp:lastPrinted>
  <dcterms:created xsi:type="dcterms:W3CDTF">2008-07-09T01:09:41Z</dcterms:created>
  <dcterms:modified xsi:type="dcterms:W3CDTF">2025-01-02T05:42:23Z</dcterms:modified>
</cp:coreProperties>
</file>