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695" r:id="rId4"/>
  </p:sldMasterIdLst>
  <p:notesMasterIdLst>
    <p:notesMasterId r:id="rId58"/>
  </p:notesMasterIdLst>
  <p:sldIdLst>
    <p:sldId id="308"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307"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9" r:id="rId56"/>
    <p:sldId id="306" r:id="rId57"/>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bg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bg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bg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bg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104" y="-104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5" name="Rectangle 7"/>
          <p:cNvSpPr>
            <a:spLocks noGrp="1" noRot="1" noChangeAspect="1" noChangeArrowheads="1"/>
          </p:cNvSpPr>
          <p:nvPr>
            <p:ph type="sldImg"/>
          </p:nvPr>
        </p:nvSpPr>
        <p:spPr bwMode="auto">
          <a:xfrm>
            <a:off x="1149350" y="692150"/>
            <a:ext cx="4549775" cy="3406775"/>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2056" name="Rectangle 8"/>
          <p:cNvSpPr>
            <a:spLocks noGrp="1" noChangeArrowheads="1"/>
          </p:cNvSpPr>
          <p:nvPr>
            <p:ph type="body"/>
          </p:nvPr>
        </p:nvSpPr>
        <p:spPr bwMode="auto">
          <a:xfrm>
            <a:off x="914400" y="4343400"/>
            <a:ext cx="5019675"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360" tIns="44280" rIns="90360" bIns="44280" numCol="1" anchor="t" anchorCtr="0" compatLnSpc="1">
            <a:prstTxWarp prst="textNoShape">
              <a:avLst/>
            </a:prstTxWarp>
          </a:bodyPr>
          <a:lstStyle/>
          <a:p>
            <a:pPr lvl="0"/>
            <a:endParaRPr lang="en-US" noProof="0" smtClean="0"/>
          </a:p>
        </p:txBody>
      </p:sp>
      <p:sp>
        <p:nvSpPr>
          <p:cNvPr id="2057" name="Rectangle 9"/>
          <p:cNvSpPr>
            <a:spLocks noChangeArrowheads="1"/>
          </p:cNvSpPr>
          <p:nvPr/>
        </p:nvSpPr>
        <p:spPr bwMode="auto">
          <a:xfrm>
            <a:off x="6102350" y="8750300"/>
            <a:ext cx="985838"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nchor="ctr">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FEFE645-1989-1E4B-93AE-F7EF7515105B}" type="slidenum">
              <a:rPr lang="en-US" sz="1400" b="0">
                <a:solidFill>
                  <a:srgbClr val="000000"/>
                </a:solidFill>
                <a:latin typeface="Times New Roman"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US" sz="1400" b="0">
              <a:solidFill>
                <a:srgbClr val="000000"/>
              </a:solidFill>
              <a:latin typeface="Times New Roman" charset="0"/>
            </a:endParaRPr>
          </a:p>
        </p:txBody>
      </p:sp>
    </p:spTree>
    <p:extLst>
      <p:ext uri="{BB962C8B-B14F-4D97-AF65-F5344CB8AC3E}">
        <p14:creationId xmlns:p14="http://schemas.microsoft.com/office/powerpoint/2010/main" val="205626375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529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Time-line Date:  a change…now about 1500 B.C.  We have now moved about 500 years closer in our own historic time.  Remember:  the dates are heavily rounded!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Known in Hebrew as THE TORAH, the Lord’s great gift to the Israelites is a godly education in three parts.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553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MORAL part of the Law we know as the Ten Commandments. </a:t>
            </a:r>
          </a:p>
          <a:p>
            <a:pPr>
              <a:spcBef>
                <a:spcPts val="450"/>
              </a:spcBef>
              <a:buClrTx/>
              <a:buFontTx/>
              <a:buNone/>
              <a:defRPr/>
            </a:pPr>
            <a:r>
              <a:rPr lang="en-US" b="1" smtClean="0"/>
              <a:t>Much of our present legal system is based on that great document.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cs typeface="Times New Roman" charset="0"/>
              </a:rPr>
              <a:t>The CIVIL part of the Law spells out – by divine regulation -- how the </a:t>
            </a:r>
            <a:r>
              <a:rPr lang="en-US" b="1" smtClean="0"/>
              <a:t>people are to live with each other both in the future desert wanderings and later when they arrive in the Promised Land requiring a more complicated life-style. At this point, the Israelites don’t know that the 40 years of wilderness wandering lie ahead of them. God is preparing them for that time with a set of civil rules that will insure their survival across the difficult years to come.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758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cs typeface="Times New Roman" charset="0"/>
              </a:rPr>
              <a:t>In the CEREMONIAL part of the Law God instructs His people how to go </a:t>
            </a:r>
            <a:r>
              <a:rPr lang="en-US" b="1" smtClean="0"/>
              <a:t>about worshiping him in the new desert Tabernacle and later in the great Temple to be built in Jerusalem. The complex rituals required in the new form of worship also prefigure future relationships between men and the coming Messiah.  We’ll find out much more about The Law as this study moves forward.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861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After God gives them the new Law, </a:t>
            </a:r>
            <a:r>
              <a:rPr lang="hi-in" b="1" smtClean="0"/>
              <a:t>โมเสส </a:t>
            </a:r>
            <a:r>
              <a:rPr lang="en-US" b="1" smtClean="0"/>
              <a:t>organizes the tribes, </a:t>
            </a:r>
          </a:p>
          <a:p>
            <a:pPr>
              <a:spcBef>
                <a:spcPts val="450"/>
              </a:spcBef>
              <a:buClrTx/>
              <a:buFontTx/>
              <a:buNone/>
              <a:defRPr/>
            </a:pPr>
            <a:r>
              <a:rPr lang="en-US" b="1" smtClean="0"/>
              <a:t>////	leading them northward toward a resting place at </a:t>
            </a:r>
            <a:r>
              <a:rPr lang="hi-in" b="1" smtClean="0"/>
              <a:t>คาเดช บาร์เนีย</a:t>
            </a:r>
            <a:r>
              <a:rPr lang="en-US" b="1" smtClean="0"/>
              <a:t>,  </a:t>
            </a:r>
          </a:p>
          <a:p>
            <a:pPr>
              <a:spcBef>
                <a:spcPts val="450"/>
              </a:spcBef>
              <a:buClrTx/>
              <a:buFontTx/>
              <a:buNone/>
              <a:defRPr/>
            </a:pPr>
            <a:r>
              <a:rPr lang="en-US" b="1" smtClean="0"/>
              <a:t>////	a welcomed oasis -- as it appears here in today’s Egyptian desert not far from its border with Israel.  At </a:t>
            </a:r>
            <a:r>
              <a:rPr lang="hi-in" b="1" smtClean="0"/>
              <a:t>คาเดช บาร์เนีย </a:t>
            </a:r>
            <a:r>
              <a:rPr lang="en-US" b="1" smtClean="0"/>
              <a:t>they establish a camp, awaiting God's next direction for their northward movement -- back toward the Land of </a:t>
            </a:r>
            <a:r>
              <a:rPr lang="hi-in" b="1" smtClean="0"/>
              <a:t>อับราฮัม </a:t>
            </a:r>
            <a:r>
              <a:rPr lang="en-US" b="1" smtClean="0"/>
              <a:t>-- </a:t>
            </a:r>
            <a:r>
              <a:rPr lang="hi-in" b="1" smtClean="0"/>
              <a:t>ถึง </a:t>
            </a:r>
            <a:r>
              <a:rPr lang="en-US" b="1" smtClean="0"/>
              <a:t>the harsh wilderness of the Negeb and the </a:t>
            </a:r>
            <a:r>
              <a:rPr lang="hi-in" b="1" smtClean="0"/>
              <a:t>ซีนาย</a:t>
            </a:r>
            <a:r>
              <a:rPr lang="en-US" b="1"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963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So, </a:t>
            </a:r>
            <a:r>
              <a:rPr lang="hi-in" b="1" smtClean="0"/>
              <a:t>คาเดช บาร์เนีย </a:t>
            </a:r>
            <a:r>
              <a:rPr lang="en-US" b="1" smtClean="0"/>
              <a:t>appears on the </a:t>
            </a:r>
            <a:r>
              <a:rPr lang="hi-in" b="1" smtClean="0"/>
              <a:t>โมเสส </a:t>
            </a:r>
            <a:r>
              <a:rPr lang="en-US" b="1" smtClean="0"/>
              <a:t>file folder.  Finally, the people are on their way back into the Promised Land of their forefathers, The Land of </a:t>
            </a:r>
            <a:r>
              <a:rPr lang="hi-in" b="1" smtClean="0"/>
              <a:t>อับราฮัม</a:t>
            </a:r>
            <a:r>
              <a:rPr lang="en-US" b="1" smtClean="0"/>
              <a:t>, ISAAC, and JACOB.</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065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1pPr>
            <a:lvl2pPr marL="91440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2pPr>
            <a:lvl3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3pPr>
            <a:lvl4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4pPr>
            <a:lvl5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9pPr>
          </a:lstStyle>
          <a:p>
            <a:pPr lvl="1" indent="0">
              <a:spcBef>
                <a:spcPts val="450"/>
              </a:spcBef>
              <a:buClrTx/>
              <a:buFontTx/>
              <a:buNone/>
              <a:defRPr/>
            </a:pPr>
            <a:r>
              <a:rPr lang="en-US" b="1" smtClean="0">
                <a:cs typeface="ＭＳ Ｐゴシック" charset="0"/>
              </a:rPr>
              <a:t>While at </a:t>
            </a:r>
            <a:r>
              <a:rPr lang="hi-in" b="1" smtClean="0">
                <a:cs typeface="ＭＳ Ｐゴシック" charset="0"/>
              </a:rPr>
              <a:t>คาเดช บาร์เนีย</a:t>
            </a:r>
            <a:r>
              <a:rPr lang="en-US" b="1" smtClean="0">
                <a:cs typeface="ＭＳ Ｐゴシック" charset="0"/>
              </a:rPr>
              <a:t>, all the tribes of Israel camped out IN AN ORDERED FORMATION around the tabernacle -- that remarkable worship center that had been built in the desert…all according to God's specific directions in the </a:t>
            </a:r>
            <a:r>
              <a:rPr lang="hi-in" b="1" smtClean="0">
                <a:cs typeface="ＭＳ Ｐゴシック" charset="0"/>
              </a:rPr>
              <a:t>พิธีกรรม </a:t>
            </a:r>
            <a:r>
              <a:rPr lang="en-US" b="1" smtClean="0">
                <a:cs typeface="ＭＳ Ｐゴシック" charset="0"/>
              </a:rPr>
              <a:t>part of the LAW given at </a:t>
            </a:r>
            <a:r>
              <a:rPr lang="hi-in" b="1" smtClean="0">
                <a:cs typeface="ＭＳ Ｐゴシック" charset="0"/>
              </a:rPr>
              <a:t>ซีนาย</a:t>
            </a:r>
            <a:r>
              <a:rPr lang="en-US" b="1" smtClean="0">
                <a:cs typeface="ＭＳ Ｐゴシック" charset="0"/>
              </a:rPr>
              <a:t>.</a:t>
            </a:r>
          </a:p>
          <a:p>
            <a:pPr>
              <a:spcBef>
                <a:spcPts val="450"/>
              </a:spcBef>
              <a:buClrTx/>
              <a:buFontTx/>
              <a:buNone/>
              <a:defRPr/>
            </a:pPr>
            <a:r>
              <a:rPr lang="en-US" b="1" smtClean="0"/>
              <a:t>//// 	Now…</a:t>
            </a:r>
            <a:r>
              <a:rPr lang="hi-in" b="1" smtClean="0"/>
              <a:t>โมเสส </a:t>
            </a:r>
            <a:r>
              <a:rPr lang="en-US" b="1" smtClean="0"/>
              <a:t>needs new information!  Any good leader must have dependable intelligence or information about the tasks ahead.</a:t>
            </a:r>
          </a:p>
          <a:p>
            <a:pPr>
              <a:spcBef>
                <a:spcPts val="450"/>
              </a:spcBef>
              <a:buClrTx/>
              <a:buFontTx/>
              <a:buNone/>
              <a:defRPr/>
            </a:pPr>
            <a:r>
              <a:rPr lang="en-US" smtClean="0"/>
              <a:t>////	God sends a command to </a:t>
            </a:r>
            <a:r>
              <a:rPr lang="hi-in" smtClean="0"/>
              <a:t>โมเสส…</a:t>
            </a:r>
            <a:r>
              <a:rPr lang="en-US" smtClean="0"/>
              <a:t>.to assign a representative from each of the 12 tribes...to go out and explore the land of Canaan.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68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Here are some of the basic questions for which </a:t>
            </a:r>
            <a:r>
              <a:rPr lang="hi-in" b="1" smtClean="0"/>
              <a:t>โมเสส </a:t>
            </a:r>
            <a:r>
              <a:rPr lang="en-US" b="1" smtClean="0"/>
              <a:t>needed dependable answers…</a:t>
            </a:r>
          </a:p>
          <a:p>
            <a:pPr>
              <a:spcBef>
                <a:spcPts val="450"/>
              </a:spcBef>
              <a:buClrTx/>
              <a:buFontTx/>
              <a:buNone/>
              <a:defRPr/>
            </a:pPr>
            <a:r>
              <a:rPr lang="en-US" b="1" smtClean="0"/>
              <a:t>////	What is that land like?  </a:t>
            </a:r>
          </a:p>
          <a:p>
            <a:pPr>
              <a:spcBef>
                <a:spcPts val="450"/>
              </a:spcBef>
              <a:buClrTx/>
              <a:buFontTx/>
              <a:buNone/>
              <a:defRPr/>
            </a:pPr>
            <a:r>
              <a:rPr lang="en-US" b="1" smtClean="0"/>
              <a:t>////	What of the people? </a:t>
            </a:r>
          </a:p>
          <a:p>
            <a:pPr>
              <a:spcBef>
                <a:spcPts val="450"/>
              </a:spcBef>
              <a:buClrTx/>
              <a:buFontTx/>
              <a:buNone/>
              <a:defRPr/>
            </a:pPr>
            <a:r>
              <a:rPr lang="en-US" b="1" smtClean="0"/>
              <a:t>////	 Are there rivers and springs? </a:t>
            </a:r>
          </a:p>
          <a:p>
            <a:pPr>
              <a:spcBef>
                <a:spcPts val="450"/>
              </a:spcBef>
              <a:buClrTx/>
              <a:buFontTx/>
              <a:buNone/>
              <a:defRPr/>
            </a:pPr>
            <a:r>
              <a:rPr lang="en-US" b="1" smtClean="0"/>
              <a:t>////	Hills? Forests? </a:t>
            </a:r>
          </a:p>
          <a:p>
            <a:pPr>
              <a:spcBef>
                <a:spcPts val="450"/>
              </a:spcBef>
              <a:buClrTx/>
              <a:buFontTx/>
              <a:buNone/>
              <a:defRPr/>
            </a:pPr>
            <a:r>
              <a:rPr lang="en-US" b="1" smtClean="0"/>
              <a:t>////	Are there fertile farmlands? </a:t>
            </a:r>
          </a:p>
          <a:p>
            <a:pPr>
              <a:spcBef>
                <a:spcPts val="450"/>
              </a:spcBef>
              <a:buClrTx/>
              <a:buFontTx/>
              <a:buNone/>
              <a:defRPr/>
            </a:pPr>
            <a:r>
              <a:rPr lang="en-US" smtClean="0"/>
              <a:t>//// 	Is there food available immediately?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270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He instructs the men to go over into Canaan to “spy out the land.” They travel northward as far as today’s southern Lebanon.  Along their route, the spies discover a fertile and beautiful land, filled with enormous potential for nation building.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373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As they turn back southward -- on the return journey -- they see even more evidence of the challenges that lie ahead.  Why?  Because the land is heavily populated by small tribes and kingdoms -- the Canaanites and other tribal groups and clans.  The Israelites must be dealt with as they prepare to enter the Land -- and to subdue it under God's direct command.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memory tool…A JUDGE MUST JUDGE…leads to the M of the sentence, which stands for…</a:t>
            </a:r>
            <a:r>
              <a:rPr lang="hi-in" b="1" smtClean="0"/>
              <a:t>โมเสส</a:t>
            </a:r>
            <a:r>
              <a:rPr lang="en-US" b="1" smtClean="0"/>
              <a:t>.   And here is the </a:t>
            </a:r>
            <a:r>
              <a:rPr lang="hi-in" b="1" smtClean="0"/>
              <a:t>โมเสส </a:t>
            </a:r>
            <a:r>
              <a:rPr lang="en-US" b="1" smtClean="0"/>
              <a:t>folder in the familiar Bible File line up.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Grp="1" noChangeArrowheads="1"/>
          </p:cNvSpPr>
          <p:nvPr>
            <p:ph type="body" idx="1"/>
          </p:nvPr>
        </p:nvSpPr>
        <p:spPr>
          <a:xfrm>
            <a:off x="914400" y="4343400"/>
            <a:ext cx="5029200" cy="617855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marL="9144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Here’s the situation…</a:t>
            </a:r>
          </a:p>
          <a:p>
            <a:pPr>
              <a:spcBef>
                <a:spcPts val="450"/>
              </a:spcBef>
              <a:buClrTx/>
              <a:buFontTx/>
              <a:buNone/>
              <a:defRPr/>
            </a:pPr>
            <a:r>
              <a:rPr lang="en-US" b="1" smtClean="0"/>
              <a:t>////	The twelve spies return to report their findings to </a:t>
            </a:r>
            <a:r>
              <a:rPr lang="hi-in" b="1" smtClean="0"/>
              <a:t>โมเสส </a:t>
            </a:r>
            <a:r>
              <a:rPr lang="en-US" b="1" smtClean="0"/>
              <a:t>at </a:t>
            </a:r>
            <a:r>
              <a:rPr lang="hi-in" b="1" smtClean="0"/>
              <a:t>คาเดช บาร์เนีย</a:t>
            </a:r>
            <a:r>
              <a:rPr lang="en-US" b="1" smtClean="0"/>
              <a:t>.  They have two sharply differing reports following their mission.  </a:t>
            </a:r>
          </a:p>
          <a:p>
            <a:pPr>
              <a:spcBef>
                <a:spcPts val="450"/>
              </a:spcBef>
              <a:buClrTx/>
              <a:buFontTx/>
              <a:buNone/>
              <a:defRPr/>
            </a:pPr>
            <a:r>
              <a:rPr lang="en-US" b="1" smtClean="0"/>
              <a:t>////	There is a majority opinion:  ten spies or scouts report </a:t>
            </a:r>
          </a:p>
          <a:p>
            <a:pPr>
              <a:spcBef>
                <a:spcPts val="450"/>
              </a:spcBef>
              <a:buClrTx/>
              <a:buFontTx/>
              <a:buNone/>
              <a:defRPr/>
            </a:pPr>
            <a:r>
              <a:rPr lang="en-US" b="1" smtClean="0"/>
              <a:t>////	having found The Land filled with “milk and honey.” </a:t>
            </a:r>
          </a:p>
          <a:p>
            <a:pPr>
              <a:spcBef>
                <a:spcPts val="450"/>
              </a:spcBef>
              <a:buClrTx/>
              <a:buFontTx/>
              <a:buNone/>
              <a:defRPr/>
            </a:pPr>
            <a:r>
              <a:rPr lang="en-US" b="1" smtClean="0"/>
              <a:t>////	But it is also filled with a population of enormous strength...giants in the land, they say...such that, in their sight, the children of Israel are but mere grasshoppers. These 10 spies do not believe they can go in and subdue The Land as God has instructed — and live to tell about it. </a:t>
            </a:r>
          </a:p>
          <a:p>
            <a:pPr>
              <a:spcBef>
                <a:spcPts val="450"/>
              </a:spcBef>
              <a:buClrTx/>
              <a:buFontTx/>
              <a:buNone/>
              <a:defRPr/>
            </a:pPr>
            <a:r>
              <a:rPr lang="en-US" b="1" smtClean="0"/>
              <a:t>////	Their advice: turn back to Egypt and be done with all these plans for conquest.</a:t>
            </a:r>
          </a:p>
          <a:p>
            <a:pPr>
              <a:spcBef>
                <a:spcPts val="450"/>
              </a:spcBef>
              <a:buClrTx/>
              <a:buFontTx/>
              <a:buNone/>
              <a:defRPr/>
            </a:pPr>
            <a:r>
              <a:rPr lang="en-US" b="1" smtClean="0"/>
              <a:t>////	However, two remaining scouts -- their names are </a:t>
            </a:r>
            <a:r>
              <a:rPr lang="hi-in" b="1" smtClean="0"/>
              <a:t>โยชูวา </a:t>
            </a:r>
            <a:r>
              <a:rPr lang="en-US" b="1" smtClean="0"/>
              <a:t>and CALEB -- give a minority report: the facts of the case are indeed true, they say. </a:t>
            </a:r>
          </a:p>
          <a:p>
            <a:pPr>
              <a:spcBef>
                <a:spcPts val="450"/>
              </a:spcBef>
              <a:buClrTx/>
              <a:buFontTx/>
              <a:buNone/>
              <a:defRPr/>
            </a:pPr>
            <a:r>
              <a:rPr lang="en-US" b="1" smtClean="0"/>
              <a:t>////	Land of milk and honey!</a:t>
            </a:r>
          </a:p>
          <a:p>
            <a:pPr>
              <a:spcBef>
                <a:spcPts val="450"/>
              </a:spcBef>
              <a:buClrTx/>
              <a:buFontTx/>
              <a:buNone/>
              <a:defRPr/>
            </a:pPr>
            <a:r>
              <a:rPr lang="en-US" b="1" smtClean="0"/>
              <a:t>////	Giants in the land...all true.</a:t>
            </a:r>
          </a:p>
          <a:p>
            <a:pPr>
              <a:spcBef>
                <a:spcPts val="450"/>
              </a:spcBef>
              <a:buClrTx/>
              <a:buFontTx/>
              <a:buNone/>
              <a:defRPr/>
            </a:pPr>
            <a:r>
              <a:rPr lang="en-US" b="1" smtClean="0"/>
              <a:t>////	But, yet, they declare, God is with us. The Land </a:t>
            </a:r>
            <a:r>
              <a:rPr lang="en-US" b="1" u="sng" smtClean="0"/>
              <a:t>can be </a:t>
            </a:r>
            <a:r>
              <a:rPr lang="en-US" b="1" smtClean="0"/>
              <a:t>subdued!</a:t>
            </a:r>
          </a:p>
          <a:p>
            <a:pPr lvl="1" indent="0">
              <a:spcBef>
                <a:spcPts val="450"/>
              </a:spcBef>
              <a:buClrTx/>
              <a:buFontTx/>
              <a:buNone/>
              <a:defRPr/>
            </a:pPr>
            <a:r>
              <a:rPr lang="en-US" b="1" smtClean="0">
                <a:cs typeface="ＭＳ Ｐゴシック" charset="0"/>
              </a:rPr>
              <a:t>////	SO LET'S GET ON WITH IT! </a:t>
            </a:r>
          </a:p>
          <a:p>
            <a:pPr>
              <a:spcBef>
                <a:spcPts val="450"/>
              </a:spcBef>
              <a:buClrTx/>
              <a:buFontTx/>
              <a:buNone/>
              <a:defRPr/>
            </a:pPr>
            <a:r>
              <a:rPr lang="en-US" b="1" smtClean="0"/>
              <a:t>////	There you have it...two reports...two opinions... 			</a:t>
            </a:r>
          </a:p>
          <a:p>
            <a:pPr>
              <a:spcBef>
                <a:spcPts val="450"/>
              </a:spcBef>
              <a:buClrTx/>
              <a:buFontTx/>
              <a:buNone/>
              <a:defRPr/>
            </a:pPr>
            <a:r>
              <a:rPr lang="en-US" b="1" smtClean="0"/>
              <a:t>	But do the people believe God for His protection and provision?  </a:t>
            </a:r>
          </a:p>
          <a:p>
            <a:pPr>
              <a:spcBef>
                <a:spcPts val="450"/>
              </a:spcBef>
              <a:buClrTx/>
              <a:buFontTx/>
              <a:buNone/>
              <a:defRPr/>
            </a:pPr>
            <a:r>
              <a:rPr lang="en-US" b="1" smtClean="0"/>
              <a:t>No, they do not. </a:t>
            </a:r>
          </a:p>
          <a:p>
            <a:pPr>
              <a:spcBef>
                <a:spcPts val="450"/>
              </a:spcBef>
              <a:buClrTx/>
              <a:buFontTx/>
              <a:buNone/>
              <a:defRPr/>
            </a:pPr>
            <a:r>
              <a:rPr lang="en-US" b="1" smtClean="0"/>
              <a:t>////	The people throw their support behind the spies with the MAJORITY REPORT! They are too fearful and, therefore, are in disobedience to God’s specific plan and promise.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In response, </a:t>
            </a:r>
            <a:r>
              <a:rPr lang="hi-in" b="1" smtClean="0"/>
              <a:t>โมเสส </a:t>
            </a:r>
            <a:r>
              <a:rPr lang="en-US" b="1" u="sng" smtClean="0"/>
              <a:t>does not</a:t>
            </a:r>
            <a:r>
              <a:rPr lang="en-US" b="1" smtClean="0"/>
              <a:t> give the command to enter Canaan and subdue it.  THE TRIP INTO THE LAND WAS CANCELLED! FOR THE TIME BEING.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Here we add the number 40 to the </a:t>
            </a:r>
            <a:r>
              <a:rPr lang="hi-in" b="1" smtClean="0"/>
              <a:t>โมเสส </a:t>
            </a:r>
            <a:r>
              <a:rPr lang="en-US" b="1" smtClean="0"/>
              <a:t>folder.</a:t>
            </a:r>
          </a:p>
          <a:p>
            <a:pPr>
              <a:spcBef>
                <a:spcPts val="450"/>
              </a:spcBef>
              <a:buClrTx/>
              <a:buFontTx/>
              <a:buNone/>
              <a:defRPr/>
            </a:pPr>
            <a:r>
              <a:rPr lang="en-US" b="1" smtClean="0"/>
              <a:t>As a result of their disobedience and their lack of belief, God sends the Israelites into the desert wilderness to wander for 40 years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782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…until every grumbling, disobedient Israelite above the age of 20 years dies off. Everyone in that “disbelieving generation” – everyone, that is, except </a:t>
            </a:r>
            <a:r>
              <a:rPr lang="hi-in" b="1" smtClean="0"/>
              <a:t>โยชูวา</a:t>
            </a:r>
            <a:r>
              <a:rPr lang="en-US" b="1" smtClean="0"/>
              <a:t>, Caleb, -- the two spies of the “minority report” -- </a:t>
            </a:r>
            <a:r>
              <a:rPr lang="hi-in" b="1" smtClean="0"/>
              <a:t>โมเสส </a:t>
            </a:r>
            <a:r>
              <a:rPr lang="en-US" b="1" smtClean="0"/>
              <a:t>and their families.  </a:t>
            </a:r>
          </a:p>
          <a:p>
            <a:pPr>
              <a:spcBef>
                <a:spcPts val="450"/>
              </a:spcBef>
              <a:buClrTx/>
              <a:buFontTx/>
              <a:buNone/>
              <a:defRPr/>
            </a:pPr>
            <a:r>
              <a:rPr lang="en-US" b="1" smtClean="0"/>
              <a:t>////	The people said…DO YOU MEAN…40 YEARS OUT HERE?  That’s right…40 long years!  And all because of their lack of faith in God’s provision and His long-range plan.  And don’t forget that </a:t>
            </a:r>
            <a:r>
              <a:rPr lang="hi-in" b="1" smtClean="0"/>
              <a:t>ถึง </a:t>
            </a:r>
            <a:r>
              <a:rPr lang="en-US" b="1" smtClean="0"/>
              <a:t>those 40 years, many NEW Israelites would be born to the people during that long desert trek.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latin typeface="Times" charset="0"/>
              </a:rPr>
              <a:t>And that</a:t>
            </a:r>
            <a:r>
              <a:rPr lang="fr-FR" altLang="ja-JP" b="1" dirty="0" smtClean="0">
                <a:latin typeface="Times" charset="0"/>
              </a:rPr>
              <a:t>'</a:t>
            </a:r>
            <a:r>
              <a:rPr lang="en-US" altLang="ja-JP" b="1" dirty="0" smtClean="0">
                <a:latin typeface="Times" charset="0"/>
              </a:rPr>
              <a:t>s a crucial point to remember about the wilderness wanderings…</a:t>
            </a:r>
          </a:p>
          <a:p>
            <a:pPr>
              <a:defRPr/>
            </a:pPr>
            <a:r>
              <a:rPr lang="en-US" b="1" dirty="0" smtClean="0">
                <a:latin typeface="Times" charset="0"/>
              </a:rPr>
              <a:t>////	WHY were the Israelites sentenced to 40 years of wandering in the desert wilderness?  </a:t>
            </a:r>
          </a:p>
          <a:p>
            <a:pPr>
              <a:defRPr/>
            </a:pPr>
            <a:r>
              <a:rPr lang="en-US" b="1" dirty="0" smtClean="0">
                <a:latin typeface="Times" charset="0"/>
              </a:rPr>
              <a:t>////	Disobedience and unbelief! Disobedience to God</a:t>
            </a:r>
            <a:r>
              <a:rPr lang="fr-FR" altLang="ja-JP" b="1" dirty="0" smtClean="0">
                <a:latin typeface="Times" charset="0"/>
              </a:rPr>
              <a:t>'</a:t>
            </a:r>
            <a:r>
              <a:rPr lang="en-US" altLang="ja-JP" b="1" dirty="0" smtClean="0">
                <a:latin typeface="Times" charset="0"/>
              </a:rPr>
              <a:t>s direction and unbelief in his ability to protect them and safely deliver them into the land promised to old Abraham.</a:t>
            </a:r>
          </a:p>
          <a:p>
            <a:pPr>
              <a:defRPr/>
            </a:pPr>
            <a:r>
              <a:rPr lang="en-US" b="1" dirty="0" smtClean="0">
                <a:latin typeface="Times" charset="0"/>
              </a:rPr>
              <a:t>////	</a:t>
            </a:r>
            <a:r>
              <a:rPr lang="en-US" b="1" u="sng" dirty="0" smtClean="0">
                <a:latin typeface="Times" charset="0"/>
              </a:rPr>
              <a:t>[THIS NUMBER SEQUENCE REQUIRES SOME 20 SECONDS TO PLAY THROUGH.]</a:t>
            </a:r>
            <a:r>
              <a:rPr lang="en-US" b="1" dirty="0" smtClean="0">
                <a:latin typeface="Times" charset="0"/>
              </a:rPr>
              <a:t> Just think of it.  After those 40 long years of wandering in the desert near the Dead Sea – year after year after trying year.  Of course, during those years, Moses the great deliverer of Israel, was nearing the end of his 120 years of life.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987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So they spent 40 years wandering between </a:t>
            </a:r>
            <a:r>
              <a:rPr lang="hi-in" b="1" smtClean="0"/>
              <a:t>คาเดช บาร์เนีย </a:t>
            </a:r>
            <a:r>
              <a:rPr lang="en-US" b="1" smtClean="0"/>
              <a:t>and, finally, MOUNT NEBO.  But because of </a:t>
            </a:r>
            <a:r>
              <a:rPr lang="hi-in" b="1" smtClean="0"/>
              <a:t>โมเสส </a:t>
            </a:r>
            <a:r>
              <a:rPr lang="en-US" b="1" smtClean="0"/>
              <a:t>own earlier disobedience, even he is not destined to enter that Promised Land himself.  Mark that route of wandering on your map.</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089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At the end of the 40 years in the wilderness, </a:t>
            </a:r>
            <a:r>
              <a:rPr lang="hi-in" b="1" smtClean="0"/>
              <a:t>โมเสส </a:t>
            </a:r>
            <a:r>
              <a:rPr lang="en-US" b="1" smtClean="0"/>
              <a:t>brings the people to the region of Mt. Nebo.  </a:t>
            </a:r>
            <a:r>
              <a:rPr lang="hi-in" b="1" smtClean="0"/>
              <a:t>โมเสส </a:t>
            </a:r>
            <a:r>
              <a:rPr lang="en-US" b="1" smtClean="0"/>
              <a:t>was able to view the Promised Land from an area near here on that mountaintop.  Were we to stand by </a:t>
            </a:r>
            <a:r>
              <a:rPr lang="hi-in" b="1" smtClean="0"/>
              <a:t>โมเสส </a:t>
            </a:r>
            <a:r>
              <a:rPr lang="en-US" b="1" smtClean="0"/>
              <a:t>on top of Nebo, this is what he would have seen…but would never be allowed to enter.</a:t>
            </a:r>
          </a:p>
          <a:p>
            <a:pPr>
              <a:spcBef>
                <a:spcPts val="450"/>
              </a:spcBef>
              <a:buClrTx/>
              <a:buFontTx/>
              <a:buNone/>
              <a:defRPr/>
            </a:pPr>
            <a:r>
              <a:rPr lang="en-US" b="1" smtClean="0"/>
              <a:t>////	God instructs </a:t>
            </a:r>
            <a:r>
              <a:rPr lang="hi-in" b="1" smtClean="0"/>
              <a:t>โมเสส </a:t>
            </a:r>
            <a:r>
              <a:rPr lang="en-US" b="1" smtClean="0"/>
              <a:t>that the time has come for the Israelites to go into the land of Canaan, to subdue it, and to claim it as their own rightful inheritance.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2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While over in Jericho, west of Mt. Nebo, that huge Jericho oasis would have looked then much as it does today...except for the modern buildings…a land rich with water…</a:t>
            </a:r>
          </a:p>
          <a:p>
            <a:pPr>
              <a:spcBef>
                <a:spcPts val="450"/>
              </a:spcBef>
              <a:buClrTx/>
              <a:buFontTx/>
              <a:buNone/>
              <a:defRPr/>
            </a:pPr>
            <a:r>
              <a:rPr lang="en-US" b="1" smtClean="0"/>
              <a:t>////…date palms and fertile soil.  Here we can see the approximate location of Mount Nebo to the east beyond the Jordan River.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294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cs typeface="Times New Roman" charset="0"/>
              </a:rPr>
              <a:t>And then…just before Moses dies, he delivers a series of 5 SERMONS </a:t>
            </a:r>
            <a:r>
              <a:rPr lang="en-US" b="1" smtClean="0"/>
              <a:t>near Mt. Nebo.  He reminds the Israelites of their Law and the unusual heritage of their people. He speaks to</a:t>
            </a:r>
          </a:p>
          <a:p>
            <a:pPr>
              <a:spcBef>
                <a:spcPts val="450"/>
              </a:spcBef>
              <a:buClrTx/>
              <a:buFontTx/>
              <a:buNone/>
              <a:defRPr/>
            </a:pPr>
            <a:r>
              <a:rPr lang="en-US" b="1" smtClean="0">
                <a:cs typeface="Times New Roman" charset="0"/>
              </a:rPr>
              <a:t>////</a:t>
            </a:r>
            <a:r>
              <a:rPr lang="en-US" b="1" smtClean="0"/>
              <a:t>	a new and younger generation, </a:t>
            </a:r>
          </a:p>
          <a:p>
            <a:pPr>
              <a:spcBef>
                <a:spcPts val="450"/>
              </a:spcBef>
              <a:buClrTx/>
              <a:buFontTx/>
              <a:buNone/>
              <a:defRPr/>
            </a:pPr>
            <a:r>
              <a:rPr lang="en-US" b="1" smtClean="0">
                <a:cs typeface="Times New Roman" charset="0"/>
              </a:rPr>
              <a:t>////</a:t>
            </a:r>
            <a:r>
              <a:rPr lang="en-US" b="1" smtClean="0"/>
              <a:t>	instructing them about their God, </a:t>
            </a:r>
          </a:p>
          <a:p>
            <a:pPr>
              <a:spcBef>
                <a:spcPts val="450"/>
              </a:spcBef>
              <a:buClrTx/>
              <a:buFontTx/>
              <a:buNone/>
              <a:defRPr/>
            </a:pPr>
            <a:r>
              <a:rPr lang="en-US" b="1" smtClean="0">
                <a:cs typeface="Times New Roman" charset="0"/>
              </a:rPr>
              <a:t>////</a:t>
            </a:r>
            <a:r>
              <a:rPr lang="en-US" b="1" smtClean="0"/>
              <a:t>	about who they are, </a:t>
            </a:r>
          </a:p>
          <a:p>
            <a:pPr>
              <a:spcBef>
                <a:spcPts val="450"/>
              </a:spcBef>
              <a:buClrTx/>
              <a:buFontTx/>
              <a:buNone/>
              <a:defRPr/>
            </a:pPr>
            <a:r>
              <a:rPr lang="en-US" b="1" smtClean="0">
                <a:cs typeface="Times New Roman" charset="0"/>
              </a:rPr>
              <a:t>////</a:t>
            </a:r>
            <a:r>
              <a:rPr lang="en-US" b="1" smtClean="0"/>
              <a:t>	their unique national heritage, </a:t>
            </a:r>
          </a:p>
          <a:p>
            <a:pPr>
              <a:spcBef>
                <a:spcPts val="450"/>
              </a:spcBef>
              <a:buClrTx/>
              <a:buFontTx/>
              <a:buNone/>
              <a:defRPr/>
            </a:pPr>
            <a:r>
              <a:rPr lang="en-US" b="1" smtClean="0">
                <a:cs typeface="Times New Roman" charset="0"/>
              </a:rPr>
              <a:t>////</a:t>
            </a:r>
            <a:r>
              <a:rPr lang="en-US" b="1" smtClean="0"/>
              <a:t>	and how they should live as they move into their Promised Land. ////	These 5 SERMONS make up the book of Deuteronomy -- which means “Second Law”.  At the end of his teaching… </a:t>
            </a:r>
          </a:p>
          <a:p>
            <a:pPr>
              <a:spcBef>
                <a:spcPts val="450"/>
              </a:spcBef>
              <a:buClrTx/>
              <a:buFontTx/>
              <a:buNone/>
              <a:defRPr/>
            </a:pPr>
            <a:r>
              <a:rPr lang="en-US" b="1" smtClean="0">
                <a:cs typeface="Times New Roman" charset="0"/>
              </a:rPr>
              <a:t>////</a:t>
            </a:r>
            <a:r>
              <a:rPr lang="en-US" b="1" smtClean="0"/>
              <a:t>	MOSES issues the great LAND COVENANT…that eternal promise to Abraham’s descendants for all time.  That land inheritance forms the core of world conflict to this very day! </a:t>
            </a:r>
          </a:p>
          <a:p>
            <a:pPr>
              <a:spcBef>
                <a:spcPts val="450"/>
              </a:spcBef>
              <a:buClrTx/>
              <a:buFontTx/>
              <a:buNone/>
              <a:defRPr/>
            </a:pPr>
            <a:r>
              <a:rPr lang="en-US" b="1" smtClean="0">
                <a:cs typeface="Times New Roman" charset="0"/>
              </a:rPr>
              <a:t>////</a:t>
            </a:r>
            <a:r>
              <a:rPr lang="en-US" b="1" smtClean="0"/>
              <a:t>	Note the “LC” scroll at the end of the MOSES file folder – standing for the LAND COVENANT.  At Deut. 30: 1-10, Scripture describes God’s unconditional promise to Israel: the Land is to be her inheritance in perpetuity. Thus this promise amplifies or further explains the "Land" portion of the ABRAHAMIC COVENANT between God and Abraham.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Here is the very heart of that Land Covenant from Deuteronomy 30, </a:t>
            </a:r>
          </a:p>
          <a:p>
            <a:pPr>
              <a:spcBef>
                <a:spcPts val="450"/>
              </a:spcBef>
              <a:buClrTx/>
              <a:buFontTx/>
              <a:buNone/>
              <a:defRPr/>
            </a:pPr>
            <a:endParaRPr lang="en-US" b="1" smtClean="0"/>
          </a:p>
          <a:p>
            <a:pPr>
              <a:spcBef>
                <a:spcPts val="450"/>
              </a:spcBef>
              <a:buClrTx/>
              <a:buFontTx/>
              <a:buNone/>
              <a:defRPr/>
            </a:pPr>
            <a:r>
              <a:rPr lang="en-US" b="1" smtClean="0"/>
              <a:t>verses 5 and 6…</a:t>
            </a:r>
          </a:p>
          <a:p>
            <a:pPr>
              <a:spcBef>
                <a:spcPts val="450"/>
              </a:spcBef>
              <a:buClrTx/>
              <a:buFontTx/>
              <a:buNone/>
              <a:defRPr/>
            </a:pPr>
            <a:endParaRPr lang="en-US" b="1" smtClean="0"/>
          </a:p>
          <a:p>
            <a:pPr>
              <a:spcBef>
                <a:spcPts val="450"/>
              </a:spcBef>
              <a:buClrTx/>
              <a:buFontTx/>
              <a:buNone/>
              <a:defRPr/>
            </a:pPr>
            <a:r>
              <a:rPr lang="en-US" b="1" smtClean="0"/>
              <a:t>5 "He will bring you to </a:t>
            </a:r>
          </a:p>
          <a:p>
            <a:pPr>
              <a:spcBef>
                <a:spcPts val="450"/>
              </a:spcBef>
              <a:buClrTx/>
              <a:buFontTx/>
              <a:buNone/>
              <a:defRPr/>
            </a:pPr>
            <a:r>
              <a:rPr lang="en-US" b="1" smtClean="0"/>
              <a:t>////	the land that belonged to your fathers, and you will take possession of it.  He will make you more prosperous and numerous than your fathers.</a:t>
            </a:r>
          </a:p>
          <a:p>
            <a:pPr>
              <a:spcBef>
                <a:spcPts val="450"/>
              </a:spcBef>
              <a:buClrTx/>
              <a:buFontTx/>
              <a:buNone/>
              <a:defRPr/>
            </a:pPr>
            <a:r>
              <a:rPr lang="en-US" b="1" smtClean="0"/>
              <a:t> ////	6 The Lord your god will circumcise your hearts and the hearts of your descendants so that you may love him with all your heart and with all your soul and live.”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pPr>
            <a:r>
              <a:rPr lang="hi-in" b="1"/>
              <a:t>โมเสส’ </a:t>
            </a:r>
            <a:r>
              <a:rPr lang="en-US" b="1"/>
              <a:t>file folder appears...as the third in the group of four great people...with a number of items to be added his file folder.</a:t>
            </a:r>
          </a:p>
          <a:p>
            <a:pPr>
              <a:spcBef>
                <a:spcPts val="450"/>
              </a:spcBef>
              <a:buClrTx/>
              <a:buFontTx/>
              <a:buNone/>
            </a:pPr>
            <a:r>
              <a:rPr lang="en-US" b="1"/>
              <a:t>After centuries of Israelite bondage, </a:t>
            </a:r>
            <a:r>
              <a:rPr lang="hi-in" b="1"/>
              <a:t>โมเสส </a:t>
            </a:r>
            <a:r>
              <a:rPr lang="en-US" b="1"/>
              <a:t>moves to center “stage of the action.”  Repeatedly he approaches the Pharaoh to…</a:t>
            </a:r>
          </a:p>
          <a:p>
            <a:pPr>
              <a:spcBef>
                <a:spcPts val="450"/>
              </a:spcBef>
              <a:buClrTx/>
              <a:buFontTx/>
              <a:buNone/>
            </a:pPr>
            <a:r>
              <a:rPr lang="en-US" b="1"/>
              <a:t>////	“…LET MY PEOPLE GO.” And only after </a:t>
            </a:r>
            <a:r>
              <a:rPr lang="hi-in" b="1"/>
              <a:t>โมเสส </a:t>
            </a:r>
            <a:r>
              <a:rPr lang="en-US" b="1"/>
              <a:t>calls down on Egypt a series of devastating plagues does the Pharaoh finally release the Israelites.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499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cs typeface="Times New Roman" charset="0"/>
              </a:rPr>
              <a:t>And with this covenant -- this further promise from God – we see an </a:t>
            </a:r>
            <a:r>
              <a:rPr lang="en-US" b="1" smtClean="0"/>
              <a:t>amplification of that first part of the Abrahamic Covenant -- the promise of a LAND.  As Israel's future unfolds, the SEED and BLESSING portions of the Abrahamic will also be amplified in yet more promises to God's special Old Testament people…but each one related to that original Abrahamic contract or covenant.  Soon after Moses delivers his five sermons or discourses…he dies and is carried by God to a burial site unknown to any man to this day.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601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cs typeface="Times New Roman" charset="0"/>
              </a:rPr>
              <a:t>So now...we've finished CREATION and moved through three of the great </a:t>
            </a:r>
            <a:r>
              <a:rPr lang="en-US" b="1" smtClean="0"/>
              <a:t>people: ABRAHAM – with the original Abrahamic Promises – then JOSEPH and MOSES, developing the amplified Land Covenant.  </a:t>
            </a:r>
          </a:p>
          <a:p>
            <a:pPr>
              <a:spcBef>
                <a:spcPts val="450"/>
              </a:spcBef>
              <a:buClrTx/>
              <a:buFontTx/>
              <a:buNone/>
              <a:defRPr/>
            </a:pPr>
            <a:r>
              <a:rPr lang="en-US" b="1" smtClean="0">
                <a:cs typeface="Times New Roman" charset="0"/>
              </a:rPr>
              <a:t>Remember that we’re not concerned with detail…only a stable skeletal </a:t>
            </a:r>
            <a:r>
              <a:rPr lang="en-US" b="1" smtClean="0"/>
              <a:t>framework of the entire Bible based on its chronological story line.  The file folders and their individual component items begin to form that skeletal mental framework on which all OTHER Biblical details have a firm location…a place…a mental map…around which to fit your Biblical thinking!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Now we've come at the last File Folder of the four Great People...</a:t>
            </a:r>
          </a:p>
          <a:p>
            <a:pPr>
              <a:spcBef>
                <a:spcPts val="450"/>
              </a:spcBef>
              <a:buClrTx/>
              <a:buFontTx/>
              <a:buNone/>
              <a:defRPr/>
            </a:pPr>
            <a:r>
              <a:rPr lang="en-US" b="1" smtClean="0"/>
              <a:t>the last in the AJMJ series.  Do you recall this next and final name?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806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His name is... “</a:t>
            </a:r>
            <a:r>
              <a:rPr lang="hi-in" b="1" smtClean="0"/>
              <a:t>โยชูวา”</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909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Let's maintain the timeline in the 1500 B.C. era.  Once again, that's close enough for our purposes in this study.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011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pPr>
            <a:r>
              <a:rPr lang="en-US" b="1"/>
              <a:t>A JUDGE MUST JUDGE…the final “J”…here is </a:t>
            </a:r>
            <a:r>
              <a:rPr lang="hi-in" b="1"/>
              <a:t>โยชูวา</a:t>
            </a:r>
            <a:r>
              <a:rPr lang="en-US" b="1"/>
              <a:t>'s file folder in The Bible File sequence.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113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cs typeface="Times New Roman" charset="0"/>
              </a:rPr>
              <a:t>So…the great Israeli general, JOSHUA succeeds MOSES in leadership. </a:t>
            </a:r>
            <a:r>
              <a:rPr lang="en-US" b="1" smtClean="0"/>
              <a:t>Recall that JOSHUA was one of the two faithful spies who gave that minority report to MOSES 40 years earlier ... after the 12 spies' inspection trip through Canaan.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216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God made a further promise to </a:t>
            </a:r>
            <a:r>
              <a:rPr lang="hi-in" b="1" smtClean="0"/>
              <a:t>โยชูวา</a:t>
            </a:r>
            <a:r>
              <a:rPr lang="en-US" b="1" smtClean="0"/>
              <a:t>.  </a:t>
            </a:r>
          </a:p>
          <a:p>
            <a:pPr>
              <a:spcBef>
                <a:spcPts val="450"/>
              </a:spcBef>
              <a:buClrTx/>
              <a:buFontTx/>
              <a:buNone/>
              <a:defRPr/>
            </a:pPr>
            <a:r>
              <a:rPr lang="en-US" b="1" smtClean="0"/>
              <a:t>////	He would give him all the land from the southern desert to Lebanon...and …</a:t>
            </a:r>
          </a:p>
          <a:p>
            <a:pPr>
              <a:spcBef>
                <a:spcPts val="450"/>
              </a:spcBef>
              <a:buClrTx/>
              <a:buFontTx/>
              <a:buNone/>
              <a:defRPr/>
            </a:pPr>
            <a:r>
              <a:rPr lang="en-US" b="1" smtClean="0"/>
              <a:t>////	from the Euphrates River to the Mediterranean Sea, known as the Great Sea in ancient times.  But that promise meant that </a:t>
            </a:r>
            <a:r>
              <a:rPr lang="hi-in" b="1" smtClean="0"/>
              <a:t>โยชูวา </a:t>
            </a:r>
            <a:r>
              <a:rPr lang="en-US" b="1" smtClean="0"/>
              <a:t>and the Chosen People must first conquer it!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318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hi-in" b="1" smtClean="0"/>
              <a:t>โยชูวา </a:t>
            </a:r>
            <a:r>
              <a:rPr lang="en-US" b="1" smtClean="0"/>
              <a:t>was instructed to “go in and to possess the Land.”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That means that from Mt. Nebo’s region, </a:t>
            </a:r>
            <a:r>
              <a:rPr lang="hi-in" b="1" smtClean="0"/>
              <a:t>โยชูวา</a:t>
            </a:r>
            <a:r>
              <a:rPr lang="en-US" b="1" smtClean="0"/>
              <a:t>'s armies must cross the Jordan River, and then subdue the Canaanites who dwelled </a:t>
            </a:r>
            <a:r>
              <a:rPr lang="hi-in" b="1" smtClean="0"/>
              <a:t>ถึง</a:t>
            </a:r>
            <a:r>
              <a:rPr lang="en-US" b="1" smtClean="0"/>
              <a:t>out the Promised Land – from the North to the South.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solidFill>
                  <a:srgbClr val="FF0000"/>
                </a:solidFill>
              </a:rPr>
              <a:t>Under </a:t>
            </a:r>
            <a:r>
              <a:rPr lang="hi-in" b="1" smtClean="0">
                <a:solidFill>
                  <a:srgbClr val="FF0000"/>
                </a:solidFill>
              </a:rPr>
              <a:t>โมเสส’ </a:t>
            </a:r>
            <a:r>
              <a:rPr lang="en-US" b="1" smtClean="0">
                <a:solidFill>
                  <a:srgbClr val="FF0000"/>
                </a:solidFill>
              </a:rPr>
              <a:t>direction those masses of Israelite slaves and their families are permitted to leave Egypt…perhaps as many as two million people according to many scholars and teachers.  And that’s called the well-known </a:t>
            </a:r>
            <a:r>
              <a:rPr lang="hi-in" b="1" smtClean="0">
                <a:solidFill>
                  <a:srgbClr val="FF0000"/>
                </a:solidFill>
              </a:rPr>
              <a:t>อพยพ</a:t>
            </a:r>
            <a:r>
              <a:rPr lang="en-US" b="1" smtClean="0">
                <a:solidFill>
                  <a:srgbClr val="FF0000"/>
                </a:solidFill>
              </a:rPr>
              <a:t>.</a:t>
            </a:r>
          </a:p>
          <a:p>
            <a:pPr>
              <a:spcBef>
                <a:spcPts val="450"/>
              </a:spcBef>
              <a:buClrTx/>
              <a:buFontTx/>
              <a:buNone/>
              <a:defRPr/>
            </a:pPr>
            <a:r>
              <a:rPr lang="en-US" smtClean="0"/>
              <a:t>////	And that’s the first item on the </a:t>
            </a:r>
            <a:r>
              <a:rPr lang="hi-in" smtClean="0"/>
              <a:t>โมเสส </a:t>
            </a:r>
            <a:r>
              <a:rPr lang="en-US" smtClean="0"/>
              <a:t>file folder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523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cs typeface="Times New Roman" charset="0"/>
              </a:rPr>
              <a:t>So, from the highlands near Mt. Nebo, General Joshua marshaled his </a:t>
            </a:r>
            <a:r>
              <a:rPr lang="en-US" b="1" smtClean="0"/>
              <a:t>forces…</a:t>
            </a:r>
          </a:p>
          <a:p>
            <a:pPr>
              <a:spcBef>
                <a:spcPts val="450"/>
              </a:spcBef>
              <a:buClrTx/>
              <a:buFontTx/>
              <a:buNone/>
              <a:defRPr/>
            </a:pPr>
            <a:r>
              <a:rPr lang="en-US" b="1" smtClean="0">
                <a:cs typeface="Times New Roman" charset="0"/>
              </a:rPr>
              <a:t>////</a:t>
            </a:r>
            <a:r>
              <a:rPr lang="en-US" b="1" smtClean="0"/>
              <a:t>	… and prepared for the challenges that lay ahead!  He leads the Israelites across the Jordan River near today’s ancient city of Jericho. </a:t>
            </a:r>
          </a:p>
          <a:p>
            <a:pPr>
              <a:spcBef>
                <a:spcPts val="450"/>
              </a:spcBef>
              <a:buClrTx/>
              <a:buFontTx/>
              <a:buNone/>
              <a:defRPr/>
            </a:pPr>
            <a:r>
              <a:rPr lang="en-US" b="1" smtClean="0">
                <a:cs typeface="Times New Roman" charset="0"/>
              </a:rPr>
              <a:t>////</a:t>
            </a:r>
            <a:r>
              <a:rPr lang="en-US" b="1" smtClean="0"/>
              <a:t>	Once again, God holds back a flood of water…this time, not the Sea of Reeds, but the Jordan River…allowing the people, once again, to cross on dry land -- just as he had done for MOSES during the great Exodus from Egypt.</a:t>
            </a:r>
          </a:p>
          <a:p>
            <a:pPr>
              <a:spcBef>
                <a:spcPts val="450"/>
              </a:spcBef>
              <a:buClrTx/>
              <a:buFontTx/>
              <a:buNone/>
              <a:defRPr/>
            </a:pPr>
            <a:r>
              <a:rPr lang="en-US" b="1" smtClean="0">
                <a:cs typeface="Times New Roman" charset="0"/>
              </a:rPr>
              <a:t>////</a:t>
            </a:r>
            <a:r>
              <a:rPr lang="en-US" b="1" smtClean="0"/>
              <a:t>	The Israelites then enter the land of Canaan, today’s Israel, ...from the fertile valleys and plentiful water resources in the north...</a:t>
            </a:r>
          </a:p>
          <a:p>
            <a:pPr>
              <a:spcBef>
                <a:spcPts val="450"/>
              </a:spcBef>
              <a:buClrTx/>
              <a:buFontTx/>
              <a:buNone/>
              <a:defRPr/>
            </a:pPr>
            <a:r>
              <a:rPr lang="en-US" b="1" smtClean="0">
                <a:cs typeface="Times New Roman" charset="0"/>
              </a:rPr>
              <a:t>////</a:t>
            </a:r>
            <a:r>
              <a:rPr lang="en-US" b="1" smtClean="0"/>
              <a:t>	…to the desolate wilderness with great thirst in the south.</a:t>
            </a:r>
          </a:p>
          <a:p>
            <a:pPr>
              <a:spcBef>
                <a:spcPts val="450"/>
              </a:spcBef>
              <a:buClrTx/>
              <a:buFontTx/>
              <a:buNone/>
              <a:defRPr/>
            </a:pPr>
            <a:r>
              <a:rPr lang="en-US" b="1" smtClean="0">
                <a:cs typeface="Times New Roman" charset="0"/>
              </a:rPr>
              <a:t>They are finally on their way to reclaim their Promised Land...from the </a:t>
            </a:r>
            <a:r>
              <a:rPr lang="en-US" b="1" smtClean="0"/>
              <a:t>North to the South...all the Land unconditionally promised to ABRAHAM centuries earlier in THE ABRAHAMIC COVENANT.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625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At first, they conquer two principal cities, JERICHO, followed by a difficult campaign against the city of AI.</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728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Here is Jericho today.  You can easily imagine </a:t>
            </a:r>
            <a:r>
              <a:rPr lang="hi-in" b="1" smtClean="0"/>
              <a:t>โยชูวา</a:t>
            </a:r>
            <a:r>
              <a:rPr lang="en-US" b="1" smtClean="0"/>
              <a:t>'s forces crossing the distant river to the east with his thousands upon thousands of armed men ready for the seven years of battle that lay ahead.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830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sandy hills in the middle of this picture show the remains of the ancient city of Jericho -- as they stand today.  It’s possible that some ancient watchmen observed </a:t>
            </a:r>
            <a:r>
              <a:rPr lang="hi-in" b="1" smtClean="0"/>
              <a:t>โยชูวา</a:t>
            </a:r>
            <a:r>
              <a:rPr lang="en-US" b="1" smtClean="0"/>
              <a:t>'s forces from this Neolithic watchtower as they neared the city, eventually to bring down these actual walls of Jericho…uncovered here in past excavations…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933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And so, for seven years </a:t>
            </a:r>
            <a:r>
              <a:rPr lang="hi-in" b="1" smtClean="0"/>
              <a:t>โยชูวา</a:t>
            </a:r>
            <a:r>
              <a:rPr lang="en-US" b="1" smtClean="0"/>
              <a:t>'s armies ranged up and down the land.  Here is the famed Valley of Jezreel seen from the top of Mount Tabor deep in today's region of Galilee in northern Israel.  THIS IS TRULY THE MILK AND THE HONEY!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Across those seven years of hard-fought battles North to South, </a:t>
            </a:r>
          </a:p>
          <a:p>
            <a:pPr>
              <a:spcBef>
                <a:spcPts val="450"/>
              </a:spcBef>
              <a:buClrTx/>
              <a:buFontTx/>
              <a:buNone/>
              <a:defRPr/>
            </a:pPr>
            <a:r>
              <a:rPr lang="hi-in" b="1" smtClean="0"/>
              <a:t>โยชูวา</a:t>
            </a:r>
            <a:r>
              <a:rPr lang="en-US" b="1" smtClean="0"/>
              <a:t>'s forces had to contend with enormous physical contrasts and challenges….</a:t>
            </a:r>
          </a:p>
          <a:p>
            <a:pPr>
              <a:spcBef>
                <a:spcPts val="450"/>
              </a:spcBef>
              <a:buClrTx/>
              <a:buFontTx/>
              <a:buNone/>
              <a:defRPr/>
            </a:pPr>
            <a:r>
              <a:rPr lang="en-US" b="1" smtClean="0"/>
              <a:t>////	the lands of the north….well watered and fruitful….while in the south, a place of desolation and loneliness.</a:t>
            </a:r>
          </a:p>
          <a:p>
            <a:pPr>
              <a:spcBef>
                <a:spcPts val="450"/>
              </a:spcBef>
              <a:buClrTx/>
              <a:buFontTx/>
              <a:buNone/>
              <a:defRPr/>
            </a:pPr>
            <a:r>
              <a:rPr lang="en-US" b="1" smtClean="0"/>
              <a:t>////	From Dan in the North to Beersheba in the south.</a:t>
            </a:r>
          </a:p>
          <a:p>
            <a:pPr>
              <a:spcBef>
                <a:spcPts val="450"/>
              </a:spcBef>
              <a:buClrTx/>
              <a:buFontTx/>
              <a:buNone/>
              <a:defRPr/>
            </a:pPr>
            <a:r>
              <a:rPr lang="en-US" b="1" smtClean="0"/>
              <a:t>In spite of all their efforts, though, </a:t>
            </a:r>
            <a:r>
              <a:rPr lang="hi-in" b="1" smtClean="0"/>
              <a:t>โยชูวา</a:t>
            </a:r>
            <a:r>
              <a:rPr lang="en-US" b="1" u="sng" smtClean="0"/>
              <a:t>'s armies do not completely rid the land OF ALL THE Canaanites as God had instructed.</a:t>
            </a:r>
            <a:r>
              <a:rPr lang="en-US" b="1" smtClean="0"/>
              <a:t> This failure to completely obey God’s directive later proves to be a great mistake in the future development of Israel's national life.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137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Israelites have many military successes. Then…at the end of seven years of </a:t>
            </a:r>
            <a:r>
              <a:rPr lang="hi-in" b="1" smtClean="0"/>
              <a:t>โยชูวา</a:t>
            </a:r>
            <a:r>
              <a:rPr lang="en-US" b="1" smtClean="0"/>
              <a:t>'s military campaigns the LAND is finally subdued…and DIVIDED among the 12 tribes of Israel named for Jacob’s 12 sons.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02" name="Text Box 2"/>
          <p:cNvSpPr txBox="1">
            <a:spLocks noGrp="1" noChangeArrowheads="1"/>
          </p:cNvSpPr>
          <p:nvPr>
            <p:ph type="body" idx="1"/>
          </p:nvPr>
        </p:nvSpPr>
        <p:spPr>
          <a:xfrm>
            <a:off x="914400" y="4343400"/>
            <a:ext cx="5029200" cy="526573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And…dividing that land among the tribes was no easy task. As it was accomplished…</a:t>
            </a:r>
          </a:p>
          <a:p>
            <a:pPr>
              <a:spcBef>
                <a:spcPts val="450"/>
              </a:spcBef>
              <a:buClrTx/>
              <a:buFontTx/>
              <a:buNone/>
              <a:defRPr/>
            </a:pPr>
            <a:r>
              <a:rPr lang="en-US" b="1" smtClean="0"/>
              <a:t>////	…each tribal unit or clan then settled down, ready to learn to live in the new land of </a:t>
            </a:r>
            <a:r>
              <a:rPr lang="hi-in" b="1" smtClean="0"/>
              <a:t>อับราฮัม’</a:t>
            </a:r>
            <a:r>
              <a:rPr lang="en-US" b="1" smtClean="0"/>
              <a:t>s inheritance.  As to the land assignments, there were…</a:t>
            </a:r>
          </a:p>
          <a:p>
            <a:pPr>
              <a:spcBef>
                <a:spcPts val="450"/>
              </a:spcBef>
              <a:buClrTx/>
              <a:buFontTx/>
              <a:buNone/>
              <a:defRPr/>
            </a:pPr>
            <a:r>
              <a:rPr lang="en-US" b="1" smtClean="0"/>
              <a:t>////	ASHER</a:t>
            </a:r>
          </a:p>
          <a:p>
            <a:pPr>
              <a:spcBef>
                <a:spcPts val="450"/>
              </a:spcBef>
              <a:buClrTx/>
              <a:buFontTx/>
              <a:buNone/>
              <a:defRPr/>
            </a:pPr>
            <a:r>
              <a:rPr lang="en-US" b="1" smtClean="0"/>
              <a:t>////	ZEBULON</a:t>
            </a:r>
          </a:p>
          <a:p>
            <a:pPr>
              <a:spcBef>
                <a:spcPts val="450"/>
              </a:spcBef>
              <a:buClrTx/>
              <a:buFontTx/>
              <a:buNone/>
              <a:defRPr/>
            </a:pPr>
            <a:r>
              <a:rPr lang="en-US" b="1" smtClean="0"/>
              <a:t>////	NAPHTALI</a:t>
            </a:r>
          </a:p>
          <a:p>
            <a:pPr>
              <a:spcBef>
                <a:spcPts val="450"/>
              </a:spcBef>
              <a:buClrTx/>
              <a:buFontTx/>
              <a:buNone/>
              <a:defRPr/>
            </a:pPr>
            <a:r>
              <a:rPr lang="en-US" b="1" smtClean="0"/>
              <a:t>////	ISSACHAR</a:t>
            </a:r>
          </a:p>
          <a:p>
            <a:pPr>
              <a:spcBef>
                <a:spcPts val="450"/>
              </a:spcBef>
              <a:buClrTx/>
              <a:buFontTx/>
              <a:buNone/>
              <a:defRPr/>
            </a:pPr>
            <a:r>
              <a:rPr lang="en-US" b="1" smtClean="0"/>
              <a:t>////	THE SONS OF </a:t>
            </a:r>
            <a:r>
              <a:rPr lang="hi-in" b="1" smtClean="0"/>
              <a:t>โยเซฟ </a:t>
            </a:r>
            <a:r>
              <a:rPr lang="en-US" b="1" smtClean="0"/>
              <a:t>BECAME TWO TRIBES…EPHRAIM AND MANASSEH.  NOTE THAT MANASSEH’S INHERITANCE WAS ON BOTH SIDES OF THE JORDAN RIVER.</a:t>
            </a:r>
          </a:p>
          <a:p>
            <a:pPr>
              <a:spcBef>
                <a:spcPts val="450"/>
              </a:spcBef>
              <a:buClrTx/>
              <a:buFontTx/>
              <a:buNone/>
              <a:defRPr/>
            </a:pPr>
            <a:r>
              <a:rPr lang="en-US" b="1" smtClean="0"/>
              <a:t>There was</a:t>
            </a:r>
          </a:p>
          <a:p>
            <a:pPr>
              <a:spcBef>
                <a:spcPts val="450"/>
              </a:spcBef>
              <a:buClrTx/>
              <a:buFontTx/>
              <a:buNone/>
              <a:defRPr/>
            </a:pPr>
            <a:r>
              <a:rPr lang="en-US" b="1" smtClean="0"/>
              <a:t>////	GAD</a:t>
            </a:r>
          </a:p>
          <a:p>
            <a:pPr>
              <a:spcBef>
                <a:spcPts val="450"/>
              </a:spcBef>
              <a:buClrTx/>
              <a:buFontTx/>
              <a:buNone/>
              <a:defRPr/>
            </a:pPr>
            <a:r>
              <a:rPr lang="en-US" b="1" smtClean="0"/>
              <a:t>////	DAN</a:t>
            </a:r>
          </a:p>
          <a:p>
            <a:pPr>
              <a:spcBef>
                <a:spcPts val="450"/>
              </a:spcBef>
              <a:buClrTx/>
              <a:buFontTx/>
              <a:buNone/>
              <a:defRPr/>
            </a:pPr>
            <a:r>
              <a:rPr lang="en-US" b="1" smtClean="0"/>
              <a:t>////	REUBEN</a:t>
            </a:r>
          </a:p>
          <a:p>
            <a:pPr>
              <a:spcBef>
                <a:spcPts val="450"/>
              </a:spcBef>
              <a:buClrTx/>
              <a:buFontTx/>
              <a:buNone/>
              <a:defRPr/>
            </a:pPr>
            <a:r>
              <a:rPr lang="en-US" b="1" smtClean="0"/>
              <a:t>////	SIMEON</a:t>
            </a:r>
          </a:p>
          <a:p>
            <a:pPr>
              <a:spcBef>
                <a:spcPts val="450"/>
              </a:spcBef>
              <a:buClrTx/>
              <a:buFontTx/>
              <a:buNone/>
              <a:defRPr/>
            </a:pPr>
            <a:r>
              <a:rPr lang="en-US" b="1" smtClean="0"/>
              <a:t>////	JUDAH and</a:t>
            </a:r>
          </a:p>
          <a:p>
            <a:pPr>
              <a:spcBef>
                <a:spcPts val="450"/>
              </a:spcBef>
              <a:buClrTx/>
              <a:buFontTx/>
              <a:buNone/>
              <a:defRPr/>
            </a:pPr>
            <a:r>
              <a:rPr lang="en-US" b="1" smtClean="0"/>
              <a:t>////	BENJAMIN.</a:t>
            </a:r>
          </a:p>
          <a:p>
            <a:pPr>
              <a:spcBef>
                <a:spcPts val="450"/>
              </a:spcBef>
              <a:buClrTx/>
              <a:buFontTx/>
              <a:buNone/>
              <a:defRPr/>
            </a:pPr>
            <a:r>
              <a:rPr lang="en-US" b="1" smtClean="0"/>
              <a:t>////	As for the tribe of LEVI...no land inheritance was made...they were given only towns to live in with pasturelands for their flocks and herds.  The Levites were the priests of the tabernacle and...as Scripture says..."...the offerings made by fire to the Lord...are their inheritance, as he promised them."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342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But note also the Scripture says that at that time "each man did that which was right in his own eyes."  And that very important phrase leads directly to Israel’s future difficulties in their new life in The Promised Land.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445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Keep in mind the approximate dates for these lives and related events. The dates are easy to remember in broad groups of roughly 500 years for each major period:				</a:t>
            </a:r>
          </a:p>
          <a:p>
            <a:pPr>
              <a:spcBef>
                <a:spcPts val="450"/>
              </a:spcBef>
              <a:buClrTx/>
              <a:buFontTx/>
              <a:buNone/>
              <a:defRPr/>
            </a:pPr>
            <a:r>
              <a:rPr lang="en-US" b="1" smtClean="0"/>
              <a:t>	  </a:t>
            </a:r>
            <a:r>
              <a:rPr lang="hi-in" b="1" smtClean="0"/>
              <a:t>อับราฮัม </a:t>
            </a:r>
            <a:r>
              <a:rPr lang="en-US" b="1" smtClean="0"/>
              <a:t>&amp; </a:t>
            </a:r>
            <a:r>
              <a:rPr lang="hi-in" b="1" smtClean="0"/>
              <a:t>โยเซฟ</a:t>
            </a:r>
            <a:r>
              <a:rPr lang="en-US" b="1" smtClean="0"/>
              <a:t>:	around 2000 B.C.</a:t>
            </a:r>
          </a:p>
          <a:p>
            <a:pPr>
              <a:spcBef>
                <a:spcPts val="450"/>
              </a:spcBef>
              <a:buClrTx/>
              <a:buFontTx/>
              <a:buNone/>
              <a:defRPr/>
            </a:pPr>
            <a:endParaRPr lang="en-US" b="1" smtClean="0"/>
          </a:p>
          <a:p>
            <a:pPr>
              <a:spcBef>
                <a:spcPts val="450"/>
              </a:spcBef>
              <a:buClrTx/>
              <a:buFontTx/>
              <a:buNone/>
              <a:defRPr/>
            </a:pPr>
            <a:r>
              <a:rPr lang="en-US" b="1" smtClean="0"/>
              <a:t>	  </a:t>
            </a:r>
            <a:r>
              <a:rPr lang="hi-in" b="1" smtClean="0"/>
              <a:t>โมเสส </a:t>
            </a:r>
            <a:r>
              <a:rPr lang="en-US" b="1" smtClean="0"/>
              <a:t>&amp; </a:t>
            </a:r>
            <a:r>
              <a:rPr lang="hi-in" b="1" smtClean="0"/>
              <a:t>โยชูวา</a:t>
            </a:r>
            <a:r>
              <a:rPr lang="en-US" b="1" smtClean="0"/>
              <a:t>: 	around 1500 B.C.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939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t>That line tracing ancient travel on your map now turns east and then south toward the traditional site of Mount </a:t>
            </a:r>
            <a:r>
              <a:rPr lang="hi-in" smtClean="0"/>
              <a:t>ซีนาย…</a:t>
            </a:r>
            <a:r>
              <a:rPr lang="en-US" smtClean="0"/>
              <a:t>right there between the fat rabbit ears on your hand-made map.</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547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cs typeface="Times New Roman" charset="0"/>
              </a:rPr>
              <a:t>Now we have finished half of your Bible File -- that basic architectural and </a:t>
            </a:r>
            <a:r>
              <a:rPr lang="en-US" b="1" smtClean="0"/>
              <a:t>dramatic layout of God's Word.  We've completed </a:t>
            </a:r>
          </a:p>
          <a:p>
            <a:pPr>
              <a:spcBef>
                <a:spcPts val="450"/>
              </a:spcBef>
              <a:buClrTx/>
              <a:buFontTx/>
              <a:buNone/>
              <a:defRPr/>
            </a:pPr>
            <a:r>
              <a:rPr lang="en-US" b="1" smtClean="0">
                <a:cs typeface="Times New Roman" charset="0"/>
              </a:rPr>
              <a:t>////</a:t>
            </a:r>
            <a:r>
              <a:rPr lang="en-US" b="1" smtClean="0"/>
              <a:t>	the CREATION file, followed by the group of Four People: </a:t>
            </a:r>
          </a:p>
          <a:p>
            <a:pPr>
              <a:spcBef>
                <a:spcPts val="450"/>
              </a:spcBef>
              <a:buClrTx/>
              <a:buFontTx/>
              <a:buNone/>
              <a:defRPr/>
            </a:pPr>
            <a:r>
              <a:rPr lang="en-US" b="1" smtClean="0">
                <a:cs typeface="Times New Roman" charset="0"/>
              </a:rPr>
              <a:t>////</a:t>
            </a:r>
            <a:r>
              <a:rPr lang="en-US" b="1" smtClean="0"/>
              <a:t>	ABRAHAM, JOSEPH, MOSES and JOSHUA…together with the Abrahamic Covenant and its first sub covenant…the Land Covenant during the time of Moses.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52</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649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041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solidFill>
                  <a:srgbClr val="FF0000"/>
                </a:solidFill>
              </a:rPr>
              <a:t>Led by </a:t>
            </a:r>
            <a:r>
              <a:rPr lang="hi-in" b="1" smtClean="0">
                <a:solidFill>
                  <a:srgbClr val="FF0000"/>
                </a:solidFill>
              </a:rPr>
              <a:t>โมเสส</a:t>
            </a:r>
            <a:r>
              <a:rPr lang="en-US" b="1" smtClean="0">
                <a:solidFill>
                  <a:srgbClr val="FF0000"/>
                </a:solidFill>
              </a:rPr>
              <a:t>, the Israelites cross what is </a:t>
            </a:r>
            <a:r>
              <a:rPr lang="en-US" b="1" u="sng" smtClean="0">
                <a:solidFill>
                  <a:srgbClr val="FF0000"/>
                </a:solidFill>
              </a:rPr>
              <a:t>traditionally</a:t>
            </a:r>
            <a:r>
              <a:rPr lang="en-US" b="1" smtClean="0">
                <a:solidFill>
                  <a:srgbClr val="FF0000"/>
                </a:solidFill>
              </a:rPr>
              <a:t> called the Red Sea.  </a:t>
            </a:r>
          </a:p>
          <a:p>
            <a:pPr>
              <a:spcBef>
                <a:spcPts val="450"/>
              </a:spcBef>
              <a:buClrTx/>
              <a:buFontTx/>
              <a:buNone/>
              <a:defRPr/>
            </a:pPr>
            <a:r>
              <a:rPr lang="en-US" b="1" smtClean="0">
                <a:solidFill>
                  <a:srgbClr val="FF0000"/>
                </a:solidFill>
              </a:rPr>
              <a:t>///	However, many </a:t>
            </a:r>
            <a:r>
              <a:rPr lang="en-US" b="1" smtClean="0"/>
              <a:t>scholars call it – and, we believe, correctly – </a:t>
            </a:r>
          </a:p>
          <a:p>
            <a:pPr>
              <a:spcBef>
                <a:spcPts val="450"/>
              </a:spcBef>
              <a:buClrTx/>
              <a:buFontTx/>
              <a:buNone/>
              <a:defRPr/>
            </a:pPr>
            <a:r>
              <a:rPr lang="en-US" b="1" smtClean="0"/>
              <a:t>the Sea Of Reeds -- or Yam Suph.  It was a body of water on the border between Egypt and the </a:t>
            </a:r>
            <a:r>
              <a:rPr lang="hi-in" b="1" smtClean="0"/>
              <a:t>ซีนาย </a:t>
            </a:r>
            <a:r>
              <a:rPr lang="en-US" b="1" smtClean="0"/>
              <a:t>Peninsula, called in later centuries the Bitter Lakes.</a:t>
            </a:r>
          </a:p>
          <a:p>
            <a:pPr>
              <a:spcBef>
                <a:spcPts val="450"/>
              </a:spcBef>
              <a:buClrTx/>
              <a:buFontTx/>
              <a:buNone/>
              <a:defRPr/>
            </a:pPr>
            <a:r>
              <a:rPr lang="en-US" b="1" smtClean="0"/>
              <a:t>////	That would be the same region </a:t>
            </a:r>
            <a:r>
              <a:rPr lang="hi-in" b="1" smtClean="0"/>
              <a:t>ถึง </a:t>
            </a:r>
            <a:r>
              <a:rPr lang="en-US" b="1" smtClean="0"/>
              <a:t>which today’s Suez Canal transfers the world's commerce to every corner of the planet.</a:t>
            </a:r>
          </a:p>
          <a:p>
            <a:pPr>
              <a:spcBef>
                <a:spcPts val="450"/>
              </a:spcBef>
              <a:buClrTx/>
              <a:buFontTx/>
              <a:buNone/>
              <a:defRPr/>
            </a:pPr>
            <a:r>
              <a:rPr lang="en-US" b="1" smtClean="0"/>
              <a:t>God allows </a:t>
            </a:r>
            <a:r>
              <a:rPr lang="hi-in" b="1" smtClean="0"/>
              <a:t>โมเสส </a:t>
            </a:r>
            <a:r>
              <a:rPr lang="en-US" b="1" smtClean="0"/>
              <a:t>to lead the people </a:t>
            </a:r>
            <a:r>
              <a:rPr lang="hi-in" b="1" smtClean="0"/>
              <a:t>ถึง </a:t>
            </a:r>
            <a:r>
              <a:rPr lang="en-US" b="1" smtClean="0"/>
              <a:t>those waters on dry land while the Pharaoh's Egyptian forces pursued them. The Egyptians were drowned as the waters returned to their normal levels following the Israelites’ crossing.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4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Safely on the other side, </a:t>
            </a:r>
            <a:r>
              <a:rPr lang="hi-in" b="1" smtClean="0"/>
              <a:t>โมเสส </a:t>
            </a:r>
            <a:r>
              <a:rPr lang="en-US" b="1" smtClean="0"/>
              <a:t>makes that right-hand turn toward </a:t>
            </a:r>
            <a:r>
              <a:rPr lang="hi-in" b="1" smtClean="0"/>
              <a:t>ซีนาย…</a:t>
            </a:r>
            <a:r>
              <a:rPr lang="en-US" b="1" smtClean="0"/>
              <a:t>leading the Children of Israel southward.</a:t>
            </a:r>
          </a:p>
          <a:p>
            <a:pPr>
              <a:spcBef>
                <a:spcPts val="450"/>
              </a:spcBef>
              <a:buClrTx/>
              <a:buFontTx/>
              <a:buNone/>
              <a:defRPr/>
            </a:pPr>
            <a:r>
              <a:rPr lang="en-US" b="1" smtClean="0"/>
              <a:t>////	Eventually they arrive at MOUNT </a:t>
            </a:r>
            <a:r>
              <a:rPr lang="hi-in" b="1" smtClean="0"/>
              <a:t>ซีนาย</a:t>
            </a:r>
            <a:r>
              <a:rPr lang="en-US" b="1" smtClean="0"/>
              <a:t>, deep in the </a:t>
            </a:r>
            <a:r>
              <a:rPr lang="hi-in" b="1" smtClean="0"/>
              <a:t>ซีนาย </a:t>
            </a:r>
            <a:r>
              <a:rPr lang="en-US" b="1" smtClean="0"/>
              <a:t>Peninsula...there between the rabbit’s ears.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246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This is the traditional site of  Mt. </a:t>
            </a:r>
            <a:r>
              <a:rPr lang="hi-in" b="1" smtClean="0"/>
              <a:t>ซีนาย</a:t>
            </a:r>
            <a:r>
              <a:rPr lang="en-US" b="1" smtClean="0"/>
              <a:t>, near today's Monastery of St. Catherine.  Regularly modern pilgrims climb to the top of the mountain to watch the Egyptian sunrise.  Note the extreme desolation and austere beauty!</a:t>
            </a:r>
          </a:p>
          <a:p>
            <a:pPr>
              <a:spcBef>
                <a:spcPts val="450"/>
              </a:spcBef>
              <a:buClrTx/>
              <a:buFontTx/>
              <a:buNone/>
              <a:defRPr/>
            </a:pPr>
            <a:endParaRPr lang="en-US" b="1" smtClean="0"/>
          </a:p>
          <a:p>
            <a:pPr>
              <a:spcBef>
                <a:spcPts val="450"/>
              </a:spcBef>
              <a:buClrTx/>
              <a:buFontTx/>
              <a:buNone/>
              <a:defRPr/>
            </a:pPr>
            <a:r>
              <a:rPr lang="en-US" b="1" smtClean="0"/>
              <a:t>Here God spoke to the people </a:t>
            </a:r>
            <a:r>
              <a:rPr lang="hi-in" b="1" smtClean="0"/>
              <a:t>ถึง </a:t>
            </a:r>
            <a:r>
              <a:rPr lang="en-US" b="1" smtClean="0"/>
              <a:t>his first prophet, </a:t>
            </a:r>
            <a:r>
              <a:rPr lang="hi-in" b="1" smtClean="0"/>
              <a:t>โมเสส</a:t>
            </a:r>
            <a:r>
              <a:rPr lang="en-US" b="1" smtClean="0"/>
              <a:t>. Here he gave to them The Law, the Torah, as it’s known in Hebrew.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349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Here God…Yahweh…issues His Law to </a:t>
            </a:r>
            <a:r>
              <a:rPr lang="hi-in" b="1" smtClean="0"/>
              <a:t>โมเสส </a:t>
            </a:r>
            <a:r>
              <a:rPr lang="en-US" b="1" smtClean="0"/>
              <a:t>in three sections:  M…. C…. C</a:t>
            </a:r>
          </a:p>
          <a:p>
            <a:pPr>
              <a:spcBef>
                <a:spcPts val="450"/>
              </a:spcBef>
              <a:buClrTx/>
              <a:buFontTx/>
              <a:buNone/>
              <a:defRPr/>
            </a:pPr>
            <a:r>
              <a:rPr lang="en-US" b="1" smtClean="0"/>
              <a:t>////	the </a:t>
            </a:r>
            <a:r>
              <a:rPr lang="hi-in" b="1" smtClean="0"/>
              <a:t>ศีลธรรม</a:t>
            </a:r>
            <a:r>
              <a:rPr lang="en-US" b="1" smtClean="0"/>
              <a:t>, </a:t>
            </a:r>
          </a:p>
          <a:p>
            <a:pPr>
              <a:spcBef>
                <a:spcPts val="450"/>
              </a:spcBef>
              <a:buClrTx/>
              <a:buFontTx/>
              <a:buNone/>
              <a:defRPr/>
            </a:pPr>
            <a:r>
              <a:rPr lang="en-US" b="1" smtClean="0"/>
              <a:t>////	 the </a:t>
            </a:r>
            <a:r>
              <a:rPr lang="hi-in" b="1" smtClean="0"/>
              <a:t>กฏหมายบ้านเมือง </a:t>
            </a:r>
          </a:p>
          <a:p>
            <a:pPr>
              <a:spcBef>
                <a:spcPts val="450"/>
              </a:spcBef>
              <a:buClrTx/>
              <a:buFontTx/>
              <a:buNone/>
              <a:defRPr/>
            </a:pPr>
            <a:r>
              <a:rPr lang="en-US" b="1" smtClean="0"/>
              <a:t>////	and the </a:t>
            </a:r>
            <a:r>
              <a:rPr lang="hi-in" b="1" smtClean="0"/>
              <a:t>พิธีกรรม…</a:t>
            </a:r>
            <a:r>
              <a:rPr lang="en-US" b="1" smtClean="0"/>
              <a:t>.</a:t>
            </a:r>
          </a:p>
          <a:p>
            <a:pPr>
              <a:spcBef>
                <a:spcPts val="450"/>
              </a:spcBef>
              <a:buClrTx/>
              <a:buFontTx/>
              <a:buNone/>
              <a:defRPr/>
            </a:pPr>
            <a:r>
              <a:rPr lang="en-US" b="1" smtClean="0"/>
              <a:t>…the three parts of the Law delivered directly to </a:t>
            </a:r>
            <a:r>
              <a:rPr lang="hi-in" b="1" smtClean="0"/>
              <a:t>โมเสส </a:t>
            </a:r>
            <a:r>
              <a:rPr lang="en-US" b="1" smtClean="0"/>
              <a:t>from the hand of God at the top of Mt. </a:t>
            </a:r>
            <a:r>
              <a:rPr lang="hi-in" b="1" smtClean="0"/>
              <a:t>ซีนาย…</a:t>
            </a:r>
            <a:r>
              <a:rPr lang="en-US" b="1" smtClean="0"/>
              <a:t>TWICE!</a:t>
            </a:r>
          </a:p>
          <a:p>
            <a:pPr>
              <a:spcBef>
                <a:spcPts val="450"/>
              </a:spcBef>
              <a:buClrTx/>
              <a:buFontTx/>
              <a:buNone/>
              <a:defRPr/>
            </a:pPr>
            <a:r>
              <a:rPr lang="en-US" b="1" smtClean="0"/>
              <a:t>Remember that order with these letters on the </a:t>
            </a:r>
            <a:r>
              <a:rPr lang="hi-in" b="1" smtClean="0"/>
              <a:t>โมเสส </a:t>
            </a:r>
            <a:r>
              <a:rPr lang="en-US" b="1" smtClean="0"/>
              <a:t>folder: M-C-C.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38585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2694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735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15663610"/>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3679860"/>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6668678"/>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8975523"/>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2365113"/>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93592047"/>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788815"/>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0881823"/>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929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47637"/>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3820674"/>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301047"/>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3"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4"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5"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6"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defTabSz="914400">
              <a:buClrTx/>
              <a:buSzTx/>
              <a:buFontTx/>
              <a:buNone/>
              <a:defRPr/>
            </a:pPr>
            <a:r>
              <a:rPr lang="en-US" sz="2000">
                <a:solidFill>
                  <a:srgbClr val="FFD34A"/>
                </a:solidFill>
                <a:latin typeface="Times" charset="0"/>
              </a:rPr>
              <a:t> DRESSING</a:t>
            </a:r>
          </a:p>
          <a:p>
            <a:pPr defTabSz="914400">
              <a:buClrTx/>
              <a:buSzTx/>
              <a:buFontTx/>
              <a:buNone/>
              <a:defRPr/>
            </a:pPr>
            <a:r>
              <a:rPr lang="en-US" sz="2000">
                <a:solidFill>
                  <a:srgbClr val="FFD34A"/>
                </a:solidFill>
                <a:latin typeface="Times" charset="0"/>
              </a:rPr>
              <a:t>        THE                                    </a:t>
            </a:r>
          </a:p>
          <a:p>
            <a:pPr defTabSz="914400">
              <a:buClrTx/>
              <a:buSzTx/>
              <a:buFontTx/>
              <a:buNone/>
              <a:defRPr/>
            </a:pPr>
            <a:r>
              <a:rPr lang="en-US" sz="2000">
                <a:solidFill>
                  <a:srgbClr val="FFD34A"/>
                </a:solidFill>
                <a:latin typeface="Times" charset="0"/>
              </a:rPr>
              <a:t>   STAGE</a:t>
            </a:r>
          </a:p>
        </p:txBody>
      </p:sp>
      <p:sp>
        <p:nvSpPr>
          <p:cNvPr id="37"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6051932"/>
      </p:ext>
    </p:extLst>
  </p:cSld>
  <p:clrMapOvr>
    <a:masterClrMapping/>
  </p:clrMapOvr>
  <p:transition xmlns:p14="http://schemas.microsoft.com/office/powerpoint/2010/main" spd="med">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9496695"/>
      </p:ext>
    </p:extLst>
  </p:cSld>
  <p:clrMapOvr>
    <a:masterClrMapping/>
  </p:clrMapOvr>
  <p:transition xmlns:p14="http://schemas.microsoft.com/office/powerpoint/2010/main" spd="med">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0988761"/>
      </p:ext>
    </p:extLst>
  </p:cSld>
  <p:clrMapOvr>
    <a:masterClrMapping/>
  </p:clrMapOvr>
  <p:transition xmlns:p14="http://schemas.microsoft.com/office/powerpoint/2010/main" spd="med">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974710"/>
      </p:ext>
    </p:extLst>
  </p:cSld>
  <p:clrMapOvr>
    <a:masterClrMapping/>
  </p:clrMapOvr>
  <p:transition xmlns:p14="http://schemas.microsoft.com/office/powerpoint/2010/main" spd="med">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3855268"/>
      </p:ext>
    </p:extLst>
  </p:cSld>
  <p:clrMapOvr>
    <a:masterClrMapping/>
  </p:clrMapOvr>
  <p:transition xmlns:p14="http://schemas.microsoft.com/office/powerpoint/2010/main" spd="med">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25330746"/>
      </p:ext>
    </p:extLst>
  </p:cSld>
  <p:clrMapOvr>
    <a:masterClrMapping/>
  </p:clrMapOvr>
  <p:transition xmlns:p14="http://schemas.microsoft.com/office/powerpoint/2010/main" spd="med">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297849"/>
      </p:ext>
    </p:extLst>
  </p:cSld>
  <p:clrMapOvr>
    <a:masterClrMapping/>
  </p:clrMapOvr>
  <p:transition xmlns:p14="http://schemas.microsoft.com/office/powerpoint/2010/mai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68588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0526730"/>
      </p:ext>
    </p:extLst>
  </p:cSld>
  <p:clrMapOvr>
    <a:masterClrMapping/>
  </p:clrMapOvr>
  <p:transition xmlns:p14="http://schemas.microsoft.com/office/powerpoint/2010/mai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027014"/>
      </p:ext>
    </p:extLst>
  </p:cSld>
  <p:clrMapOvr>
    <a:masterClrMapping/>
  </p:clrMapOvr>
  <p:transition xmlns:p14="http://schemas.microsoft.com/office/powerpoint/2010/main" spd="med">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9047423"/>
      </p:ext>
    </p:extLst>
  </p:cSld>
  <p:clrMapOvr>
    <a:masterClrMapping/>
  </p:clrMapOvr>
  <p:transition xmlns:p14="http://schemas.microsoft.com/office/powerpoint/2010/main" spd="med">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1987620"/>
      </p:ext>
    </p:extLst>
  </p:cSld>
  <p:clrMapOvr>
    <a:masterClrMapping/>
  </p:clrMapOvr>
  <p:transition xmlns:p14="http://schemas.microsoft.com/office/powerpoint/2010/mai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6959501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4621657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3515980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07554511"/>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62401879"/>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5822867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4276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0191497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42588204"/>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1852820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10480032"/>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6" indent="0" algn="ctr">
              <a:buNone/>
              <a:defRPr/>
            </a:lvl2pPr>
            <a:lvl3pPr marL="913972" indent="0" algn="ctr">
              <a:buNone/>
              <a:defRPr/>
            </a:lvl3pPr>
            <a:lvl4pPr marL="1370959" indent="0" algn="ctr">
              <a:buNone/>
              <a:defRPr/>
            </a:lvl4pPr>
            <a:lvl5pPr marL="1827945" indent="0" algn="ctr">
              <a:buNone/>
              <a:defRPr/>
            </a:lvl5pPr>
            <a:lvl6pPr marL="2284932" indent="0" algn="ctr">
              <a:buNone/>
              <a:defRPr/>
            </a:lvl6pPr>
            <a:lvl7pPr marL="2741916" indent="0" algn="ctr">
              <a:buNone/>
              <a:defRPr/>
            </a:lvl7pPr>
            <a:lvl8pPr marL="3198904" indent="0" algn="ctr">
              <a:buNone/>
              <a:defRPr/>
            </a:lvl8pPr>
            <a:lvl9pPr marL="3655888"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1938866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409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389754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45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630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32083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9123363" cy="6835775"/>
            <a:chOff x="0" y="0"/>
            <a:chExt cx="5747" cy="4306"/>
          </a:xfrm>
        </p:grpSpPr>
        <p:sp>
          <p:nvSpPr>
            <p:cNvPr id="2" name="Rectangle 2"/>
            <p:cNvSpPr>
              <a:spLocks noChangeArrowheads="1"/>
            </p:cNvSpPr>
            <p:nvPr/>
          </p:nvSpPr>
          <p:spPr bwMode="auto">
            <a:xfrm>
              <a:off x="0" y="0"/>
              <a:ext cx="5747" cy="4306"/>
            </a:xfrm>
            <a:prstGeom prst="rect">
              <a:avLst/>
            </a:prstGeom>
            <a:gradFill rotWithShape="0">
              <a:gsLst>
                <a:gs pos="0">
                  <a:srgbClr val="610011"/>
                </a:gs>
                <a:gs pos="100000">
                  <a:srgbClr val="790015"/>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30" name="Group 3"/>
            <p:cNvGrpSpPr>
              <a:grpSpLocks/>
            </p:cNvGrpSpPr>
            <p:nvPr/>
          </p:nvGrpSpPr>
          <p:grpSpPr bwMode="auto">
            <a:xfrm>
              <a:off x="246" y="204"/>
              <a:ext cx="5265" cy="3883"/>
              <a:chOff x="246" y="204"/>
              <a:chExt cx="5265" cy="3883"/>
            </a:xfrm>
          </p:grpSpPr>
          <p:sp>
            <p:nvSpPr>
              <p:cNvPr id="1028" name="Rectangle 4"/>
              <p:cNvSpPr>
                <a:spLocks noChangeArrowheads="1"/>
              </p:cNvSpPr>
              <p:nvPr/>
            </p:nvSpPr>
            <p:spPr bwMode="auto">
              <a:xfrm>
                <a:off x="294" y="228"/>
                <a:ext cx="5211" cy="3844"/>
              </a:xfrm>
              <a:prstGeom prst="rect">
                <a:avLst/>
              </a:prstGeom>
              <a:solidFill>
                <a:srgbClr val="535353"/>
              </a:solidFill>
              <a:ln>
                <a:noFill/>
              </a:ln>
              <a:effectLst>
                <a:outerShdw blurRad="63500" dist="197537" dir="2700000" algn="ctr" rotWithShape="0">
                  <a:srgbClr val="808080">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3" name="AutoShape 6"/>
              <p:cNvSpPr>
                <a:spLocks noChangeArrowheads="1"/>
              </p:cNvSpPr>
              <p:nvPr/>
            </p:nvSpPr>
            <p:spPr bwMode="auto">
              <a:xfrm>
                <a:off x="522" y="3415"/>
                <a:ext cx="1959" cy="484"/>
              </a:xfrm>
              <a:custGeom>
                <a:avLst/>
                <a:gdLst>
                  <a:gd name="G0" fmla="+- 1 0 0"/>
                  <a:gd name="G1" fmla="+- 1 0 0"/>
                  <a:gd name="G2" fmla="+- 1 0 0"/>
                  <a:gd name="G3" fmla="+- 1 0 0"/>
                  <a:gd name="G4" fmla="+- 1 0 0"/>
                  <a:gd name="G5" fmla="+- 1 0 0"/>
                  <a:gd name="G6" fmla="*/ 1 0 51712"/>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446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51712"/>
                  <a:gd name="G53" fmla="sin 54736 G52"/>
                  <a:gd name="G54" fmla="*/ 1 0 51712"/>
                  <a:gd name="G55" fmla="cos 55084 G54"/>
                  <a:gd name="G56" fmla="+- G53 0 G55"/>
                  <a:gd name="G57" fmla="*/ G56 65535 1"/>
                  <a:gd name="G58" fmla="+- G57 10800 0"/>
                  <a:gd name="G59" fmla="+- 1 0 0"/>
                  <a:gd name="G60" fmla="+- 1 0 0"/>
                  <a:gd name="G61" fmla="*/ 1 0 51712"/>
                  <a:gd name="G62" fmla="+- 272 0 0"/>
                  <a:gd name="G63" fmla="sin G61 G6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51712"/>
                  <a:gd name="G86" fmla="+- 1 0 0"/>
                  <a:gd name="G87" fmla="+- 1 0 0"/>
                  <a:gd name="G88" fmla="+- 1 0 0"/>
                  <a:gd name="G89" fmla="+- 1 0 0"/>
                  <a:gd name="G90" fmla="+- 1 0 0"/>
                  <a:gd name="G91" fmla="+- 1 0 0"/>
                  <a:gd name="G92" fmla="+- 1 0 0"/>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w 1965"/>
                  <a:gd name="T85" fmla="*/ 0 h 490"/>
                  <a:gd name="T86" fmla="*/ 1965 w 1965"/>
                  <a:gd name="T87"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T84" t="T85" r="T86" b="T87"/>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 name="AutoShape 7"/>
              <p:cNvSpPr>
                <a:spLocks noChangeArrowheads="1"/>
              </p:cNvSpPr>
              <p:nvPr/>
            </p:nvSpPr>
            <p:spPr bwMode="auto">
              <a:xfrm>
                <a:off x="4384" y="399"/>
                <a:ext cx="1036" cy="17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1 0 0"/>
                  <a:gd name="G21" fmla="+- 1 0 0"/>
                  <a:gd name="G22" fmla="*/ 1 0 51712"/>
                  <a:gd name="G23" fmla="+- 1 0 0"/>
                  <a:gd name="G24" fmla="+- 1 0 0"/>
                  <a:gd name="G25" fmla="+- 1 0 0"/>
                  <a:gd name="G26" fmla="+- 1 0 0"/>
                  <a:gd name="G27" fmla="+- 1 0 0"/>
                  <a:gd name="G28" fmla="+- 1 0 0"/>
                  <a:gd name="G29" fmla="+- 707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51712"/>
                  <a:gd name="G44" fmla="+- 1 0 0"/>
                  <a:gd name="G45" fmla="+- 1 0 0"/>
                  <a:gd name="G46" fmla="+- 1 0 0"/>
                  <a:gd name="G47" fmla="+- 1 0 0"/>
                  <a:gd name="G48" fmla="+- 1 0 0"/>
                  <a:gd name="G49" fmla="+- 1 0 0"/>
                  <a:gd name="G50" fmla="+- 1 0 0"/>
                  <a:gd name="G51" fmla="+- 1 0 0"/>
                  <a:gd name="G52" fmla="*/ 1 57355 45696"/>
                  <a:gd name="G53" fmla="*/ 1 35047 49664"/>
                  <a:gd name="G54" fmla="*/ G53 1 180"/>
                  <a:gd name="G55" fmla="*/ G52 1 G54"/>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748 0 0"/>
                  <a:gd name="G72" fmla="+- 1 0 0"/>
                  <a:gd name="G73" fmla="+- 1 0 0"/>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w 1042"/>
                  <a:gd name="T71" fmla="*/ 0 h 1764"/>
                  <a:gd name="T72" fmla="*/ 1042 w 1042"/>
                  <a:gd name="T73" fmla="*/ 1764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 name="AutoShape 10"/>
              <p:cNvSpPr>
                <a:spLocks noChangeArrowheads="1"/>
              </p:cNvSpPr>
              <p:nvPr/>
            </p:nvSpPr>
            <p:spPr bwMode="auto">
              <a:xfrm>
                <a:off x="529" y="515"/>
                <a:ext cx="666" cy="59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408 0 0"/>
                  <a:gd name="G26" fmla="+- 1 0 0"/>
                  <a:gd name="G27" fmla="+- 1 0 0"/>
                  <a:gd name="G28" fmla="+- 1 0 0"/>
                  <a:gd name="G29" fmla="+- 1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w 672"/>
                  <a:gd name="T83" fmla="*/ 0 h 605"/>
                  <a:gd name="T84" fmla="*/ 672 w 672"/>
                  <a:gd name="T85" fmla="*/ 60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6" name="AutoShape 12"/>
              <p:cNvSpPr>
                <a:spLocks noChangeArrowheads="1"/>
              </p:cNvSpPr>
              <p:nvPr/>
            </p:nvSpPr>
            <p:spPr bwMode="auto">
              <a:xfrm>
                <a:off x="1328" y="1009"/>
                <a:ext cx="1972" cy="416"/>
              </a:xfrm>
              <a:custGeom>
                <a:avLst/>
                <a:gdLst>
                  <a:gd name="G0" fmla="+- 1 0 0"/>
                  <a:gd name="G1" fmla="+- 1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87 0 0"/>
                  <a:gd name="G23" fmla="+- 1 0 0"/>
                  <a:gd name="G24" fmla="+- 1 0 0"/>
                  <a:gd name="G25" fmla="+- 1 0 0"/>
                  <a:gd name="G26" fmla="+- 1 0 0"/>
                  <a:gd name="G27" fmla="+- 1 0 0"/>
                  <a:gd name="G28" fmla="+- 1 0 0"/>
                  <a:gd name="G29" fmla="+- 1 0 0"/>
                  <a:gd name="G30" fmla="+- 1 0 0"/>
                  <a:gd name="G31" fmla="*/ 1 0 51712"/>
                  <a:gd name="G32" fmla="+- 1 0 0"/>
                  <a:gd name="G33" fmla="+- 1 0 0"/>
                  <a:gd name="G34" fmla="+- 1 0 0"/>
                  <a:gd name="G35" fmla="+- 1 0 0"/>
                  <a:gd name="G36" fmla="+- 1 0 0"/>
                  <a:gd name="G37" fmla="*/ 1 0 51712"/>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414 0 0"/>
                  <a:gd name="G66" fmla="cos G64 G65"/>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96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51712"/>
                  <a:gd name="G118" fmla="+- 1 0 0"/>
                  <a:gd name="G119" fmla="+- 1 0 0"/>
                  <a:gd name="G120" fmla="+- 1 0 0"/>
                  <a:gd name="G121" fmla="+- 1 0 0"/>
                  <a:gd name="G122" fmla="+- 1 0 0"/>
                  <a:gd name="G123" fmla="+- 1 0 0"/>
                  <a:gd name="G124" fmla="+- 1 0 0"/>
                  <a:gd name="G125" fmla="+- 1 0 0"/>
                  <a:gd name="G126" fmla="+- 65 0 0"/>
                  <a:gd name="G127" fmla="+- 1 0 0"/>
                  <a:gd name="G128" fmla="+- 1 0 0"/>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w 1978"/>
                  <a:gd name="T127" fmla="*/ 0 h 422"/>
                  <a:gd name="T128" fmla="*/ 1978 w 1978"/>
                  <a:gd name="T129"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7" name="AutoShape 13"/>
              <p:cNvSpPr>
                <a:spLocks noChangeArrowheads="1"/>
              </p:cNvSpPr>
              <p:nvPr/>
            </p:nvSpPr>
            <p:spPr bwMode="auto">
              <a:xfrm>
                <a:off x="3466" y="559"/>
                <a:ext cx="1821" cy="874"/>
              </a:xfrm>
              <a:custGeom>
                <a:avLst/>
                <a:gdLst>
                  <a:gd name="G0" fmla="+- 864 0 0"/>
                  <a:gd name="G1" fmla="+- 1 0 0"/>
                  <a:gd name="G2" fmla="+- 1 0 0"/>
                  <a:gd name="G3" fmla="+- 1 0 0"/>
                  <a:gd name="G4" fmla="*/ 1 0 51712"/>
                  <a:gd name="G5" fmla="+- 1 0 0"/>
                  <a:gd name="G6" fmla="+- 1 0 0"/>
                  <a:gd name="G7" fmla="*/ 1 0 51712"/>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5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51712"/>
                  <a:gd name="G111" fmla="+- 1 0 0"/>
                  <a:gd name="G112" fmla="+- 1 0 0"/>
                  <a:gd name="G113" fmla="+- 1 0 0"/>
                  <a:gd name="G114" fmla="*/ 1 0 51712"/>
                  <a:gd name="G115" fmla="+- 1 0 0"/>
                  <a:gd name="G116" fmla="+- 1 0 0"/>
                  <a:gd name="G117" fmla="+- 1 0 0"/>
                  <a:gd name="G118" fmla="*/ 1 0 51712"/>
                  <a:gd name="G119" fmla="+- 864 0 0"/>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w 1827"/>
                  <a:gd name="T121" fmla="*/ 0 h 880"/>
                  <a:gd name="T122" fmla="*/ 1827 w 1827"/>
                  <a:gd name="T123"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9" name="AutoShape 15"/>
              <p:cNvSpPr>
                <a:spLocks noChangeArrowheads="1"/>
              </p:cNvSpPr>
              <p:nvPr/>
            </p:nvSpPr>
            <p:spPr bwMode="auto">
              <a:xfrm>
                <a:off x="246" y="204"/>
                <a:ext cx="5265" cy="111"/>
              </a:xfrm>
              <a:custGeom>
                <a:avLst/>
                <a:gdLst>
                  <a:gd name="G0" fmla="+- 1 0 0"/>
                  <a:gd name="G1" fmla="+- 1 0 0"/>
                  <a:gd name="G2" fmla="+- 1 0 0"/>
                  <a:gd name="G3" fmla="+- 1 0 0"/>
                  <a:gd name="G4" fmla="+- 1 0 0"/>
                  <a:gd name="T0" fmla="*/ 0 w 5271"/>
                  <a:gd name="T1" fmla="*/ 0 h 117"/>
                  <a:gd name="T2" fmla="*/ 108 w 5271"/>
                  <a:gd name="T3" fmla="*/ 116 h 117"/>
                  <a:gd name="T4" fmla="*/ 5162 w 5271"/>
                  <a:gd name="T5" fmla="*/ 116 h 117"/>
                  <a:gd name="T6" fmla="*/ 5270 w 5271"/>
                  <a:gd name="T7" fmla="*/ 0 h 117"/>
                  <a:gd name="T8" fmla="*/ 0 w 5271"/>
                  <a:gd name="T9" fmla="*/ 0 h 117"/>
                  <a:gd name="T10" fmla="*/ 0 w 5271"/>
                  <a:gd name="T11" fmla="*/ 0 h 117"/>
                  <a:gd name="T12" fmla="*/ 5271 w 5271"/>
                  <a:gd name="T13" fmla="*/ 117 h 117"/>
                </a:gdLst>
                <a:ahLst/>
                <a:cxnLst>
                  <a:cxn ang="0">
                    <a:pos x="T0" y="T1"/>
                  </a:cxn>
                  <a:cxn ang="0">
                    <a:pos x="T2" y="T3"/>
                  </a:cxn>
                  <a:cxn ang="0">
                    <a:pos x="T4" y="T5"/>
                  </a:cxn>
                  <a:cxn ang="0">
                    <a:pos x="T6" y="T7"/>
                  </a:cxn>
                  <a:cxn ang="0">
                    <a:pos x="T8" y="T9"/>
                  </a:cxn>
                </a:cxnLst>
                <a:rect l="T10" t="T11" r="T12" b="T13"/>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0" name="AutoShape 16"/>
              <p:cNvSpPr>
                <a:spLocks noChangeArrowheads="1"/>
              </p:cNvSpPr>
              <p:nvPr/>
            </p:nvSpPr>
            <p:spPr bwMode="auto">
              <a:xfrm>
                <a:off x="246" y="204"/>
                <a:ext cx="101" cy="3883"/>
              </a:xfrm>
              <a:custGeom>
                <a:avLst/>
                <a:gdLst>
                  <a:gd name="G0" fmla="+- 1 0 0"/>
                  <a:gd name="G1" fmla="+- 3888 0 0"/>
                  <a:gd name="G2" fmla="+- 1 0 0"/>
                  <a:gd name="G3" fmla="+- 1 0 0"/>
                  <a:gd name="G4" fmla="+- 1 0 0"/>
                  <a:gd name="T0" fmla="*/ 0 w 107"/>
                  <a:gd name="T1" fmla="*/ 0 h 3889"/>
                  <a:gd name="T2" fmla="*/ 0 w 107"/>
                  <a:gd name="T3" fmla="*/ 3888 h 3889"/>
                  <a:gd name="T4" fmla="*/ 106 w 107"/>
                  <a:gd name="T5" fmla="*/ 3772 h 3889"/>
                  <a:gd name="T6" fmla="*/ 106 w 107"/>
                  <a:gd name="T7" fmla="*/ 116 h 3889"/>
                  <a:gd name="T8" fmla="*/ 0 w 107"/>
                  <a:gd name="T9" fmla="*/ 0 h 3889"/>
                  <a:gd name="T10" fmla="*/ 0 w 107"/>
                  <a:gd name="T11" fmla="*/ 0 h 3889"/>
                  <a:gd name="T12" fmla="*/ 107 w 107"/>
                  <a:gd name="T13" fmla="*/ 3889 h 3889"/>
                </a:gdLst>
                <a:ahLst/>
                <a:cxnLst>
                  <a:cxn ang="0">
                    <a:pos x="T0" y="T1"/>
                  </a:cxn>
                  <a:cxn ang="0">
                    <a:pos x="T2" y="T3"/>
                  </a:cxn>
                  <a:cxn ang="0">
                    <a:pos x="T4" y="T5"/>
                  </a:cxn>
                  <a:cxn ang="0">
                    <a:pos x="T6" y="T7"/>
                  </a:cxn>
                  <a:cxn ang="0">
                    <a:pos x="T8" y="T9"/>
                  </a:cxn>
                </a:cxnLst>
                <a:rect l="T10" t="T11" r="T12" b="T13"/>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1" name="AutoShape 17"/>
              <p:cNvSpPr>
                <a:spLocks noChangeArrowheads="1"/>
              </p:cNvSpPr>
              <p:nvPr/>
            </p:nvSpPr>
            <p:spPr bwMode="auto">
              <a:xfrm>
                <a:off x="5410" y="204"/>
                <a:ext cx="101" cy="3883"/>
              </a:xfrm>
              <a:custGeom>
                <a:avLst/>
                <a:gdLst>
                  <a:gd name="G0" fmla="+- 116 0 0"/>
                  <a:gd name="G1" fmla="+- 3772 0 0"/>
                  <a:gd name="G2" fmla="+- 1 0 0"/>
                  <a:gd name="G3" fmla="+- 1 0 0"/>
                  <a:gd name="G4" fmla="+- 116 0 0"/>
                  <a:gd name="T0" fmla="*/ 0 w 107"/>
                  <a:gd name="T1" fmla="*/ 116 h 3889"/>
                  <a:gd name="T2" fmla="*/ 0 w 107"/>
                  <a:gd name="T3" fmla="*/ 3772 h 3889"/>
                  <a:gd name="T4" fmla="*/ 106 w 107"/>
                  <a:gd name="T5" fmla="*/ 3888 h 3889"/>
                  <a:gd name="T6" fmla="*/ 106 w 107"/>
                  <a:gd name="T7" fmla="*/ 0 h 3889"/>
                  <a:gd name="T8" fmla="*/ 0 w 107"/>
                  <a:gd name="T9" fmla="*/ 116 h 3889"/>
                  <a:gd name="T10" fmla="*/ 0 w 107"/>
                  <a:gd name="T11" fmla="*/ 0 h 3889"/>
                  <a:gd name="T12" fmla="*/ 107 w 107"/>
                  <a:gd name="T13" fmla="*/ 3889 h 3889"/>
                </a:gdLst>
                <a:ahLst/>
                <a:cxnLst>
                  <a:cxn ang="0">
                    <a:pos x="T0" y="T1"/>
                  </a:cxn>
                  <a:cxn ang="0">
                    <a:pos x="T2" y="T3"/>
                  </a:cxn>
                  <a:cxn ang="0">
                    <a:pos x="T4" y="T5"/>
                  </a:cxn>
                  <a:cxn ang="0">
                    <a:pos x="T6" y="T7"/>
                  </a:cxn>
                  <a:cxn ang="0">
                    <a:pos x="T8" y="T9"/>
                  </a:cxn>
                </a:cxnLst>
                <a:rect l="T10" t="T11" r="T12" b="T13"/>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2" name="AutoShape 18"/>
              <p:cNvSpPr>
                <a:spLocks noChangeArrowheads="1"/>
              </p:cNvSpPr>
              <p:nvPr/>
            </p:nvSpPr>
            <p:spPr bwMode="auto">
              <a:xfrm>
                <a:off x="246" y="3976"/>
                <a:ext cx="5265" cy="111"/>
              </a:xfrm>
              <a:custGeom>
                <a:avLst/>
                <a:gdLst>
                  <a:gd name="G0" fmla="+- 1 0 0"/>
                  <a:gd name="G1" fmla="+- 1 0 0"/>
                  <a:gd name="G2" fmla="+- 1 0 0"/>
                  <a:gd name="G3" fmla="+- 116 0 0"/>
                  <a:gd name="G4" fmla="+- 1 0 0"/>
                  <a:gd name="T0" fmla="*/ 108 w 5271"/>
                  <a:gd name="T1" fmla="*/ 0 h 117"/>
                  <a:gd name="T2" fmla="*/ 5162 w 5271"/>
                  <a:gd name="T3" fmla="*/ 0 h 117"/>
                  <a:gd name="T4" fmla="*/ 5270 w 5271"/>
                  <a:gd name="T5" fmla="*/ 116 h 117"/>
                  <a:gd name="T6" fmla="*/ 0 w 5271"/>
                  <a:gd name="T7" fmla="*/ 116 h 117"/>
                  <a:gd name="T8" fmla="*/ 108 w 5271"/>
                  <a:gd name="T9" fmla="*/ 0 h 117"/>
                  <a:gd name="T10" fmla="*/ 0 w 5271"/>
                  <a:gd name="T11" fmla="*/ 0 h 117"/>
                  <a:gd name="T12" fmla="*/ 5271 w 5271"/>
                  <a:gd name="T13" fmla="*/ 117 h 117"/>
                </a:gdLst>
                <a:ahLst/>
                <a:cxnLst>
                  <a:cxn ang="0">
                    <a:pos x="T0" y="T1"/>
                  </a:cxn>
                  <a:cxn ang="0">
                    <a:pos x="T2" y="T3"/>
                  </a:cxn>
                  <a:cxn ang="0">
                    <a:pos x="T4" y="T5"/>
                  </a:cxn>
                  <a:cxn ang="0">
                    <a:pos x="T6" y="T7"/>
                  </a:cxn>
                  <a:cxn ang="0">
                    <a:pos x="T8" y="T9"/>
                  </a:cxn>
                </a:cxnLst>
                <a:rect l="T10" t="T11" r="T12" b="T13"/>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3" name="AutoShape 19"/>
              <p:cNvSpPr>
                <a:spLocks noChangeArrowheads="1"/>
              </p:cNvSpPr>
              <p:nvPr/>
            </p:nvSpPr>
            <p:spPr bwMode="auto">
              <a:xfrm>
                <a:off x="5410" y="320"/>
                <a:ext cx="74" cy="186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51712"/>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51712"/>
                  <a:gd name="G89" fmla="+- 972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0"/>
                  <a:gd name="G118" fmla="+- 1 0 0"/>
                  <a:gd name="G119" fmla="+- 1 0 0"/>
                  <a:gd name="G120" fmla="+- 1 0 0"/>
                  <a:gd name="G121" fmla="+- 15 0 0"/>
                  <a:gd name="G122" fmla="+- 1 0 0"/>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w 80"/>
                  <a:gd name="T123" fmla="*/ 0 h 1873"/>
                  <a:gd name="T124" fmla="*/ 80 w 80"/>
                  <a:gd name="T125" fmla="*/ 1873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T122" t="T123" r="T124" b="T125"/>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 name="AutoShape 20"/>
              <p:cNvSpPr>
                <a:spLocks noChangeArrowheads="1"/>
              </p:cNvSpPr>
              <p:nvPr/>
            </p:nvSpPr>
            <p:spPr bwMode="auto">
              <a:xfrm>
                <a:off x="931" y="3992"/>
                <a:ext cx="1488" cy="74"/>
              </a:xfrm>
              <a:custGeom>
                <a:avLst/>
                <a:gdLst>
                  <a:gd name="G0" fmla="*/ 1 0 51712"/>
                  <a:gd name="G1" fmla="+- 1 0 0"/>
                  <a:gd name="G2" fmla="+- 1 0 0"/>
                  <a:gd name="G3" fmla="+- 1 0 0"/>
                  <a:gd name="G4" fmla="+- 1 0 0"/>
                  <a:gd name="G5" fmla="+- 1 0 0"/>
                  <a:gd name="G6" fmla="+- 1 0 0"/>
                  <a:gd name="G7" fmla="*/ 1 0 51712"/>
                  <a:gd name="G8" fmla="+- 1 0 0"/>
                  <a:gd name="G9" fmla="+- 1 0 0"/>
                  <a:gd name="G10" fmla="+- 1 0 0"/>
                  <a:gd name="G11" fmla="+- 1 0 0"/>
                  <a:gd name="G12" fmla="+- 1 0 0"/>
                  <a:gd name="G13" fmla="*/ 1 0 51712"/>
                  <a:gd name="G14" fmla="+- 1 0 0"/>
                  <a:gd name="G15" fmla="+- 1 0 0"/>
                  <a:gd name="G16" fmla="+- 1 0 0"/>
                  <a:gd name="G17" fmla="+- 1 0 0"/>
                  <a:gd name="G18" fmla="+- 1 0 0"/>
                  <a:gd name="G19" fmla="+- 43 0 0"/>
                  <a:gd name="G20" fmla="+- 1 0 0"/>
                  <a:gd name="G21" fmla="+- 1 0 0"/>
                  <a:gd name="G22" fmla="+- 1 0 0"/>
                  <a:gd name="G23" fmla="+- 1 0 0"/>
                  <a:gd name="G24" fmla="+- 1 0 0"/>
                  <a:gd name="G25" fmla="+- 1 0 0"/>
                  <a:gd name="G26" fmla="+- 36 0 0"/>
                  <a:gd name="G27" fmla="+- 1 0 0"/>
                  <a:gd name="G28" fmla="+- 1 0 0"/>
                  <a:gd name="G29" fmla="+- 1 0 0"/>
                  <a:gd name="G30" fmla="+- 1 0 0"/>
                  <a:gd name="G31" fmla="+- 1 0 0"/>
                  <a:gd name="G32" fmla="+- 29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51712"/>
                  <a:gd name="G69" fmla="+- 1 0 0"/>
                  <a:gd name="G70" fmla="+- 1 0 0"/>
                  <a:gd name="G71" fmla="+- 1 0 0"/>
                  <a:gd name="G72" fmla="+- 1 0 0"/>
                  <a:gd name="G73" fmla="+- 1 0 0"/>
                  <a:gd name="G74" fmla="+- 1 0 0"/>
                  <a:gd name="G75" fmla="+- 1 0 0"/>
                  <a:gd name="G76" fmla="+- 1 0 0"/>
                  <a:gd name="G77" fmla="+- 57 0 0"/>
                  <a:gd name="G78" fmla="+- 1 0 0"/>
                  <a:gd name="G79" fmla="+- 1 0 0"/>
                  <a:gd name="G80" fmla="+- 1 0 0"/>
                  <a:gd name="G81" fmla="+- 1 0 0"/>
                  <a:gd name="G82" fmla="+- 1 0 0"/>
                  <a:gd name="G83" fmla="+- 1 0 0"/>
                  <a:gd name="G84" fmla="+- 1 0 0"/>
                  <a:gd name="G85" fmla="+- 1 0 0"/>
                  <a:gd name="G86" fmla="+- 50 0 0"/>
                  <a:gd name="G87" fmla="*/ 1 0 51712"/>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w 1494"/>
                  <a:gd name="T89" fmla="*/ 0 h 80"/>
                  <a:gd name="T90" fmla="*/ 1494 w 1494"/>
                  <a:gd name="T9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5" name="AutoShape 21"/>
              <p:cNvSpPr>
                <a:spLocks noChangeArrowheads="1"/>
              </p:cNvSpPr>
              <p:nvPr/>
            </p:nvSpPr>
            <p:spPr bwMode="auto">
              <a:xfrm>
                <a:off x="2773" y="3976"/>
                <a:ext cx="1716" cy="7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58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36 0 0"/>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w 1722"/>
                  <a:gd name="T103" fmla="*/ 0 h 81"/>
                  <a:gd name="T104" fmla="*/ 1722 w 1722"/>
                  <a:gd name="T10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T102" t="T103" r="T104" b="T105"/>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6" name="AutoShape 22"/>
              <p:cNvSpPr>
                <a:spLocks noChangeArrowheads="1"/>
              </p:cNvSpPr>
              <p:nvPr/>
            </p:nvSpPr>
            <p:spPr bwMode="auto">
              <a:xfrm>
                <a:off x="5410" y="2003"/>
                <a:ext cx="74" cy="136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51712"/>
                  <a:gd name="G76" fmla="*/ 1 0 51712"/>
                  <a:gd name="G77" fmla="+- 15 0 0"/>
                  <a:gd name="G78" fmla="+- 1 0 0"/>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w 80"/>
                  <a:gd name="T79" fmla="*/ 0 h 1366"/>
                  <a:gd name="T80" fmla="*/ 80 w 80"/>
                  <a:gd name="T81" fmla="*/ 1366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T78" t="T79" r="T80" b="T81"/>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7" name="AutoShape 23"/>
              <p:cNvSpPr>
                <a:spLocks noChangeArrowheads="1"/>
              </p:cNvSpPr>
              <p:nvPr/>
            </p:nvSpPr>
            <p:spPr bwMode="auto">
              <a:xfrm>
                <a:off x="246" y="204"/>
                <a:ext cx="101" cy="2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1 0 51712"/>
                  <a:gd name="G23" fmla="*/ 1 0 5171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w 107"/>
                  <a:gd name="T107" fmla="*/ 0 h 2135"/>
                  <a:gd name="T108" fmla="*/ 107 w 107"/>
                  <a:gd name="T109" fmla="*/ 2135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T106" t="T107" r="T108" b="T109"/>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8" name="AutoShape 24"/>
              <p:cNvSpPr>
                <a:spLocks noChangeArrowheads="1"/>
              </p:cNvSpPr>
              <p:nvPr/>
            </p:nvSpPr>
            <p:spPr bwMode="auto">
              <a:xfrm>
                <a:off x="260" y="437"/>
                <a:ext cx="87" cy="169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914 0 0"/>
                  <a:gd name="G16" fmla="+- 972 0 0"/>
                  <a:gd name="G17" fmla="+- 1 0 0"/>
                  <a:gd name="G18" fmla="+- 1 0 0"/>
                  <a:gd name="G19" fmla="*/ 1 0 51712"/>
                  <a:gd name="G20" fmla="*/ 1 0 51712"/>
                  <a:gd name="G21" fmla="*/ 1 0 51712"/>
                  <a:gd name="G22" fmla="*/ 1 0 51712"/>
                  <a:gd name="G23" fmla="+- 1408 0 0"/>
                  <a:gd name="G24" fmla="+- 1466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51712"/>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w 93"/>
                  <a:gd name="T113" fmla="*/ 0 h 1699"/>
                  <a:gd name="T114" fmla="*/ 93 w 93"/>
                  <a:gd name="T115" fmla="*/ 1699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T112" t="T113" r="T114" b="T115"/>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9" name="AutoShape 25"/>
              <p:cNvSpPr>
                <a:spLocks noChangeArrowheads="1"/>
              </p:cNvSpPr>
              <p:nvPr/>
            </p:nvSpPr>
            <p:spPr bwMode="auto">
              <a:xfrm>
                <a:off x="1161" y="204"/>
                <a:ext cx="2521" cy="111"/>
              </a:xfrm>
              <a:custGeom>
                <a:avLst/>
                <a:gdLst>
                  <a:gd name="G0" fmla="+- 116 0 0"/>
                  <a:gd name="G1" fmla="+- 1 0 0"/>
                  <a:gd name="G2" fmla="+- 1 0 0"/>
                  <a:gd name="G3" fmla="+- 1 0 0"/>
                  <a:gd name="G4" fmla="+- 1 0 0"/>
                  <a:gd name="G5" fmla="+- 1 0 0"/>
                  <a:gd name="G6" fmla="+- 1 0 0"/>
                  <a:gd name="G7" fmla="+- 1 0 0"/>
                  <a:gd name="G8" fmla="+- 1 0 0"/>
                  <a:gd name="G9" fmla="*/ 1 0 51712"/>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51712"/>
                  <a:gd name="G35" fmla="cos 54736 G34"/>
                  <a:gd name="G36" fmla="*/ 1 0 51712"/>
                  <a:gd name="G37" fmla="sin 54838 G36"/>
                  <a:gd name="G38" fmla="+- G35 G37 0"/>
                  <a:gd name="G39" fmla="+- G38 1080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51712"/>
                  <a:gd name="G58" fmla="+- 1 0 0"/>
                  <a:gd name="G59" fmla="+- 1 0 0"/>
                  <a:gd name="G60" fmla="+- 1 0 0"/>
                  <a:gd name="G61" fmla="*/ 1 0 51712"/>
                  <a:gd name="G62" fmla="+- 1 0 0"/>
                  <a:gd name="G63" fmla="+- 1 0 0"/>
                  <a:gd name="G64" fmla="+- 1 0 0"/>
                  <a:gd name="G65" fmla="*/ 1 0 51712"/>
                  <a:gd name="G66" fmla="+- 1 0 0"/>
                  <a:gd name="G67" fmla="+- 1 0 0"/>
                  <a:gd name="G68" fmla="+- 1 0 0"/>
                  <a:gd name="G69" fmla="+- 1 0 0"/>
                  <a:gd name="G70" fmla="+- 1 0 0"/>
                  <a:gd name="G71" fmla="+- 1 0 0"/>
                  <a:gd name="G72" fmla="+- 1 0 0"/>
                  <a:gd name="G73" fmla="+- 1 0 0"/>
                  <a:gd name="G74" fmla="+- 116 0 0"/>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w 2527"/>
                  <a:gd name="T71" fmla="*/ 0 h 117"/>
                  <a:gd name="T72" fmla="*/ 2527 w 2527"/>
                  <a:gd name="T7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0" name="AutoShape 26"/>
              <p:cNvSpPr>
                <a:spLocks noChangeArrowheads="1"/>
              </p:cNvSpPr>
              <p:nvPr/>
            </p:nvSpPr>
            <p:spPr bwMode="auto">
              <a:xfrm>
                <a:off x="3070" y="204"/>
                <a:ext cx="1757" cy="6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51712"/>
                  <a:gd name="G46" fmla="+- 1 0 0"/>
                  <a:gd name="G47" fmla="+- 1 0 0"/>
                  <a:gd name="G48" fmla="+- 1 0 0"/>
                  <a:gd name="G49" fmla="+- 1 0 0"/>
                  <a:gd name="G50" fmla="+- 59 0 0"/>
                  <a:gd name="G51" fmla="+- 1 0 0"/>
                  <a:gd name="G52" fmla="+- 1 0 0"/>
                  <a:gd name="G53" fmla="+- 1 0 0"/>
                  <a:gd name="G54" fmla="+- 1 0 0"/>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w 1763"/>
                  <a:gd name="T111" fmla="*/ 0 h 75"/>
                  <a:gd name="T112" fmla="*/ 1763 w 1763"/>
                  <a:gd name="T11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031" name="Group 27"/>
            <p:cNvGrpSpPr>
              <a:grpSpLocks/>
            </p:cNvGrpSpPr>
            <p:nvPr/>
          </p:nvGrpSpPr>
          <p:grpSpPr bwMode="auto">
            <a:xfrm>
              <a:off x="0" y="0"/>
              <a:ext cx="1240" cy="1226"/>
              <a:chOff x="0" y="0"/>
              <a:chExt cx="1240" cy="1226"/>
            </a:xfrm>
          </p:grpSpPr>
          <p:sp>
            <p:nvSpPr>
              <p:cNvPr id="1052" name="Rectangle 28"/>
              <p:cNvSpPr>
                <a:spLocks noChangeArrowheads="1"/>
              </p:cNvSpPr>
              <p:nvPr/>
            </p:nvSpPr>
            <p:spPr bwMode="auto">
              <a:xfrm>
                <a:off x="0" y="0"/>
                <a:ext cx="1240" cy="1226"/>
              </a:xfrm>
              <a:prstGeom prst="rect">
                <a:avLst/>
              </a:pr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3" name="Rectangle 29"/>
              <p:cNvSpPr>
                <a:spLocks noChangeArrowheads="1"/>
              </p:cNvSpPr>
              <p:nvPr/>
            </p:nvSpPr>
            <p:spPr bwMode="auto">
              <a:xfrm>
                <a:off x="246" y="202"/>
                <a:ext cx="994" cy="1024"/>
              </a:xfrm>
              <a:prstGeom prst="rect">
                <a:avLst/>
              </a:prstGeom>
              <a:solidFill>
                <a:srgbClr val="47474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4" name="Rectangle 30"/>
              <p:cNvSpPr>
                <a:spLocks noChangeArrowheads="1"/>
              </p:cNvSpPr>
              <p:nvPr/>
            </p:nvSpPr>
            <p:spPr bwMode="auto">
              <a:xfrm>
                <a:off x="0" y="0"/>
                <a:ext cx="1166" cy="1159"/>
              </a:xfrm>
              <a:prstGeom prst="rect">
                <a:avLst/>
              </a:prstGeom>
              <a:gradFill rotWithShape="0">
                <a:gsLst>
                  <a:gs pos="0">
                    <a:srgbClr val="610011"/>
                  </a:gs>
                  <a:gs pos="100000">
                    <a:srgbClr val="790015"/>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1055" name="Text Box 31"/>
          <p:cNvSpPr txBox="1">
            <a:spLocks noChangeArrowheads="1"/>
          </p:cNvSpPr>
          <p:nvPr/>
        </p:nvSpPr>
        <p:spPr bwMode="auto">
          <a:xfrm>
            <a:off x="449263" y="6535738"/>
            <a:ext cx="97472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solidFill>
                  <a:srgbClr val="FFFFFF"/>
                </a:solidFill>
                <a:latin typeface="Arial" charset="0"/>
              </a:rPr>
              <a:t>© </a:t>
            </a:r>
            <a:r>
              <a:rPr lang="en-US" sz="1000" b="0" smtClean="0">
                <a:solidFill>
                  <a:srgbClr val="FFFFFF"/>
                </a:solidFill>
                <a:latin typeface="Arial" charset="0"/>
              </a:rPr>
              <a:t>2005</a:t>
            </a:r>
            <a:r>
              <a:rPr lang="en-US" sz="900" b="0" smtClean="0">
                <a:solidFill>
                  <a:srgbClr val="FFFFFF"/>
                </a:solidFill>
                <a:latin typeface="Arial" charset="0"/>
              </a:rPr>
              <a:t> TBBMI</a:t>
            </a:r>
          </a:p>
        </p:txBody>
      </p:sp>
      <p:sp>
        <p:nvSpPr>
          <p:cNvPr id="1056" name="Rectangle 32"/>
          <p:cNvSpPr>
            <a:spLocks noChangeArrowheads="1"/>
          </p:cNvSpPr>
          <p:nvPr/>
        </p:nvSpPr>
        <p:spPr bwMode="auto">
          <a:xfrm>
            <a:off x="7493000" y="6532563"/>
            <a:ext cx="8001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9.65.03c.</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2053"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00DFCA"/>
                </a:solidFill>
              </a:endParaRPr>
            </a:p>
          </p:txBody>
        </p:sp>
        <p:grpSp>
          <p:nvGrpSpPr>
            <p:cNvPr id="2054"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buClrTx/>
                  <a:buSzTx/>
                  <a:buFontTx/>
                  <a:buNone/>
                  <a:defRPr/>
                </a:pPr>
                <a:endParaRPr lang="en-US">
                  <a:solidFill>
                    <a:srgbClr val="00DFCA"/>
                  </a:solidFill>
                  <a:latin typeface="Comic Sans MS" pitchFamily="-107" charset="0"/>
                </a:endParaRPr>
              </a:p>
            </p:txBody>
          </p:sp>
          <p:sp>
            <p:nvSpPr>
              <p:cNvPr id="2060"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30"/>
            <p:cNvGrpSpPr>
              <a:grpSpLocks/>
            </p:cNvGrpSpPr>
            <p:nvPr/>
          </p:nvGrpSpPr>
          <p:grpSpPr bwMode="auto">
            <a:xfrm>
              <a:off x="0" y="0"/>
              <a:ext cx="1246" cy="1232"/>
              <a:chOff x="0" y="0"/>
              <a:chExt cx="1246" cy="1232"/>
            </a:xfrm>
          </p:grpSpPr>
          <p:sp>
            <p:nvSpPr>
              <p:cNvPr id="2056"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00DFCA"/>
                  </a:solidFill>
                </a:endParaRPr>
              </a:p>
            </p:txBody>
          </p:sp>
          <p:sp>
            <p:nvSpPr>
              <p:cNvPr id="2057"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00DFCA"/>
                  </a:solidFill>
                </a:endParaRPr>
              </a:p>
            </p:txBody>
          </p:sp>
          <p:sp>
            <p:nvSpPr>
              <p:cNvPr id="2058"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00DFCA"/>
                  </a:solidFill>
                </a:endParaRPr>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defTabSz="914400">
              <a:spcBef>
                <a:spcPct val="50000"/>
              </a:spcBef>
              <a:buClrTx/>
              <a:buSzTx/>
              <a:buFontTx/>
              <a:buNone/>
              <a:defRPr/>
            </a:pPr>
            <a:r>
              <a:rPr lang="en-US" sz="900" smtClean="0">
                <a:solidFill>
                  <a:srgbClr val="FFFFFF"/>
                </a:solidFill>
                <a:latin typeface="Arial" charset="0"/>
              </a:rPr>
              <a:t>© </a:t>
            </a:r>
            <a:r>
              <a:rPr lang="en-US" sz="1000" smtClean="0">
                <a:solidFill>
                  <a:srgbClr val="FFFFFF"/>
                </a:solidFill>
                <a:latin typeface="Arial" charset="0"/>
              </a:rPr>
              <a:t>2005</a:t>
            </a:r>
            <a:r>
              <a:rPr lang="en-US" sz="900" smtClean="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9.65.03c.</a:t>
            </a:r>
          </a:p>
        </p:txBody>
      </p:sp>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nvGrpSpPr>
            <p:cNvPr id="1037"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grpSp>
          <p:nvGrpSpPr>
            <p:cNvPr id="1038"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grpSp>
      </p:grpSp>
      <p:sp>
        <p:nvSpPr>
          <p:cNvPr id="1059" name="Rectangle 35"/>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60" name="Rectangle 36"/>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61" name="Rectangle 37"/>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63" name="Rectangle 39"/>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66" name="Rectangle 42"/>
          <p:cNvSpPr>
            <a:spLocks noChangeArrowheads="1"/>
          </p:cNvSpPr>
          <p:nvPr/>
        </p:nvSpPr>
        <p:spPr bwMode="auto">
          <a:xfrm>
            <a:off x="265113" y="438150"/>
            <a:ext cx="148590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defTabSz="914400">
              <a:buClrTx/>
              <a:buSzTx/>
              <a:buFontTx/>
              <a:buNone/>
              <a:defRPr/>
            </a:pPr>
            <a:r>
              <a:rPr lang="th-TH" sz="2000">
                <a:solidFill>
                  <a:srgbClr val="FFD34A"/>
                </a:solidFill>
                <a:latin typeface="Tahoma" charset="0"/>
                <a:cs typeface="Tahoma" charset="0"/>
              </a:rPr>
              <a:t>          ปูพื้น</a:t>
            </a:r>
          </a:p>
          <a:p>
            <a:pPr defTabSz="914400">
              <a:buClrTx/>
              <a:buSzTx/>
              <a:buFontTx/>
              <a:buNone/>
              <a:defRPr/>
            </a:pPr>
            <a:r>
              <a:rPr lang="th-TH" sz="2000">
                <a:solidFill>
                  <a:srgbClr val="FFD34A"/>
                </a:solidFill>
                <a:latin typeface="Tahoma" charset="0"/>
                <a:cs typeface="Tahoma" charset="0"/>
              </a:rPr>
              <a:t>      สู่โลก</a:t>
            </a:r>
          </a:p>
          <a:p>
            <a:pPr defTabSz="914400">
              <a:buClrTx/>
              <a:buSzTx/>
              <a:buFontTx/>
              <a:buNone/>
              <a:defRPr/>
            </a:pPr>
            <a:r>
              <a:rPr lang="th-TH" sz="2000">
                <a:solidFill>
                  <a:srgbClr val="FFD34A"/>
                </a:solidFill>
                <a:latin typeface="Tahoma" charset="0"/>
                <a:cs typeface="Tahoma" charset="0"/>
              </a:rPr>
              <a:t>พระคัมภีร์</a:t>
            </a:r>
            <a:endParaRPr lang="en-US" sz="2000">
              <a:solidFill>
                <a:srgbClr val="FFD34A"/>
              </a:solidFill>
              <a:latin typeface="Tahoma" charset="0"/>
              <a:cs typeface="Tahoma" charset="0"/>
            </a:endParaRPr>
          </a:p>
        </p:txBody>
      </p:sp>
      <p:sp>
        <p:nvSpPr>
          <p:cNvPr id="1067" name="Line 43"/>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endParaRPr>
          </a:p>
        </p:txBody>
      </p:sp>
      <p:sp>
        <p:nvSpPr>
          <p:cNvPr id="1074" name="Text Box 50"/>
          <p:cNvSpPr txBox="1">
            <a:spLocks noChangeArrowheads="1"/>
          </p:cNvSpPr>
          <p:nvPr userDrawn="1"/>
        </p:nvSpPr>
        <p:spPr bwMode="auto">
          <a:xfrm>
            <a:off x="265113" y="6542088"/>
            <a:ext cx="10302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a:spcBef>
                <a:spcPct val="50000"/>
              </a:spcBef>
              <a:buClrTx/>
              <a:buSzTx/>
              <a:buFontTx/>
              <a:buNone/>
              <a:defRPr/>
            </a:pPr>
            <a:r>
              <a:rPr lang="en-US" sz="1000">
                <a:solidFill>
                  <a:srgbClr val="FFFFFF"/>
                </a:solidFill>
                <a:latin typeface="Arial" charset="0"/>
              </a:rPr>
              <a:t>© 2004 TBBMI</a:t>
            </a:r>
          </a:p>
        </p:txBody>
      </p:sp>
      <p:sp>
        <p:nvSpPr>
          <p:cNvPr id="1075" name="Rectangle 51"/>
          <p:cNvSpPr>
            <a:spLocks noChangeArrowheads="1"/>
          </p:cNvSpPr>
          <p:nvPr userDrawn="1"/>
        </p:nvSpPr>
        <p:spPr bwMode="auto">
          <a:xfrm>
            <a:off x="7616825" y="6518275"/>
            <a:ext cx="661988"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8.0.02.</a:t>
            </a:r>
          </a:p>
        </p:txBody>
      </p:sp>
      <p:sp>
        <p:nvSpPr>
          <p:cNvPr id="1082" name="Rectangle 58"/>
          <p:cNvSpPr>
            <a:spLocks noChangeArrowheads="1"/>
          </p:cNvSpPr>
          <p:nvPr userDrawn="1"/>
        </p:nvSpPr>
        <p:spPr bwMode="auto">
          <a:xfrm>
            <a:off x="7250113" y="6267450"/>
            <a:ext cx="1276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a:buClrTx/>
              <a:buSzTx/>
              <a:buFontTx/>
              <a:buNone/>
              <a:defRPr/>
            </a:pPr>
            <a:r>
              <a:rPr lang="th-TH" sz="1200">
                <a:solidFill>
                  <a:srgbClr val="FFFFFF"/>
                </a:solidFill>
                <a:latin typeface="Tahoma" charset="0"/>
                <a:cs typeface="Tahoma" charset="0"/>
              </a:rPr>
              <a:t>คู่มือหน้า </a:t>
            </a:r>
            <a:r>
              <a:rPr lang="en-US" sz="1200">
                <a:solidFill>
                  <a:srgbClr val="FFFFFF"/>
                </a:solidFill>
                <a:latin typeface="Tahoma" charset="0"/>
                <a:cs typeface="Tahoma" charset="0"/>
              </a:rPr>
              <a:t>15-16</a:t>
            </a:r>
          </a:p>
        </p:txBody>
      </p:sp>
    </p:spTree>
    <p:extLst>
      <p:ext uri="{BB962C8B-B14F-4D97-AF65-F5344CB8AC3E}">
        <p14:creationId xmlns:p14="http://schemas.microsoft.com/office/powerpoint/2010/main" val="2310745751"/>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xmlns:p14="http://schemas.microsoft.com/office/powerpoint/2010/mai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97" tIns="45698" rIns="91397" bIns="4569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buClrTx/>
              <a:buSzTx/>
              <a:buFontTx/>
              <a:buNone/>
              <a:defRPr/>
            </a:pPr>
            <a:fld id="{61F442D0-A11F-2640-8129-5D1BEF7A3C1E}" type="slidenum">
              <a:rPr lang="en-US" b="0"/>
              <a:pPr defTabSz="914400" eaLnBrk="1" hangingPunct="1">
                <a:buClrTx/>
                <a:buSzTx/>
                <a:buFontTx/>
                <a:buNone/>
                <a:defRPr/>
              </a:pPr>
              <a:t>‹#›</a:t>
            </a:fld>
            <a:endParaRPr lang="en-US" b="0"/>
          </a:p>
        </p:txBody>
      </p:sp>
    </p:spTree>
    <p:extLst>
      <p:ext uri="{BB962C8B-B14F-4D97-AF65-F5344CB8AC3E}">
        <p14:creationId xmlns:p14="http://schemas.microsoft.com/office/powerpoint/2010/main" val="4169358689"/>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9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9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94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739" indent="-34273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602" indent="-285616"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466" indent="-22849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451" indent="-22849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6438" indent="-22849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3424"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0411"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7396"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4382"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44.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a:defRPr/>
            </a:pPr>
            <a:endParaRPr lang="en-US" smtClean="0">
              <a:effectLst>
                <a:outerShdw blurRad="38100" dist="38100" dir="2700000" algn="tl">
                  <a:srgbClr val="DDDDDD"/>
                </a:outerShdw>
              </a:effectLst>
              <a:cs typeface="+mj-cs"/>
            </a:endParaRPr>
          </a:p>
        </p:txBody>
      </p:sp>
      <p:sp>
        <p:nvSpPr>
          <p:cNvPr id="2979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a:defRPr/>
            </a:pPr>
            <a:endParaRPr lang="en-US" smtClean="0">
              <a:effectLst>
                <a:outerShdw blurRad="38100" dist="38100" dir="2700000" algn="tl">
                  <a:srgbClr val="DDDDDD"/>
                </a:outerShdw>
              </a:effectLst>
              <a:cs typeface="+mn-cs"/>
            </a:endParaRPr>
          </a:p>
        </p:txBody>
      </p:sp>
      <p:pic>
        <p:nvPicPr>
          <p:cNvPr id="5123" name="Picture 4" descr="BACKG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9"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0"/>
            <a:ext cx="1828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5" name="WordArt 6"/>
          <p:cNvSpPr>
            <a:spLocks noChangeArrowheads="1" noChangeShapeType="1" noTextEdit="1"/>
          </p:cNvSpPr>
          <p:nvPr/>
        </p:nvSpPr>
        <p:spPr bwMode="auto">
          <a:xfrm rot="253965">
            <a:off x="414338" y="38776"/>
            <a:ext cx="7650162" cy="4387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Left">
              <a:avLst>
                <a:gd name="adj" fmla="val 12926"/>
              </a:avLst>
            </a:prstTxWarp>
          </a:bodyPr>
          <a:lstStyle/>
          <a:p>
            <a:pPr algn="ctr" defTabSz="914400">
              <a:buClrTx/>
              <a:buSzTx/>
              <a:buFontTx/>
              <a:buNone/>
            </a:pPr>
            <a:r>
              <a:rPr lang="th-TH" sz="6000" i="1" kern="10">
                <a:solidFill>
                  <a:srgbClr val="FFFF00"/>
                </a:solidFill>
                <a:effectLst>
                  <a:outerShdw blurRad="63500" dist="144802" dir="2272499" algn="ctr" rotWithShape="0">
                    <a:srgbClr val="1A0004">
                      <a:alpha val="79999"/>
                    </a:srgbClr>
                  </a:outerShdw>
                </a:effectLst>
                <a:latin typeface="Tahoma"/>
                <a:ea typeface="Tahoma"/>
                <a:cs typeface="Tahoma"/>
              </a:rPr>
              <a:t>พระคัมภีร์...</a:t>
            </a:r>
          </a:p>
          <a:p>
            <a:pPr algn="ctr" defTabSz="914400">
              <a:buClrTx/>
              <a:buSzTx/>
              <a:buFontTx/>
              <a:buNone/>
            </a:pPr>
            <a:r>
              <a:rPr lang="th-TH" sz="6000" i="1" kern="10">
                <a:solidFill>
                  <a:srgbClr val="FFFF00"/>
                </a:solidFill>
                <a:effectLst>
                  <a:outerShdw blurRad="63500" dist="144802" dir="2272499" algn="ctr" rotWithShape="0">
                    <a:srgbClr val="1A0004">
                      <a:alpha val="79999"/>
                    </a:srgbClr>
                  </a:outerShdw>
                </a:effectLst>
                <a:latin typeface="Tahoma"/>
                <a:ea typeface="Tahoma"/>
                <a:cs typeface="Tahoma"/>
              </a:rPr>
              <a:t>    จากพื้นฐาน</a:t>
            </a:r>
            <a:endParaRPr lang="en-US" sz="6000" i="1" kern="10">
              <a:solidFill>
                <a:srgbClr val="FFFF00"/>
              </a:solidFill>
              <a:effectLst>
                <a:outerShdw blurRad="63500" dist="144802" dir="2272499" algn="ctr" rotWithShape="0">
                  <a:srgbClr val="1A0004">
                    <a:alpha val="79999"/>
                  </a:srgbClr>
                </a:outerShdw>
              </a:effectLst>
              <a:latin typeface="Tahoma"/>
              <a:ea typeface="Tahoma"/>
              <a:cs typeface="Tahoma"/>
            </a:endParaRPr>
          </a:p>
        </p:txBody>
      </p:sp>
      <p:grpSp>
        <p:nvGrpSpPr>
          <p:cNvPr id="5126" name="Group 7"/>
          <p:cNvGrpSpPr>
            <a:grpSpLocks/>
          </p:cNvGrpSpPr>
          <p:nvPr/>
        </p:nvGrpSpPr>
        <p:grpSpPr bwMode="auto">
          <a:xfrm>
            <a:off x="250825" y="4542514"/>
            <a:ext cx="8596313" cy="1603375"/>
            <a:chOff x="48" y="3424"/>
            <a:chExt cx="5415" cy="832"/>
          </a:xfrm>
        </p:grpSpPr>
        <p:sp>
          <p:nvSpPr>
            <p:cNvPr id="297992" name="Text Box 8"/>
            <p:cNvSpPr txBox="1">
              <a:spLocks noChangeArrowheads="1"/>
            </p:cNvSpPr>
            <p:nvPr/>
          </p:nvSpPr>
          <p:spPr bwMode="auto">
            <a:xfrm>
              <a:off x="48" y="4114"/>
              <a:ext cx="1017" cy="142"/>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lgn="ctr" defTabSz="914400">
                <a:spcBef>
                  <a:spcPct val="50000"/>
                </a:spcBef>
                <a:buClrTx/>
                <a:buSzTx/>
                <a:buFontTx/>
                <a:buNone/>
                <a:defRPr/>
              </a:pPr>
              <a:endParaRPr lang="en-US" sz="1200">
                <a:solidFill>
                  <a:srgbClr val="FFFFFF"/>
                </a:solidFill>
                <a:effectLst>
                  <a:outerShdw blurRad="38100" dist="38100" dir="2700000" algn="tl">
                    <a:srgbClr val="000000"/>
                  </a:outerShdw>
                </a:effectLst>
                <a:latin typeface="Times New Roman" charset="0"/>
              </a:endParaRPr>
            </a:p>
          </p:txBody>
        </p:sp>
        <p:sp>
          <p:nvSpPr>
            <p:cNvPr id="297993" name="Text Box 9"/>
            <p:cNvSpPr txBox="1">
              <a:spLocks noChangeArrowheads="1"/>
            </p:cNvSpPr>
            <p:nvPr/>
          </p:nvSpPr>
          <p:spPr bwMode="auto">
            <a:xfrm>
              <a:off x="409" y="3424"/>
              <a:ext cx="5054" cy="65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defTabSz="914400">
                <a:spcBef>
                  <a:spcPct val="50000"/>
                </a:spcBef>
                <a:buClrTx/>
                <a:buSzTx/>
                <a:buFontTx/>
                <a:buNone/>
                <a:defRPr/>
              </a:pPr>
              <a:r>
                <a:rPr lang="th-TH" sz="2000" i="1">
                  <a:solidFill>
                    <a:srgbClr val="FAFD00"/>
                  </a:solidFill>
                  <a:latin typeface="Tahoma" charset="0"/>
                </a:rPr>
                <a:t>ผลงานนำเสนอของกลุ่มพันธกิจ “พระคัมภีร์...จากพื้นฐาน” นานาชาติ</a:t>
              </a:r>
            </a:p>
            <a:p>
              <a:pPr algn="ctr" defTabSz="914400">
                <a:spcBef>
                  <a:spcPct val="50000"/>
                </a:spcBef>
                <a:buClrTx/>
                <a:buSzTx/>
                <a:buFontTx/>
                <a:buNone/>
                <a:defRPr/>
              </a:pPr>
              <a:r>
                <a:rPr lang="th-TH" sz="2000" i="1">
                  <a:solidFill>
                    <a:srgbClr val="FAFD00"/>
                  </a:solidFill>
                  <a:latin typeface="Tahoma" charset="0"/>
                </a:rPr>
                <a:t>ฟอร์ท เวิร์ธ, เท็กซัส</a:t>
              </a:r>
              <a:endParaRPr lang="en-US" sz="1800">
                <a:solidFill>
                  <a:srgbClr val="FAFD00"/>
                </a:solidFill>
                <a:latin typeface="Times New Roman" charset="0"/>
              </a:endParaRPr>
            </a:p>
            <a:p>
              <a:pPr algn="ctr" defTabSz="914400">
                <a:spcBef>
                  <a:spcPct val="50000"/>
                </a:spcBef>
                <a:buClrTx/>
                <a:buSzTx/>
                <a:buFontTx/>
                <a:buNone/>
                <a:defRPr/>
              </a:pPr>
              <a:endParaRPr lang="en-US" sz="1800">
                <a:solidFill>
                  <a:srgbClr val="FAFD00"/>
                </a:solidFill>
                <a:latin typeface="Times New Roman" charset="0"/>
              </a:endParaRPr>
            </a:p>
          </p:txBody>
        </p:sp>
      </p:grpSp>
      <p:sp>
        <p:nvSpPr>
          <p:cNvPr id="297995" name="Text Box 11"/>
          <p:cNvSpPr txBox="1">
            <a:spLocks noChangeArrowheads="1"/>
          </p:cNvSpPr>
          <p:nvPr/>
        </p:nvSpPr>
        <p:spPr bwMode="auto">
          <a:xfrm>
            <a:off x="654050" y="6626225"/>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a:spcBef>
                <a:spcPct val="50000"/>
              </a:spcBef>
              <a:buClrTx/>
              <a:buSzTx/>
              <a:buFontTx/>
              <a:buNone/>
              <a:defRPr/>
            </a:pPr>
            <a:r>
              <a:rPr lang="en-US" sz="900">
                <a:solidFill>
                  <a:srgbClr val="FFFFFF"/>
                </a:solidFill>
                <a:latin typeface="Arial" charset="0"/>
              </a:rPr>
              <a:t>©2004 TBBMI</a:t>
            </a:r>
          </a:p>
        </p:txBody>
      </p:sp>
      <p:sp>
        <p:nvSpPr>
          <p:cNvPr id="297997" name="Rectangle 13"/>
          <p:cNvSpPr>
            <a:spLocks noChangeArrowheads="1"/>
          </p:cNvSpPr>
          <p:nvPr/>
        </p:nvSpPr>
        <p:spPr bwMode="auto">
          <a:xfrm>
            <a:off x="7629525" y="6515100"/>
            <a:ext cx="6413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8.0.02.</a:t>
            </a:r>
          </a:p>
        </p:txBody>
      </p:sp>
      <p:sp>
        <p:nvSpPr>
          <p:cNvPr id="297998" name="Rectangle 14"/>
          <p:cNvSpPr>
            <a:spLocks noChangeArrowheads="1"/>
          </p:cNvSpPr>
          <p:nvPr/>
        </p:nvSpPr>
        <p:spPr bwMode="auto">
          <a:xfrm>
            <a:off x="8093075" y="6513513"/>
            <a:ext cx="336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01</a:t>
            </a:r>
          </a:p>
        </p:txBody>
      </p:sp>
      <p:sp>
        <p:nvSpPr>
          <p:cNvPr id="13" name="Rectangle 12"/>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defTabSz="914400" eaLnBrk="1" hangingPunct="1">
              <a:spcBef>
                <a:spcPct val="20000"/>
              </a:spcBef>
              <a:spcAft>
                <a:spcPts val="0"/>
              </a:spcAft>
              <a:buClr>
                <a:srgbClr val="FFCC00"/>
              </a:buClr>
              <a:buSzPct val="70000"/>
              <a:buFontTx/>
              <a:buNone/>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a:t>
            </a:r>
            <a:r>
              <a:rPr lang="en-US" sz="2000" kern="0" dirty="0" err="1">
                <a:solidFill>
                  <a:srgbClr val="FFFFFF"/>
                </a:solidFill>
                <a:effectLst>
                  <a:outerShdw blurRad="38100" dist="38100" dir="2700000" algn="tl">
                    <a:srgbClr val="000000"/>
                  </a:outerShdw>
                </a:effectLst>
                <a:latin typeface="Arial"/>
                <a:cs typeface="Arial"/>
              </a:rPr>
              <a:t>BibleBasically.org</a:t>
            </a:r>
            <a:r>
              <a:rPr lang="en-US" sz="2000" kern="0" dirty="0">
                <a:solidFill>
                  <a:srgbClr val="FFFFFF"/>
                </a:solidFill>
                <a:effectLst>
                  <a:outerShdw blurRad="38100" dist="38100" dir="2700000" algn="tl">
                    <a:srgbClr val="000000"/>
                  </a:outerShdw>
                </a:effectLst>
                <a:latin typeface="Arial"/>
                <a:cs typeface="Arial"/>
              </a:rPr>
              <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2404717161"/>
      </p:ext>
    </p:extLst>
  </p:cSld>
  <p:clrMapOvr>
    <a:masterClrMapping/>
  </p:clrMapOvr>
  <p:transition xmlns:p14="http://schemas.microsoft.com/office/powerpoint/2010/main" spd="med">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1266" name="AutoShape 2"/>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7" name="Rectangle 3"/>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8" name="Rectangle 4"/>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11269" name="Line 5"/>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0" name="Line 6"/>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1" name="Line 7"/>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2" name="Line 8"/>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3" name="Line 9"/>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4" name="Line 10"/>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75" name="Rectangle 11"/>
          <p:cNvSpPr>
            <a:spLocks noChangeArrowheads="1"/>
          </p:cNvSpPr>
          <p:nvPr/>
        </p:nvSpPr>
        <p:spPr bwMode="auto">
          <a:xfrm>
            <a:off x="3921125" y="1616075"/>
            <a:ext cx="10826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11276" name="Rectangle 12"/>
          <p:cNvSpPr>
            <a:spLocks noChangeArrowheads="1"/>
          </p:cNvSpPr>
          <p:nvPr/>
        </p:nvSpPr>
        <p:spPr bwMode="auto">
          <a:xfrm>
            <a:off x="3976688" y="2073275"/>
            <a:ext cx="10096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ซีนาย</a:t>
            </a:r>
          </a:p>
        </p:txBody>
      </p:sp>
      <p:sp>
        <p:nvSpPr>
          <p:cNvPr id="11277" name="Rectangle 13"/>
          <p:cNvSpPr>
            <a:spLocks noChangeArrowheads="1"/>
          </p:cNvSpPr>
          <p:nvPr/>
        </p:nvSpPr>
        <p:spPr bwMode="auto">
          <a:xfrm>
            <a:off x="3725863" y="2530475"/>
            <a:ext cx="16256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ศ </a:t>
            </a:r>
            <a:r>
              <a:rPr lang="en-US" sz="2800" b="0">
                <a:solidFill>
                  <a:srgbClr val="790015"/>
                </a:solidFill>
                <a:latin typeface="Times New Roman" charset="0"/>
              </a:rPr>
              <a:t>- </a:t>
            </a:r>
            <a:r>
              <a:rPr lang="hi-in" sz="2800" b="0">
                <a:solidFill>
                  <a:srgbClr val="790015"/>
                </a:solidFill>
                <a:latin typeface="Times New Roman" charset="0"/>
              </a:rPr>
              <a:t>ก </a:t>
            </a:r>
            <a:r>
              <a:rPr lang="en-US" sz="2800" b="0">
                <a:solidFill>
                  <a:srgbClr val="790015"/>
                </a:solidFill>
                <a:latin typeface="Times New Roman" charset="0"/>
              </a:rPr>
              <a:t>- </a:t>
            </a:r>
            <a:r>
              <a:rPr lang="hi-in" sz="2800" b="0">
                <a:solidFill>
                  <a:srgbClr val="790015"/>
                </a:solidFill>
                <a:latin typeface="Times New Roman" charset="0"/>
              </a:rPr>
              <a:t>พ </a:t>
            </a:r>
          </a:p>
        </p:txBody>
      </p:sp>
      <p:sp>
        <p:nvSpPr>
          <p:cNvPr id="11278" name="Rectangle 14"/>
          <p:cNvSpPr>
            <a:spLocks noChangeArrowheads="1"/>
          </p:cNvSpPr>
          <p:nvPr/>
        </p:nvSpPr>
        <p:spPr bwMode="auto">
          <a:xfrm>
            <a:off x="4765675" y="963613"/>
            <a:ext cx="1471613"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 </a:t>
            </a:r>
          </a:p>
        </p:txBody>
      </p:sp>
      <p:sp>
        <p:nvSpPr>
          <p:cNvPr id="11279" name="Rectangle 15"/>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80" name="Text Box 16"/>
          <p:cNvSpPr txBox="1">
            <a:spLocks noChangeArrowheads="1"/>
          </p:cNvSpPr>
          <p:nvPr/>
        </p:nvSpPr>
        <p:spPr bwMode="auto">
          <a:xfrm>
            <a:off x="1762125" y="25400"/>
            <a:ext cx="19939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20 </a:t>
            </a:r>
            <a:r>
              <a:rPr lang="hi-in" sz="1400" b="0" smtClean="0">
                <a:solidFill>
                  <a:srgbClr val="FFFFFF"/>
                </a:solidFill>
              </a:rPr>
              <a:t>ถึง </a:t>
            </a:r>
            <a:r>
              <a:rPr lang="en-US" sz="1400" b="0" smtClean="0">
                <a:solidFill>
                  <a:srgbClr val="FFFFFF"/>
                </a:solidFill>
              </a:rPr>
              <a:t>31</a:t>
            </a:r>
          </a:p>
        </p:txBody>
      </p:sp>
      <p:sp>
        <p:nvSpPr>
          <p:cNvPr id="11281" name="Text Box 17"/>
          <p:cNvSpPr txBox="1">
            <a:spLocks noChangeArrowheads="1"/>
          </p:cNvSpPr>
          <p:nvPr/>
        </p:nvSpPr>
        <p:spPr bwMode="auto">
          <a:xfrm>
            <a:off x="449263" y="4724400"/>
            <a:ext cx="5222875"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4000" b="0" dirty="0" smtClean="0">
                <a:solidFill>
                  <a:srgbClr val="FFCC99"/>
                </a:solidFill>
                <a:effectLst>
                  <a:outerShdw blurRad="50800" dist="76200" dir="2700000" algn="tl" rotWithShape="0">
                    <a:srgbClr val="000000"/>
                  </a:outerShdw>
                </a:effectLst>
              </a:rPr>
              <a:t>ศีลธรรม</a:t>
            </a:r>
          </a:p>
        </p:txBody>
      </p:sp>
      <p:sp>
        <p:nvSpPr>
          <p:cNvPr id="11282" name="Text Box 18"/>
          <p:cNvSpPr txBox="1">
            <a:spLocks noChangeArrowheads="1"/>
          </p:cNvSpPr>
          <p:nvPr/>
        </p:nvSpPr>
        <p:spPr bwMode="auto">
          <a:xfrm>
            <a:off x="1736725" y="5170488"/>
            <a:ext cx="44196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4000" b="0" dirty="0" smtClean="0">
                <a:solidFill>
                  <a:srgbClr val="FFCC99"/>
                </a:solidFill>
                <a:effectLst>
                  <a:outerShdw blurRad="50800" dist="76200" dir="2700000" algn="tl" rotWithShape="0">
                    <a:srgbClr val="000000"/>
                  </a:outerShdw>
                </a:effectLst>
              </a:rPr>
              <a:t>กฏหมายบ้านเมือง</a:t>
            </a:r>
          </a:p>
        </p:txBody>
      </p:sp>
      <p:sp>
        <p:nvSpPr>
          <p:cNvPr id="11283" name="Text Box 19"/>
          <p:cNvSpPr txBox="1">
            <a:spLocks noChangeArrowheads="1"/>
          </p:cNvSpPr>
          <p:nvPr/>
        </p:nvSpPr>
        <p:spPr bwMode="auto">
          <a:xfrm>
            <a:off x="5170488" y="5743575"/>
            <a:ext cx="5222875"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4000" b="0" dirty="0" smtClean="0">
                <a:solidFill>
                  <a:srgbClr val="FFCC99"/>
                </a:solidFill>
                <a:effectLst>
                  <a:outerShdw blurRad="50800" dist="76200" dir="2700000" algn="tl" rotWithShape="0">
                    <a:srgbClr val="000000"/>
                  </a:outerShdw>
                </a:effectLst>
              </a:rPr>
              <a:t>พิธีกรรม</a:t>
            </a:r>
          </a:p>
        </p:txBody>
      </p:sp>
      <p:sp>
        <p:nvSpPr>
          <p:cNvPr id="11284" name="Oval 20"/>
          <p:cNvSpPr>
            <a:spLocks noChangeArrowheads="1"/>
          </p:cNvSpPr>
          <p:nvPr/>
        </p:nvSpPr>
        <p:spPr bwMode="auto">
          <a:xfrm>
            <a:off x="3544888" y="2463800"/>
            <a:ext cx="738187" cy="646113"/>
          </a:xfrm>
          <a:prstGeom prst="ellipse">
            <a:avLst/>
          </a:prstGeom>
          <a:noFill/>
          <a:ln w="76320" cap="sq">
            <a:solidFill>
              <a:srgbClr val="FF0000"/>
            </a:solidFill>
            <a:miter lim="800000"/>
            <a:headEnd/>
            <a:tailEnd/>
          </a:ln>
          <a:effectLst>
            <a:outerShdw blurRad="63500" dist="81185" dir="2321969"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285" name="Oval 21"/>
          <p:cNvSpPr>
            <a:spLocks noChangeArrowheads="1"/>
          </p:cNvSpPr>
          <p:nvPr/>
        </p:nvSpPr>
        <p:spPr bwMode="auto">
          <a:xfrm>
            <a:off x="4097338" y="2444750"/>
            <a:ext cx="738187" cy="646113"/>
          </a:xfrm>
          <a:prstGeom prst="ellipse">
            <a:avLst/>
          </a:prstGeom>
          <a:noFill/>
          <a:ln w="76320" cap="sq">
            <a:solidFill>
              <a:srgbClr val="FF0000"/>
            </a:solidFill>
            <a:miter lim="800000"/>
            <a:headEnd/>
            <a:tailEnd/>
          </a:ln>
          <a:effectLst>
            <a:outerShdw blurRad="63500" dist="81185" dir="2321969"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286" name="Oval 22"/>
          <p:cNvSpPr>
            <a:spLocks noChangeArrowheads="1"/>
          </p:cNvSpPr>
          <p:nvPr/>
        </p:nvSpPr>
        <p:spPr bwMode="auto">
          <a:xfrm>
            <a:off x="4711700" y="2465388"/>
            <a:ext cx="738188" cy="646112"/>
          </a:xfrm>
          <a:prstGeom prst="ellipse">
            <a:avLst/>
          </a:prstGeom>
          <a:noFill/>
          <a:ln w="76320" cap="sq">
            <a:solidFill>
              <a:srgbClr val="FF0000"/>
            </a:solidFill>
            <a:miter lim="800000"/>
            <a:headEnd/>
            <a:tailEnd/>
          </a:ln>
          <a:effectLst>
            <a:outerShdw blurRad="63500" dist="81185" dir="2321969"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287" name="Rectangle 23"/>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88" name="Rectangle 24"/>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1289" name="AutoShape 25"/>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0" name="Rectangle 26"/>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1" name="AutoShape 27"/>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2" name="Line 28"/>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3" name="Line 29"/>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4" name="Line 30"/>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5" name="Line 31"/>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6" name="Line 32"/>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7" name="Rectangle 33"/>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1298" name="Rectangle 34"/>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1299" name="Rectangle 35"/>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1300" name="Line 3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01" name="Rectangle 3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1302" name="Text Box 3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1303" name="Text Box 39"/>
          <p:cNvSpPr txBox="1">
            <a:spLocks noChangeArrowheads="1"/>
          </p:cNvSpPr>
          <p:nvPr/>
        </p:nvSpPr>
        <p:spPr bwMode="auto">
          <a:xfrm>
            <a:off x="8655050" y="641032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4" name="Rectangle 4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09</a:t>
            </a:r>
          </a:p>
        </p:txBody>
      </p:sp>
      <p:sp>
        <p:nvSpPr>
          <p:cNvPr id="11305" name="Text Box 4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20523" name="Group 42"/>
          <p:cNvGrpSpPr>
            <a:grpSpLocks/>
          </p:cNvGrpSpPr>
          <p:nvPr/>
        </p:nvGrpSpPr>
        <p:grpSpPr bwMode="auto">
          <a:xfrm>
            <a:off x="6153150" y="3697288"/>
            <a:ext cx="892175" cy="938212"/>
            <a:chOff x="3876" y="2329"/>
            <a:chExt cx="562" cy="591"/>
          </a:xfrm>
        </p:grpSpPr>
        <p:grpSp>
          <p:nvGrpSpPr>
            <p:cNvPr id="20531" name="Group 43"/>
            <p:cNvGrpSpPr>
              <a:grpSpLocks/>
            </p:cNvGrpSpPr>
            <p:nvPr/>
          </p:nvGrpSpPr>
          <p:grpSpPr bwMode="auto">
            <a:xfrm>
              <a:off x="3876" y="2391"/>
              <a:ext cx="562" cy="429"/>
              <a:chOff x="3876" y="2391"/>
              <a:chExt cx="562" cy="429"/>
            </a:xfrm>
          </p:grpSpPr>
          <p:sp>
            <p:nvSpPr>
              <p:cNvPr id="11308" name="AutoShape 44"/>
              <p:cNvSpPr>
                <a:spLocks noChangeArrowheads="1"/>
              </p:cNvSpPr>
              <p:nvPr/>
            </p:nvSpPr>
            <p:spPr bwMode="auto">
              <a:xfrm>
                <a:off x="3891" y="239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9" name="AutoShape 45"/>
              <p:cNvSpPr>
                <a:spLocks noChangeArrowheads="1"/>
              </p:cNvSpPr>
              <p:nvPr/>
            </p:nvSpPr>
            <p:spPr bwMode="auto">
              <a:xfrm>
                <a:off x="3876" y="244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1310" name="AutoShape 46"/>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1" name="AutoShape 47"/>
            <p:cNvSpPr>
              <a:spLocks noChangeArrowheads="1"/>
            </p:cNvSpPr>
            <p:nvPr/>
          </p:nvSpPr>
          <p:spPr bwMode="auto">
            <a:xfrm>
              <a:off x="3897" y="283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2" name="AutoShape 48"/>
            <p:cNvSpPr>
              <a:spLocks noChangeArrowheads="1"/>
            </p:cNvSpPr>
            <p:nvPr/>
          </p:nvSpPr>
          <p:spPr bwMode="auto">
            <a:xfrm>
              <a:off x="4268"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3" name="AutoShape 49"/>
            <p:cNvSpPr>
              <a:spLocks noChangeArrowheads="1"/>
            </p:cNvSpPr>
            <p:nvPr/>
          </p:nvSpPr>
          <p:spPr bwMode="auto">
            <a:xfrm>
              <a:off x="3918"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4" name="AutoShape 50"/>
            <p:cNvSpPr>
              <a:spLocks noChangeArrowheads="1"/>
            </p:cNvSpPr>
            <p:nvPr/>
          </p:nvSpPr>
          <p:spPr bwMode="auto">
            <a:xfrm>
              <a:off x="4382"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1315" name="Rectangle 51"/>
          <p:cNvSpPr>
            <a:spLocks noChangeArrowheads="1"/>
          </p:cNvSpPr>
          <p:nvPr/>
        </p:nvSpPr>
        <p:spPr bwMode="auto">
          <a:xfrm>
            <a:off x="6226175" y="3735388"/>
            <a:ext cx="180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6" name="Oval 52"/>
          <p:cNvSpPr>
            <a:spLocks noChangeArrowheads="1"/>
          </p:cNvSpPr>
          <p:nvPr/>
        </p:nvSpPr>
        <p:spPr bwMode="auto">
          <a:xfrm>
            <a:off x="3263900" y="2489200"/>
            <a:ext cx="2362200" cy="546100"/>
          </a:xfrm>
          <a:prstGeom prst="ellipse">
            <a:avLst/>
          </a:prstGeom>
          <a:noFill/>
          <a:ln w="5724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nvGrpSpPr>
          <p:cNvPr id="20526" name="Group 53"/>
          <p:cNvGrpSpPr>
            <a:grpSpLocks/>
          </p:cNvGrpSpPr>
          <p:nvPr/>
        </p:nvGrpSpPr>
        <p:grpSpPr bwMode="auto">
          <a:xfrm>
            <a:off x="519113" y="7938"/>
            <a:ext cx="854075" cy="1701800"/>
            <a:chOff x="327" y="5"/>
            <a:chExt cx="538" cy="1072"/>
          </a:xfrm>
        </p:grpSpPr>
        <p:sp>
          <p:nvSpPr>
            <p:cNvPr id="11318" name="Rectangle 5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1319" name="Line 5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11320" name="Text Box 56"/>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3</a:t>
            </a:r>
          </a:p>
        </p:txBody>
      </p:sp>
      <p:sp>
        <p:nvSpPr>
          <p:cNvPr id="11322" name="Rectangle 58"/>
          <p:cNvSpPr>
            <a:spLocks noChangeArrowheads="1"/>
          </p:cNvSpPr>
          <p:nvPr/>
        </p:nvSpPr>
        <p:spPr bwMode="auto">
          <a:xfrm>
            <a:off x="406400" y="2482850"/>
            <a:ext cx="2693988"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a:t>
            </a:r>
            <a:r>
              <a:rPr lang="hi-in" sz="8000" b="0">
                <a:solidFill>
                  <a:srgbClr val="00FF00"/>
                </a:solidFill>
                <a:latin typeface="Times New Roman" charset="0"/>
              </a:rPr>
              <a:t>ส </a:t>
            </a:r>
            <a:r>
              <a:rPr lang="hi-in" sz="4000" b="0">
                <a:solidFill>
                  <a:srgbClr val="FFD34A"/>
                </a:solidFill>
                <a:latin typeface="Times New Roman" charset="0"/>
              </a:rPr>
              <a:t>ช</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1277"/>
                                        </p:tgtEl>
                                        <p:attrNameLst>
                                          <p:attrName>style.visibility</p:attrName>
                                        </p:attrNameLst>
                                      </p:cBhvr>
                                      <p:to>
                                        <p:strVal val="visible"/>
                                      </p:to>
                                    </p:set>
                                    <p:anim calcmode="lin" valueType="num">
                                      <p:cBhvr additive="repl">
                                        <p:cTn id="7" dur="500" fill="hold"/>
                                        <p:tgtEl>
                                          <p:spTgt spid="11277"/>
                                        </p:tgtEl>
                                        <p:attrNameLst>
                                          <p:attrName>ppt_x</p:attrName>
                                        </p:attrNameLst>
                                      </p:cBhvr>
                                      <p:tavLst>
                                        <p:tav tm="100000">
                                          <p:val>
                                            <p:strVal val="#ppt_x-#ppt_w/2"/>
                                          </p:val>
                                        </p:tav>
                                        <p:tav>
                                          <p:val>
                                            <p:strVal val="#ppt_x"/>
                                          </p:val>
                                        </p:tav>
                                      </p:tavLst>
                                    </p:anim>
                                    <p:anim calcmode="lin" valueType="num">
                                      <p:cBhvr additive="repl">
                                        <p:cTn id="8" dur="500" fill="hold"/>
                                        <p:tgtEl>
                                          <p:spTgt spid="11277"/>
                                        </p:tgtEl>
                                        <p:attrNameLst>
                                          <p:attrName>ppt_y</p:attrName>
                                        </p:attrNameLst>
                                      </p:cBhvr>
                                      <p:tavLst>
                                        <p:tav tm="100000">
                                          <p:val>
                                            <p:strVal val="#ppt_y"/>
                                          </p:val>
                                        </p:tav>
                                        <p:tav>
                                          <p:val>
                                            <p:strVal val="#ppt_y"/>
                                          </p:val>
                                        </p:tav>
                                      </p:tavLst>
                                    </p:anim>
                                    <p:anim calcmode="lin" valueType="num">
                                      <p:cBhvr additive="repl">
                                        <p:cTn id="9" dur="500" fill="hold"/>
                                        <p:tgtEl>
                                          <p:spTgt spid="11277"/>
                                        </p:tgtEl>
                                        <p:attrNameLst>
                                          <p:attrName>ppt_w</p:attrName>
                                        </p:attrNameLst>
                                      </p:cBhvr>
                                      <p:tavLst>
                                        <p:tav tm="100000">
                                          <p:val>
                                            <p:fltVal val="0"/>
                                          </p:val>
                                        </p:tav>
                                        <p:tav>
                                          <p:val>
                                            <p:strVal val="#ppt_w"/>
                                          </p:val>
                                        </p:tav>
                                      </p:tavLst>
                                    </p:anim>
                                    <p:anim calcmode="lin" valueType="num">
                                      <p:cBhvr additive="repl">
                                        <p:cTn id="10" dur="500" fill="hold"/>
                                        <p:tgtEl>
                                          <p:spTgt spid="11277"/>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11316"/>
                                        </p:tgtEl>
                                        <p:attrNameLst>
                                          <p:attrName>style.visibility</p:attrName>
                                        </p:attrNameLst>
                                      </p:cBhvr>
                                      <p:to>
                                        <p:strVal val="visible"/>
                                      </p:to>
                                    </p:set>
                                    <p:animEffect transition="in" filter="fade">
                                      <p:cBhvr additive="repl">
                                        <p:cTn id="14" dur="1000"/>
                                        <p:tgtEl>
                                          <p:spTgt spid="11316"/>
                                        </p:tgtEl>
                                      </p:cBhvr>
                                    </p:animEffect>
                                  </p:childTnLst>
                                  <p:subTnLst>
                                    <p:set>
                                      <p:cBhvr override="childStyle">
                                        <p:cTn dur="1" fill="hold" display="0" masterRel="nextClick" afterEffect="1"/>
                                        <p:tgtEl>
                                          <p:spTgt spid="1131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delay="0"/>
                                    <p:cond evt="begin" delay="0">
                                      <p:tn val="17"/>
                                    </p:cond>
                                  </p:endCondLst>
                                  <p:childTnLst>
                                    <p:set>
                                      <p:cBhvr additive="repl">
                                        <p:cTn id="18" dur="1" fill="hold">
                                          <p:stCondLst>
                                            <p:cond delay="0"/>
                                          </p:stCondLst>
                                        </p:cTn>
                                        <p:tgtEl>
                                          <p:spTgt spid="11315"/>
                                        </p:tgtEl>
                                        <p:attrNameLst>
                                          <p:attrName>style.visibility</p:attrName>
                                        </p:attrNameLst>
                                      </p:cBhvr>
                                      <p:to>
                                        <p:strVal val="visible"/>
                                      </p:to>
                                    </p:set>
                                    <p:anim calcmode="lin" valueType="num">
                                      <p:cBhvr additive="repl">
                                        <p:cTn id="19" dur="500" fill="hold"/>
                                        <p:tgtEl>
                                          <p:spTgt spid="11315"/>
                                        </p:tgtEl>
                                        <p:attrNameLst>
                                          <p:attrName>ppt_x</p:attrName>
                                        </p:attrNameLst>
                                      </p:cBhvr>
                                      <p:tavLst>
                                        <p:tav tm="100000">
                                          <p:val>
                                            <p:strVal val="1+#ppt_w/2"/>
                                          </p:val>
                                        </p:tav>
                                        <p:tav>
                                          <p:val>
                                            <p:strVal val="#ppt_x"/>
                                          </p:val>
                                        </p:tav>
                                      </p:tavLst>
                                    </p:anim>
                                    <p:anim calcmode="lin" valueType="num">
                                      <p:cBhvr additive="repl">
                                        <p:cTn id="20" dur="500" fill="hold"/>
                                        <p:tgtEl>
                                          <p:spTgt spid="11315"/>
                                        </p:tgtEl>
                                        <p:attrNameLst>
                                          <p:attrName>ppt_y</p:attrName>
                                        </p:attrNameLst>
                                      </p:cBhvr>
                                      <p:tavLst>
                                        <p:tav tm="100000">
                                          <p:val>
                                            <p:strVal val="#ppt_y"/>
                                          </p:val>
                                        </p:tav>
                                        <p:tav>
                                          <p:val>
                                            <p:strVal val="#ppt_y"/>
                                          </p:val>
                                        </p:tav>
                                      </p:tavLst>
                                    </p:anim>
                                  </p:childTnLst>
                                </p:cTn>
                              </p:par>
                            </p:childTnLst>
                          </p:cTn>
                        </p:par>
                        <p:par>
                          <p:cTn id="21" fill="hold" nodeType="afterGroup">
                            <p:stCondLst>
                              <p:cond delay="0"/>
                            </p:stCondLst>
                            <p:childTnLst>
                              <p:par>
                                <p:cTn id="22" presetID="23" presetClass="entr" presetSubtype="36" fill="hold" nodeType="afterEffect">
                                  <p:stCondLst>
                                    <p:cond delay="0"/>
                                  </p:stCondLst>
                                  <p:childTnLst>
                                    <p:set>
                                      <p:cBhvr additive="repl">
                                        <p:cTn id="23" dur="1" fill="hold">
                                          <p:stCondLst>
                                            <p:cond delay="0"/>
                                          </p:stCondLst>
                                        </p:cTn>
                                        <p:tgtEl>
                                          <p:spTgt spid="11281"/>
                                        </p:tgtEl>
                                        <p:attrNameLst>
                                          <p:attrName>style.visibility</p:attrName>
                                        </p:attrNameLst>
                                      </p:cBhvr>
                                      <p:to>
                                        <p:strVal val="visible"/>
                                      </p:to>
                                    </p:set>
                                    <p:anim calcmode="lin" valueType="num">
                                      <p:cBhvr additive="repl">
                                        <p:cTn id="24" dur="500" fill="hold"/>
                                        <p:tgtEl>
                                          <p:spTgt spid="11281"/>
                                        </p:tgtEl>
                                        <p:attrNameLst>
                                          <p:attrName>ppt_w</p:attrName>
                                        </p:attrNameLst>
                                      </p:cBhvr>
                                      <p:tavLst>
                                        <p:tav tm="100000">
                                          <p:val>
                                            <p:strVal val="(6*min(ma#ppt_x(#ppt_w*#ppt_h,.3),1)-7.4)/-.7*#ppt_w"/>
                                          </p:val>
                                        </p:tav>
                                        <p:tav>
                                          <p:val>
                                            <p:strVal val="#ppt_w"/>
                                          </p:val>
                                        </p:tav>
                                      </p:tavLst>
                                    </p:anim>
                                    <p:anim calcmode="lin" valueType="num">
                                      <p:cBhvr additive="repl">
                                        <p:cTn id="25" dur="500" fill="hold"/>
                                        <p:tgtEl>
                                          <p:spTgt spid="11281"/>
                                        </p:tgtEl>
                                        <p:attrNameLst>
                                          <p:attrName>ppt_h</p:attrName>
                                        </p:attrNameLst>
                                      </p:cBhvr>
                                      <p:tavLst>
                                        <p:tav tm="100000">
                                          <p:val>
                                            <p:strVal val="(6*min(ma#ppt_x(#ppt_w*#ppt_h,.3),1)-7.4)/-.7*#ppt_h"/>
                                          </p:val>
                                        </p:tav>
                                        <p:tav>
                                          <p:val>
                                            <p:strVal val="#ppt_h"/>
                                          </p:val>
                                        </p:tav>
                                      </p:tavLst>
                                    </p:anim>
                                    <p:anim calcmode="lin" valueType="num">
                                      <p:cBhvr additive="repl">
                                        <p:cTn id="26" dur="500" fill="hold"/>
                                        <p:tgtEl>
                                          <p:spTgt spid="11281"/>
                                        </p:tgtEl>
                                        <p:attrNameLst>
                                          <p:attrName>ppt_x</p:attrName>
                                        </p:attrNameLst>
                                      </p:cBhvr>
                                      <p:tavLst>
                                        <p:tav tm="100000">
                                          <p:val>
                                            <p:fltVal val="0.5"/>
                                          </p:val>
                                        </p:tav>
                                        <p:tav>
                                          <p:val>
                                            <p:strVal val="#ppt_x"/>
                                          </p:val>
                                        </p:tav>
                                      </p:tavLst>
                                    </p:anim>
                                    <p:anim calcmode="lin" valueType="num">
                                      <p:cBhvr additive="repl">
                                        <p:cTn id="27" dur="500" fill="hold"/>
                                        <p:tgtEl>
                                          <p:spTgt spid="11281"/>
                                        </p:tgtEl>
                                        <p:attrNameLst>
                                          <p:attrName>ppt_y</p:attrName>
                                        </p:attrNameLst>
                                      </p:cBhvr>
                                      <p:tavLst>
                                        <p:tav tm="100000">
                                          <p:val>
                                            <p:strVal val="1+(6*min(ma#ppt_x(#ppt_w*#ppt_h,.3),1)-7.4)/-.7*#ppt_h/2"/>
                                          </p:val>
                                        </p:tav>
                                        <p:tav>
                                          <p:val>
                                            <p:strVal val="#ppt_y"/>
                                          </p:val>
                                        </p:tav>
                                      </p:tavLst>
                                    </p:anim>
                                  </p:childTnLst>
                                </p:cTn>
                              </p:par>
                            </p:childTnLst>
                          </p:cTn>
                        </p:par>
                        <p:par>
                          <p:cTn id="28" fill="hold" nodeType="afterGroup">
                            <p:stCondLst>
                              <p:cond delay="0"/>
                            </p:stCondLst>
                            <p:childTnLst>
                              <p:par>
                                <p:cTn id="29" presetID="2" presetClass="entr" presetSubtype="6" fill="hold" grpId="0" nodeType="afterEffect">
                                  <p:stCondLst>
                                    <p:cond delay="0"/>
                                  </p:stCondLst>
                                  <p:childTnLst>
                                    <p:set>
                                      <p:cBhvr additive="repl">
                                        <p:cTn id="30" dur="1" fill="hold">
                                          <p:stCondLst>
                                            <p:cond delay="0"/>
                                          </p:stCondLst>
                                        </p:cTn>
                                        <p:tgtEl>
                                          <p:spTgt spid="11284"/>
                                        </p:tgtEl>
                                        <p:attrNameLst>
                                          <p:attrName>style.visibility</p:attrName>
                                        </p:attrNameLst>
                                      </p:cBhvr>
                                      <p:to>
                                        <p:strVal val="visible"/>
                                      </p:to>
                                    </p:set>
                                    <p:anim calcmode="lin" valueType="num">
                                      <p:cBhvr additive="repl">
                                        <p:cTn id="31" dur="500" fill="hold"/>
                                        <p:tgtEl>
                                          <p:spTgt spid="11284"/>
                                        </p:tgtEl>
                                        <p:attrNameLst>
                                          <p:attrName>ppt_x</p:attrName>
                                        </p:attrNameLst>
                                      </p:cBhvr>
                                      <p:tavLst>
                                        <p:tav tm="100000">
                                          <p:val>
                                            <p:strVal val="1+#ppt_w/2"/>
                                          </p:val>
                                        </p:tav>
                                        <p:tav>
                                          <p:val>
                                            <p:strVal val="#ppt_x"/>
                                          </p:val>
                                        </p:tav>
                                      </p:tavLst>
                                    </p:anim>
                                    <p:anim calcmode="lin" valueType="num">
                                      <p:cBhvr additive="repl">
                                        <p:cTn id="32" dur="500" fill="hold"/>
                                        <p:tgtEl>
                                          <p:spTgt spid="11284"/>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6" fill="hold" nodeType="clickEffect">
                                  <p:stCondLst>
                                    <p:cond delay="0"/>
                                  </p:stCondLst>
                                  <p:childTnLst>
                                    <p:set>
                                      <p:cBhvr additive="repl">
                                        <p:cTn id="36" dur="1" fill="hold">
                                          <p:stCondLst>
                                            <p:cond delay="0"/>
                                          </p:stCondLst>
                                        </p:cTn>
                                        <p:tgtEl>
                                          <p:spTgt spid="11282"/>
                                        </p:tgtEl>
                                        <p:attrNameLst>
                                          <p:attrName>style.visibility</p:attrName>
                                        </p:attrNameLst>
                                      </p:cBhvr>
                                      <p:to>
                                        <p:strVal val="visible"/>
                                      </p:to>
                                    </p:set>
                                    <p:anim calcmode="lin" valueType="num">
                                      <p:cBhvr additive="repl">
                                        <p:cTn id="37" dur="500" fill="hold"/>
                                        <p:tgtEl>
                                          <p:spTgt spid="11282"/>
                                        </p:tgtEl>
                                        <p:attrNameLst>
                                          <p:attrName>ppt_w</p:attrName>
                                        </p:attrNameLst>
                                      </p:cBhvr>
                                      <p:tavLst>
                                        <p:tav tm="100000">
                                          <p:val>
                                            <p:strVal val="(6*min(ma#ppt_x(#ppt_w*#ppt_h,.3),1)-7.4)/-.7*#ppt_w"/>
                                          </p:val>
                                        </p:tav>
                                        <p:tav>
                                          <p:val>
                                            <p:strVal val="#ppt_w"/>
                                          </p:val>
                                        </p:tav>
                                      </p:tavLst>
                                    </p:anim>
                                    <p:anim calcmode="lin" valueType="num">
                                      <p:cBhvr additive="repl">
                                        <p:cTn id="38" dur="500" fill="hold"/>
                                        <p:tgtEl>
                                          <p:spTgt spid="11282"/>
                                        </p:tgtEl>
                                        <p:attrNameLst>
                                          <p:attrName>ppt_h</p:attrName>
                                        </p:attrNameLst>
                                      </p:cBhvr>
                                      <p:tavLst>
                                        <p:tav tm="100000">
                                          <p:val>
                                            <p:strVal val="(6*min(ma#ppt_x(#ppt_w*#ppt_h,.3),1)-7.4)/-.7*#ppt_h"/>
                                          </p:val>
                                        </p:tav>
                                        <p:tav>
                                          <p:val>
                                            <p:strVal val="#ppt_h"/>
                                          </p:val>
                                        </p:tav>
                                      </p:tavLst>
                                    </p:anim>
                                    <p:anim calcmode="lin" valueType="num">
                                      <p:cBhvr additive="repl">
                                        <p:cTn id="39" dur="500" fill="hold"/>
                                        <p:tgtEl>
                                          <p:spTgt spid="11282"/>
                                        </p:tgtEl>
                                        <p:attrNameLst>
                                          <p:attrName>ppt_x</p:attrName>
                                        </p:attrNameLst>
                                      </p:cBhvr>
                                      <p:tavLst>
                                        <p:tav tm="100000">
                                          <p:val>
                                            <p:fltVal val="0.5"/>
                                          </p:val>
                                        </p:tav>
                                        <p:tav>
                                          <p:val>
                                            <p:strVal val="#ppt_x"/>
                                          </p:val>
                                        </p:tav>
                                      </p:tavLst>
                                    </p:anim>
                                    <p:anim calcmode="lin" valueType="num">
                                      <p:cBhvr additive="repl">
                                        <p:cTn id="40" dur="500" fill="hold"/>
                                        <p:tgtEl>
                                          <p:spTgt spid="11282"/>
                                        </p:tgtEl>
                                        <p:attrNameLst>
                                          <p:attrName>ppt_y</p:attrName>
                                        </p:attrNameLst>
                                      </p:cBhvr>
                                      <p:tavLst>
                                        <p:tav tm="100000">
                                          <p:val>
                                            <p:strVal val="1+(6*min(ma#ppt_x(#ppt_w*#ppt_h,.3),1)-7.4)/-.7*#ppt_h/2"/>
                                          </p:val>
                                        </p:tav>
                                        <p:tav>
                                          <p:val>
                                            <p:strVal val="#ppt_y"/>
                                          </p:val>
                                        </p:tav>
                                      </p:tavLst>
                                    </p:anim>
                                  </p:childTnLst>
                                </p:cTn>
                              </p:par>
                            </p:childTnLst>
                          </p:cTn>
                        </p:par>
                        <p:par>
                          <p:cTn id="41" fill="hold" nodeType="afterGroup">
                            <p:stCondLst>
                              <p:cond delay="0"/>
                            </p:stCondLst>
                            <p:childTnLst>
                              <p:par>
                                <p:cTn id="42" presetID="2" presetClass="entr" presetSubtype="6" fill="hold" grpId="0" nodeType="afterEffect">
                                  <p:stCondLst>
                                    <p:cond delay="0"/>
                                  </p:stCondLst>
                                  <p:childTnLst>
                                    <p:set>
                                      <p:cBhvr additive="repl">
                                        <p:cTn id="43" dur="1" fill="hold">
                                          <p:stCondLst>
                                            <p:cond delay="0"/>
                                          </p:stCondLst>
                                        </p:cTn>
                                        <p:tgtEl>
                                          <p:spTgt spid="11285"/>
                                        </p:tgtEl>
                                        <p:attrNameLst>
                                          <p:attrName>style.visibility</p:attrName>
                                        </p:attrNameLst>
                                      </p:cBhvr>
                                      <p:to>
                                        <p:strVal val="visible"/>
                                      </p:to>
                                    </p:set>
                                    <p:anim calcmode="lin" valueType="num">
                                      <p:cBhvr additive="repl">
                                        <p:cTn id="44" dur="500" fill="hold"/>
                                        <p:tgtEl>
                                          <p:spTgt spid="11285"/>
                                        </p:tgtEl>
                                        <p:attrNameLst>
                                          <p:attrName>ppt_x</p:attrName>
                                        </p:attrNameLst>
                                      </p:cBhvr>
                                      <p:tavLst>
                                        <p:tav tm="100000">
                                          <p:val>
                                            <p:strVal val="1+#ppt_w/2"/>
                                          </p:val>
                                        </p:tav>
                                        <p:tav>
                                          <p:val>
                                            <p:strVal val="#ppt_x"/>
                                          </p:val>
                                        </p:tav>
                                      </p:tavLst>
                                    </p:anim>
                                    <p:anim calcmode="lin" valueType="num">
                                      <p:cBhvr additive="repl">
                                        <p:cTn id="45" dur="500" fill="hold"/>
                                        <p:tgtEl>
                                          <p:spTgt spid="11285"/>
                                        </p:tgtEl>
                                        <p:attrNameLst>
                                          <p:attrName>ppt_y</p:attrName>
                                        </p:attrNameLst>
                                      </p:cBhvr>
                                      <p:tavLst>
                                        <p:tav tm="100000">
                                          <p:val>
                                            <p:strVal val="1+#ppt_h/2"/>
                                          </p:val>
                                        </p:tav>
                                        <p:tav>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36" fill="hold" nodeType="clickEffect">
                                  <p:stCondLst>
                                    <p:cond delay="0"/>
                                  </p:stCondLst>
                                  <p:childTnLst>
                                    <p:set>
                                      <p:cBhvr additive="repl">
                                        <p:cTn id="49" dur="1" fill="hold">
                                          <p:stCondLst>
                                            <p:cond delay="0"/>
                                          </p:stCondLst>
                                        </p:cTn>
                                        <p:tgtEl>
                                          <p:spTgt spid="11283"/>
                                        </p:tgtEl>
                                        <p:attrNameLst>
                                          <p:attrName>style.visibility</p:attrName>
                                        </p:attrNameLst>
                                      </p:cBhvr>
                                      <p:to>
                                        <p:strVal val="visible"/>
                                      </p:to>
                                    </p:set>
                                    <p:anim calcmode="lin" valueType="num">
                                      <p:cBhvr additive="repl">
                                        <p:cTn id="50" dur="500" fill="hold"/>
                                        <p:tgtEl>
                                          <p:spTgt spid="11283"/>
                                        </p:tgtEl>
                                        <p:attrNameLst>
                                          <p:attrName>ppt_w</p:attrName>
                                        </p:attrNameLst>
                                      </p:cBhvr>
                                      <p:tavLst>
                                        <p:tav tm="100000">
                                          <p:val>
                                            <p:strVal val="(6*min(ma#ppt_x(#ppt_w*#ppt_h,.3),1)-7.4)/-.7*#ppt_w"/>
                                          </p:val>
                                        </p:tav>
                                        <p:tav>
                                          <p:val>
                                            <p:strVal val="#ppt_w"/>
                                          </p:val>
                                        </p:tav>
                                      </p:tavLst>
                                    </p:anim>
                                    <p:anim calcmode="lin" valueType="num">
                                      <p:cBhvr additive="repl">
                                        <p:cTn id="51" dur="500" fill="hold"/>
                                        <p:tgtEl>
                                          <p:spTgt spid="11283"/>
                                        </p:tgtEl>
                                        <p:attrNameLst>
                                          <p:attrName>ppt_h</p:attrName>
                                        </p:attrNameLst>
                                      </p:cBhvr>
                                      <p:tavLst>
                                        <p:tav tm="100000">
                                          <p:val>
                                            <p:strVal val="(6*min(ma#ppt_x(#ppt_w*#ppt_h,.3),1)-7.4)/-.7*#ppt_h"/>
                                          </p:val>
                                        </p:tav>
                                        <p:tav>
                                          <p:val>
                                            <p:strVal val="#ppt_h"/>
                                          </p:val>
                                        </p:tav>
                                      </p:tavLst>
                                    </p:anim>
                                    <p:anim calcmode="lin" valueType="num">
                                      <p:cBhvr additive="repl">
                                        <p:cTn id="52" dur="500" fill="hold"/>
                                        <p:tgtEl>
                                          <p:spTgt spid="11283"/>
                                        </p:tgtEl>
                                        <p:attrNameLst>
                                          <p:attrName>ppt_x</p:attrName>
                                        </p:attrNameLst>
                                      </p:cBhvr>
                                      <p:tavLst>
                                        <p:tav tm="100000">
                                          <p:val>
                                            <p:fltVal val="0.5"/>
                                          </p:val>
                                        </p:tav>
                                        <p:tav>
                                          <p:val>
                                            <p:strVal val="#ppt_x"/>
                                          </p:val>
                                        </p:tav>
                                      </p:tavLst>
                                    </p:anim>
                                    <p:anim calcmode="lin" valueType="num">
                                      <p:cBhvr additive="repl">
                                        <p:cTn id="53" dur="500" fill="hold"/>
                                        <p:tgtEl>
                                          <p:spTgt spid="11283"/>
                                        </p:tgtEl>
                                        <p:attrNameLst>
                                          <p:attrName>ppt_y</p:attrName>
                                        </p:attrNameLst>
                                      </p:cBhvr>
                                      <p:tavLst>
                                        <p:tav tm="100000">
                                          <p:val>
                                            <p:strVal val="1+(6*min(ma#ppt_x(#ppt_w*#ppt_h,.3),1)-7.4)/-.7*#ppt_h/2"/>
                                          </p:val>
                                        </p:tav>
                                        <p:tav>
                                          <p:val>
                                            <p:strVal val="#ppt_y"/>
                                          </p:val>
                                        </p:tav>
                                      </p:tavLst>
                                    </p:anim>
                                  </p:childTnLst>
                                </p:cTn>
                              </p:par>
                            </p:childTnLst>
                          </p:cTn>
                        </p:par>
                        <p:par>
                          <p:cTn id="54" fill="hold" nodeType="afterGroup">
                            <p:stCondLst>
                              <p:cond delay="0"/>
                            </p:stCondLst>
                            <p:childTnLst>
                              <p:par>
                                <p:cTn id="55" presetID="2" presetClass="entr" presetSubtype="6" fill="hold" grpId="0" nodeType="afterEffect">
                                  <p:stCondLst>
                                    <p:cond delay="0"/>
                                  </p:stCondLst>
                                  <p:childTnLst>
                                    <p:set>
                                      <p:cBhvr additive="repl">
                                        <p:cTn id="56" dur="1" fill="hold">
                                          <p:stCondLst>
                                            <p:cond delay="0"/>
                                          </p:stCondLst>
                                        </p:cTn>
                                        <p:tgtEl>
                                          <p:spTgt spid="11286"/>
                                        </p:tgtEl>
                                        <p:attrNameLst>
                                          <p:attrName>style.visibility</p:attrName>
                                        </p:attrNameLst>
                                      </p:cBhvr>
                                      <p:to>
                                        <p:strVal val="visible"/>
                                      </p:to>
                                    </p:set>
                                    <p:anim calcmode="lin" valueType="num">
                                      <p:cBhvr additive="repl">
                                        <p:cTn id="57" dur="500" fill="hold"/>
                                        <p:tgtEl>
                                          <p:spTgt spid="11286"/>
                                        </p:tgtEl>
                                        <p:attrNameLst>
                                          <p:attrName>ppt_x</p:attrName>
                                        </p:attrNameLst>
                                      </p:cBhvr>
                                      <p:tavLst>
                                        <p:tav tm="100000">
                                          <p:val>
                                            <p:strVal val="1+#ppt_w/2"/>
                                          </p:val>
                                        </p:tav>
                                        <p:tav>
                                          <p:val>
                                            <p:strVal val="#ppt_x"/>
                                          </p:val>
                                        </p:tav>
                                      </p:tavLst>
                                    </p:anim>
                                    <p:anim calcmode="lin" valueType="num">
                                      <p:cBhvr additive="repl">
                                        <p:cTn id="58" dur="500" fill="hold"/>
                                        <p:tgtEl>
                                          <p:spTgt spid="1128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p:bldP spid="11285" grpId="0" animBg="1"/>
      <p:bldP spid="11286" grpId="0" animBg="1"/>
      <p:bldP spid="11315" grpId="0" animBg="1"/>
      <p:bldP spid="113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1595438" y="869950"/>
            <a:ext cx="6816725" cy="5078413"/>
          </a:xfrm>
          <a:prstGeom prst="rect">
            <a:avLst/>
          </a:prstGeom>
          <a:solidFill>
            <a:srgbClr val="790015"/>
          </a:solidFill>
          <a:ln w="76320" cap="sq">
            <a:solidFill>
              <a:srgbClr val="00DFC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0" name="Rectangle 2"/>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1" name="Rectangle 3"/>
          <p:cNvSpPr>
            <a:spLocks noChangeArrowheads="1"/>
          </p:cNvSpPr>
          <p:nvPr/>
        </p:nvSpPr>
        <p:spPr bwMode="auto">
          <a:xfrm>
            <a:off x="1671638" y="925513"/>
            <a:ext cx="6565900" cy="2192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a:solidFill>
                  <a:srgbClr val="FAFD00"/>
                </a:solidFill>
                <a:latin typeface="Times New Roman" charset="0"/>
              </a:rPr>
              <a:t>กฏหมาย </a:t>
            </a:r>
            <a:r>
              <a:rPr lang="en-US" sz="3600" b="0">
                <a:solidFill>
                  <a:srgbClr val="FAFD00"/>
                </a:solidFill>
                <a:latin typeface="Times New Roman" charset="0"/>
              </a:rPr>
              <a:t>(</a:t>
            </a:r>
            <a:r>
              <a:rPr lang="hi-in" sz="3600" b="0">
                <a:solidFill>
                  <a:srgbClr val="FAFD00"/>
                </a:solidFill>
                <a:latin typeface="Times New Roman" charset="0"/>
              </a:rPr>
              <a:t>โทราห์</a:t>
            </a:r>
            <a:r>
              <a:rPr lang="en-US" sz="3600" b="0">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000" b="0">
                <a:solidFill>
                  <a:srgbClr val="00DFCA"/>
                </a:solidFill>
                <a:latin typeface="Times New Roman" charset="0"/>
              </a:rPr>
              <a:t>การสั่งสอนจากพระเจ้าแบ่งเป็น</a:t>
            </a:r>
            <a:r>
              <a:rPr lang="en-US" sz="3000" b="0">
                <a:solidFill>
                  <a:srgbClr val="00DFCA"/>
                </a:solidFill>
                <a:latin typeface="Times New Roman" charset="0"/>
                <a:cs typeface="Times New Roman" charset="0"/>
              </a:rPr>
              <a:t>3</a:t>
            </a:r>
            <a:r>
              <a:rPr lang="hi-in" sz="3000" b="0">
                <a:solidFill>
                  <a:srgbClr val="00DFCA"/>
                </a:solidFill>
                <a:latin typeface="Times New Roman" charset="0"/>
              </a:rPr>
              <a:t>ส่วน</a:t>
            </a:r>
            <a:r>
              <a:rPr lang="en-US" sz="3000" b="0">
                <a:solidFill>
                  <a:srgbClr val="00DFCA"/>
                </a:solidFill>
                <a:latin typeface="Times New Roman" charset="0"/>
                <a:cs typeface="Times New Roman" charset="0"/>
              </a:rPr>
              <a:t>:</a:t>
            </a:r>
            <a:r>
              <a:rPr lang="en-US" sz="3000" b="0">
                <a:solidFill>
                  <a:srgbClr val="00DFCA"/>
                </a:solidFill>
                <a:latin typeface="Times New Roman" charset="0"/>
              </a:rPr>
              <a:t>     </a:t>
            </a:r>
            <a:r>
              <a:rPr lang="en-US" sz="2400" b="0">
                <a:solidFill>
                  <a:srgbClr val="00DFCA"/>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p:txBody>
      </p:sp>
      <p:sp>
        <p:nvSpPr>
          <p:cNvPr id="12292" name="Text Box 4"/>
          <p:cNvSpPr txBox="1">
            <a:spLocks noChangeArrowheads="1"/>
          </p:cNvSpPr>
          <p:nvPr/>
        </p:nvSpPr>
        <p:spPr bwMode="auto">
          <a:xfrm>
            <a:off x="1766888" y="20638"/>
            <a:ext cx="19939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20 </a:t>
            </a:r>
            <a:r>
              <a:rPr lang="hi-in" sz="1400" b="0" smtClean="0">
                <a:solidFill>
                  <a:srgbClr val="FFFFFF"/>
                </a:solidFill>
              </a:rPr>
              <a:t>ถึง </a:t>
            </a:r>
            <a:r>
              <a:rPr lang="en-US" sz="1400" b="0" smtClean="0">
                <a:solidFill>
                  <a:srgbClr val="FFFFFF"/>
                </a:solidFill>
              </a:rPr>
              <a:t>31</a:t>
            </a:r>
          </a:p>
        </p:txBody>
      </p:sp>
      <p:sp>
        <p:nvSpPr>
          <p:cNvPr id="12293" name="Rectangle 5"/>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4" name="Rectangle 6"/>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2295" name="AutoShape 7"/>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6" name="Rectangle 8"/>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7" name="AutoShape 9"/>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8" name="Line 10"/>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299" name="Line 11"/>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0" name="Line 12"/>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1" name="Line 13"/>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2" name="Line 14"/>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3" name="Rectangle 15"/>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2304" name="Rectangle 16"/>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2305" name="Rectangle 17"/>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2306" name="Line 18"/>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07" name="Rectangle 19"/>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2308" name="Text Box 2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2309" name="Rectangle 2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10</a:t>
            </a:r>
          </a:p>
        </p:txBody>
      </p:sp>
      <p:sp>
        <p:nvSpPr>
          <p:cNvPr id="12310"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22552" name="Group 23"/>
          <p:cNvGrpSpPr>
            <a:grpSpLocks/>
          </p:cNvGrpSpPr>
          <p:nvPr/>
        </p:nvGrpSpPr>
        <p:grpSpPr bwMode="auto">
          <a:xfrm>
            <a:off x="519113" y="7938"/>
            <a:ext cx="854075" cy="1701800"/>
            <a:chOff x="327" y="5"/>
            <a:chExt cx="538" cy="1072"/>
          </a:xfrm>
        </p:grpSpPr>
        <p:sp>
          <p:nvSpPr>
            <p:cNvPr id="12312" name="Rectangle 2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2313" name="Line 2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1595438" y="869950"/>
            <a:ext cx="6816725" cy="5078413"/>
          </a:xfrm>
          <a:prstGeom prst="rect">
            <a:avLst/>
          </a:prstGeom>
          <a:solidFill>
            <a:srgbClr val="790015"/>
          </a:solidFill>
          <a:ln w="76320" cap="sq">
            <a:solidFill>
              <a:srgbClr val="00DFC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4" name="Rectangle 2"/>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5" name="Rectangle 3"/>
          <p:cNvSpPr>
            <a:spLocks noChangeArrowheads="1"/>
          </p:cNvSpPr>
          <p:nvPr/>
        </p:nvSpPr>
        <p:spPr bwMode="auto">
          <a:xfrm>
            <a:off x="1627188" y="969963"/>
            <a:ext cx="6565900" cy="301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a:solidFill>
                  <a:srgbClr val="FAFD00"/>
                </a:solidFill>
                <a:latin typeface="Times New Roman" charset="0"/>
              </a:rPr>
              <a:t>กฏหมาย </a:t>
            </a:r>
            <a:r>
              <a:rPr lang="en-US" sz="3600" b="0">
                <a:solidFill>
                  <a:srgbClr val="FAFD00"/>
                </a:solidFill>
                <a:latin typeface="Times New Roman" charset="0"/>
              </a:rPr>
              <a:t>(</a:t>
            </a:r>
            <a:r>
              <a:rPr lang="hi-in" sz="3600" b="0">
                <a:solidFill>
                  <a:srgbClr val="FAFD00"/>
                </a:solidFill>
                <a:latin typeface="Times New Roman" charset="0"/>
              </a:rPr>
              <a:t>โทราห์</a:t>
            </a:r>
            <a:r>
              <a:rPr lang="en-US" sz="3600" b="0">
                <a:solidFill>
                  <a:srgbClr val="FAFD00"/>
                </a:solidFill>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00DFCA"/>
                </a:solidFill>
                <a:latin typeface="Times New Roman" charset="0"/>
              </a:rPr>
              <a:t>การสั่งสอนจากพระเจ้าแบ่งเป็น</a:t>
            </a:r>
            <a:r>
              <a:rPr lang="en-US" sz="3200" b="0">
                <a:solidFill>
                  <a:srgbClr val="00DFCA"/>
                </a:solidFill>
                <a:latin typeface="Times New Roman" charset="0"/>
              </a:rPr>
              <a:t>3</a:t>
            </a:r>
            <a:r>
              <a:rPr lang="hi-in" sz="3200" b="0">
                <a:solidFill>
                  <a:srgbClr val="00DFCA"/>
                </a:solidFill>
                <a:latin typeface="Times New Roman" charset="0"/>
              </a:rPr>
              <a:t>ส่วน</a:t>
            </a:r>
            <a:r>
              <a:rPr lang="en-US" sz="3200" b="0">
                <a:solidFill>
                  <a:srgbClr val="00DFCA"/>
                </a:solidFill>
                <a:latin typeface="Times New Roman" charset="0"/>
              </a:rPr>
              <a:t>:</a:t>
            </a:r>
            <a:r>
              <a:rPr lang="en-US" sz="2400" b="0">
                <a:solidFill>
                  <a:srgbClr val="00DFCA"/>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ศีลธรรม</a:t>
            </a:r>
            <a:r>
              <a:rPr lang="en-US" sz="2800" b="0">
                <a:solidFill>
                  <a:srgbClr val="FAFD00"/>
                </a:solidFill>
                <a:latin typeface="Times New Roman" charset="0"/>
              </a:rPr>
              <a:t>: </a:t>
            </a:r>
            <a:r>
              <a:rPr lang="hi-in" sz="2400" b="0">
                <a:solidFill>
                  <a:srgbClr val="FFFFFF"/>
                </a:solidFill>
                <a:latin typeface="Times New Roman" charset="0"/>
              </a:rPr>
              <a:t>บัญญัติสิบประการ</a:t>
            </a:r>
            <a:r>
              <a:rPr lang="en-US" sz="2400" b="0">
                <a:solidFill>
                  <a:srgbClr val="FFFFFF"/>
                </a:solidFill>
                <a:latin typeface="Times New Roman" charset="0"/>
              </a:rPr>
              <a:t>; </a:t>
            </a:r>
            <a:r>
              <a:rPr lang="hi-in" sz="2400" b="0">
                <a:solidFill>
                  <a:srgbClr val="FFFFFF"/>
                </a:solidFill>
                <a:latin typeface="Times New Roman" charset="0"/>
              </a:rPr>
              <a:t>เป็นหลักให้กับระบบกฏหมายของเราทุกวันนี้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hi-in" sz="2400" b="0">
              <a:solidFill>
                <a:srgbClr val="FFFFFF"/>
              </a:solidFill>
              <a:latin typeface="Times New Roman" charset="0"/>
            </a:endParaRPr>
          </a:p>
        </p:txBody>
      </p:sp>
      <p:sp>
        <p:nvSpPr>
          <p:cNvPr id="13316" name="Text Box 4"/>
          <p:cNvSpPr txBox="1">
            <a:spLocks noChangeArrowheads="1"/>
          </p:cNvSpPr>
          <p:nvPr/>
        </p:nvSpPr>
        <p:spPr bwMode="auto">
          <a:xfrm>
            <a:off x="1771650" y="15875"/>
            <a:ext cx="19939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20:1 </a:t>
            </a:r>
            <a:r>
              <a:rPr lang="hi-in" sz="1400" b="0" smtClean="0">
                <a:solidFill>
                  <a:srgbClr val="FFFFFF"/>
                </a:solidFill>
              </a:rPr>
              <a:t>ถึง </a:t>
            </a:r>
            <a:r>
              <a:rPr lang="en-US" sz="1400" b="0" smtClean="0">
                <a:solidFill>
                  <a:srgbClr val="FFFFFF"/>
                </a:solidFill>
              </a:rPr>
              <a:t>17</a:t>
            </a:r>
          </a:p>
        </p:txBody>
      </p:sp>
      <p:sp>
        <p:nvSpPr>
          <p:cNvPr id="13317" name="Rectangle 5"/>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8" name="Rectangle 6"/>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3319" name="AutoShape 7"/>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0" name="Rectangle 8"/>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1" name="AutoShape 9"/>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2" name="Line 10"/>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3" name="Line 11"/>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4" name="Line 12"/>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5" name="Line 13"/>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6" name="Line 14"/>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7" name="Rectangle 15"/>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3328" name="Rectangle 16"/>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3329" name="Rectangle 17"/>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3330" name="Line 18"/>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31" name="Rectangle 19"/>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3332" name="Text Box 2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3333" name="Rectangle 2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11</a:t>
            </a:r>
          </a:p>
        </p:txBody>
      </p:sp>
      <p:sp>
        <p:nvSpPr>
          <p:cNvPr id="13334"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24600" name="Group 23"/>
          <p:cNvGrpSpPr>
            <a:grpSpLocks/>
          </p:cNvGrpSpPr>
          <p:nvPr/>
        </p:nvGrpSpPr>
        <p:grpSpPr bwMode="auto">
          <a:xfrm>
            <a:off x="519113" y="7938"/>
            <a:ext cx="854075" cy="1701800"/>
            <a:chOff x="327" y="5"/>
            <a:chExt cx="538" cy="1072"/>
          </a:xfrm>
        </p:grpSpPr>
        <p:sp>
          <p:nvSpPr>
            <p:cNvPr id="13336" name="Rectangle 2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3337" name="Line 2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1595438" y="869950"/>
            <a:ext cx="6816725" cy="5078413"/>
          </a:xfrm>
          <a:prstGeom prst="rect">
            <a:avLst/>
          </a:prstGeom>
          <a:solidFill>
            <a:srgbClr val="790015"/>
          </a:solidFill>
          <a:ln w="76320" cap="sq">
            <a:solidFill>
              <a:srgbClr val="00DFC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38" name="Rectangle 2"/>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39" name="Rectangle 3"/>
          <p:cNvSpPr>
            <a:spLocks noChangeArrowheads="1"/>
          </p:cNvSpPr>
          <p:nvPr/>
        </p:nvSpPr>
        <p:spPr bwMode="auto">
          <a:xfrm>
            <a:off x="1671638" y="925513"/>
            <a:ext cx="6565900" cy="417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a:solidFill>
                  <a:srgbClr val="FAFD00"/>
                </a:solidFill>
                <a:latin typeface="Times New Roman" charset="0"/>
              </a:rPr>
              <a:t>กฏหมาย </a:t>
            </a:r>
            <a:r>
              <a:rPr lang="en-US" sz="3600" b="0">
                <a:solidFill>
                  <a:srgbClr val="FAFD00"/>
                </a:solidFill>
                <a:latin typeface="Times New Roman" charset="0"/>
              </a:rPr>
              <a:t>(</a:t>
            </a:r>
            <a:r>
              <a:rPr lang="hi-in" sz="3600" b="0">
                <a:solidFill>
                  <a:srgbClr val="FAFD00"/>
                </a:solidFill>
                <a:latin typeface="Times New Roman" charset="0"/>
              </a:rPr>
              <a:t>โทราห์</a:t>
            </a:r>
            <a:r>
              <a:rPr lang="en-US" sz="3600" b="0">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00DFCA"/>
                </a:solidFill>
                <a:latin typeface="Times New Roman" charset="0"/>
              </a:rPr>
              <a:t>การสั่งสอนจากพระเจ้าแบ่งเป็น</a:t>
            </a:r>
            <a:r>
              <a:rPr lang="en-US" sz="3200" b="0">
                <a:solidFill>
                  <a:srgbClr val="00DFCA"/>
                </a:solidFill>
                <a:latin typeface="Times New Roman" charset="0"/>
                <a:cs typeface="Times New Roman" charset="0"/>
              </a:rPr>
              <a:t>3</a:t>
            </a:r>
            <a:r>
              <a:rPr lang="hi-in" sz="3200" b="0">
                <a:solidFill>
                  <a:srgbClr val="00DFCA"/>
                </a:solidFill>
                <a:latin typeface="Times New Roman" charset="0"/>
              </a:rPr>
              <a:t>ส่วน</a:t>
            </a:r>
            <a:r>
              <a:rPr lang="en-US" sz="3200" b="0">
                <a:solidFill>
                  <a:srgbClr val="00DFCA"/>
                </a:solidFill>
                <a:latin typeface="Times New Roman" charset="0"/>
                <a:cs typeface="Times New Roman" charset="0"/>
              </a:rPr>
              <a:t>:</a:t>
            </a:r>
            <a:r>
              <a:rPr lang="en-US" sz="2400" b="0">
                <a:solidFill>
                  <a:srgbClr val="00DFCA"/>
                </a:solidFill>
                <a:latin typeface="Times New Roman" charset="0"/>
                <a:cs typeface="Times New Roman" charset="0"/>
              </a:rPr>
              <a:t> </a:t>
            </a:r>
            <a:r>
              <a:rPr lang="en-US" sz="2400" b="0">
                <a:solidFill>
                  <a:srgbClr val="00DFCA"/>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ศีลธรรม</a:t>
            </a:r>
            <a:r>
              <a:rPr lang="en-US" sz="2800" b="0">
                <a:solidFill>
                  <a:srgbClr val="FAFD00"/>
                </a:solidFill>
                <a:latin typeface="Times New Roman" charset="0"/>
              </a:rPr>
              <a:t>: </a:t>
            </a:r>
            <a:r>
              <a:rPr lang="hi-in" sz="2400" b="0">
                <a:solidFill>
                  <a:srgbClr val="FFFFFF"/>
                </a:solidFill>
                <a:latin typeface="Times New Roman" charset="0"/>
              </a:rPr>
              <a:t>บัญญัติสิบประการ</a:t>
            </a:r>
            <a:r>
              <a:rPr lang="en-US" sz="2400" b="0">
                <a:solidFill>
                  <a:srgbClr val="FFFFFF"/>
                </a:solidFill>
                <a:latin typeface="Times New Roman" charset="0"/>
                <a:cs typeface="Times New Roman" charset="0"/>
              </a:rPr>
              <a:t>; </a:t>
            </a:r>
            <a:r>
              <a:rPr lang="hi-in" sz="2400" b="0">
                <a:solidFill>
                  <a:srgbClr val="FFFFFF"/>
                </a:solidFill>
                <a:latin typeface="Times New Roman" charset="0"/>
              </a:rPr>
              <a:t>เป็นหลักให้กับระบบกฏหมายของเราทุกวันนี้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กฏหมายบ้านเมือง</a:t>
            </a:r>
            <a:r>
              <a:rPr lang="en-US" sz="2800" b="0">
                <a:solidFill>
                  <a:srgbClr val="FAFD00"/>
                </a:solidFill>
                <a:latin typeface="Times New Roman" charset="0"/>
              </a:rPr>
              <a:t>: </a:t>
            </a:r>
            <a:r>
              <a:rPr lang="hi-in" sz="2400" b="0">
                <a:solidFill>
                  <a:srgbClr val="FFFFFF"/>
                </a:solidFill>
                <a:latin typeface="Times New Roman" charset="0"/>
              </a:rPr>
              <a:t>การอยู่ร่วมกันอย่างไรในสังคมใหม่</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hi-in" sz="2400" b="0">
              <a:solidFill>
                <a:srgbClr val="FFFFFF"/>
              </a:solidFill>
              <a:latin typeface="Times New Roman" charset="0"/>
            </a:endParaRPr>
          </a:p>
        </p:txBody>
      </p:sp>
      <p:sp>
        <p:nvSpPr>
          <p:cNvPr id="14340" name="Text Box 4"/>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1" name="Text Box 5"/>
          <p:cNvSpPr txBox="1">
            <a:spLocks noChangeArrowheads="1"/>
          </p:cNvSpPr>
          <p:nvPr/>
        </p:nvSpPr>
        <p:spPr bwMode="auto">
          <a:xfrm>
            <a:off x="1770063" y="15875"/>
            <a:ext cx="19939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21-24</a:t>
            </a:r>
          </a:p>
        </p:txBody>
      </p:sp>
      <p:sp>
        <p:nvSpPr>
          <p:cNvPr id="14342" name="Rectangle 6"/>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3" name="Rectangle 7"/>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4344" name="AutoShape 8"/>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5" name="Rectangle 9"/>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6" name="AutoShape 10"/>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7" name="Line 11"/>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8" name="Line 12"/>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9" name="Line 13"/>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0" name="Line 14"/>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1" name="Line 15"/>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2" name="Rectangle 16"/>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4353" name="Rectangle 17"/>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4354" name="Rectangle 18"/>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4355" name="Line 19"/>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6" name="Rectangle 20"/>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4357" name="Text Box 21"/>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4358" name="Rectangle 22"/>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12</a:t>
            </a:r>
          </a:p>
        </p:txBody>
      </p:sp>
      <p:sp>
        <p:nvSpPr>
          <p:cNvPr id="14359" name="Text Box 2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26649" name="Group 24"/>
          <p:cNvGrpSpPr>
            <a:grpSpLocks/>
          </p:cNvGrpSpPr>
          <p:nvPr/>
        </p:nvGrpSpPr>
        <p:grpSpPr bwMode="auto">
          <a:xfrm>
            <a:off x="519113" y="7938"/>
            <a:ext cx="854075" cy="1701800"/>
            <a:chOff x="327" y="5"/>
            <a:chExt cx="538" cy="1072"/>
          </a:xfrm>
        </p:grpSpPr>
        <p:sp>
          <p:nvSpPr>
            <p:cNvPr id="14361" name="Rectangle 25"/>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4362" name="Line 26"/>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595438" y="869950"/>
            <a:ext cx="6816725" cy="5078413"/>
          </a:xfrm>
          <a:prstGeom prst="rect">
            <a:avLst/>
          </a:prstGeom>
          <a:solidFill>
            <a:srgbClr val="790015"/>
          </a:solidFill>
          <a:ln w="76320" cap="sq">
            <a:solidFill>
              <a:srgbClr val="00DFC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2" name="Rectangle 2"/>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3" name="Rectangle 3"/>
          <p:cNvSpPr>
            <a:spLocks noChangeArrowheads="1"/>
          </p:cNvSpPr>
          <p:nvPr/>
        </p:nvSpPr>
        <p:spPr bwMode="auto">
          <a:xfrm>
            <a:off x="1671638" y="925513"/>
            <a:ext cx="6565900" cy="4598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a:solidFill>
                  <a:srgbClr val="FAFD00"/>
                </a:solidFill>
                <a:latin typeface="Times New Roman" charset="0"/>
              </a:rPr>
              <a:t>กฏหมาย </a:t>
            </a:r>
            <a:r>
              <a:rPr lang="en-US" sz="3600" b="0">
                <a:solidFill>
                  <a:srgbClr val="FAFD00"/>
                </a:solidFill>
                <a:latin typeface="Times New Roman" charset="0"/>
              </a:rPr>
              <a:t>(</a:t>
            </a:r>
            <a:r>
              <a:rPr lang="hi-in" sz="3600" b="0">
                <a:solidFill>
                  <a:srgbClr val="FAFD00"/>
                </a:solidFill>
                <a:latin typeface="Times New Roman" charset="0"/>
              </a:rPr>
              <a:t>โทราห์</a:t>
            </a:r>
            <a:r>
              <a:rPr lang="en-US" sz="3600" b="0">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00DFCA"/>
                </a:solidFill>
                <a:latin typeface="Times New Roman" charset="0"/>
              </a:rPr>
              <a:t>การสั่งสอนจากพระเจ้าแบ่งเป็น</a:t>
            </a:r>
            <a:r>
              <a:rPr lang="en-US" sz="3200" b="0">
                <a:solidFill>
                  <a:srgbClr val="00DFCA"/>
                </a:solidFill>
                <a:latin typeface="Times New Roman" charset="0"/>
                <a:cs typeface="Times New Roman" charset="0"/>
              </a:rPr>
              <a:t>3</a:t>
            </a:r>
            <a:r>
              <a:rPr lang="hi-in" sz="3200" b="0">
                <a:solidFill>
                  <a:srgbClr val="00DFCA"/>
                </a:solidFill>
                <a:latin typeface="Times New Roman" charset="0"/>
              </a:rPr>
              <a:t>ส่วน</a:t>
            </a:r>
            <a:r>
              <a:rPr lang="en-US" sz="2400" b="0">
                <a:solidFill>
                  <a:srgbClr val="00DFCA"/>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ศีลธรรม</a:t>
            </a:r>
            <a:r>
              <a:rPr lang="en-US" sz="2800" b="0">
                <a:solidFill>
                  <a:srgbClr val="FAFD00"/>
                </a:solidFill>
                <a:latin typeface="Times New Roman" charset="0"/>
              </a:rPr>
              <a:t>: </a:t>
            </a:r>
            <a:r>
              <a:rPr lang="hi-in" sz="2400" b="0">
                <a:solidFill>
                  <a:srgbClr val="FFFFFF"/>
                </a:solidFill>
                <a:latin typeface="Times New Roman" charset="0"/>
              </a:rPr>
              <a:t>บัญญัติสิบประการ</a:t>
            </a:r>
            <a:r>
              <a:rPr lang="en-US" sz="2400" b="0">
                <a:solidFill>
                  <a:srgbClr val="FFFFFF"/>
                </a:solidFill>
                <a:latin typeface="Times New Roman" charset="0"/>
                <a:cs typeface="Times New Roman" charset="0"/>
              </a:rPr>
              <a:t>; </a:t>
            </a:r>
            <a:r>
              <a:rPr lang="hi-in" sz="2400" b="0">
                <a:solidFill>
                  <a:srgbClr val="FFFFFF"/>
                </a:solidFill>
                <a:latin typeface="Times New Roman" charset="0"/>
              </a:rPr>
              <a:t>เป็นหลักให้กับระบบกฏหมายของเราทุกวันนี้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กฏหมายบ้านเมือง</a:t>
            </a:r>
            <a:r>
              <a:rPr lang="en-US" sz="2800" b="0">
                <a:solidFill>
                  <a:srgbClr val="FAFD00"/>
                </a:solidFill>
                <a:latin typeface="Times New Roman" charset="0"/>
              </a:rPr>
              <a:t>: </a:t>
            </a:r>
            <a:r>
              <a:rPr lang="hi-in" sz="2400" b="0">
                <a:solidFill>
                  <a:srgbClr val="FFFFFF"/>
                </a:solidFill>
                <a:latin typeface="Times New Roman" charset="0"/>
              </a:rPr>
              <a:t>การอยู่ร่วมกันอย่างไรในสังคมใหม่</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พิธีกรรม</a:t>
            </a:r>
            <a:r>
              <a:rPr lang="en-US" sz="2800" b="0">
                <a:solidFill>
                  <a:srgbClr val="FAFD00"/>
                </a:solidFill>
                <a:latin typeface="Times New Roman" charset="0"/>
              </a:rPr>
              <a:t>: </a:t>
            </a:r>
            <a:r>
              <a:rPr lang="hi-in" sz="2400" b="0">
                <a:solidFill>
                  <a:srgbClr val="FFFFFF"/>
                </a:solidFill>
                <a:latin typeface="Times New Roman" charset="0"/>
              </a:rPr>
              <a:t>การนมัสการพระเจ้าอย่างไรในสังคมใหม่</a:t>
            </a:r>
          </a:p>
        </p:txBody>
      </p:sp>
      <p:sp>
        <p:nvSpPr>
          <p:cNvPr id="15364" name="Text Box 4"/>
          <p:cNvSpPr txBox="1">
            <a:spLocks noChangeArrowheads="1"/>
          </p:cNvSpPr>
          <p:nvPr/>
        </p:nvSpPr>
        <p:spPr bwMode="auto">
          <a:xfrm>
            <a:off x="1770063" y="15875"/>
            <a:ext cx="19939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25-31</a:t>
            </a:r>
          </a:p>
        </p:txBody>
      </p:sp>
      <p:sp>
        <p:nvSpPr>
          <p:cNvPr id="15365" name="Rectangle 5"/>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6" name="Rectangle 6"/>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5367" name="AutoShape 7"/>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8" name="Rectangle 8"/>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9" name="AutoShape 9"/>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70" name="Line 10"/>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1" name="Line 11"/>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2" name="Line 12"/>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3" name="Line 13"/>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4" name="Line 14"/>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5" name="Rectangle 15"/>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5376" name="Rectangle 16"/>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5377" name="Rectangle 17"/>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5378" name="Line 18"/>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9" name="Rectangle 19"/>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5380" name="Text Box 2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5381" name="Rectangle 2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13</a:t>
            </a:r>
          </a:p>
        </p:txBody>
      </p:sp>
      <p:sp>
        <p:nvSpPr>
          <p:cNvPr id="15382"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28696" name="Group 23"/>
          <p:cNvGrpSpPr>
            <a:grpSpLocks/>
          </p:cNvGrpSpPr>
          <p:nvPr/>
        </p:nvGrpSpPr>
        <p:grpSpPr bwMode="auto">
          <a:xfrm>
            <a:off x="519113" y="7938"/>
            <a:ext cx="854075" cy="1701800"/>
            <a:chOff x="327" y="5"/>
            <a:chExt cx="538" cy="1072"/>
          </a:xfrm>
        </p:grpSpPr>
        <p:sp>
          <p:nvSpPr>
            <p:cNvPr id="15384" name="Rectangle 2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5385" name="Line 2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6"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7"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8"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9"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0"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1"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ER</a:t>
            </a:r>
          </a:p>
        </p:txBody>
      </p:sp>
      <p:sp>
        <p:nvSpPr>
          <p:cNvPr id="16392"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3"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อป</a:t>
            </a:r>
          </a:p>
        </p:txBody>
      </p:sp>
      <p:sp>
        <p:nvSpPr>
          <p:cNvPr id="16394"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5"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6"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7"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SG</a:t>
            </a:r>
          </a:p>
        </p:txBody>
      </p:sp>
      <p:sp>
        <p:nvSpPr>
          <p:cNvPr id="16398"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16399"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MS</a:t>
            </a:r>
          </a:p>
        </p:txBody>
      </p:sp>
      <p:sp>
        <p:nvSpPr>
          <p:cNvPr id="16400"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1"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2"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3"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16404"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DS</a:t>
            </a:r>
          </a:p>
        </p:txBody>
      </p:sp>
      <p:sp>
        <p:nvSpPr>
          <p:cNvPr id="16405"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6"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7"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U</a:t>
            </a:r>
          </a:p>
        </p:txBody>
      </p:sp>
      <p:sp>
        <p:nvSpPr>
          <p:cNvPr id="16408"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B</a:t>
            </a:r>
          </a:p>
        </p:txBody>
      </p:sp>
      <p:sp>
        <p:nvSpPr>
          <p:cNvPr id="16409"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H</a:t>
            </a:r>
          </a:p>
        </p:txBody>
      </p:sp>
      <p:sp>
        <p:nvSpPr>
          <p:cNvPr id="16410"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N(A)</a:t>
            </a:r>
          </a:p>
        </p:txBody>
      </p:sp>
      <p:sp>
        <p:nvSpPr>
          <p:cNvPr id="16411"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2" name="Rectangle 28"/>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16413"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4" name="Oval 30"/>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5" name="Rectangle 31"/>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16416" name="Rectangle 32"/>
          <p:cNvSpPr>
            <a:spLocks noChangeArrowheads="1"/>
          </p:cNvSpPr>
          <p:nvPr/>
        </p:nvSpPr>
        <p:spPr bwMode="auto">
          <a:xfrm>
            <a:off x="1809750" y="4081463"/>
            <a:ext cx="384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a:t>
            </a:r>
          </a:p>
        </p:txBody>
      </p:sp>
      <p:sp>
        <p:nvSpPr>
          <p:cNvPr id="16417" name="Rectangle 33"/>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MN</a:t>
            </a:r>
          </a:p>
        </p:txBody>
      </p:sp>
      <p:sp>
        <p:nvSpPr>
          <p:cNvPr id="16418" name="AutoShape 34"/>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6419" name="AutoShape 35"/>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6420" name="AutoShape 36"/>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96F3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1" name="AutoShape 37"/>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6422" name="AutoShape 38"/>
          <p:cNvSpPr>
            <a:spLocks noChangeArrowheads="1"/>
          </p:cNvSpPr>
          <p:nvPr/>
        </p:nvSpPr>
        <p:spPr bwMode="auto">
          <a:xfrm>
            <a:off x="3016250" y="4656138"/>
            <a:ext cx="273050" cy="7556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6423" name="AutoShape 39"/>
          <p:cNvSpPr>
            <a:spLocks noChangeArrowheads="1"/>
          </p:cNvSpPr>
          <p:nvPr/>
        </p:nvSpPr>
        <p:spPr bwMode="auto">
          <a:xfrm rot="7500000">
            <a:off x="2824163" y="3389313"/>
            <a:ext cx="1219200" cy="11430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5400 0 0"/>
              <a:gd name="G12" fmla="+- 16200 0 0"/>
              <a:gd name="G13" fmla="+- 1 0 0"/>
              <a:gd name="G14" fmla="+- 1 0 0"/>
              <a:gd name="T0" fmla="*/ 914400 w 21600"/>
              <a:gd name="T1" fmla="*/ 0 h 21600"/>
              <a:gd name="T2" fmla="*/ 0 w 21600"/>
              <a:gd name="T3" fmla="*/ 571500 h 21600"/>
              <a:gd name="T4" fmla="*/ 914400 w 21600"/>
              <a:gd name="T5" fmla="*/ 1143000 h 21600"/>
              <a:gd name="T6" fmla="*/ 1219200 w 21600"/>
              <a:gd name="T7" fmla="*/ 57150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16424" name="Oval 40"/>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5" name="Oval 41"/>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6" name="Oval 42"/>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7" name="Oval 43"/>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8" name="Oval 44"/>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9" name="Oval 45"/>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0" name="Rectangle 46"/>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16431" name="Text Box 47"/>
          <p:cNvSpPr txBox="1">
            <a:spLocks noChangeArrowheads="1"/>
          </p:cNvSpPr>
          <p:nvPr/>
        </p:nvSpPr>
        <p:spPr bwMode="auto">
          <a:xfrm>
            <a:off x="1765300" y="47625"/>
            <a:ext cx="2722563"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a:t>
            </a:r>
            <a:r>
              <a:rPr lang="en-US" sz="1200" b="0" smtClean="0">
                <a:solidFill>
                  <a:srgbClr val="FFFFFF"/>
                </a:solidFill>
              </a:rPr>
              <a:t>. 20:13</a:t>
            </a:r>
          </a:p>
        </p:txBody>
      </p:sp>
      <p:sp>
        <p:nvSpPr>
          <p:cNvPr id="16432" name="Text Box 4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6433" name="Rectangle 49"/>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14</a:t>
            </a:r>
          </a:p>
        </p:txBody>
      </p:sp>
      <p:sp>
        <p:nvSpPr>
          <p:cNvPr id="16434" name="Text Box 50"/>
          <p:cNvSpPr txBox="1">
            <a:spLocks noChangeArrowheads="1"/>
          </p:cNvSpPr>
          <p:nvPr/>
        </p:nvSpPr>
        <p:spPr bwMode="auto">
          <a:xfrm>
            <a:off x="8655050" y="641032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5" name="Text Box 5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pic>
        <p:nvPicPr>
          <p:cNvPr id="16436" name="Picture 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9813" y="641350"/>
            <a:ext cx="6229350" cy="410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437" name="Oval 53"/>
          <p:cNvSpPr>
            <a:spLocks noChangeArrowheads="1"/>
          </p:cNvSpPr>
          <p:nvPr/>
        </p:nvSpPr>
        <p:spPr bwMode="auto">
          <a:xfrm>
            <a:off x="2451100" y="41529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6438" name="Rectangle 54"/>
          <p:cNvSpPr>
            <a:spLocks noChangeArrowheads="1"/>
          </p:cNvSpPr>
          <p:nvPr/>
        </p:nvSpPr>
        <p:spPr bwMode="auto">
          <a:xfrm>
            <a:off x="3197225" y="4451350"/>
            <a:ext cx="836613"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EEFF4B"/>
                </a:solidFill>
                <a:latin typeface="Times New Roman" charset="0"/>
              </a:rPr>
              <a:t>คบ</a:t>
            </a:r>
          </a:p>
        </p:txBody>
      </p:sp>
      <p:sp>
        <p:nvSpPr>
          <p:cNvPr id="16439" name="Oval 55"/>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0" name="Text Box 56"/>
          <p:cNvSpPr txBox="1">
            <a:spLocks noChangeArrowheads="1"/>
          </p:cNvSpPr>
          <p:nvPr/>
        </p:nvSpPr>
        <p:spPr bwMode="auto">
          <a:xfrm>
            <a:off x="1100138" y="3144838"/>
            <a:ext cx="602932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dirty="0" smtClean="0">
                <a:solidFill>
                  <a:srgbClr val="FFFFFF"/>
                </a:solidFill>
                <a:effectLst>
                  <a:outerShdw blurRad="50800" dist="76200" dir="2700000" algn="tl" rotWithShape="0">
                    <a:srgbClr val="000000"/>
                  </a:outerShdw>
                </a:effectLst>
              </a:rPr>
              <a:t>แหล่งน้ำคาเดช บาร์เนีย ในอียิปต์ปัจจุบัน</a:t>
            </a:r>
          </a:p>
        </p:txBody>
      </p:sp>
      <p:sp>
        <p:nvSpPr>
          <p:cNvPr id="16441" name="Rectangle 57"/>
          <p:cNvSpPr>
            <a:spLocks noChangeArrowheads="1"/>
          </p:cNvSpPr>
          <p:nvPr/>
        </p:nvSpPr>
        <p:spPr bwMode="auto">
          <a:xfrm>
            <a:off x="1504950" y="6707188"/>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0779" name="Group 58"/>
          <p:cNvGrpSpPr>
            <a:grpSpLocks/>
          </p:cNvGrpSpPr>
          <p:nvPr/>
        </p:nvGrpSpPr>
        <p:grpSpPr bwMode="auto">
          <a:xfrm>
            <a:off x="7912100" y="3429000"/>
            <a:ext cx="979488" cy="1320800"/>
            <a:chOff x="4984" y="2160"/>
            <a:chExt cx="617" cy="832"/>
          </a:xfrm>
        </p:grpSpPr>
        <p:sp>
          <p:nvSpPr>
            <p:cNvPr id="16443" name="Rectangle 59"/>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4" name="Rectangle 60"/>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6445" name="AutoShape 61"/>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6" name="Rectangle 62"/>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7" name="AutoShape 63"/>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8" name="Line 64"/>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49" name="Line 65"/>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0" name="Line 66"/>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1" name="Line 67"/>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2" name="Line 68"/>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3" name="Rectangle 69"/>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6454" name="Rectangle 70"/>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6455" name="Rectangle 71"/>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6456" name="Rectangle 72"/>
            <p:cNvSpPr>
              <a:spLocks noChangeArrowheads="1"/>
            </p:cNvSpPr>
            <p:nvPr/>
          </p:nvSpPr>
          <p:spPr bwMode="auto">
            <a:xfrm>
              <a:off x="4984" y="2644"/>
              <a:ext cx="108"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7" name="Line 73"/>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8" name="Rectangle 74"/>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16459" name="Text Box 75"/>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16422"/>
                                        </p:tgtEl>
                                        <p:attrNameLst>
                                          <p:attrName>style.visibility</p:attrName>
                                        </p:attrNameLst>
                                      </p:cBhvr>
                                      <p:to>
                                        <p:strVal val="visible"/>
                                      </p:to>
                                    </p:set>
                                    <p:animEffect transition="in" filter="wipe(down)">
                                      <p:cBhvr additive="repl">
                                        <p:cTn id="7" dur="500"/>
                                        <p:tgtEl>
                                          <p:spTgt spid="16422"/>
                                        </p:tgtEl>
                                      </p:cBhvr>
                                    </p:animEffect>
                                  </p:childTnLst>
                                </p:cTn>
                              </p:par>
                            </p:childTnLst>
                          </p:cTn>
                        </p:par>
                        <p:par>
                          <p:cTn id="8" fill="hold" nodeType="afterGroup">
                            <p:stCondLst>
                              <p:cond delay="0"/>
                            </p:stCondLst>
                            <p:childTnLst>
                              <p:par>
                                <p:cTn id="9" presetID="10" presetClass="entr" fill="hold" grpId="0" nodeType="afterEffect">
                                  <p:stCondLst>
                                    <p:cond delay="0"/>
                                  </p:stCondLst>
                                  <p:childTnLst>
                                    <p:set>
                                      <p:cBhvr additive="repl">
                                        <p:cTn id="10" dur="1" fill="hold">
                                          <p:stCondLst>
                                            <p:cond delay="0"/>
                                          </p:stCondLst>
                                        </p:cTn>
                                        <p:tgtEl>
                                          <p:spTgt spid="16437"/>
                                        </p:tgtEl>
                                        <p:attrNameLst>
                                          <p:attrName>style.visibility</p:attrName>
                                        </p:attrNameLst>
                                      </p:cBhvr>
                                      <p:to>
                                        <p:strVal val="visible"/>
                                      </p:to>
                                    </p:set>
                                    <p:animEffect transition="in" filter="fade">
                                      <p:cBhvr additive="repl">
                                        <p:cTn id="11" dur="1000"/>
                                        <p:tgtEl>
                                          <p:spTgt spid="164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additive="repl">
                                        <p:cTn id="15" dur="1" fill="hold">
                                          <p:stCondLst>
                                            <p:cond delay="0"/>
                                          </p:stCondLst>
                                        </p:cTn>
                                        <p:tgtEl>
                                          <p:spTgt spid="16436"/>
                                        </p:tgtEl>
                                        <p:attrNameLst>
                                          <p:attrName>style.visibility</p:attrName>
                                        </p:attrNameLst>
                                      </p:cBhvr>
                                      <p:to>
                                        <p:strVal val="visible"/>
                                      </p:to>
                                    </p:set>
                                    <p:animEffect transition="in" filter="wipe(left)">
                                      <p:cBhvr additive="repl">
                                        <p:cTn id="16" dur="500"/>
                                        <p:tgtEl>
                                          <p:spTgt spid="16436"/>
                                        </p:tgtEl>
                                      </p:cBhvr>
                                    </p:animEffect>
                                  </p:childTnLst>
                                </p:cTn>
                              </p:par>
                            </p:childTnLst>
                          </p:cTn>
                        </p:par>
                        <p:par>
                          <p:cTn id="17" fill="hold" nodeType="afterGroup">
                            <p:stCondLst>
                              <p:cond delay="0"/>
                            </p:stCondLst>
                            <p:childTnLst>
                              <p:par>
                                <p:cTn id="18" presetID="22" presetClass="entr" presetSubtype="8" fill="hold" nodeType="afterEffect">
                                  <p:stCondLst>
                                    <p:cond delay="0"/>
                                  </p:stCondLst>
                                  <p:childTnLst>
                                    <p:set>
                                      <p:cBhvr additive="repl">
                                        <p:cTn id="19" dur="1" fill="hold">
                                          <p:stCondLst>
                                            <p:cond delay="0"/>
                                          </p:stCondLst>
                                        </p:cTn>
                                        <p:tgtEl>
                                          <p:spTgt spid="16440"/>
                                        </p:tgtEl>
                                        <p:attrNameLst>
                                          <p:attrName>style.visibility</p:attrName>
                                        </p:attrNameLst>
                                      </p:cBhvr>
                                      <p:to>
                                        <p:strVal val="visible"/>
                                      </p:to>
                                    </p:set>
                                    <p:animEffect transition="in" filter="wipe(left)">
                                      <p:cBhvr additive="repl">
                                        <p:cTn id="20" dur="500"/>
                                        <p:tgtEl>
                                          <p:spTgt spid="16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7410" name="Rectangle 2"/>
          <p:cNvSpPr>
            <a:spLocks noChangeArrowheads="1"/>
          </p:cNvSpPr>
          <p:nvPr/>
        </p:nvSpPr>
        <p:spPr bwMode="auto">
          <a:xfrm>
            <a:off x="3533775" y="3001963"/>
            <a:ext cx="20701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790015"/>
                </a:solidFill>
                <a:latin typeface="Times New Roman" charset="0"/>
              </a:rPr>
              <a:t>คาเดช บาร์เนีย</a:t>
            </a:r>
          </a:p>
        </p:txBody>
      </p:sp>
      <p:sp>
        <p:nvSpPr>
          <p:cNvPr id="17411" name="AutoShape 3"/>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2" name="Rectangle 4"/>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3" name="Rectangle 5"/>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17414" name="Line 6"/>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5" name="Line 7"/>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6" name="Line 8"/>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7" name="Line 9"/>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8" name="Line 10"/>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9" name="Line 11"/>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20" name="Rectangle 12"/>
          <p:cNvSpPr>
            <a:spLocks noChangeArrowheads="1"/>
          </p:cNvSpPr>
          <p:nvPr/>
        </p:nvSpPr>
        <p:spPr bwMode="auto">
          <a:xfrm>
            <a:off x="3921125" y="1616075"/>
            <a:ext cx="10826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17421" name="Rectangle 13"/>
          <p:cNvSpPr>
            <a:spLocks noChangeArrowheads="1"/>
          </p:cNvSpPr>
          <p:nvPr/>
        </p:nvSpPr>
        <p:spPr bwMode="auto">
          <a:xfrm>
            <a:off x="3976688" y="2073275"/>
            <a:ext cx="10096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ซีนาย</a:t>
            </a:r>
          </a:p>
        </p:txBody>
      </p:sp>
      <p:sp>
        <p:nvSpPr>
          <p:cNvPr id="17422" name="Rectangle 14"/>
          <p:cNvSpPr>
            <a:spLocks noChangeArrowheads="1"/>
          </p:cNvSpPr>
          <p:nvPr/>
        </p:nvSpPr>
        <p:spPr bwMode="auto">
          <a:xfrm>
            <a:off x="3725863" y="2530475"/>
            <a:ext cx="16256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ศ </a:t>
            </a:r>
            <a:r>
              <a:rPr lang="en-US" sz="2800" b="0">
                <a:solidFill>
                  <a:srgbClr val="1A0004"/>
                </a:solidFill>
                <a:latin typeface="Times New Roman" charset="0"/>
              </a:rPr>
              <a:t>- </a:t>
            </a:r>
            <a:r>
              <a:rPr lang="hi-in" sz="2800" b="0">
                <a:solidFill>
                  <a:srgbClr val="1A0004"/>
                </a:solidFill>
                <a:latin typeface="Times New Roman" charset="0"/>
              </a:rPr>
              <a:t>ก </a:t>
            </a:r>
            <a:r>
              <a:rPr lang="en-US" sz="2800" b="0">
                <a:solidFill>
                  <a:srgbClr val="1A0004"/>
                </a:solidFill>
                <a:latin typeface="Times New Roman" charset="0"/>
              </a:rPr>
              <a:t>- </a:t>
            </a:r>
            <a:r>
              <a:rPr lang="hi-in" sz="2800" b="0">
                <a:solidFill>
                  <a:srgbClr val="1A0004"/>
                </a:solidFill>
                <a:latin typeface="Times New Roman" charset="0"/>
              </a:rPr>
              <a:t>พ </a:t>
            </a:r>
          </a:p>
        </p:txBody>
      </p:sp>
      <p:sp>
        <p:nvSpPr>
          <p:cNvPr id="17423" name="Rectangle 15"/>
          <p:cNvSpPr>
            <a:spLocks noChangeArrowheads="1"/>
          </p:cNvSpPr>
          <p:nvPr/>
        </p:nvSpPr>
        <p:spPr bwMode="auto">
          <a:xfrm>
            <a:off x="4794250" y="963613"/>
            <a:ext cx="1414463"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a:t>
            </a:r>
          </a:p>
        </p:txBody>
      </p:sp>
      <p:sp>
        <p:nvSpPr>
          <p:cNvPr id="17424" name="Rectangle 16"/>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5" name="Rectangle 17"/>
          <p:cNvSpPr>
            <a:spLocks noChangeArrowheads="1"/>
          </p:cNvSpPr>
          <p:nvPr/>
        </p:nvSpPr>
        <p:spPr bwMode="auto">
          <a:xfrm>
            <a:off x="406400" y="2482850"/>
            <a:ext cx="2693988"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a:t>
            </a:r>
            <a:r>
              <a:rPr lang="hi-in" sz="8000" b="0">
                <a:solidFill>
                  <a:srgbClr val="00FF00"/>
                </a:solidFill>
                <a:latin typeface="Times New Roman" charset="0"/>
              </a:rPr>
              <a:t>ส </a:t>
            </a:r>
            <a:r>
              <a:rPr lang="hi-in" sz="4000" b="0">
                <a:solidFill>
                  <a:srgbClr val="FFD34A"/>
                </a:solidFill>
                <a:latin typeface="Times New Roman" charset="0"/>
              </a:rPr>
              <a:t>ช</a:t>
            </a:r>
          </a:p>
        </p:txBody>
      </p:sp>
      <p:sp>
        <p:nvSpPr>
          <p:cNvPr id="17426" name="Text Box 18"/>
          <p:cNvSpPr txBox="1">
            <a:spLocks noChangeArrowheads="1"/>
          </p:cNvSpPr>
          <p:nvPr/>
        </p:nvSpPr>
        <p:spPr bwMode="auto">
          <a:xfrm>
            <a:off x="1771650" y="47625"/>
            <a:ext cx="2722563"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 </a:t>
            </a:r>
            <a:r>
              <a:rPr lang="en-US" sz="1200" b="0" smtClean="0">
                <a:solidFill>
                  <a:srgbClr val="FFFFFF"/>
                </a:solidFill>
              </a:rPr>
              <a:t>32:8; </a:t>
            </a:r>
            <a:r>
              <a:rPr lang="hi-in" sz="1200" b="0" smtClean="0">
                <a:solidFill>
                  <a:srgbClr val="FFFFFF"/>
                </a:solidFill>
              </a:rPr>
              <a:t>ฉธบ </a:t>
            </a:r>
            <a:r>
              <a:rPr lang="en-US" sz="1200" b="0" smtClean="0">
                <a:solidFill>
                  <a:srgbClr val="FFFFFF"/>
                </a:solidFill>
              </a:rPr>
              <a:t>1:19</a:t>
            </a:r>
          </a:p>
        </p:txBody>
      </p:sp>
      <p:sp>
        <p:nvSpPr>
          <p:cNvPr id="17427" name="Rectangle 1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8" name="Rectangle 2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7429" name="AutoShape 2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0" name="Rectangle 2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1" name="AutoShape 2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2" name="Line 2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3" name="Line 2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4" name="Line 2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5" name="Line 2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6" name="Line 2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7" name="Rectangle 2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7438" name="Rectangle 30"/>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7439" name="Rectangle 31"/>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7440" name="Rectangle 32"/>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17441" name="Line 33"/>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42" name="Rectangle 34"/>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7443" name="Text Box 3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7444" name="Rectangle 3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15</a:t>
            </a:r>
          </a:p>
        </p:txBody>
      </p:sp>
      <p:sp>
        <p:nvSpPr>
          <p:cNvPr id="17445" name="Text Box 3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32807" name="Group 38"/>
          <p:cNvGrpSpPr>
            <a:grpSpLocks/>
          </p:cNvGrpSpPr>
          <p:nvPr/>
        </p:nvGrpSpPr>
        <p:grpSpPr bwMode="auto">
          <a:xfrm>
            <a:off x="6153150" y="3697288"/>
            <a:ext cx="892175" cy="938212"/>
            <a:chOff x="3876" y="2329"/>
            <a:chExt cx="562" cy="591"/>
          </a:xfrm>
        </p:grpSpPr>
        <p:grpSp>
          <p:nvGrpSpPr>
            <p:cNvPr id="32813" name="Group 39"/>
            <p:cNvGrpSpPr>
              <a:grpSpLocks/>
            </p:cNvGrpSpPr>
            <p:nvPr/>
          </p:nvGrpSpPr>
          <p:grpSpPr bwMode="auto">
            <a:xfrm>
              <a:off x="3876" y="2391"/>
              <a:ext cx="562" cy="429"/>
              <a:chOff x="3876" y="2391"/>
              <a:chExt cx="562" cy="429"/>
            </a:xfrm>
          </p:grpSpPr>
          <p:sp>
            <p:nvSpPr>
              <p:cNvPr id="17448" name="AutoShape 40"/>
              <p:cNvSpPr>
                <a:spLocks noChangeArrowheads="1"/>
              </p:cNvSpPr>
              <p:nvPr/>
            </p:nvSpPr>
            <p:spPr bwMode="auto">
              <a:xfrm>
                <a:off x="3891" y="239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9" name="AutoShape 41"/>
              <p:cNvSpPr>
                <a:spLocks noChangeArrowheads="1"/>
              </p:cNvSpPr>
              <p:nvPr/>
            </p:nvSpPr>
            <p:spPr bwMode="auto">
              <a:xfrm>
                <a:off x="3876" y="244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7450" name="AutoShape 42"/>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1" name="AutoShape 43"/>
            <p:cNvSpPr>
              <a:spLocks noChangeArrowheads="1"/>
            </p:cNvSpPr>
            <p:nvPr/>
          </p:nvSpPr>
          <p:spPr bwMode="auto">
            <a:xfrm>
              <a:off x="3897" y="283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2" name="AutoShape 44"/>
            <p:cNvSpPr>
              <a:spLocks noChangeArrowheads="1"/>
            </p:cNvSpPr>
            <p:nvPr/>
          </p:nvSpPr>
          <p:spPr bwMode="auto">
            <a:xfrm>
              <a:off x="4268"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3" name="AutoShape 45"/>
            <p:cNvSpPr>
              <a:spLocks noChangeArrowheads="1"/>
            </p:cNvSpPr>
            <p:nvPr/>
          </p:nvSpPr>
          <p:spPr bwMode="auto">
            <a:xfrm>
              <a:off x="3918"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4" name="AutoShape 46"/>
            <p:cNvSpPr>
              <a:spLocks noChangeArrowheads="1"/>
            </p:cNvSpPr>
            <p:nvPr/>
          </p:nvSpPr>
          <p:spPr bwMode="auto">
            <a:xfrm>
              <a:off x="4382"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7455" name="Rectangle 47"/>
          <p:cNvSpPr>
            <a:spLocks noChangeArrowheads="1"/>
          </p:cNvSpPr>
          <p:nvPr/>
        </p:nvSpPr>
        <p:spPr bwMode="auto">
          <a:xfrm>
            <a:off x="6226175" y="3735388"/>
            <a:ext cx="180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2809" name="Group 48"/>
          <p:cNvGrpSpPr>
            <a:grpSpLocks/>
          </p:cNvGrpSpPr>
          <p:nvPr/>
        </p:nvGrpSpPr>
        <p:grpSpPr bwMode="auto">
          <a:xfrm>
            <a:off x="519113" y="7938"/>
            <a:ext cx="854075" cy="1701800"/>
            <a:chOff x="327" y="5"/>
            <a:chExt cx="538" cy="1072"/>
          </a:xfrm>
        </p:grpSpPr>
        <p:sp>
          <p:nvSpPr>
            <p:cNvPr id="17457" name="Rectangle 49"/>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7458" name="Line 50"/>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17459" name="Oval 51"/>
          <p:cNvSpPr>
            <a:spLocks noChangeArrowheads="1"/>
          </p:cNvSpPr>
          <p:nvPr/>
        </p:nvSpPr>
        <p:spPr bwMode="auto">
          <a:xfrm>
            <a:off x="2946400" y="2870200"/>
            <a:ext cx="3121025" cy="669925"/>
          </a:xfrm>
          <a:prstGeom prst="ellipse">
            <a:avLst/>
          </a:prstGeom>
          <a:noFill/>
          <a:ln w="5724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7410"/>
                                        </p:tgtEl>
                                        <p:attrNameLst>
                                          <p:attrName>style.visibility</p:attrName>
                                        </p:attrNameLst>
                                      </p:cBhvr>
                                      <p:to>
                                        <p:strVal val="visible"/>
                                      </p:to>
                                    </p:set>
                                    <p:anim calcmode="lin" valueType="num">
                                      <p:cBhvr additive="repl">
                                        <p:cTn id="7" dur="500" fill="hold"/>
                                        <p:tgtEl>
                                          <p:spTgt spid="17410"/>
                                        </p:tgtEl>
                                        <p:attrNameLst>
                                          <p:attrName>ppt_x</p:attrName>
                                        </p:attrNameLst>
                                      </p:cBhvr>
                                      <p:tavLst>
                                        <p:tav tm="100000">
                                          <p:val>
                                            <p:strVal val="#ppt_x-#ppt_w/2"/>
                                          </p:val>
                                        </p:tav>
                                        <p:tav>
                                          <p:val>
                                            <p:strVal val="#ppt_x"/>
                                          </p:val>
                                        </p:tav>
                                      </p:tavLst>
                                    </p:anim>
                                    <p:anim calcmode="lin" valueType="num">
                                      <p:cBhvr additive="repl">
                                        <p:cTn id="8" dur="500" fill="hold"/>
                                        <p:tgtEl>
                                          <p:spTgt spid="17410"/>
                                        </p:tgtEl>
                                        <p:attrNameLst>
                                          <p:attrName>ppt_y</p:attrName>
                                        </p:attrNameLst>
                                      </p:cBhvr>
                                      <p:tavLst>
                                        <p:tav tm="100000">
                                          <p:val>
                                            <p:strVal val="#ppt_y"/>
                                          </p:val>
                                        </p:tav>
                                        <p:tav>
                                          <p:val>
                                            <p:strVal val="#ppt_y"/>
                                          </p:val>
                                        </p:tav>
                                      </p:tavLst>
                                    </p:anim>
                                    <p:anim calcmode="lin" valueType="num">
                                      <p:cBhvr additive="repl">
                                        <p:cTn id="9" dur="500" fill="hold"/>
                                        <p:tgtEl>
                                          <p:spTgt spid="17410"/>
                                        </p:tgtEl>
                                        <p:attrNameLst>
                                          <p:attrName>ppt_w</p:attrName>
                                        </p:attrNameLst>
                                      </p:cBhvr>
                                      <p:tavLst>
                                        <p:tav tm="100000">
                                          <p:val>
                                            <p:fltVal val="0"/>
                                          </p:val>
                                        </p:tav>
                                        <p:tav>
                                          <p:val>
                                            <p:strVal val="#ppt_w"/>
                                          </p:val>
                                        </p:tav>
                                      </p:tavLst>
                                    </p:anim>
                                    <p:anim calcmode="lin" valueType="num">
                                      <p:cBhvr additive="repl">
                                        <p:cTn id="10" dur="500" fill="hold"/>
                                        <p:tgtEl>
                                          <p:spTgt spid="17410"/>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17459"/>
                                        </p:tgtEl>
                                        <p:attrNameLst>
                                          <p:attrName>style.visibility</p:attrName>
                                        </p:attrNameLst>
                                      </p:cBhvr>
                                      <p:to>
                                        <p:strVal val="visible"/>
                                      </p:to>
                                    </p:set>
                                    <p:animEffect transition="in" filter="fade">
                                      <p:cBhvr additive="repl">
                                        <p:cTn id="14" dur="500"/>
                                        <p:tgtEl>
                                          <p:spTgt spid="1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cap="flat" cmpd="sng">
            <a:solidFill>
              <a:srgbClr val="8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42" name="Text Box 10"/>
          <p:cNvSpPr txBox="1">
            <a:spLocks noChangeArrowheads="1"/>
          </p:cNvSpPr>
          <p:nvPr/>
        </p:nvSpPr>
        <p:spPr bwMode="auto">
          <a:xfrm>
            <a:off x="1779588" y="17463"/>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 </a:t>
            </a:r>
            <a:r>
              <a:rPr lang="en-US" sz="1200" b="0" smtClean="0">
                <a:solidFill>
                  <a:srgbClr val="FFFFFF"/>
                </a:solidFill>
              </a:rPr>
              <a:t>13</a:t>
            </a:r>
          </a:p>
        </p:txBody>
      </p:sp>
      <p:sp>
        <p:nvSpPr>
          <p:cNvPr id="18443" name="Rectangle 11"/>
          <p:cNvSpPr>
            <a:spLocks noChangeArrowheads="1"/>
          </p:cNvSpPr>
          <p:nvPr/>
        </p:nvSpPr>
        <p:spPr bwMode="auto">
          <a:xfrm>
            <a:off x="1739900" y="5137150"/>
            <a:ext cx="61912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FFD34A"/>
                </a:solidFill>
              </a:rPr>
              <a:t>    </a:t>
            </a:r>
            <a:r>
              <a:rPr lang="hi-in" sz="2000" b="0">
                <a:solidFill>
                  <a:srgbClr val="FFD34A"/>
                </a:solidFill>
              </a:rPr>
              <a:t>เต๊นท์</a:t>
            </a:r>
            <a:r>
              <a:rPr lang="hi-in" sz="2400" b="0">
                <a:solidFill>
                  <a:srgbClr val="FFD34A"/>
                </a:solidFill>
              </a:rPr>
              <a:t>พระวิหารเมื่ออยู่ในถิ่นทุรกันดาล</a:t>
            </a:r>
          </a:p>
        </p:txBody>
      </p:sp>
      <p:sp>
        <p:nvSpPr>
          <p:cNvPr id="18444" name="Rectangle 12"/>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5" name="Rectangle 13"/>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8446" name="AutoShape 14"/>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7" name="Rectangle 15"/>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8"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9" name="Line 17"/>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0" name="Line 18"/>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1" name="Line 19"/>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2" name="Line 20"/>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3" name="Line 21"/>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4" name="Rectangle 22"/>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8455" name="Rectangle 23"/>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8456" name="Rectangle 24"/>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8457" name="Rectangle 25"/>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18458" name="Line 2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9" name="Rectangle 2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8460" name="Text Box 2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8461" name="Text Box 29"/>
          <p:cNvSpPr txBox="1">
            <a:spLocks noChangeArrowheads="1"/>
          </p:cNvSpPr>
          <p:nvPr/>
        </p:nvSpPr>
        <p:spPr bwMode="auto">
          <a:xfrm>
            <a:off x="8655050" y="64071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2" name="Rectangle 3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16</a:t>
            </a:r>
          </a:p>
        </p:txBody>
      </p:sp>
      <p:sp>
        <p:nvSpPr>
          <p:cNvPr id="18463" name="Text Box 3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18464" name="Line 32"/>
          <p:cNvSpPr>
            <a:spLocks noChangeShapeType="1"/>
          </p:cNvSpPr>
          <p:nvPr/>
        </p:nvSpPr>
        <p:spPr bwMode="auto">
          <a:xfrm>
            <a:off x="5962650" y="2533650"/>
            <a:ext cx="1162050" cy="1847850"/>
          </a:xfrm>
          <a:prstGeom prst="line">
            <a:avLst/>
          </a:prstGeom>
          <a:noFill/>
          <a:ln w="10152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5" name="Line 33"/>
          <p:cNvSpPr>
            <a:spLocks noChangeShapeType="1"/>
          </p:cNvSpPr>
          <p:nvPr/>
        </p:nvSpPr>
        <p:spPr bwMode="auto">
          <a:xfrm flipH="1" flipV="1">
            <a:off x="5583238" y="2600325"/>
            <a:ext cx="660400" cy="26988"/>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6" name="Line 34"/>
          <p:cNvSpPr>
            <a:spLocks noChangeShapeType="1"/>
          </p:cNvSpPr>
          <p:nvPr/>
        </p:nvSpPr>
        <p:spPr bwMode="auto">
          <a:xfrm>
            <a:off x="4586288" y="2041525"/>
            <a:ext cx="1058862" cy="603250"/>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7" name="Line 35"/>
          <p:cNvSpPr>
            <a:spLocks noChangeShapeType="1"/>
          </p:cNvSpPr>
          <p:nvPr/>
        </p:nvSpPr>
        <p:spPr bwMode="auto">
          <a:xfrm flipH="1">
            <a:off x="4079875" y="2109788"/>
            <a:ext cx="846138" cy="517525"/>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8" name="Line 36"/>
          <p:cNvSpPr>
            <a:spLocks noChangeShapeType="1"/>
          </p:cNvSpPr>
          <p:nvPr/>
        </p:nvSpPr>
        <p:spPr bwMode="auto">
          <a:xfrm flipH="1" flipV="1">
            <a:off x="3363913" y="2547938"/>
            <a:ext cx="830262" cy="34925"/>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9" name="Line 37"/>
          <p:cNvSpPr>
            <a:spLocks noChangeShapeType="1"/>
          </p:cNvSpPr>
          <p:nvPr/>
        </p:nvSpPr>
        <p:spPr bwMode="auto">
          <a:xfrm flipV="1">
            <a:off x="1951038" y="2387600"/>
            <a:ext cx="1820862" cy="1947863"/>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70" name="Line 38"/>
          <p:cNvSpPr>
            <a:spLocks noChangeShapeType="1"/>
          </p:cNvSpPr>
          <p:nvPr/>
        </p:nvSpPr>
        <p:spPr bwMode="auto">
          <a:xfrm>
            <a:off x="2027238" y="4808538"/>
            <a:ext cx="5248275" cy="196850"/>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71" name="Text Box 39"/>
          <p:cNvSpPr txBox="1">
            <a:spLocks noChangeArrowheads="1"/>
          </p:cNvSpPr>
          <p:nvPr/>
        </p:nvSpPr>
        <p:spPr bwMode="auto">
          <a:xfrm>
            <a:off x="1577975" y="1811338"/>
            <a:ext cx="6480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smtClean="0">
                <a:solidFill>
                  <a:srgbClr val="FFD34A"/>
                </a:solidFill>
              </a:rPr>
              <a:t>โมเสส เรียกตัวแทนของทุกเผ่า </a:t>
            </a:r>
          </a:p>
        </p:txBody>
      </p:sp>
      <p:sp>
        <p:nvSpPr>
          <p:cNvPr id="18472" name="Text Box 40"/>
          <p:cNvSpPr txBox="1">
            <a:spLocks noChangeArrowheads="1"/>
          </p:cNvSpPr>
          <p:nvPr/>
        </p:nvSpPr>
        <p:spPr bwMode="auto">
          <a:xfrm>
            <a:off x="1752600" y="568325"/>
            <a:ext cx="59309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500"/>
              </a:spcBef>
              <a:buClrTx/>
              <a:buFontTx/>
              <a:buNone/>
              <a:defRPr/>
            </a:pPr>
            <a:r>
              <a:rPr lang="hi-in" sz="4000" b="0" smtClean="0">
                <a:solidFill>
                  <a:srgbClr val="66FF66"/>
                </a:solidFill>
              </a:rPr>
              <a:t>โมเสส ต้องการข้อมูลใหม่</a:t>
            </a:r>
            <a:r>
              <a:rPr lang="en-US" sz="4000" b="0" smtClean="0">
                <a:solidFill>
                  <a:srgbClr val="66FF66"/>
                </a:solidFill>
              </a:rPr>
              <a:t>!</a:t>
            </a:r>
          </a:p>
        </p:txBody>
      </p:sp>
      <p:sp>
        <p:nvSpPr>
          <p:cNvPr id="18473" name="Oval 41"/>
          <p:cNvSpPr>
            <a:spLocks noChangeArrowheads="1"/>
          </p:cNvSpPr>
          <p:nvPr/>
        </p:nvSpPr>
        <p:spPr bwMode="auto">
          <a:xfrm>
            <a:off x="1812925" y="4979988"/>
            <a:ext cx="5883275" cy="800100"/>
          </a:xfrm>
          <a:prstGeom prst="ellipse">
            <a:avLst/>
          </a:prstGeom>
          <a:noFill/>
          <a:ln w="57240" cap="sq">
            <a:solidFill>
              <a:srgbClr val="EEFF4B"/>
            </a:solidFill>
            <a:miter lim="800000"/>
            <a:headEnd/>
            <a:tailEnd/>
          </a:ln>
          <a:effectLst>
            <a:outerShdw blurRad="63500" dist="99193" dir="2381944"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nvGrpSpPr>
          <p:cNvPr id="34851" name="Group 42"/>
          <p:cNvGrpSpPr>
            <a:grpSpLocks/>
          </p:cNvGrpSpPr>
          <p:nvPr/>
        </p:nvGrpSpPr>
        <p:grpSpPr bwMode="auto">
          <a:xfrm>
            <a:off x="519113" y="7938"/>
            <a:ext cx="854075" cy="1701800"/>
            <a:chOff x="327" y="5"/>
            <a:chExt cx="538" cy="1072"/>
          </a:xfrm>
        </p:grpSpPr>
        <p:sp>
          <p:nvSpPr>
            <p:cNvPr id="18475" name="Rectangle 43"/>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8476" name="Line 44"/>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18477" name="Text Box 45"/>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8443"/>
                                        </p:tgtEl>
                                        <p:attrNameLst>
                                          <p:attrName>style.visibility</p:attrName>
                                        </p:attrNameLst>
                                      </p:cBhvr>
                                      <p:to>
                                        <p:strVal val="visible"/>
                                      </p:to>
                                    </p:set>
                                    <p:animEffect transition="in" filter="fade">
                                      <p:cBhvr additive="repl">
                                        <p:cTn id="7" dur="1000"/>
                                        <p:tgtEl>
                                          <p:spTgt spid="18443"/>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additive="repl">
                                        <p:cTn id="10" dur="1" fill="hold">
                                          <p:stCondLst>
                                            <p:cond delay="0"/>
                                          </p:stCondLst>
                                        </p:cTn>
                                        <p:tgtEl>
                                          <p:spTgt spid="18473"/>
                                        </p:tgtEl>
                                        <p:attrNameLst>
                                          <p:attrName>style.visibility</p:attrName>
                                        </p:attrNameLst>
                                      </p:cBhvr>
                                      <p:to>
                                        <p:strVal val="visible"/>
                                      </p:to>
                                    </p:set>
                                    <p:anim calcmode="lin" valueType="num">
                                      <p:cBhvr additive="repl">
                                        <p:cTn id="11" dur="500" fill="hold"/>
                                        <p:tgtEl>
                                          <p:spTgt spid="18473"/>
                                        </p:tgtEl>
                                        <p:attrNameLst>
                                          <p:attrName>ppt_w</p:attrName>
                                        </p:attrNameLst>
                                      </p:cBhvr>
                                      <p:tavLst>
                                        <p:tav tm="100000">
                                          <p:val>
                                            <p:fltVal val="0"/>
                                          </p:val>
                                        </p:tav>
                                        <p:tav>
                                          <p:val>
                                            <p:strVal val="#ppt_w"/>
                                          </p:val>
                                        </p:tav>
                                      </p:tavLst>
                                    </p:anim>
                                    <p:anim calcmode="lin" valueType="num">
                                      <p:cBhvr additive="repl">
                                        <p:cTn id="12" dur="500" fill="hold"/>
                                        <p:tgtEl>
                                          <p:spTgt spid="18473"/>
                                        </p:tgtEl>
                                        <p:attrNameLst>
                                          <p:attrName>ppt_h</p:attrName>
                                        </p:attrNameLst>
                                      </p:cBhvr>
                                      <p:tavLst>
                                        <p:tav tm="100000">
                                          <p:val>
                                            <p:fltVal val="0"/>
                                          </p:val>
                                        </p:tav>
                                        <p:tav>
                                          <p:val>
                                            <p:strVal val="#ppt_h"/>
                                          </p:val>
                                        </p:tav>
                                      </p:tavLst>
                                    </p:anim>
                                    <p:anim calcmode="lin" valueType="num">
                                      <p:cBhvr additive="repl">
                                        <p:cTn id="13" dur="500" fill="hold"/>
                                        <p:tgtEl>
                                          <p:spTgt spid="18473"/>
                                        </p:tgtEl>
                                        <p:attrNameLst>
                                          <p:attrName>ppt_x</p:attrName>
                                        </p:attrNameLst>
                                      </p:cBhvr>
                                      <p:tavLst>
                                        <p:tav tm="100000">
                                          <p:val>
                                            <p:fltVal val="0.5"/>
                                          </p:val>
                                        </p:tav>
                                        <p:tav>
                                          <p:val>
                                            <p:strVal val="#ppt_x"/>
                                          </p:val>
                                        </p:tav>
                                      </p:tavLst>
                                    </p:anim>
                                    <p:anim calcmode="lin" valueType="num">
                                      <p:cBhvr additive="repl">
                                        <p:cTn id="14" dur="500" fill="hold"/>
                                        <p:tgtEl>
                                          <p:spTgt spid="18473"/>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additive="repl">
                                        <p:cTn id="18" dur="1" fill="hold">
                                          <p:stCondLst>
                                            <p:cond delay="0"/>
                                          </p:stCondLst>
                                        </p:cTn>
                                        <p:tgtEl>
                                          <p:spTgt spid="18472"/>
                                        </p:tgtEl>
                                        <p:attrNameLst>
                                          <p:attrName>style.visibility</p:attrName>
                                        </p:attrNameLst>
                                      </p:cBhvr>
                                      <p:to>
                                        <p:strVal val="visible"/>
                                      </p:to>
                                    </p:set>
                                    <p:anim calcmode="lin" valueType="num">
                                      <p:cBhvr additive="repl">
                                        <p:cTn id="19" dur="500" fill="hold"/>
                                        <p:tgtEl>
                                          <p:spTgt spid="18472"/>
                                        </p:tgtEl>
                                        <p:attrNameLst>
                                          <p:attrName>ppt_w</p:attrName>
                                        </p:attrNameLst>
                                      </p:cBhvr>
                                      <p:tavLst>
                                        <p:tav tm="100000">
                                          <p:val>
                                            <p:fltVal val="0"/>
                                          </p:val>
                                        </p:tav>
                                        <p:tav>
                                          <p:val>
                                            <p:strVal val="#ppt_w"/>
                                          </p:val>
                                        </p:tav>
                                      </p:tavLst>
                                    </p:anim>
                                    <p:anim calcmode="lin" valueType="num">
                                      <p:cBhvr additive="repl">
                                        <p:cTn id="20" dur="500" fill="hold"/>
                                        <p:tgtEl>
                                          <p:spTgt spid="18472"/>
                                        </p:tgtEl>
                                        <p:attrNameLst>
                                          <p:attrName>ppt_h</p:attrName>
                                        </p:attrNameLst>
                                      </p:cBhvr>
                                      <p:tavLst>
                                        <p:tav tm="100000">
                                          <p:val>
                                            <p:fltVal val="0"/>
                                          </p:val>
                                        </p:tav>
                                        <p:tav>
                                          <p:val>
                                            <p:strVal val="#ppt_h"/>
                                          </p:val>
                                        </p:tav>
                                      </p:tavLst>
                                    </p:anim>
                                    <p:anim calcmode="lin" valueType="num">
                                      <p:cBhvr additive="repl">
                                        <p:cTn id="21" dur="500" fill="hold"/>
                                        <p:tgtEl>
                                          <p:spTgt spid="18472"/>
                                        </p:tgtEl>
                                        <p:attrNameLst>
                                          <p:attrName>ppt_x</p:attrName>
                                        </p:attrNameLst>
                                      </p:cBhvr>
                                      <p:tavLst>
                                        <p:tav tm="100000">
                                          <p:val>
                                            <p:fltVal val="0.5"/>
                                          </p:val>
                                        </p:tav>
                                        <p:tav>
                                          <p:val>
                                            <p:strVal val="#ppt_x"/>
                                          </p:val>
                                        </p:tav>
                                      </p:tavLst>
                                    </p:anim>
                                    <p:anim calcmode="lin" valueType="num">
                                      <p:cBhvr additive="repl">
                                        <p:cTn id="22" dur="500" fill="hold"/>
                                        <p:tgtEl>
                                          <p:spTgt spid="18472"/>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additive="repl">
                                        <p:cTn id="26" dur="1" fill="hold">
                                          <p:stCondLst>
                                            <p:cond delay="0"/>
                                          </p:stCondLst>
                                        </p:cTn>
                                        <p:tgtEl>
                                          <p:spTgt spid="18471"/>
                                        </p:tgtEl>
                                        <p:attrNameLst>
                                          <p:attrName>style.visibility</p:attrName>
                                        </p:attrNameLst>
                                      </p:cBhvr>
                                      <p:to>
                                        <p:strVal val="visible"/>
                                      </p:to>
                                    </p:set>
                                    <p:anim calcmode="lin" valueType="num">
                                      <p:cBhvr additive="repl">
                                        <p:cTn id="27" dur="500" fill="hold"/>
                                        <p:tgtEl>
                                          <p:spTgt spid="18471"/>
                                        </p:tgtEl>
                                        <p:attrNameLst>
                                          <p:attrName>ppt_w</p:attrName>
                                        </p:attrNameLst>
                                      </p:cBhvr>
                                      <p:tavLst>
                                        <p:tav tm="100000">
                                          <p:val>
                                            <p:fltVal val="0"/>
                                          </p:val>
                                        </p:tav>
                                        <p:tav>
                                          <p:val>
                                            <p:strVal val="#ppt_w"/>
                                          </p:val>
                                        </p:tav>
                                      </p:tavLst>
                                    </p:anim>
                                    <p:anim calcmode="lin" valueType="num">
                                      <p:cBhvr additive="repl">
                                        <p:cTn id="28" dur="500" fill="hold"/>
                                        <p:tgtEl>
                                          <p:spTgt spid="18471"/>
                                        </p:tgtEl>
                                        <p:attrNameLst>
                                          <p:attrName>ppt_h</p:attrName>
                                        </p:attrNameLst>
                                      </p:cBhvr>
                                      <p:tavLst>
                                        <p:tav tm="100000">
                                          <p:val>
                                            <p:fltVal val="0"/>
                                          </p:val>
                                        </p:tav>
                                        <p:tav>
                                          <p:val>
                                            <p:strVal val="#ppt_h"/>
                                          </p:val>
                                        </p:tav>
                                      </p:tavLst>
                                    </p:anim>
                                    <p:anim calcmode="lin" valueType="num">
                                      <p:cBhvr additive="repl">
                                        <p:cTn id="29" dur="500" fill="hold"/>
                                        <p:tgtEl>
                                          <p:spTgt spid="18471"/>
                                        </p:tgtEl>
                                        <p:attrNameLst>
                                          <p:attrName>ppt_x</p:attrName>
                                        </p:attrNameLst>
                                      </p:cBhvr>
                                      <p:tavLst>
                                        <p:tav tm="100000">
                                          <p:val>
                                            <p:fltVal val="0.5"/>
                                          </p:val>
                                        </p:tav>
                                        <p:tav>
                                          <p:val>
                                            <p:strVal val="#ppt_x"/>
                                          </p:val>
                                        </p:tav>
                                      </p:tavLst>
                                    </p:anim>
                                    <p:anim calcmode="lin" valueType="num">
                                      <p:cBhvr additive="repl">
                                        <p:cTn id="30" dur="500" fill="hold"/>
                                        <p:tgtEl>
                                          <p:spTgt spid="18471"/>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6" name="Rectangle 10"/>
          <p:cNvSpPr>
            <a:spLocks noChangeArrowheads="1"/>
          </p:cNvSpPr>
          <p:nvPr/>
        </p:nvSpPr>
        <p:spPr bwMode="auto">
          <a:xfrm>
            <a:off x="1628775" y="1223963"/>
            <a:ext cx="6384925" cy="4572000"/>
          </a:xfrm>
          <a:prstGeom prst="rect">
            <a:avLst/>
          </a:prstGeom>
          <a:solidFill>
            <a:srgbClr val="1A0004">
              <a:alpha val="56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67" name="Text Box 11"/>
          <p:cNvSpPr txBox="1">
            <a:spLocks noChangeArrowheads="1"/>
          </p:cNvSpPr>
          <p:nvPr/>
        </p:nvSpPr>
        <p:spPr bwMode="auto">
          <a:xfrm>
            <a:off x="1779588" y="17463"/>
            <a:ext cx="24765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 </a:t>
            </a:r>
            <a:r>
              <a:rPr lang="en-US" sz="1200" b="0" smtClean="0">
                <a:solidFill>
                  <a:srgbClr val="FFFFFF"/>
                </a:solidFill>
              </a:rPr>
              <a:t>13;  </a:t>
            </a:r>
            <a:r>
              <a:rPr lang="hi-in" sz="1200" b="0" smtClean="0">
                <a:solidFill>
                  <a:srgbClr val="FFFFFF"/>
                </a:solidFill>
              </a:rPr>
              <a:t>ฉธบ </a:t>
            </a:r>
            <a:r>
              <a:rPr lang="en-US" sz="1200" b="0" smtClean="0">
                <a:solidFill>
                  <a:srgbClr val="FFFFFF"/>
                </a:solidFill>
              </a:rPr>
              <a:t>1:19-23</a:t>
            </a:r>
          </a:p>
        </p:txBody>
      </p:sp>
      <p:sp>
        <p:nvSpPr>
          <p:cNvPr id="19468" name="Rectangle 12"/>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69" name="Rectangle 13"/>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9470" name="AutoShape 14"/>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71" name="Rectangle 15"/>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72"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73" name="Line 17"/>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4" name="Line 18"/>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5" name="Line 19"/>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6" name="Line 20"/>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7" name="Line 21"/>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78" name="Rectangle 22"/>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9479" name="Rectangle 23"/>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9480" name="Rectangle 24"/>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9481" name="Rectangle 25"/>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19482" name="Line 2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83" name="Rectangle 2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9484" name="Text Box 2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9485" name="Rectangle 29"/>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17</a:t>
            </a:r>
          </a:p>
        </p:txBody>
      </p:sp>
      <p:sp>
        <p:nvSpPr>
          <p:cNvPr id="19486" name="Text Box 30"/>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19487" name="Line 31"/>
          <p:cNvSpPr>
            <a:spLocks noChangeShapeType="1"/>
          </p:cNvSpPr>
          <p:nvPr/>
        </p:nvSpPr>
        <p:spPr bwMode="auto">
          <a:xfrm>
            <a:off x="5962650" y="2533650"/>
            <a:ext cx="1162050" cy="1847850"/>
          </a:xfrm>
          <a:prstGeom prst="line">
            <a:avLst/>
          </a:prstGeom>
          <a:noFill/>
          <a:ln w="10152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88" name="Line 32"/>
          <p:cNvSpPr>
            <a:spLocks noChangeShapeType="1"/>
          </p:cNvSpPr>
          <p:nvPr/>
        </p:nvSpPr>
        <p:spPr bwMode="auto">
          <a:xfrm flipH="1" flipV="1">
            <a:off x="5583238" y="2600325"/>
            <a:ext cx="660400" cy="26988"/>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89" name="Line 33"/>
          <p:cNvSpPr>
            <a:spLocks noChangeShapeType="1"/>
          </p:cNvSpPr>
          <p:nvPr/>
        </p:nvSpPr>
        <p:spPr bwMode="auto">
          <a:xfrm>
            <a:off x="4586288" y="2041525"/>
            <a:ext cx="1058862" cy="603250"/>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0" name="Line 34"/>
          <p:cNvSpPr>
            <a:spLocks noChangeShapeType="1"/>
          </p:cNvSpPr>
          <p:nvPr/>
        </p:nvSpPr>
        <p:spPr bwMode="auto">
          <a:xfrm flipH="1">
            <a:off x="4079875" y="2109788"/>
            <a:ext cx="846138" cy="517525"/>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1" name="Line 35"/>
          <p:cNvSpPr>
            <a:spLocks noChangeShapeType="1"/>
          </p:cNvSpPr>
          <p:nvPr/>
        </p:nvSpPr>
        <p:spPr bwMode="auto">
          <a:xfrm flipH="1" flipV="1">
            <a:off x="3363913" y="2547938"/>
            <a:ext cx="830262" cy="34925"/>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2" name="Line 36"/>
          <p:cNvSpPr>
            <a:spLocks noChangeShapeType="1"/>
          </p:cNvSpPr>
          <p:nvPr/>
        </p:nvSpPr>
        <p:spPr bwMode="auto">
          <a:xfrm flipV="1">
            <a:off x="1951038" y="2387600"/>
            <a:ext cx="1820862" cy="1947863"/>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3" name="Line 37"/>
          <p:cNvSpPr>
            <a:spLocks noChangeShapeType="1"/>
          </p:cNvSpPr>
          <p:nvPr/>
        </p:nvSpPr>
        <p:spPr bwMode="auto">
          <a:xfrm>
            <a:off x="2027238" y="4808538"/>
            <a:ext cx="5248275" cy="196850"/>
          </a:xfrm>
          <a:prstGeom prst="line">
            <a:avLst/>
          </a:prstGeom>
          <a:noFill/>
          <a:ln w="120600" cap="sq">
            <a:solidFill>
              <a:srgbClr val="1F1D1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4" name="Text Box 38"/>
          <p:cNvSpPr txBox="1">
            <a:spLocks noChangeArrowheads="1"/>
          </p:cNvSpPr>
          <p:nvPr/>
        </p:nvSpPr>
        <p:spPr bwMode="auto">
          <a:xfrm>
            <a:off x="1574800" y="1082675"/>
            <a:ext cx="6592888"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smtClean="0">
                <a:solidFill>
                  <a:srgbClr val="FFFF00"/>
                </a:solidFill>
              </a:rPr>
              <a:t>แผ่นดินพันธสัญญาเป็นยังไง</a:t>
            </a:r>
            <a:r>
              <a:rPr lang="en-US" sz="4000" b="0" smtClean="0">
                <a:solidFill>
                  <a:srgbClr val="FFFF00"/>
                </a:solidFill>
              </a:rPr>
              <a:t>?</a:t>
            </a:r>
          </a:p>
        </p:txBody>
      </p:sp>
      <p:sp>
        <p:nvSpPr>
          <p:cNvPr id="19495" name="Text Box 39"/>
          <p:cNvSpPr txBox="1">
            <a:spLocks noChangeArrowheads="1"/>
          </p:cNvSpPr>
          <p:nvPr/>
        </p:nvSpPr>
        <p:spPr bwMode="auto">
          <a:xfrm>
            <a:off x="2540000" y="1882775"/>
            <a:ext cx="62992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smtClean="0">
                <a:solidFill>
                  <a:srgbClr val="FFFF00"/>
                </a:solidFill>
              </a:rPr>
              <a:t>คนที่นั่นเป็นเช่นไร</a:t>
            </a:r>
            <a:r>
              <a:rPr lang="en-US" sz="4000" b="0" smtClean="0">
                <a:solidFill>
                  <a:srgbClr val="FFFF00"/>
                </a:solidFill>
              </a:rPr>
              <a:t>?</a:t>
            </a:r>
          </a:p>
        </p:txBody>
      </p:sp>
      <p:sp>
        <p:nvSpPr>
          <p:cNvPr id="19496" name="Text Box 40"/>
          <p:cNvSpPr txBox="1">
            <a:spLocks noChangeArrowheads="1"/>
          </p:cNvSpPr>
          <p:nvPr/>
        </p:nvSpPr>
        <p:spPr bwMode="auto">
          <a:xfrm>
            <a:off x="1620838" y="2682875"/>
            <a:ext cx="5395912"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smtClean="0">
                <a:solidFill>
                  <a:srgbClr val="FFFF00"/>
                </a:solidFill>
              </a:rPr>
              <a:t>แม่น้ำ และบ่อน้ำ</a:t>
            </a:r>
            <a:r>
              <a:rPr lang="en-US" sz="4000" b="0" smtClean="0">
                <a:solidFill>
                  <a:srgbClr val="FFFF00"/>
                </a:solidFill>
              </a:rPr>
              <a:t>?</a:t>
            </a:r>
          </a:p>
        </p:txBody>
      </p:sp>
      <p:sp>
        <p:nvSpPr>
          <p:cNvPr id="19497" name="Text Box 41"/>
          <p:cNvSpPr txBox="1">
            <a:spLocks noChangeArrowheads="1"/>
          </p:cNvSpPr>
          <p:nvPr/>
        </p:nvSpPr>
        <p:spPr bwMode="auto">
          <a:xfrm>
            <a:off x="2784475" y="3533775"/>
            <a:ext cx="48514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smtClean="0">
                <a:solidFill>
                  <a:srgbClr val="FFFF00"/>
                </a:solidFill>
              </a:rPr>
              <a:t>ภูเขา ป่าไม้</a:t>
            </a:r>
            <a:r>
              <a:rPr lang="en-US" sz="4000" b="0" smtClean="0">
                <a:solidFill>
                  <a:srgbClr val="FFFF00"/>
                </a:solidFill>
              </a:rPr>
              <a:t>?</a:t>
            </a:r>
          </a:p>
        </p:txBody>
      </p:sp>
      <p:sp>
        <p:nvSpPr>
          <p:cNvPr id="19498" name="Text Box 42"/>
          <p:cNvSpPr txBox="1">
            <a:spLocks noChangeArrowheads="1"/>
          </p:cNvSpPr>
          <p:nvPr/>
        </p:nvSpPr>
        <p:spPr bwMode="auto">
          <a:xfrm>
            <a:off x="1736725" y="4311650"/>
            <a:ext cx="51562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smtClean="0">
                <a:solidFill>
                  <a:srgbClr val="FFFF00"/>
                </a:solidFill>
              </a:rPr>
              <a:t>เกษตรกรรมอุดมสมบูรณ์ไหม</a:t>
            </a:r>
            <a:r>
              <a:rPr lang="en-US" sz="4000" b="0" smtClean="0">
                <a:solidFill>
                  <a:srgbClr val="FFFF00"/>
                </a:solidFill>
              </a:rPr>
              <a:t>?</a:t>
            </a:r>
          </a:p>
        </p:txBody>
      </p:sp>
      <p:sp>
        <p:nvSpPr>
          <p:cNvPr id="19499" name="Text Box 43"/>
          <p:cNvSpPr txBox="1">
            <a:spLocks noChangeArrowheads="1"/>
          </p:cNvSpPr>
          <p:nvPr/>
        </p:nvSpPr>
        <p:spPr bwMode="auto">
          <a:xfrm>
            <a:off x="4937125" y="4783138"/>
            <a:ext cx="4419600"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0" smtClean="0">
                <a:solidFill>
                  <a:srgbClr val="FFFF00"/>
                </a:solidFill>
              </a:rPr>
              <a:t>อาหารพอไหม</a:t>
            </a:r>
            <a:r>
              <a:rPr lang="en-US" sz="4000" b="0" smtClean="0">
                <a:solidFill>
                  <a:srgbClr val="FFFF00"/>
                </a:solidFill>
              </a:rPr>
              <a:t>?</a:t>
            </a:r>
          </a:p>
        </p:txBody>
      </p:sp>
      <p:sp>
        <p:nvSpPr>
          <p:cNvPr id="19500" name="Text Box 44"/>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501" name="Text Box 45"/>
          <p:cNvSpPr txBox="1">
            <a:spLocks noChangeArrowheads="1"/>
          </p:cNvSpPr>
          <p:nvPr/>
        </p:nvSpPr>
        <p:spPr bwMode="auto">
          <a:xfrm>
            <a:off x="1835150" y="404813"/>
            <a:ext cx="6516688"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4400" b="0" dirty="0" smtClean="0">
                <a:solidFill>
                  <a:srgbClr val="66FF66"/>
                </a:solidFill>
              </a:rPr>
              <a:t>คำถาม…</a:t>
            </a:r>
          </a:p>
        </p:txBody>
      </p:sp>
      <p:grpSp>
        <p:nvGrpSpPr>
          <p:cNvPr id="36903" name="Group 46"/>
          <p:cNvGrpSpPr>
            <a:grpSpLocks/>
          </p:cNvGrpSpPr>
          <p:nvPr/>
        </p:nvGrpSpPr>
        <p:grpSpPr bwMode="auto">
          <a:xfrm>
            <a:off x="519113" y="7938"/>
            <a:ext cx="854075" cy="1701800"/>
            <a:chOff x="327" y="5"/>
            <a:chExt cx="538" cy="1072"/>
          </a:xfrm>
        </p:grpSpPr>
        <p:sp>
          <p:nvSpPr>
            <p:cNvPr id="19503" name="Rectangle 4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19504" name="Line 4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19505" name="Text Box 49"/>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additive="repl">
                                        <p:cTn id="6" dur="1" fill="hold">
                                          <p:stCondLst>
                                            <p:cond delay="0"/>
                                          </p:stCondLst>
                                        </p:cTn>
                                        <p:tgtEl>
                                          <p:spTgt spid="19466"/>
                                        </p:tgtEl>
                                        <p:attrNameLst>
                                          <p:attrName>style.visibility</p:attrName>
                                        </p:attrNameLst>
                                      </p:cBhvr>
                                      <p:to>
                                        <p:strVal val="visible"/>
                                      </p:to>
                                    </p:set>
                                    <p:animEffect transition="in" filter="fade">
                                      <p:cBhvr additive="repl">
                                        <p:cTn id="7" dur="1000"/>
                                        <p:tgtEl>
                                          <p:spTgt spid="19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additive="repl">
                                        <p:cTn id="11" dur="1" fill="hold">
                                          <p:stCondLst>
                                            <p:cond delay="0"/>
                                          </p:stCondLst>
                                        </p:cTn>
                                        <p:tgtEl>
                                          <p:spTgt spid="19494"/>
                                        </p:tgtEl>
                                        <p:attrNameLst>
                                          <p:attrName>style.visibility</p:attrName>
                                        </p:attrNameLst>
                                      </p:cBhvr>
                                      <p:to>
                                        <p:strVal val="visible"/>
                                      </p:to>
                                    </p:set>
                                    <p:anim calcmode="lin" valueType="num">
                                      <p:cBhvr additive="repl">
                                        <p:cTn id="12" dur="500" fill="hold"/>
                                        <p:tgtEl>
                                          <p:spTgt spid="19494"/>
                                        </p:tgtEl>
                                        <p:attrNameLst>
                                          <p:attrName>ppt_w</p:attrName>
                                        </p:attrNameLst>
                                      </p:cBhvr>
                                      <p:tavLst>
                                        <p:tav tm="100000">
                                          <p:val>
                                            <p:fltVal val="0"/>
                                          </p:val>
                                        </p:tav>
                                        <p:tav>
                                          <p:val>
                                            <p:strVal val="#ppt_w"/>
                                          </p:val>
                                        </p:tav>
                                      </p:tavLst>
                                    </p:anim>
                                    <p:anim calcmode="lin" valueType="num">
                                      <p:cBhvr additive="repl">
                                        <p:cTn id="13" dur="500" fill="hold"/>
                                        <p:tgtEl>
                                          <p:spTgt spid="19494"/>
                                        </p:tgtEl>
                                        <p:attrNameLst>
                                          <p:attrName>ppt_h</p:attrName>
                                        </p:attrNameLst>
                                      </p:cBhvr>
                                      <p:tavLst>
                                        <p:tav tm="100000">
                                          <p:val>
                                            <p:fltVal val="0"/>
                                          </p:val>
                                        </p:tav>
                                        <p:tav>
                                          <p:val>
                                            <p:strVal val="#ppt_h"/>
                                          </p:val>
                                        </p:tav>
                                      </p:tavLst>
                                    </p:anim>
                                    <p:anim calcmode="lin" valueType="num">
                                      <p:cBhvr additive="repl">
                                        <p:cTn id="14" dur="500" fill="hold"/>
                                        <p:tgtEl>
                                          <p:spTgt spid="19494"/>
                                        </p:tgtEl>
                                        <p:attrNameLst>
                                          <p:attrName>ppt_x</p:attrName>
                                        </p:attrNameLst>
                                      </p:cBhvr>
                                      <p:tavLst>
                                        <p:tav tm="100000">
                                          <p:val>
                                            <p:fltVal val="0.5"/>
                                          </p:val>
                                        </p:tav>
                                        <p:tav>
                                          <p:val>
                                            <p:strVal val="#ppt_x"/>
                                          </p:val>
                                        </p:tav>
                                      </p:tavLst>
                                    </p:anim>
                                    <p:anim calcmode="lin" valueType="num">
                                      <p:cBhvr additive="repl">
                                        <p:cTn id="15" dur="500" fill="hold"/>
                                        <p:tgtEl>
                                          <p:spTgt spid="19494"/>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additive="repl">
                                        <p:cTn id="19" dur="1" fill="hold">
                                          <p:stCondLst>
                                            <p:cond delay="0"/>
                                          </p:stCondLst>
                                        </p:cTn>
                                        <p:tgtEl>
                                          <p:spTgt spid="19495"/>
                                        </p:tgtEl>
                                        <p:attrNameLst>
                                          <p:attrName>style.visibility</p:attrName>
                                        </p:attrNameLst>
                                      </p:cBhvr>
                                      <p:to>
                                        <p:strVal val="visible"/>
                                      </p:to>
                                    </p:set>
                                    <p:anim calcmode="lin" valueType="num">
                                      <p:cBhvr additive="repl">
                                        <p:cTn id="20" dur="500" fill="hold"/>
                                        <p:tgtEl>
                                          <p:spTgt spid="19495"/>
                                        </p:tgtEl>
                                        <p:attrNameLst>
                                          <p:attrName>ppt_w</p:attrName>
                                        </p:attrNameLst>
                                      </p:cBhvr>
                                      <p:tavLst>
                                        <p:tav tm="100000">
                                          <p:val>
                                            <p:fltVal val="0"/>
                                          </p:val>
                                        </p:tav>
                                        <p:tav>
                                          <p:val>
                                            <p:strVal val="#ppt_w"/>
                                          </p:val>
                                        </p:tav>
                                      </p:tavLst>
                                    </p:anim>
                                    <p:anim calcmode="lin" valueType="num">
                                      <p:cBhvr additive="repl">
                                        <p:cTn id="21" dur="500" fill="hold"/>
                                        <p:tgtEl>
                                          <p:spTgt spid="19495"/>
                                        </p:tgtEl>
                                        <p:attrNameLst>
                                          <p:attrName>ppt_h</p:attrName>
                                        </p:attrNameLst>
                                      </p:cBhvr>
                                      <p:tavLst>
                                        <p:tav tm="100000">
                                          <p:val>
                                            <p:fltVal val="0"/>
                                          </p:val>
                                        </p:tav>
                                        <p:tav>
                                          <p:val>
                                            <p:strVal val="#ppt_h"/>
                                          </p:val>
                                        </p:tav>
                                      </p:tavLst>
                                    </p:anim>
                                    <p:anim calcmode="lin" valueType="num">
                                      <p:cBhvr additive="repl">
                                        <p:cTn id="22" dur="500" fill="hold"/>
                                        <p:tgtEl>
                                          <p:spTgt spid="19495"/>
                                        </p:tgtEl>
                                        <p:attrNameLst>
                                          <p:attrName>ppt_x</p:attrName>
                                        </p:attrNameLst>
                                      </p:cBhvr>
                                      <p:tavLst>
                                        <p:tav tm="100000">
                                          <p:val>
                                            <p:fltVal val="0.5"/>
                                          </p:val>
                                        </p:tav>
                                        <p:tav>
                                          <p:val>
                                            <p:strVal val="#ppt_x"/>
                                          </p:val>
                                        </p:tav>
                                      </p:tavLst>
                                    </p:anim>
                                    <p:anim calcmode="lin" valueType="num">
                                      <p:cBhvr additive="repl">
                                        <p:cTn id="23" dur="500" fill="hold"/>
                                        <p:tgtEl>
                                          <p:spTgt spid="1949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additive="repl">
                                        <p:cTn id="27" dur="1" fill="hold">
                                          <p:stCondLst>
                                            <p:cond delay="0"/>
                                          </p:stCondLst>
                                        </p:cTn>
                                        <p:tgtEl>
                                          <p:spTgt spid="19496"/>
                                        </p:tgtEl>
                                        <p:attrNameLst>
                                          <p:attrName>style.visibility</p:attrName>
                                        </p:attrNameLst>
                                      </p:cBhvr>
                                      <p:to>
                                        <p:strVal val="visible"/>
                                      </p:to>
                                    </p:set>
                                    <p:anim calcmode="lin" valueType="num">
                                      <p:cBhvr additive="repl">
                                        <p:cTn id="28" dur="500" fill="hold"/>
                                        <p:tgtEl>
                                          <p:spTgt spid="19496"/>
                                        </p:tgtEl>
                                        <p:attrNameLst>
                                          <p:attrName>ppt_w</p:attrName>
                                        </p:attrNameLst>
                                      </p:cBhvr>
                                      <p:tavLst>
                                        <p:tav tm="100000">
                                          <p:val>
                                            <p:fltVal val="0"/>
                                          </p:val>
                                        </p:tav>
                                        <p:tav>
                                          <p:val>
                                            <p:strVal val="#ppt_w"/>
                                          </p:val>
                                        </p:tav>
                                      </p:tavLst>
                                    </p:anim>
                                    <p:anim calcmode="lin" valueType="num">
                                      <p:cBhvr additive="repl">
                                        <p:cTn id="29" dur="500" fill="hold"/>
                                        <p:tgtEl>
                                          <p:spTgt spid="19496"/>
                                        </p:tgtEl>
                                        <p:attrNameLst>
                                          <p:attrName>ppt_h</p:attrName>
                                        </p:attrNameLst>
                                      </p:cBhvr>
                                      <p:tavLst>
                                        <p:tav tm="100000">
                                          <p:val>
                                            <p:fltVal val="0"/>
                                          </p:val>
                                        </p:tav>
                                        <p:tav>
                                          <p:val>
                                            <p:strVal val="#ppt_h"/>
                                          </p:val>
                                        </p:tav>
                                      </p:tavLst>
                                    </p:anim>
                                    <p:anim calcmode="lin" valueType="num">
                                      <p:cBhvr additive="repl">
                                        <p:cTn id="30" dur="500" fill="hold"/>
                                        <p:tgtEl>
                                          <p:spTgt spid="19496"/>
                                        </p:tgtEl>
                                        <p:attrNameLst>
                                          <p:attrName>ppt_x</p:attrName>
                                        </p:attrNameLst>
                                      </p:cBhvr>
                                      <p:tavLst>
                                        <p:tav tm="100000">
                                          <p:val>
                                            <p:fltVal val="0.5"/>
                                          </p:val>
                                        </p:tav>
                                        <p:tav>
                                          <p:val>
                                            <p:strVal val="#ppt_x"/>
                                          </p:val>
                                        </p:tav>
                                      </p:tavLst>
                                    </p:anim>
                                    <p:anim calcmode="lin" valueType="num">
                                      <p:cBhvr additive="repl">
                                        <p:cTn id="31" dur="500" fill="hold"/>
                                        <p:tgtEl>
                                          <p:spTgt spid="19496"/>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additive="repl">
                                        <p:cTn id="35" dur="1" fill="hold">
                                          <p:stCondLst>
                                            <p:cond delay="0"/>
                                          </p:stCondLst>
                                        </p:cTn>
                                        <p:tgtEl>
                                          <p:spTgt spid="19497"/>
                                        </p:tgtEl>
                                        <p:attrNameLst>
                                          <p:attrName>style.visibility</p:attrName>
                                        </p:attrNameLst>
                                      </p:cBhvr>
                                      <p:to>
                                        <p:strVal val="visible"/>
                                      </p:to>
                                    </p:set>
                                    <p:anim calcmode="lin" valueType="num">
                                      <p:cBhvr additive="repl">
                                        <p:cTn id="36" dur="500" fill="hold"/>
                                        <p:tgtEl>
                                          <p:spTgt spid="19497"/>
                                        </p:tgtEl>
                                        <p:attrNameLst>
                                          <p:attrName>ppt_w</p:attrName>
                                        </p:attrNameLst>
                                      </p:cBhvr>
                                      <p:tavLst>
                                        <p:tav tm="100000">
                                          <p:val>
                                            <p:fltVal val="0"/>
                                          </p:val>
                                        </p:tav>
                                        <p:tav>
                                          <p:val>
                                            <p:strVal val="#ppt_w"/>
                                          </p:val>
                                        </p:tav>
                                      </p:tavLst>
                                    </p:anim>
                                    <p:anim calcmode="lin" valueType="num">
                                      <p:cBhvr additive="repl">
                                        <p:cTn id="37" dur="500" fill="hold"/>
                                        <p:tgtEl>
                                          <p:spTgt spid="19497"/>
                                        </p:tgtEl>
                                        <p:attrNameLst>
                                          <p:attrName>ppt_h</p:attrName>
                                        </p:attrNameLst>
                                      </p:cBhvr>
                                      <p:tavLst>
                                        <p:tav tm="100000">
                                          <p:val>
                                            <p:fltVal val="0"/>
                                          </p:val>
                                        </p:tav>
                                        <p:tav>
                                          <p:val>
                                            <p:strVal val="#ppt_h"/>
                                          </p:val>
                                        </p:tav>
                                      </p:tavLst>
                                    </p:anim>
                                    <p:anim calcmode="lin" valueType="num">
                                      <p:cBhvr additive="repl">
                                        <p:cTn id="38" dur="500" fill="hold"/>
                                        <p:tgtEl>
                                          <p:spTgt spid="19497"/>
                                        </p:tgtEl>
                                        <p:attrNameLst>
                                          <p:attrName>ppt_x</p:attrName>
                                        </p:attrNameLst>
                                      </p:cBhvr>
                                      <p:tavLst>
                                        <p:tav tm="100000">
                                          <p:val>
                                            <p:fltVal val="0.5"/>
                                          </p:val>
                                        </p:tav>
                                        <p:tav>
                                          <p:val>
                                            <p:strVal val="#ppt_x"/>
                                          </p:val>
                                        </p:tav>
                                      </p:tavLst>
                                    </p:anim>
                                    <p:anim calcmode="lin" valueType="num">
                                      <p:cBhvr additive="repl">
                                        <p:cTn id="39" dur="500" fill="hold"/>
                                        <p:tgtEl>
                                          <p:spTgt spid="19497"/>
                                        </p:tgtEl>
                                        <p:attrNameLst>
                                          <p:attrName>ppt_y</p:attrName>
                                        </p:attrNameLst>
                                      </p:cBhvr>
                                      <p:tavLst>
                                        <p:tav tm="100000">
                                          <p:val>
                                            <p:fltVal val="0.5"/>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additive="repl">
                                        <p:cTn id="43" dur="1" fill="hold">
                                          <p:stCondLst>
                                            <p:cond delay="0"/>
                                          </p:stCondLst>
                                        </p:cTn>
                                        <p:tgtEl>
                                          <p:spTgt spid="19498"/>
                                        </p:tgtEl>
                                        <p:attrNameLst>
                                          <p:attrName>style.visibility</p:attrName>
                                        </p:attrNameLst>
                                      </p:cBhvr>
                                      <p:to>
                                        <p:strVal val="visible"/>
                                      </p:to>
                                    </p:set>
                                    <p:anim calcmode="lin" valueType="num">
                                      <p:cBhvr additive="repl">
                                        <p:cTn id="44" dur="500" fill="hold"/>
                                        <p:tgtEl>
                                          <p:spTgt spid="19498"/>
                                        </p:tgtEl>
                                        <p:attrNameLst>
                                          <p:attrName>ppt_w</p:attrName>
                                        </p:attrNameLst>
                                      </p:cBhvr>
                                      <p:tavLst>
                                        <p:tav tm="100000">
                                          <p:val>
                                            <p:fltVal val="0"/>
                                          </p:val>
                                        </p:tav>
                                        <p:tav>
                                          <p:val>
                                            <p:strVal val="#ppt_w"/>
                                          </p:val>
                                        </p:tav>
                                      </p:tavLst>
                                    </p:anim>
                                    <p:anim calcmode="lin" valueType="num">
                                      <p:cBhvr additive="repl">
                                        <p:cTn id="45" dur="500" fill="hold"/>
                                        <p:tgtEl>
                                          <p:spTgt spid="19498"/>
                                        </p:tgtEl>
                                        <p:attrNameLst>
                                          <p:attrName>ppt_h</p:attrName>
                                        </p:attrNameLst>
                                      </p:cBhvr>
                                      <p:tavLst>
                                        <p:tav tm="100000">
                                          <p:val>
                                            <p:fltVal val="0"/>
                                          </p:val>
                                        </p:tav>
                                        <p:tav>
                                          <p:val>
                                            <p:strVal val="#ppt_h"/>
                                          </p:val>
                                        </p:tav>
                                      </p:tavLst>
                                    </p:anim>
                                    <p:anim calcmode="lin" valueType="num">
                                      <p:cBhvr additive="repl">
                                        <p:cTn id="46" dur="500" fill="hold"/>
                                        <p:tgtEl>
                                          <p:spTgt spid="19498"/>
                                        </p:tgtEl>
                                        <p:attrNameLst>
                                          <p:attrName>ppt_x</p:attrName>
                                        </p:attrNameLst>
                                      </p:cBhvr>
                                      <p:tavLst>
                                        <p:tav tm="100000">
                                          <p:val>
                                            <p:fltVal val="0.5"/>
                                          </p:val>
                                        </p:tav>
                                        <p:tav>
                                          <p:val>
                                            <p:strVal val="#ppt_x"/>
                                          </p:val>
                                        </p:tav>
                                      </p:tavLst>
                                    </p:anim>
                                    <p:anim calcmode="lin" valueType="num">
                                      <p:cBhvr additive="repl">
                                        <p:cTn id="47" dur="500" fill="hold"/>
                                        <p:tgtEl>
                                          <p:spTgt spid="19498"/>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childTnLst>
                                    <p:set>
                                      <p:cBhvr additive="repl">
                                        <p:cTn id="51" dur="1" fill="hold">
                                          <p:stCondLst>
                                            <p:cond delay="0"/>
                                          </p:stCondLst>
                                        </p:cTn>
                                        <p:tgtEl>
                                          <p:spTgt spid="19499"/>
                                        </p:tgtEl>
                                        <p:attrNameLst>
                                          <p:attrName>style.visibility</p:attrName>
                                        </p:attrNameLst>
                                      </p:cBhvr>
                                      <p:to>
                                        <p:strVal val="visible"/>
                                      </p:to>
                                    </p:set>
                                    <p:anim calcmode="lin" valueType="num">
                                      <p:cBhvr additive="repl">
                                        <p:cTn id="52" dur="500" fill="hold"/>
                                        <p:tgtEl>
                                          <p:spTgt spid="19499"/>
                                        </p:tgtEl>
                                        <p:attrNameLst>
                                          <p:attrName>ppt_w</p:attrName>
                                        </p:attrNameLst>
                                      </p:cBhvr>
                                      <p:tavLst>
                                        <p:tav tm="100000">
                                          <p:val>
                                            <p:fltVal val="0"/>
                                          </p:val>
                                        </p:tav>
                                        <p:tav>
                                          <p:val>
                                            <p:strVal val="#ppt_w"/>
                                          </p:val>
                                        </p:tav>
                                      </p:tavLst>
                                    </p:anim>
                                    <p:anim calcmode="lin" valueType="num">
                                      <p:cBhvr additive="repl">
                                        <p:cTn id="53" dur="500" fill="hold"/>
                                        <p:tgtEl>
                                          <p:spTgt spid="19499"/>
                                        </p:tgtEl>
                                        <p:attrNameLst>
                                          <p:attrName>ppt_h</p:attrName>
                                        </p:attrNameLst>
                                      </p:cBhvr>
                                      <p:tavLst>
                                        <p:tav tm="100000">
                                          <p:val>
                                            <p:fltVal val="0"/>
                                          </p:val>
                                        </p:tav>
                                        <p:tav>
                                          <p:val>
                                            <p:strVal val="#ppt_h"/>
                                          </p:val>
                                        </p:tav>
                                      </p:tavLst>
                                    </p:anim>
                                    <p:anim calcmode="lin" valueType="num">
                                      <p:cBhvr additive="repl">
                                        <p:cTn id="54" dur="500" fill="hold"/>
                                        <p:tgtEl>
                                          <p:spTgt spid="19499"/>
                                        </p:tgtEl>
                                        <p:attrNameLst>
                                          <p:attrName>ppt_x</p:attrName>
                                        </p:attrNameLst>
                                      </p:cBhvr>
                                      <p:tavLst>
                                        <p:tav tm="100000">
                                          <p:val>
                                            <p:fltVal val="0.5"/>
                                          </p:val>
                                        </p:tav>
                                        <p:tav>
                                          <p:val>
                                            <p:strVal val="#ppt_x"/>
                                          </p:val>
                                        </p:tav>
                                      </p:tavLst>
                                    </p:anim>
                                    <p:anim calcmode="lin" valueType="num">
                                      <p:cBhvr additive="repl">
                                        <p:cTn id="55" dur="500" fill="hold"/>
                                        <p:tgtEl>
                                          <p:spTgt spid="1949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2"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3"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4"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5"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6"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7"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ER</a:t>
            </a:r>
          </a:p>
        </p:txBody>
      </p:sp>
      <p:sp>
        <p:nvSpPr>
          <p:cNvPr id="20488"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9"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PG</a:t>
            </a:r>
          </a:p>
        </p:txBody>
      </p:sp>
      <p:sp>
        <p:nvSpPr>
          <p:cNvPr id="20490"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1"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2"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3"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SG</a:t>
            </a:r>
          </a:p>
        </p:txBody>
      </p:sp>
      <p:sp>
        <p:nvSpPr>
          <p:cNvPr id="20494"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20495"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20496"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7"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498"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499"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0500"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DS</a:t>
            </a:r>
          </a:p>
        </p:txBody>
      </p:sp>
      <p:sp>
        <p:nvSpPr>
          <p:cNvPr id="20501"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02" name="Oval 22"/>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3" name="Rectangle 23"/>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4" name="Rectangle 24"/>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U</a:t>
            </a:r>
          </a:p>
        </p:txBody>
      </p:sp>
      <p:sp>
        <p:nvSpPr>
          <p:cNvPr id="20505" name="Rectangle 25"/>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20506" name="Oval 26"/>
          <p:cNvSpPr>
            <a:spLocks noChangeArrowheads="1"/>
          </p:cNvSpPr>
          <p:nvPr/>
        </p:nvSpPr>
        <p:spPr bwMode="auto">
          <a:xfrm>
            <a:off x="5702300" y="3033713"/>
            <a:ext cx="193675" cy="187325"/>
          </a:xfrm>
          <a:prstGeom prst="ellipse">
            <a:avLst/>
          </a:prstGeom>
          <a:solidFill>
            <a:srgbClr val="114FF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7" name="Rectangle 27"/>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H</a:t>
            </a:r>
          </a:p>
        </p:txBody>
      </p:sp>
      <p:sp>
        <p:nvSpPr>
          <p:cNvPr id="20508" name="Oval 28"/>
          <p:cNvSpPr>
            <a:spLocks noChangeArrowheads="1"/>
          </p:cNvSpPr>
          <p:nvPr/>
        </p:nvSpPr>
        <p:spPr bwMode="auto">
          <a:xfrm>
            <a:off x="5313363" y="1982788"/>
            <a:ext cx="193675" cy="187325"/>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9" name="Rectangle 29"/>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N(A)</a:t>
            </a:r>
          </a:p>
        </p:txBody>
      </p:sp>
      <p:sp>
        <p:nvSpPr>
          <p:cNvPr id="20510" name="Oval 30"/>
          <p:cNvSpPr>
            <a:spLocks noChangeArrowheads="1"/>
          </p:cNvSpPr>
          <p:nvPr/>
        </p:nvSpPr>
        <p:spPr bwMode="auto">
          <a:xfrm>
            <a:off x="6921500" y="1644650"/>
            <a:ext cx="193675" cy="187325"/>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1" name="Oval 31"/>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2" name="Rectangle 32"/>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20513" name="Oval 33"/>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4" name="Rectangle 34"/>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20515" name="Oval 35"/>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6" name="Oval 36"/>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7" name="Rectangle 37"/>
          <p:cNvSpPr>
            <a:spLocks noChangeArrowheads="1"/>
          </p:cNvSpPr>
          <p:nvPr/>
        </p:nvSpPr>
        <p:spPr bwMode="auto">
          <a:xfrm>
            <a:off x="3090863" y="4451350"/>
            <a:ext cx="574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คบ</a:t>
            </a:r>
          </a:p>
        </p:txBody>
      </p:sp>
      <p:sp>
        <p:nvSpPr>
          <p:cNvPr id="20518" name="Oval 38"/>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9" name="Rectangle 39"/>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20520" name="Oval 40"/>
          <p:cNvSpPr>
            <a:spLocks noChangeArrowheads="1"/>
          </p:cNvSpPr>
          <p:nvPr/>
        </p:nvSpPr>
        <p:spPr bwMode="auto">
          <a:xfrm>
            <a:off x="1671638" y="4186238"/>
            <a:ext cx="193675" cy="187325"/>
          </a:xfrm>
          <a:prstGeom prst="ellipse">
            <a:avLst/>
          </a:prstGeom>
          <a:solidFill>
            <a:srgbClr val="00CC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21" name="Rectangle 41"/>
          <p:cNvSpPr>
            <a:spLocks noChangeArrowheads="1"/>
          </p:cNvSpPr>
          <p:nvPr/>
        </p:nvSpPr>
        <p:spPr bwMode="auto">
          <a:xfrm>
            <a:off x="1809750" y="4081463"/>
            <a:ext cx="384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a:t>
            </a:r>
          </a:p>
        </p:txBody>
      </p:sp>
      <p:sp>
        <p:nvSpPr>
          <p:cNvPr id="20522" name="Rectangle 42"/>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MN</a:t>
            </a:r>
          </a:p>
        </p:txBody>
      </p:sp>
      <p:sp>
        <p:nvSpPr>
          <p:cNvPr id="20523" name="Oval 43"/>
          <p:cNvSpPr>
            <a:spLocks noChangeArrowheads="1"/>
          </p:cNvSpPr>
          <p:nvPr/>
        </p:nvSpPr>
        <p:spPr bwMode="auto">
          <a:xfrm>
            <a:off x="2819400" y="41910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0524" name="AutoShape 44"/>
          <p:cNvSpPr>
            <a:spLocks noChangeArrowheads="1"/>
          </p:cNvSpPr>
          <p:nvPr/>
        </p:nvSpPr>
        <p:spPr bwMode="auto">
          <a:xfrm>
            <a:off x="2805113" y="1266825"/>
            <a:ext cx="912812" cy="33655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405 0 0"/>
              <a:gd name="G18" fmla="+- 1 0 0"/>
              <a:gd name="G19" fmla="+- 1 0 0"/>
              <a:gd name="G20" fmla="*/ 1 0 51712"/>
              <a:gd name="G21" fmla="+- 1 0 0"/>
              <a:gd name="G22" fmla="+- 1 0 0"/>
              <a:gd name="G23" fmla="+- 1 0 0"/>
              <a:gd name="G24" fmla="*/ 1 0 51712"/>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337 0 0"/>
              <a:gd name="G39" fmla="+- 1 0 0"/>
              <a:gd name="G40" fmla="+- 1 0 0"/>
              <a:gd name="G41" fmla="+- 1 0 0"/>
              <a:gd name="G42" fmla="+- 1 0 0"/>
              <a:gd name="G43" fmla="+- 1 0 0"/>
              <a:gd name="G44" fmla="+- 1 0 0"/>
              <a:gd name="G45" fmla="+- 1 0 0"/>
              <a:gd name="G46" fmla="+- 1 0 0"/>
              <a:gd name="G47" fmla="+- 1 0 0"/>
              <a:gd name="G48" fmla="+- 1 0 0"/>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 name="T34" fmla="*/ 0 w 575"/>
              <a:gd name="T35" fmla="*/ 0 h 2120"/>
              <a:gd name="T36" fmla="*/ 575 w 575"/>
              <a:gd name="T37" fmla="*/ 212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240" cap="sq">
            <a:solidFill>
              <a:srgbClr val="EEFF4B"/>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0525" name="Text Box 4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grpSp>
        <p:nvGrpSpPr>
          <p:cNvPr id="20526" name="Group 46"/>
          <p:cNvGrpSpPr>
            <a:grpSpLocks/>
          </p:cNvGrpSpPr>
          <p:nvPr/>
        </p:nvGrpSpPr>
        <p:grpSpPr bwMode="auto">
          <a:xfrm>
            <a:off x="5661025" y="420688"/>
            <a:ext cx="2959100" cy="1962150"/>
            <a:chOff x="3566" y="265"/>
            <a:chExt cx="1864" cy="1236"/>
          </a:xfrm>
        </p:grpSpPr>
        <p:pic>
          <p:nvPicPr>
            <p:cNvPr id="20527" name="Picture 4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6" y="265"/>
              <a:ext cx="1864" cy="1236"/>
            </a:xfrm>
            <a:prstGeom prst="rect">
              <a:avLst/>
            </a:prstGeom>
            <a:noFill/>
            <a:ln>
              <a:noFill/>
            </a:ln>
            <a:effectLst/>
            <a:extLst>
              <a:ext uri="{909E8E84-426E-40dd-AFC4-6F175D3DCCD1}">
                <a14:hiddenFill xmlns:a14="http://schemas.microsoft.com/office/drawing/2010/main">
                  <a:blipFill dpi="0" rotWithShape="0">
                    <a:blip/>
                    <a:srcRect l="4883" t="18668" r="36133" b="2908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28" name="AutoShape 48"/>
            <p:cNvSpPr>
              <a:spLocks noChangeArrowheads="1"/>
            </p:cNvSpPr>
            <p:nvPr/>
          </p:nvSpPr>
          <p:spPr bwMode="auto">
            <a:xfrm>
              <a:off x="3933" y="741"/>
              <a:ext cx="76" cy="90"/>
            </a:xfrm>
            <a:custGeom>
              <a:avLst/>
              <a:gdLst>
                <a:gd name="G0" fmla="*/ 1 0 51712"/>
                <a:gd name="G1" fmla="+- 40 0 0"/>
                <a:gd name="G2" fmla="*/ 1 71 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5 0 0"/>
                <a:gd name="G17" fmla="*/ 1 0 51712"/>
                <a:gd name="G18" fmla="*/ 1 0 51712"/>
                <a:gd name="T0" fmla="*/ 6 w 82"/>
                <a:gd name="T1" fmla="*/ 24 h 96"/>
                <a:gd name="T2" fmla="*/ 18 w 82"/>
                <a:gd name="T3" fmla="*/ 84 h 96"/>
                <a:gd name="T4" fmla="*/ 58 w 82"/>
                <a:gd name="T5" fmla="*/ 96 h 96"/>
                <a:gd name="T6" fmla="*/ 78 w 82"/>
                <a:gd name="T7" fmla="*/ 64 h 96"/>
                <a:gd name="T8" fmla="*/ 82 w 82"/>
                <a:gd name="T9" fmla="*/ 52 h 96"/>
                <a:gd name="T10" fmla="*/ 18 w 82"/>
                <a:gd name="T11" fmla="*/ 0 h 96"/>
                <a:gd name="T12" fmla="*/ 6 w 82"/>
                <a:gd name="T13" fmla="*/ 24 h 96"/>
                <a:gd name="T14" fmla="*/ 0 w 82"/>
                <a:gd name="T15" fmla="*/ 0 h 96"/>
                <a:gd name="T16" fmla="*/ 82 w 82"/>
                <a:gd name="T17" fmla="*/ 96 h 96"/>
              </a:gdLst>
              <a:ahLst/>
              <a:cxnLst>
                <a:cxn ang="0">
                  <a:pos x="T0" y="T1"/>
                </a:cxn>
                <a:cxn ang="0">
                  <a:pos x="T2" y="T3"/>
                </a:cxn>
                <a:cxn ang="0">
                  <a:pos x="T4" y="T5"/>
                </a:cxn>
                <a:cxn ang="0">
                  <a:pos x="T6" y="T7"/>
                </a:cxn>
                <a:cxn ang="0">
                  <a:pos x="T8" y="T9"/>
                </a:cxn>
                <a:cxn ang="0">
                  <a:pos x="T10" y="T11"/>
                </a:cxn>
                <a:cxn ang="0">
                  <a:pos x="T12" y="T13"/>
                </a:cxn>
              </a:cxnLst>
              <a:rect l="T14" t="T15" r="T16" b="T17"/>
              <a:pathLst>
                <a:path w="82" h="96">
                  <a:moveTo>
                    <a:pt x="6" y="24"/>
                  </a:moveTo>
                  <a:cubicBezTo>
                    <a:pt x="0" y="40"/>
                    <a:pt x="2" y="71"/>
                    <a:pt x="18" y="84"/>
                  </a:cubicBezTo>
                  <a:cubicBezTo>
                    <a:pt x="27" y="91"/>
                    <a:pt x="46" y="92"/>
                    <a:pt x="58" y="96"/>
                  </a:cubicBezTo>
                  <a:cubicBezTo>
                    <a:pt x="77" y="83"/>
                    <a:pt x="68" y="92"/>
                    <a:pt x="78" y="64"/>
                  </a:cubicBezTo>
                  <a:cubicBezTo>
                    <a:pt x="79" y="60"/>
                    <a:pt x="82" y="52"/>
                    <a:pt x="82" y="52"/>
                  </a:cubicBezTo>
                  <a:cubicBezTo>
                    <a:pt x="71" y="19"/>
                    <a:pt x="45" y="13"/>
                    <a:pt x="18" y="0"/>
                  </a:cubicBezTo>
                  <a:cubicBezTo>
                    <a:pt x="7" y="15"/>
                    <a:pt x="11" y="7"/>
                    <a:pt x="6" y="24"/>
                  </a:cubicBezTo>
                  <a:close/>
                </a:path>
              </a:pathLst>
            </a:custGeom>
            <a:solidFill>
              <a:srgbClr val="7B7BA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0529" name="Rectangle 49"/>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18</a:t>
            </a:r>
          </a:p>
        </p:txBody>
      </p:sp>
      <p:sp>
        <p:nvSpPr>
          <p:cNvPr id="20530" name="Text Box 50"/>
          <p:cNvSpPr txBox="1">
            <a:spLocks noChangeArrowheads="1"/>
          </p:cNvSpPr>
          <p:nvPr/>
        </p:nvSpPr>
        <p:spPr bwMode="auto">
          <a:xfrm>
            <a:off x="1781175" y="28575"/>
            <a:ext cx="19939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31" name="Text Box 51"/>
          <p:cNvSpPr txBox="1">
            <a:spLocks noChangeArrowheads="1"/>
          </p:cNvSpPr>
          <p:nvPr/>
        </p:nvSpPr>
        <p:spPr bwMode="auto">
          <a:xfrm>
            <a:off x="1771650"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 </a:t>
            </a:r>
            <a:r>
              <a:rPr lang="en-US" sz="1200" b="0" smtClean="0">
                <a:solidFill>
                  <a:srgbClr val="FFFFFF"/>
                </a:solidFill>
              </a:rPr>
              <a:t>13</a:t>
            </a:r>
          </a:p>
        </p:txBody>
      </p:sp>
      <p:sp>
        <p:nvSpPr>
          <p:cNvPr id="20532" name="Text Box 5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20533" name="Text Box 53"/>
          <p:cNvSpPr txBox="1">
            <a:spLocks noChangeArrowheads="1"/>
          </p:cNvSpPr>
          <p:nvPr/>
        </p:nvSpPr>
        <p:spPr bwMode="auto">
          <a:xfrm>
            <a:off x="6051550" y="2420938"/>
            <a:ext cx="3006725" cy="181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dirty="0" smtClean="0">
                <a:solidFill>
                  <a:srgbClr val="FFEA18"/>
                </a:solidFill>
              </a:rPr>
              <a:t>เส้นทางของ</a:t>
            </a:r>
          </a:p>
          <a:p>
            <a:pPr>
              <a:spcBef>
                <a:spcPts val="1750"/>
              </a:spcBef>
              <a:buClrTx/>
              <a:buFontTx/>
              <a:buNone/>
              <a:defRPr/>
            </a:pPr>
            <a:r>
              <a:rPr lang="hi-in" sz="2800" b="0" dirty="0" smtClean="0">
                <a:solidFill>
                  <a:srgbClr val="FFEA18"/>
                </a:solidFill>
              </a:rPr>
              <a:t>ผู้สืบข่าว</a:t>
            </a:r>
          </a:p>
          <a:p>
            <a:pPr>
              <a:spcBef>
                <a:spcPts val="1750"/>
              </a:spcBef>
              <a:buClrTx/>
              <a:buFontTx/>
              <a:buNone/>
              <a:defRPr/>
            </a:pPr>
            <a:endParaRPr lang="hi-in" sz="2800" b="0" dirty="0" smtClean="0">
              <a:solidFill>
                <a:srgbClr val="FFEA18"/>
              </a:solidFill>
            </a:endParaRPr>
          </a:p>
        </p:txBody>
      </p:sp>
      <p:sp>
        <p:nvSpPr>
          <p:cNvPr id="20534" name="Text Box 54"/>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35" name="Text Box 55"/>
          <p:cNvSpPr txBox="1">
            <a:spLocks noChangeArrowheads="1"/>
          </p:cNvSpPr>
          <p:nvPr/>
        </p:nvSpPr>
        <p:spPr bwMode="auto">
          <a:xfrm>
            <a:off x="101600" y="2252663"/>
            <a:ext cx="2711450" cy="204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spcBef>
                <a:spcPts val="2000"/>
              </a:spcBef>
              <a:buClrTx/>
              <a:buFontTx/>
              <a:buNone/>
              <a:defRPr/>
            </a:pPr>
            <a:r>
              <a:rPr lang="hi-in" sz="3200" b="0" smtClean="0">
                <a:solidFill>
                  <a:srgbClr val="FFEA18"/>
                </a:solidFill>
              </a:rPr>
              <a:t>ขึ้นเหนือไปตอนใต้ของเลบานอนปัจจุบัน…</a:t>
            </a:r>
          </a:p>
        </p:txBody>
      </p:sp>
      <p:pic>
        <p:nvPicPr>
          <p:cNvPr id="20536" name="Picture 5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87775" y="1174750"/>
            <a:ext cx="2220913" cy="3225800"/>
          </a:xfrm>
          <a:prstGeom prst="rect">
            <a:avLst/>
          </a:prstGeom>
          <a:noFill/>
          <a:ln>
            <a:noFill/>
          </a:ln>
          <a:effectLst/>
          <a:extLst>
            <a:ext uri="{909E8E84-426E-40dd-AFC4-6F175D3DCCD1}">
              <a14:hiddenFill xmlns:a14="http://schemas.microsoft.com/office/drawing/2010/main">
                <a:blipFill dpi="0" rotWithShape="0">
                  <a:blip/>
                  <a:srcRect l="14845" t="21092" r="46291" b="36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37" name="Picture 5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0100" y="3648075"/>
            <a:ext cx="3514725" cy="2293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8969" name="Group 58"/>
          <p:cNvGrpSpPr>
            <a:grpSpLocks/>
          </p:cNvGrpSpPr>
          <p:nvPr/>
        </p:nvGrpSpPr>
        <p:grpSpPr bwMode="auto">
          <a:xfrm>
            <a:off x="7948613" y="3429000"/>
            <a:ext cx="942975" cy="1320800"/>
            <a:chOff x="5007" y="2160"/>
            <a:chExt cx="594" cy="832"/>
          </a:xfrm>
        </p:grpSpPr>
        <p:sp>
          <p:nvSpPr>
            <p:cNvPr id="20539" name="Rectangle 59"/>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0" name="Rectangle 60"/>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0541" name="AutoShape 61"/>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2" name="Rectangle 62"/>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3" name="AutoShape 63"/>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4" name="Line 64"/>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5" name="Line 65"/>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6" name="Line 66"/>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7" name="Line 67"/>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8" name="Line 68"/>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49" name="Rectangle 69"/>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0550" name="Rectangle 70"/>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0551" name="Rectangle 71"/>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0552" name="Rectangle 72"/>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0553" name="Line 73"/>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54" name="Rectangle 74"/>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20533"/>
                                        </p:tgtEl>
                                        <p:attrNameLst>
                                          <p:attrName>style.visibility</p:attrName>
                                        </p:attrNameLst>
                                      </p:cBhvr>
                                      <p:to>
                                        <p:strVal val="visible"/>
                                      </p:to>
                                    </p:set>
                                    <p:anim calcmode="lin" valueType="num">
                                      <p:cBhvr additive="repl">
                                        <p:cTn id="7" dur="500" fill="hold"/>
                                        <p:tgtEl>
                                          <p:spTgt spid="20533"/>
                                        </p:tgtEl>
                                        <p:attrNameLst>
                                          <p:attrName>ppt_w</p:attrName>
                                        </p:attrNameLst>
                                      </p:cBhvr>
                                      <p:tavLst>
                                        <p:tav tm="100000">
                                          <p:val>
                                            <p:fltVal val="0"/>
                                          </p:val>
                                        </p:tav>
                                        <p:tav>
                                          <p:val>
                                            <p:strVal val="#ppt_w"/>
                                          </p:val>
                                        </p:tav>
                                      </p:tavLst>
                                    </p:anim>
                                    <p:anim calcmode="lin" valueType="num">
                                      <p:cBhvr additive="repl">
                                        <p:cTn id="8" dur="500" fill="hold"/>
                                        <p:tgtEl>
                                          <p:spTgt spid="20533"/>
                                        </p:tgtEl>
                                        <p:attrNameLst>
                                          <p:attrName>ppt_h</p:attrName>
                                        </p:attrNameLst>
                                      </p:cBhvr>
                                      <p:tavLst>
                                        <p:tav tm="100000">
                                          <p:val>
                                            <p:fltVal val="0"/>
                                          </p:val>
                                        </p:tav>
                                        <p:tav>
                                          <p:val>
                                            <p:strVal val="#ppt_h"/>
                                          </p:val>
                                        </p:tav>
                                      </p:tavLst>
                                    </p:anim>
                                    <p:anim calcmode="lin" valueType="num">
                                      <p:cBhvr additive="repl">
                                        <p:cTn id="9" dur="500" fill="hold"/>
                                        <p:tgtEl>
                                          <p:spTgt spid="20533"/>
                                        </p:tgtEl>
                                        <p:attrNameLst>
                                          <p:attrName>ppt_x</p:attrName>
                                        </p:attrNameLst>
                                      </p:cBhvr>
                                      <p:tavLst>
                                        <p:tav tm="100000">
                                          <p:val>
                                            <p:fltVal val="0.5"/>
                                          </p:val>
                                        </p:tav>
                                        <p:tav>
                                          <p:val>
                                            <p:strVal val="#ppt_x"/>
                                          </p:val>
                                        </p:tav>
                                      </p:tavLst>
                                    </p:anim>
                                    <p:anim calcmode="lin" valueType="num">
                                      <p:cBhvr additive="repl">
                                        <p:cTn id="10" dur="500" fill="hold"/>
                                        <p:tgtEl>
                                          <p:spTgt spid="20533"/>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 presetClass="entr" presetSubtype="8" fill="hold" nodeType="afterEffect">
                                  <p:stCondLst>
                                    <p:cond delay="0"/>
                                  </p:stCondLst>
                                  <p:childTnLst>
                                    <p:set>
                                      <p:cBhvr additive="repl">
                                        <p:cTn id="13" dur="1" fill="hold">
                                          <p:stCondLst>
                                            <p:cond delay="0"/>
                                          </p:stCondLst>
                                        </p:cTn>
                                        <p:tgtEl>
                                          <p:spTgt spid="20535"/>
                                        </p:tgtEl>
                                        <p:attrNameLst>
                                          <p:attrName>style.visibility</p:attrName>
                                        </p:attrNameLst>
                                      </p:cBhvr>
                                      <p:to>
                                        <p:strVal val="visible"/>
                                      </p:to>
                                    </p:set>
                                    <p:anim calcmode="lin" valueType="num">
                                      <p:cBhvr additive="repl">
                                        <p:cTn id="14" dur="500" fill="hold"/>
                                        <p:tgtEl>
                                          <p:spTgt spid="20535"/>
                                        </p:tgtEl>
                                        <p:attrNameLst>
                                          <p:attrName>ppt_x</p:attrName>
                                        </p:attrNameLst>
                                      </p:cBhvr>
                                      <p:tavLst>
                                        <p:tav tm="100000">
                                          <p:val>
                                            <p:strVal val="0-#ppt_w/2"/>
                                          </p:val>
                                        </p:tav>
                                        <p:tav>
                                          <p:val>
                                            <p:strVal val="#ppt_x"/>
                                          </p:val>
                                        </p:tav>
                                      </p:tavLst>
                                    </p:anim>
                                    <p:anim calcmode="lin" valueType="num">
                                      <p:cBhvr additive="repl">
                                        <p:cTn id="15" dur="500" fill="hold"/>
                                        <p:tgtEl>
                                          <p:spTgt spid="20535"/>
                                        </p:tgtEl>
                                        <p:attrNameLst>
                                          <p:attrName>ppt_y</p:attrName>
                                        </p:attrNameLst>
                                      </p:cBhvr>
                                      <p:tavLst>
                                        <p:tav tm="100000">
                                          <p:val>
                                            <p:strVal val="#ppt_y"/>
                                          </p:val>
                                        </p:tav>
                                        <p:tav>
                                          <p:val>
                                            <p:strVal val="#ppt_y"/>
                                          </p:val>
                                        </p:tav>
                                      </p:tavLst>
                                    </p:anim>
                                  </p:childTnLst>
                                </p:cTn>
                              </p:par>
                            </p:childTnLst>
                          </p:cTn>
                        </p:par>
                        <p:par>
                          <p:cTn id="16" fill="hold" nodeType="afterGroup">
                            <p:stCondLst>
                              <p:cond delay="1000"/>
                            </p:stCondLst>
                            <p:childTnLst>
                              <p:par>
                                <p:cTn id="17" presetID="22" presetClass="entr" presetSubtype="4" fill="hold" nodeType="afterEffect">
                                  <p:stCondLst>
                                    <p:cond delay="0"/>
                                  </p:stCondLst>
                                  <p:childTnLst>
                                    <p:set>
                                      <p:cBhvr additive="repl">
                                        <p:cTn id="18" dur="1" fill="hold">
                                          <p:stCondLst>
                                            <p:cond delay="0"/>
                                          </p:stCondLst>
                                        </p:cTn>
                                        <p:tgtEl>
                                          <p:spTgt spid="20524"/>
                                        </p:tgtEl>
                                        <p:attrNameLst>
                                          <p:attrName>style.visibility</p:attrName>
                                        </p:attrNameLst>
                                      </p:cBhvr>
                                      <p:to>
                                        <p:strVal val="visible"/>
                                      </p:to>
                                    </p:set>
                                    <p:animEffect transition="in" filter="wipe(down)">
                                      <p:cBhvr additive="repl">
                                        <p:cTn id="19" dur="5000"/>
                                        <p:tgtEl>
                                          <p:spTgt spid="20524"/>
                                        </p:tgtEl>
                                      </p:cBhvr>
                                    </p:animEffect>
                                  </p:childTnLst>
                                </p:cTn>
                              </p:par>
                            </p:childTnLst>
                          </p:cTn>
                        </p:par>
                        <p:par>
                          <p:cTn id="20" fill="hold" nodeType="afterGroup">
                            <p:stCondLst>
                              <p:cond delay="6000"/>
                            </p:stCondLst>
                            <p:childTnLst>
                              <p:par>
                                <p:cTn id="21" presetID="10" presetClass="entr" fill="hold" nodeType="afterEffect">
                                  <p:stCondLst>
                                    <p:cond delay="0"/>
                                  </p:stCondLst>
                                  <p:childTnLst>
                                    <p:set>
                                      <p:cBhvr additive="repl">
                                        <p:cTn id="22" dur="1" fill="hold">
                                          <p:stCondLst>
                                            <p:cond delay="0"/>
                                          </p:stCondLst>
                                        </p:cTn>
                                        <p:tgtEl>
                                          <p:spTgt spid="20537"/>
                                        </p:tgtEl>
                                        <p:attrNameLst>
                                          <p:attrName>style.visibility</p:attrName>
                                        </p:attrNameLst>
                                      </p:cBhvr>
                                      <p:to>
                                        <p:strVal val="visible"/>
                                      </p:to>
                                    </p:set>
                                    <p:animEffect transition="in" filter="fade">
                                      <p:cBhvr additive="repl">
                                        <p:cTn id="23" dur="500"/>
                                        <p:tgtEl>
                                          <p:spTgt spid="20537"/>
                                        </p:tgtEl>
                                      </p:cBhvr>
                                    </p:animEffect>
                                  </p:childTnLst>
                                </p:cTn>
                              </p:par>
                            </p:childTnLst>
                          </p:cTn>
                        </p:par>
                        <p:par>
                          <p:cTn id="24" fill="hold" nodeType="afterGroup">
                            <p:stCondLst>
                              <p:cond delay="6500"/>
                            </p:stCondLst>
                            <p:childTnLst>
                              <p:par>
                                <p:cTn id="25" presetID="10" presetClass="entr" fill="hold" nodeType="afterEffect">
                                  <p:stCondLst>
                                    <p:cond delay="0"/>
                                  </p:stCondLst>
                                  <p:childTnLst>
                                    <p:set>
                                      <p:cBhvr additive="repl">
                                        <p:cTn id="26" dur="1" fill="hold">
                                          <p:stCondLst>
                                            <p:cond delay="0"/>
                                          </p:stCondLst>
                                        </p:cTn>
                                        <p:tgtEl>
                                          <p:spTgt spid="20536"/>
                                        </p:tgtEl>
                                        <p:attrNameLst>
                                          <p:attrName>style.visibility</p:attrName>
                                        </p:attrNameLst>
                                      </p:cBhvr>
                                      <p:to>
                                        <p:strVal val="visible"/>
                                      </p:to>
                                    </p:set>
                                    <p:animEffect transition="in" filter="fade">
                                      <p:cBhvr additive="repl">
                                        <p:cTn id="27" dur="500"/>
                                        <p:tgtEl>
                                          <p:spTgt spid="20536"/>
                                        </p:tgtEl>
                                      </p:cBhvr>
                                    </p:animEffect>
                                  </p:childTnLst>
                                </p:cTn>
                              </p:par>
                            </p:childTnLst>
                          </p:cTn>
                        </p:par>
                        <p:par>
                          <p:cTn id="28" fill="hold" nodeType="afterGroup">
                            <p:stCondLst>
                              <p:cond delay="7000"/>
                            </p:stCondLst>
                            <p:childTnLst>
                              <p:par>
                                <p:cTn id="29" presetID="10" presetClass="entr" fill="hold" nodeType="afterEffect">
                                  <p:stCondLst>
                                    <p:cond delay="0"/>
                                  </p:stCondLst>
                                  <p:childTnLst>
                                    <p:set>
                                      <p:cBhvr additive="repl">
                                        <p:cTn id="30" dur="1" fill="hold">
                                          <p:stCondLst>
                                            <p:cond delay="0"/>
                                          </p:stCondLst>
                                        </p:cTn>
                                        <p:tgtEl>
                                          <p:spTgt spid="20526"/>
                                        </p:tgtEl>
                                        <p:attrNameLst>
                                          <p:attrName>style.visibility</p:attrName>
                                        </p:attrNameLst>
                                      </p:cBhvr>
                                      <p:to>
                                        <p:strVal val="visible"/>
                                      </p:to>
                                    </p:set>
                                    <p:animEffect transition="in" filter="fade">
                                      <p:cBhvr additive="repl">
                                        <p:cTn id="31" dur="500"/>
                                        <p:tgtEl>
                                          <p:spTgt spid="20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073" name="Line 1"/>
          <p:cNvSpPr>
            <a:spLocks noChangeShapeType="1"/>
          </p:cNvSpPr>
          <p:nvPr/>
        </p:nvSpPr>
        <p:spPr bwMode="auto">
          <a:xfrm>
            <a:off x="787400" y="838200"/>
            <a:ext cx="406400"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074" name="Rectangle 2"/>
          <p:cNvSpPr>
            <a:spLocks noChangeArrowheads="1"/>
          </p:cNvSpPr>
          <p:nvPr/>
        </p:nvSpPr>
        <p:spPr bwMode="auto">
          <a:xfrm>
            <a:off x="698500" y="850900"/>
            <a:ext cx="7823200" cy="5097463"/>
          </a:xfrm>
          <a:prstGeom prst="rect">
            <a:avLst/>
          </a:prstGeom>
          <a:solidFill>
            <a:srgbClr val="790015"/>
          </a:solidFill>
          <a:ln w="76320" cap="sq">
            <a:solidFill>
              <a:srgbClr val="114FFB"/>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5" name="Rectangle 3"/>
          <p:cNvSpPr>
            <a:spLocks noChangeArrowheads="1"/>
          </p:cNvSpPr>
          <p:nvPr/>
        </p:nvSpPr>
        <p:spPr bwMode="auto">
          <a:xfrm>
            <a:off x="738188" y="900113"/>
            <a:ext cx="7921625"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63500" dir="2700000" algn="tl" rotWithShape="0">
                    <a:srgbClr val="000000"/>
                  </a:outerShdw>
                </a:effectLst>
                <a:latin typeface="Times New Roman" charset="0"/>
              </a:rPr>
              <a:t>เวลาโดยประมาณ </a:t>
            </a:r>
            <a:r>
              <a:rPr lang="en-US" sz="3600" b="0" dirty="0">
                <a:solidFill>
                  <a:srgbClr val="FAFD00"/>
                </a:solidFill>
                <a:effectLst>
                  <a:outerShdw blurRad="50800" dist="63500" dir="2700000" algn="tl" rotWithShape="0">
                    <a:srgbClr val="000000"/>
                  </a:outerShdw>
                </a:effectLst>
                <a:latin typeface="Times New Roman" charset="0"/>
                <a:cs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dirty="0">
                <a:solidFill>
                  <a:srgbClr val="FFFFFF"/>
                </a:solidFill>
                <a:effectLst>
                  <a:outerShdw blurRad="50800" dist="63500" dir="2700000" algn="tl" rotWithShape="0">
                    <a:srgbClr val="000000"/>
                  </a:outerShdw>
                </a:effectLst>
                <a:latin typeface="Times New Roman" charset="0"/>
              </a:rPr>
              <a:t>     </a:t>
            </a:r>
            <a:r>
              <a:rPr lang="hi-in" sz="3600" b="0" dirty="0">
                <a:solidFill>
                  <a:srgbClr val="FFFF00"/>
                </a:solidFill>
                <a:effectLst>
                  <a:outerShdw blurRad="50800" dist="63500" dir="2700000" algn="tl" rotWithShape="0">
                    <a:srgbClr val="000000"/>
                  </a:outerShdw>
                </a:effectLst>
                <a:latin typeface="Times New Roman" charset="0"/>
              </a:rPr>
              <a:t>อับราฮัม</a:t>
            </a:r>
            <a:r>
              <a:rPr lang="en-US" sz="3600" b="0" dirty="0">
                <a:solidFill>
                  <a:srgbClr val="FFFF00"/>
                </a:solidFill>
                <a:effectLst>
                  <a:outerShdw blurRad="50800" dist="63500" dir="2700000" algn="tl" rotWithShape="0">
                    <a:srgbClr val="000000"/>
                  </a:outerShdw>
                </a:effectLst>
                <a:latin typeface="Times New Roman" charset="0"/>
                <a:cs typeface="Times New Roman" charset="0"/>
              </a:rPr>
              <a:t>-</a:t>
            </a:r>
            <a:r>
              <a:rPr lang="hi-in" sz="3600" b="0" dirty="0">
                <a:solidFill>
                  <a:srgbClr val="FFFF00"/>
                </a:solidFill>
                <a:effectLst>
                  <a:outerShdw blurRad="50800" dist="63500" dir="2700000" algn="tl" rotWithShape="0">
                    <a:srgbClr val="000000"/>
                  </a:outerShdw>
                </a:effectLst>
                <a:latin typeface="Times New Roman" charset="0"/>
              </a:rPr>
              <a:t>โยเซฟ </a:t>
            </a:r>
            <a:r>
              <a:rPr lang="en-US" sz="4400" b="0" dirty="0">
                <a:solidFill>
                  <a:srgbClr val="FFFF00"/>
                </a:solidFill>
                <a:effectLst>
                  <a:outerShdw blurRad="50800" dist="63500" dir="2700000" algn="tl" rotWithShape="0">
                    <a:srgbClr val="000000"/>
                  </a:outerShdw>
                </a:effectLst>
                <a:latin typeface="Times New Roman" charset="0"/>
              </a:rPr>
              <a:t> </a:t>
            </a:r>
            <a:r>
              <a:rPr lang="en-US" sz="3600" b="0" dirty="0">
                <a:solidFill>
                  <a:srgbClr val="FFFF00"/>
                </a:solidFill>
                <a:effectLst>
                  <a:outerShdw blurRad="50800" dist="63500" dir="2700000" algn="tl" rotWithShape="0">
                    <a:srgbClr val="000000"/>
                  </a:outerShdw>
                </a:effectLst>
                <a:latin typeface="Times New Roman" charset="0"/>
              </a:rPr>
              <a:t> </a:t>
            </a:r>
            <a:r>
              <a:rPr lang="en-US" sz="3600" b="0" dirty="0" err="1">
                <a:solidFill>
                  <a:srgbClr val="FFFF00"/>
                </a:solidFill>
                <a:effectLst>
                  <a:outerShdw blurRad="50800" dist="63500" dir="2700000" algn="tl" rotWithShape="0">
                    <a:srgbClr val="000000"/>
                  </a:outerShdw>
                </a:effectLst>
                <a:latin typeface="Times New Roman" charset="0"/>
              </a:rPr>
              <a:t>ก่อนคศ</a:t>
            </a:r>
            <a:r>
              <a:rPr lang="en-US" sz="3600" b="0" dirty="0">
                <a:solidFill>
                  <a:srgbClr val="FFFF00"/>
                </a:solidFill>
                <a:effectLst>
                  <a:outerShdw blurRad="50800" dist="63500" dir="2700000" algn="tl" rotWithShape="0">
                    <a:srgbClr val="000000"/>
                  </a:outerShdw>
                </a:effectLst>
                <a:latin typeface="Times New Roman" charset="0"/>
              </a:rPr>
              <a:t> </a:t>
            </a:r>
            <a:r>
              <a:rPr lang="en-US" sz="3600" b="0" dirty="0">
                <a:solidFill>
                  <a:srgbClr val="FFFF00"/>
                </a:solidFill>
                <a:effectLst>
                  <a:outerShdw blurRad="50800" dist="63500" dir="2700000" algn="tl" rotWithShape="0">
                    <a:srgbClr val="000000"/>
                  </a:outerShdw>
                </a:effectLst>
                <a:latin typeface="Times New Roman" charset="0"/>
                <a:cs typeface="Times New Roman" charset="0"/>
              </a:rPr>
              <a:t>2000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a:p>
            <a:pPr marL="457200" lvl="1" indent="0">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FFFFF"/>
                </a:solidFill>
                <a:effectLst>
                  <a:outerShdw blurRad="50800" dist="63500" dir="2700000" algn="tl" rotWithShape="0">
                    <a:srgbClr val="000000"/>
                  </a:outerShdw>
                </a:effectLst>
                <a:latin typeface="Times New Roman" charset="0"/>
              </a:rPr>
              <a:t>โมเสส</a:t>
            </a:r>
            <a:r>
              <a:rPr lang="en-US" sz="3600" b="0" dirty="0">
                <a:solidFill>
                  <a:srgbClr val="FFFFFF"/>
                </a:solidFill>
                <a:effectLst>
                  <a:outerShdw blurRad="50800" dist="63500" dir="2700000" algn="tl" rotWithShape="0">
                    <a:srgbClr val="000000"/>
                  </a:outerShdw>
                </a:effectLst>
                <a:latin typeface="Times New Roman" charset="0"/>
              </a:rPr>
              <a:t>-</a:t>
            </a:r>
            <a:r>
              <a:rPr lang="hi-in" sz="3600" b="0" dirty="0">
                <a:solidFill>
                  <a:srgbClr val="FFFFFF"/>
                </a:solidFill>
                <a:effectLst>
                  <a:outerShdw blurRad="50800" dist="63500" dir="2700000" algn="tl" rotWithShape="0">
                    <a:srgbClr val="000000"/>
                  </a:outerShdw>
                </a:effectLst>
                <a:latin typeface="Times New Roman" charset="0"/>
              </a:rPr>
              <a:t>โยชูวา</a:t>
            </a:r>
            <a:r>
              <a:rPr lang="en-US" sz="3600" b="0" dirty="0">
                <a:solidFill>
                  <a:srgbClr val="FFFFFF"/>
                </a:solidFill>
                <a:effectLst>
                  <a:outerShdw blurRad="50800" dist="63500" dir="2700000" algn="tl" rotWithShape="0">
                    <a:srgbClr val="000000"/>
                  </a:outerShdw>
                </a:effectLst>
                <a:latin typeface="Times New Roman" charset="0"/>
              </a:rPr>
              <a:t>	  	</a:t>
            </a:r>
            <a:r>
              <a:rPr lang="hi-in" sz="3600" b="0" dirty="0">
                <a:solidFill>
                  <a:srgbClr val="FFFFFF"/>
                </a:solidFill>
                <a:effectLst>
                  <a:outerShdw blurRad="50800" dist="63500" dir="2700000" algn="tl" rotWithShape="0">
                    <a:srgbClr val="000000"/>
                  </a:outerShdw>
                </a:effectLst>
                <a:latin typeface="Times New Roman" charset="0"/>
              </a:rPr>
              <a:t>ก่อนคศ </a:t>
            </a:r>
            <a:r>
              <a:rPr lang="en-US" sz="3600" b="0" dirty="0">
                <a:solidFill>
                  <a:srgbClr val="FFFFFF"/>
                </a:solidFill>
                <a:effectLst>
                  <a:outerShdw blurRad="50800" dist="63500" dir="2700000" algn="tl" rotWithShape="0">
                    <a:srgbClr val="000000"/>
                  </a:outerShdw>
                </a:effectLst>
                <a:latin typeface="Times New Roman" charset="0"/>
              </a:rPr>
              <a:t>1500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63500" dir="2700000" algn="tl" rotWithShape="0">
                  <a:srgbClr val="000000"/>
                </a:outerShdw>
              </a:effectLst>
              <a:latin typeface="Times New Roman" charset="0"/>
            </a:endParaRPr>
          </a:p>
        </p:txBody>
      </p:sp>
      <p:sp>
        <p:nvSpPr>
          <p:cNvPr id="3076" name="Rectangle 4"/>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7" name="Rectangle 5"/>
          <p:cNvSpPr>
            <a:spLocks noChangeArrowheads="1"/>
          </p:cNvSpPr>
          <p:nvPr/>
        </p:nvSpPr>
        <p:spPr bwMode="auto">
          <a:xfrm>
            <a:off x="8093075"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additive="repl">
                                        <p:cTn id="6" dur="1" fill="hold">
                                          <p:stCondLst>
                                            <p:cond delay="0"/>
                                          </p:stCondLst>
                                        </p:cTn>
                                        <p:tgtEl>
                                          <p:spTgt spid="3075"/>
                                        </p:tgtEl>
                                        <p:attrNameLst>
                                          <p:attrName>style.visibility</p:attrName>
                                        </p:attrNameLst>
                                      </p:cBhvr>
                                      <p:to>
                                        <p:strVal val="visible"/>
                                      </p:to>
                                    </p:set>
                                    <p:anim calcmode="lin" valueType="num">
                                      <p:cBhvr additive="repl">
                                        <p:cTn id="7" dur="500" fill="hold"/>
                                        <p:tgtEl>
                                          <p:spTgt spid="3075"/>
                                        </p:tgtEl>
                                        <p:attrNameLst>
                                          <p:attrName>ppt_x</p:attrName>
                                        </p:attrNameLst>
                                      </p:cBhvr>
                                      <p:tavLst>
                                        <p:tav tm="100000">
                                          <p:val>
                                            <p:strVal val="#ppt_x"/>
                                          </p:val>
                                        </p:tav>
                                        <p:tav>
                                          <p:val>
                                            <p:strVal val="#ppt_x"/>
                                          </p:val>
                                        </p:tav>
                                      </p:tavLst>
                                    </p:anim>
                                    <p:anim calcmode="lin" valueType="num">
                                      <p:cBhvr additive="repl">
                                        <p:cTn id="8" dur="500" fill="hold"/>
                                        <p:tgtEl>
                                          <p:spTgt spid="3075"/>
                                        </p:tgtEl>
                                        <p:attrNameLst>
                                          <p:attrName>ppt_y</p:attrName>
                                        </p:attrNameLst>
                                      </p:cBhvr>
                                      <p:tavLst>
                                        <p:tav tm="100000">
                                          <p:val>
                                            <p:strVal val="#ppt_y-#ppt_h/2"/>
                                          </p:val>
                                        </p:tav>
                                        <p:tav>
                                          <p:val>
                                            <p:strVal val="#ppt_y"/>
                                          </p:val>
                                        </p:tav>
                                      </p:tavLst>
                                    </p:anim>
                                    <p:anim calcmode="lin" valueType="num">
                                      <p:cBhvr additive="repl">
                                        <p:cTn id="9" dur="500" fill="hold"/>
                                        <p:tgtEl>
                                          <p:spTgt spid="3075"/>
                                        </p:tgtEl>
                                        <p:attrNameLst>
                                          <p:attrName>ppt_w</p:attrName>
                                        </p:attrNameLst>
                                      </p:cBhvr>
                                      <p:tavLst>
                                        <p:tav tm="100000">
                                          <p:val>
                                            <p:strVal val="#ppt_w"/>
                                          </p:val>
                                        </p:tav>
                                        <p:tav>
                                          <p:val>
                                            <p:strVal val="#ppt_w"/>
                                          </p:val>
                                        </p:tav>
                                      </p:tavLst>
                                    </p:anim>
                                    <p:anim calcmode="lin" valueType="num">
                                      <p:cBhvr additive="repl">
                                        <p:cTn id="10" dur="500" fill="hold"/>
                                        <p:tgtEl>
                                          <p:spTgt spid="3075"/>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589088" y="827088"/>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6"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7"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8"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9"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0"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1"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ER</a:t>
            </a:r>
          </a:p>
        </p:txBody>
      </p:sp>
      <p:sp>
        <p:nvSpPr>
          <p:cNvPr id="21512"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3" name="AutoShape 9"/>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4" name="AutoShape 10"/>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5" name="AutoShape 11"/>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6" name="Rectangle 12"/>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21517" name="Rectangle 13"/>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21518" name="Rectangle 14"/>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21519" name="Rectangle 1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0" name="Line 16"/>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21" name="Rectangle 17"/>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1522" name="Rectangle 18"/>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DS</a:t>
            </a:r>
          </a:p>
        </p:txBody>
      </p:sp>
      <p:sp>
        <p:nvSpPr>
          <p:cNvPr id="21523" name="Line 19"/>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24" name="Oval 20"/>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5" name="Rectangle 21"/>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6" name="Rectangle 22"/>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U</a:t>
            </a:r>
          </a:p>
        </p:txBody>
      </p:sp>
      <p:sp>
        <p:nvSpPr>
          <p:cNvPr id="21527" name="Oval 23"/>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8" name="Rectangle 24"/>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21529" name="Oval 25"/>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0" name="Rectangle 26"/>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21531" name="Oval 27"/>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2" name="Oval 28"/>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3" name="Rectangle 29"/>
          <p:cNvSpPr>
            <a:spLocks noChangeArrowheads="1"/>
          </p:cNvSpPr>
          <p:nvPr/>
        </p:nvSpPr>
        <p:spPr bwMode="auto">
          <a:xfrm>
            <a:off x="3090863" y="4451350"/>
            <a:ext cx="574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คบ</a:t>
            </a:r>
          </a:p>
        </p:txBody>
      </p:sp>
      <p:sp>
        <p:nvSpPr>
          <p:cNvPr id="21534" name="Oval 30"/>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5" name="Rectangle 31"/>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21536" name="Oval 32"/>
          <p:cNvSpPr>
            <a:spLocks noChangeArrowheads="1"/>
          </p:cNvSpPr>
          <p:nvPr/>
        </p:nvSpPr>
        <p:spPr bwMode="auto">
          <a:xfrm>
            <a:off x="1671638" y="4186238"/>
            <a:ext cx="193675" cy="187325"/>
          </a:xfrm>
          <a:prstGeom prst="ellipse">
            <a:avLst/>
          </a:prstGeom>
          <a:solidFill>
            <a:srgbClr val="00CC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7" name="Rectangle 33"/>
          <p:cNvSpPr>
            <a:spLocks noChangeArrowheads="1"/>
          </p:cNvSpPr>
          <p:nvPr/>
        </p:nvSpPr>
        <p:spPr bwMode="auto">
          <a:xfrm>
            <a:off x="1822450" y="4081463"/>
            <a:ext cx="3587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21538" name="Rectangle 34"/>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MN</a:t>
            </a:r>
          </a:p>
        </p:txBody>
      </p:sp>
      <p:sp>
        <p:nvSpPr>
          <p:cNvPr id="21539" name="Oval 35"/>
          <p:cNvSpPr>
            <a:spLocks noChangeArrowheads="1"/>
          </p:cNvSpPr>
          <p:nvPr/>
        </p:nvSpPr>
        <p:spPr bwMode="auto">
          <a:xfrm>
            <a:off x="2819400" y="41910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1540" name="AutoShape 36"/>
          <p:cNvSpPr>
            <a:spLocks noChangeArrowheads="1"/>
          </p:cNvSpPr>
          <p:nvPr/>
        </p:nvSpPr>
        <p:spPr bwMode="auto">
          <a:xfrm>
            <a:off x="2805113" y="1266825"/>
            <a:ext cx="912812" cy="33655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405 0 0"/>
              <a:gd name="G18" fmla="+- 1 0 0"/>
              <a:gd name="G19" fmla="+- 1 0 0"/>
              <a:gd name="G20" fmla="*/ 1 0 51712"/>
              <a:gd name="G21" fmla="+- 1 0 0"/>
              <a:gd name="G22" fmla="+- 1 0 0"/>
              <a:gd name="G23" fmla="+- 1 0 0"/>
              <a:gd name="G24" fmla="*/ 1 0 51712"/>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337 0 0"/>
              <a:gd name="G39" fmla="+- 1 0 0"/>
              <a:gd name="G40" fmla="+- 1 0 0"/>
              <a:gd name="G41" fmla="+- 1 0 0"/>
              <a:gd name="G42" fmla="+- 1 0 0"/>
              <a:gd name="G43" fmla="+- 1 0 0"/>
              <a:gd name="G44" fmla="+- 1 0 0"/>
              <a:gd name="G45" fmla="+- 1 0 0"/>
              <a:gd name="G46" fmla="+- 1 0 0"/>
              <a:gd name="G47" fmla="+- 1 0 0"/>
              <a:gd name="G48" fmla="+- 1 0 0"/>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 name="T34" fmla="*/ 0 w 575"/>
              <a:gd name="T35" fmla="*/ 0 h 2120"/>
              <a:gd name="T36" fmla="*/ 575 w 575"/>
              <a:gd name="T37" fmla="*/ 212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240" cap="sq">
            <a:solidFill>
              <a:srgbClr val="EEFF4B"/>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1541" name="AutoShape 37"/>
          <p:cNvSpPr>
            <a:spLocks noChangeArrowheads="1"/>
          </p:cNvSpPr>
          <p:nvPr/>
        </p:nvSpPr>
        <p:spPr bwMode="auto">
          <a:xfrm>
            <a:off x="2387600" y="1270000"/>
            <a:ext cx="1160463" cy="3498850"/>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EEFF4B"/>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1542" name="Rectangle 38"/>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21543" name="Oval 39"/>
          <p:cNvSpPr>
            <a:spLocks noChangeArrowheads="1"/>
          </p:cNvSpPr>
          <p:nvPr/>
        </p:nvSpPr>
        <p:spPr bwMode="auto">
          <a:xfrm>
            <a:off x="5702300" y="3033713"/>
            <a:ext cx="193675" cy="187325"/>
          </a:xfrm>
          <a:prstGeom prst="ellipse">
            <a:avLst/>
          </a:prstGeom>
          <a:solidFill>
            <a:srgbClr val="114FF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4" name="Rectangle 40"/>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H</a:t>
            </a:r>
          </a:p>
        </p:txBody>
      </p:sp>
      <p:sp>
        <p:nvSpPr>
          <p:cNvPr id="21545" name="Oval 41"/>
          <p:cNvSpPr>
            <a:spLocks noChangeArrowheads="1"/>
          </p:cNvSpPr>
          <p:nvPr/>
        </p:nvSpPr>
        <p:spPr bwMode="auto">
          <a:xfrm>
            <a:off x="5313363" y="1982788"/>
            <a:ext cx="193675" cy="187325"/>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6" name="Rectangle 42"/>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N(A)</a:t>
            </a:r>
          </a:p>
        </p:txBody>
      </p:sp>
      <p:sp>
        <p:nvSpPr>
          <p:cNvPr id="21547" name="Oval 43"/>
          <p:cNvSpPr>
            <a:spLocks noChangeArrowheads="1"/>
          </p:cNvSpPr>
          <p:nvPr/>
        </p:nvSpPr>
        <p:spPr bwMode="auto">
          <a:xfrm>
            <a:off x="6921500" y="1644650"/>
            <a:ext cx="193675" cy="187325"/>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8" name="Text Box 44"/>
          <p:cNvSpPr txBox="1">
            <a:spLocks noChangeArrowheads="1"/>
          </p:cNvSpPr>
          <p:nvPr/>
        </p:nvSpPr>
        <p:spPr bwMode="auto">
          <a:xfrm>
            <a:off x="1774825" y="46038"/>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 </a:t>
            </a:r>
            <a:r>
              <a:rPr lang="en-US" sz="1200" b="0" smtClean="0">
                <a:solidFill>
                  <a:srgbClr val="FFFFFF"/>
                </a:solidFill>
              </a:rPr>
              <a:t>13</a:t>
            </a:r>
          </a:p>
        </p:txBody>
      </p:sp>
      <p:sp>
        <p:nvSpPr>
          <p:cNvPr id="21549" name="Text Box 4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21550" name="Rectangle 46"/>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1" name="Rectangle 47"/>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1552" name="AutoShape 48"/>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3" name="Rectangle 49"/>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4" name="AutoShape 50"/>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5" name="Line 51"/>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6" name="Line 52"/>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7" name="Line 53"/>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8" name="Line 54"/>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9" name="Line 55"/>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60" name="Rectangle 56"/>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1561" name="Rectangle 57"/>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1562" name="Rectangle 58"/>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1563" name="Rectangle 59"/>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1564" name="Line 60"/>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65" name="Rectangle 61"/>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pic>
        <p:nvPicPr>
          <p:cNvPr id="21566" name="Picture 6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1663" y="541338"/>
            <a:ext cx="2851150" cy="1863725"/>
          </a:xfrm>
          <a:prstGeom prst="rect">
            <a:avLst/>
          </a:prstGeom>
          <a:noFill/>
          <a:ln>
            <a:noFill/>
          </a:ln>
          <a:effectLst/>
          <a:extLst>
            <a:ext uri="{909E8E84-426E-40dd-AFC4-6F175D3DCCD1}">
              <a14:hiddenFill xmlns:a14="http://schemas.microsoft.com/office/drawing/2010/main">
                <a:blipFill dpi="0" rotWithShape="0">
                  <a:blip/>
                  <a:srcRect l="3352" t="4897" r="5467" b="80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67" name="Rectangle 63"/>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19</a:t>
            </a:r>
          </a:p>
        </p:txBody>
      </p:sp>
      <p:sp>
        <p:nvSpPr>
          <p:cNvPr id="21568" name="Text Box 6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pic>
        <p:nvPicPr>
          <p:cNvPr id="21569" name="Picture 6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9338" y="3640138"/>
            <a:ext cx="3009900" cy="225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70" name="Text Box 66"/>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71" name="Text Box 67"/>
          <p:cNvSpPr txBox="1">
            <a:spLocks noChangeArrowheads="1"/>
          </p:cNvSpPr>
          <p:nvPr/>
        </p:nvSpPr>
        <p:spPr bwMode="auto">
          <a:xfrm>
            <a:off x="180975" y="2314575"/>
            <a:ext cx="2155825"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spcBef>
                <a:spcPts val="2000"/>
              </a:spcBef>
              <a:buClrTx/>
              <a:buFontTx/>
              <a:buNone/>
              <a:defRPr/>
            </a:pPr>
            <a:r>
              <a:rPr lang="en-US" sz="3200" b="0" smtClean="0">
                <a:solidFill>
                  <a:srgbClr val="FFEA18"/>
                </a:solidFill>
              </a:rPr>
              <a:t>…</a:t>
            </a:r>
            <a:r>
              <a:rPr lang="hi-in" sz="3200" b="0" smtClean="0">
                <a:solidFill>
                  <a:srgbClr val="FFEA18"/>
                </a:solidFill>
              </a:rPr>
              <a:t>และลงใต้มาที่ คาเดช บาร์เนีย</a:t>
            </a:r>
            <a:r>
              <a:rPr lang="en-US" sz="3200" b="0" smtClean="0">
                <a:solidFill>
                  <a:srgbClr val="FFEA18"/>
                </a:solidFill>
              </a:rPr>
              <a:t>.</a:t>
            </a:r>
          </a:p>
        </p:txBody>
      </p:sp>
      <p:pic>
        <p:nvPicPr>
          <p:cNvPr id="21572" name="Picture 6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76713" y="1485900"/>
            <a:ext cx="1819275" cy="2711450"/>
          </a:xfrm>
          <a:prstGeom prst="rect">
            <a:avLst/>
          </a:prstGeom>
          <a:noFill/>
          <a:ln>
            <a:noFill/>
          </a:ln>
          <a:effectLst/>
          <a:extLst>
            <a:ext uri="{909E8E84-426E-40dd-AFC4-6F175D3DCCD1}">
              <a14:hiddenFill xmlns:a14="http://schemas.microsoft.com/office/drawing/2010/main">
                <a:blipFill dpi="0" rotWithShape="0">
                  <a:blip/>
                  <a:srcRect l="6418" t="2951" r="6850" b="42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73" name="Text Box 69"/>
          <p:cNvSpPr txBox="1">
            <a:spLocks noChangeArrowheads="1"/>
          </p:cNvSpPr>
          <p:nvPr/>
        </p:nvSpPr>
        <p:spPr bwMode="auto">
          <a:xfrm>
            <a:off x="6051550" y="2544763"/>
            <a:ext cx="3006725" cy="1169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smtClean="0">
                <a:solidFill>
                  <a:srgbClr val="FFEA18"/>
                </a:solidFill>
              </a:rPr>
              <a:t>เส้นทางของ</a:t>
            </a:r>
          </a:p>
          <a:p>
            <a:pPr>
              <a:spcBef>
                <a:spcPts val="1750"/>
              </a:spcBef>
              <a:buClrTx/>
              <a:buFontTx/>
              <a:buNone/>
              <a:defRPr/>
            </a:pPr>
            <a:r>
              <a:rPr lang="hi-in" sz="2800" b="0" smtClean="0">
                <a:solidFill>
                  <a:srgbClr val="FFEA18"/>
                </a:solidFill>
              </a:rPr>
              <a:t>ผู้สืบข่าว</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21571"/>
                                        </p:tgtEl>
                                        <p:attrNameLst>
                                          <p:attrName>style.visibility</p:attrName>
                                        </p:attrNameLst>
                                      </p:cBhvr>
                                      <p:to>
                                        <p:strVal val="visible"/>
                                      </p:to>
                                    </p:set>
                                    <p:anim calcmode="lin" valueType="num">
                                      <p:cBhvr additive="repl">
                                        <p:cTn id="7" dur="500" fill="hold"/>
                                        <p:tgtEl>
                                          <p:spTgt spid="21571"/>
                                        </p:tgtEl>
                                        <p:attrNameLst>
                                          <p:attrName>ppt_x</p:attrName>
                                        </p:attrNameLst>
                                      </p:cBhvr>
                                      <p:tavLst>
                                        <p:tav tm="100000">
                                          <p:val>
                                            <p:strVal val="0-#ppt_w/2"/>
                                          </p:val>
                                        </p:tav>
                                        <p:tav>
                                          <p:val>
                                            <p:strVal val="#ppt_x"/>
                                          </p:val>
                                        </p:tav>
                                      </p:tavLst>
                                    </p:anim>
                                    <p:anim calcmode="lin" valueType="num">
                                      <p:cBhvr additive="repl">
                                        <p:cTn id="8" dur="500" fill="hold"/>
                                        <p:tgtEl>
                                          <p:spTgt spid="21571"/>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additive="repl">
                                        <p:cTn id="11" dur="1" fill="hold">
                                          <p:stCondLst>
                                            <p:cond delay="0"/>
                                          </p:stCondLst>
                                        </p:cTn>
                                        <p:tgtEl>
                                          <p:spTgt spid="21541"/>
                                        </p:tgtEl>
                                        <p:attrNameLst>
                                          <p:attrName>style.visibility</p:attrName>
                                        </p:attrNameLst>
                                      </p:cBhvr>
                                      <p:to>
                                        <p:strVal val="visible"/>
                                      </p:to>
                                    </p:set>
                                    <p:animEffect transition="in" filter="wipe(up)">
                                      <p:cBhvr additive="repl">
                                        <p:cTn id="12" dur="5000"/>
                                        <p:tgtEl>
                                          <p:spTgt spid="21541"/>
                                        </p:tgtEl>
                                      </p:cBhvr>
                                    </p:animEffect>
                                  </p:childTnLst>
                                </p:cTn>
                              </p:par>
                            </p:childTnLst>
                          </p:cTn>
                        </p:par>
                        <p:par>
                          <p:cTn id="13" fill="hold" nodeType="afterGroup">
                            <p:stCondLst>
                              <p:cond delay="5500"/>
                            </p:stCondLst>
                            <p:childTnLst>
                              <p:par>
                                <p:cTn id="14" presetID="10" presetClass="entr" fill="hold" nodeType="afterEffect">
                                  <p:stCondLst>
                                    <p:cond delay="0"/>
                                  </p:stCondLst>
                                  <p:childTnLst>
                                    <p:set>
                                      <p:cBhvr additive="repl">
                                        <p:cTn id="15" dur="1" fill="hold">
                                          <p:stCondLst>
                                            <p:cond delay="0"/>
                                          </p:stCondLst>
                                        </p:cTn>
                                        <p:tgtEl>
                                          <p:spTgt spid="21566"/>
                                        </p:tgtEl>
                                        <p:attrNameLst>
                                          <p:attrName>style.visibility</p:attrName>
                                        </p:attrNameLst>
                                      </p:cBhvr>
                                      <p:to>
                                        <p:strVal val="visible"/>
                                      </p:to>
                                    </p:set>
                                    <p:animEffect transition="in" filter="fade">
                                      <p:cBhvr additive="repl">
                                        <p:cTn id="16" dur="500"/>
                                        <p:tgtEl>
                                          <p:spTgt spid="21566"/>
                                        </p:tgtEl>
                                      </p:cBhvr>
                                    </p:animEffect>
                                  </p:childTnLst>
                                </p:cTn>
                              </p:par>
                            </p:childTnLst>
                          </p:cTn>
                        </p:par>
                        <p:par>
                          <p:cTn id="17" fill="hold" nodeType="afterGroup">
                            <p:stCondLst>
                              <p:cond delay="6000"/>
                            </p:stCondLst>
                            <p:childTnLst>
                              <p:par>
                                <p:cTn id="18" presetID="10" presetClass="entr" fill="hold" nodeType="afterEffect">
                                  <p:stCondLst>
                                    <p:cond delay="0"/>
                                  </p:stCondLst>
                                  <p:childTnLst>
                                    <p:set>
                                      <p:cBhvr additive="repl">
                                        <p:cTn id="19" dur="1" fill="hold">
                                          <p:stCondLst>
                                            <p:cond delay="0"/>
                                          </p:stCondLst>
                                        </p:cTn>
                                        <p:tgtEl>
                                          <p:spTgt spid="21572"/>
                                        </p:tgtEl>
                                        <p:attrNameLst>
                                          <p:attrName>style.visibility</p:attrName>
                                        </p:attrNameLst>
                                      </p:cBhvr>
                                      <p:to>
                                        <p:strVal val="visible"/>
                                      </p:to>
                                    </p:set>
                                    <p:animEffect transition="in" filter="fade">
                                      <p:cBhvr additive="repl">
                                        <p:cTn id="20" dur="500"/>
                                        <p:tgtEl>
                                          <p:spTgt spid="21572"/>
                                        </p:tgtEl>
                                      </p:cBhvr>
                                    </p:animEffect>
                                  </p:childTnLst>
                                </p:cTn>
                              </p:par>
                            </p:childTnLst>
                          </p:cTn>
                        </p:par>
                        <p:par>
                          <p:cTn id="21" fill="hold" nodeType="afterGroup">
                            <p:stCondLst>
                              <p:cond delay="6500"/>
                            </p:stCondLst>
                            <p:childTnLst>
                              <p:par>
                                <p:cTn id="22" presetID="10" presetClass="entr" fill="hold" nodeType="afterEffect">
                                  <p:stCondLst>
                                    <p:cond delay="0"/>
                                  </p:stCondLst>
                                  <p:childTnLst>
                                    <p:set>
                                      <p:cBhvr additive="repl">
                                        <p:cTn id="23" dur="1" fill="hold">
                                          <p:stCondLst>
                                            <p:cond delay="0"/>
                                          </p:stCondLst>
                                        </p:cTn>
                                        <p:tgtEl>
                                          <p:spTgt spid="21569"/>
                                        </p:tgtEl>
                                        <p:attrNameLst>
                                          <p:attrName>style.visibility</p:attrName>
                                        </p:attrNameLst>
                                      </p:cBhvr>
                                      <p:to>
                                        <p:strVal val="visible"/>
                                      </p:to>
                                    </p:set>
                                    <p:animEffect transition="in" filter="fade">
                                      <p:cBhvr additive="repl">
                                        <p:cTn id="24" dur="500"/>
                                        <p:tgtEl>
                                          <p:spTgt spid="21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0" name="Rectangle 2"/>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1" name="Rectangle 3"/>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2532" name="Line 4"/>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33" name="Text Box 5"/>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4" name="Text Box 6"/>
          <p:cNvSpPr txBox="1">
            <a:spLocks noChangeArrowheads="1"/>
          </p:cNvSpPr>
          <p:nvPr/>
        </p:nvSpPr>
        <p:spPr bwMode="auto">
          <a:xfrm>
            <a:off x="1768475" y="44450"/>
            <a:ext cx="41608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 </a:t>
            </a:r>
            <a:r>
              <a:rPr lang="en-US" sz="1200" b="0" smtClean="0">
                <a:solidFill>
                  <a:srgbClr val="FFFFFF"/>
                </a:solidFill>
              </a:rPr>
              <a:t>13:26-14:9</a:t>
            </a:r>
          </a:p>
        </p:txBody>
      </p:sp>
      <p:grpSp>
        <p:nvGrpSpPr>
          <p:cNvPr id="43016" name="Group 7"/>
          <p:cNvGrpSpPr>
            <a:grpSpLocks/>
          </p:cNvGrpSpPr>
          <p:nvPr/>
        </p:nvGrpSpPr>
        <p:grpSpPr bwMode="auto">
          <a:xfrm>
            <a:off x="1614488" y="85725"/>
            <a:ext cx="7394575" cy="6011863"/>
            <a:chOff x="1017" y="54"/>
            <a:chExt cx="4658" cy="3787"/>
          </a:xfrm>
        </p:grpSpPr>
        <p:sp>
          <p:nvSpPr>
            <p:cNvPr id="22536" name="AutoShape 8"/>
            <p:cNvSpPr>
              <a:spLocks noChangeArrowheads="1"/>
            </p:cNvSpPr>
            <p:nvPr/>
          </p:nvSpPr>
          <p:spPr bwMode="auto">
            <a:xfrm>
              <a:off x="1513" y="801"/>
              <a:ext cx="725" cy="2198"/>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33CC33"/>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2537" name="Rectangle 9"/>
            <p:cNvSpPr>
              <a:spLocks noChangeArrowheads="1"/>
            </p:cNvSpPr>
            <p:nvPr/>
          </p:nvSpPr>
          <p:spPr bwMode="auto">
            <a:xfrm>
              <a:off x="1017" y="501"/>
              <a:ext cx="4314" cy="3307"/>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8" name="AutoShape 10"/>
            <p:cNvSpPr>
              <a:spLocks noChangeArrowheads="1"/>
            </p:cNvSpPr>
            <p:nvPr/>
          </p:nvSpPr>
          <p:spPr bwMode="auto">
            <a:xfrm>
              <a:off x="1027" y="542"/>
              <a:ext cx="1015" cy="19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9" name="AutoShape 11"/>
            <p:cNvSpPr>
              <a:spLocks noChangeArrowheads="1"/>
            </p:cNvSpPr>
            <p:nvPr/>
          </p:nvSpPr>
          <p:spPr bwMode="auto">
            <a:xfrm>
              <a:off x="4413" y="2507"/>
              <a:ext cx="895" cy="1315"/>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0" name="AutoShape 12"/>
            <p:cNvSpPr>
              <a:spLocks noChangeArrowheads="1"/>
            </p:cNvSpPr>
            <p:nvPr/>
          </p:nvSpPr>
          <p:spPr bwMode="auto">
            <a:xfrm>
              <a:off x="2253" y="1069"/>
              <a:ext cx="2575" cy="18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1" name="Rectangle 13"/>
            <p:cNvSpPr>
              <a:spLocks noChangeArrowheads="1"/>
            </p:cNvSpPr>
            <p:nvPr/>
          </p:nvSpPr>
          <p:spPr bwMode="auto">
            <a:xfrm>
              <a:off x="2926" y="1670"/>
              <a:ext cx="952"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ER</a:t>
              </a:r>
            </a:p>
          </p:txBody>
        </p:sp>
        <p:sp>
          <p:nvSpPr>
            <p:cNvPr id="22542" name="AutoShape 14"/>
            <p:cNvSpPr>
              <a:spLocks noChangeArrowheads="1"/>
            </p:cNvSpPr>
            <p:nvPr/>
          </p:nvSpPr>
          <p:spPr bwMode="auto">
            <a:xfrm>
              <a:off x="1293" y="2894"/>
              <a:ext cx="1183" cy="931"/>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3" name="Rectangle 15"/>
            <p:cNvSpPr>
              <a:spLocks noChangeArrowheads="1"/>
            </p:cNvSpPr>
            <p:nvPr/>
          </p:nvSpPr>
          <p:spPr bwMode="auto">
            <a:xfrm>
              <a:off x="4582" y="3315"/>
              <a:ext cx="8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PG</a:t>
              </a:r>
            </a:p>
          </p:txBody>
        </p:sp>
        <p:sp>
          <p:nvSpPr>
            <p:cNvPr id="22544" name="AutoShape 16"/>
            <p:cNvSpPr>
              <a:spLocks noChangeArrowheads="1"/>
            </p:cNvSpPr>
            <p:nvPr/>
          </p:nvSpPr>
          <p:spPr bwMode="auto">
            <a:xfrm>
              <a:off x="2061" y="1657"/>
              <a:ext cx="163" cy="187"/>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5" name="AutoShape 17"/>
            <p:cNvSpPr>
              <a:spLocks noChangeArrowheads="1"/>
            </p:cNvSpPr>
            <p:nvPr/>
          </p:nvSpPr>
          <p:spPr bwMode="auto">
            <a:xfrm>
              <a:off x="1941" y="2101"/>
              <a:ext cx="271"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6" name="AutoShape 18"/>
            <p:cNvSpPr>
              <a:spLocks noChangeArrowheads="1"/>
            </p:cNvSpPr>
            <p:nvPr/>
          </p:nvSpPr>
          <p:spPr bwMode="auto">
            <a:xfrm>
              <a:off x="2109" y="1849"/>
              <a:ext cx="31" cy="259"/>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7" name="Rectangle 19"/>
            <p:cNvSpPr>
              <a:spLocks noChangeArrowheads="1"/>
            </p:cNvSpPr>
            <p:nvPr/>
          </p:nvSpPr>
          <p:spPr bwMode="auto">
            <a:xfrm>
              <a:off x="2182" y="1502"/>
              <a:ext cx="796"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22380"/>
                  </a:solidFill>
                  <a:latin typeface="Times New Roman" charset="0"/>
                </a:rPr>
                <a:t>SG</a:t>
              </a:r>
            </a:p>
          </p:txBody>
        </p:sp>
        <p:sp>
          <p:nvSpPr>
            <p:cNvPr id="22548" name="Rectangle 20"/>
            <p:cNvSpPr>
              <a:spLocks noChangeArrowheads="1"/>
            </p:cNvSpPr>
            <p:nvPr/>
          </p:nvSpPr>
          <p:spPr bwMode="auto">
            <a:xfrm>
              <a:off x="1594" y="3555"/>
              <a:ext cx="436"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RS</a:t>
              </a:r>
            </a:p>
          </p:txBody>
        </p:sp>
        <p:sp>
          <p:nvSpPr>
            <p:cNvPr id="22549" name="Rectangle 21"/>
            <p:cNvSpPr>
              <a:spLocks noChangeArrowheads="1"/>
            </p:cNvSpPr>
            <p:nvPr/>
          </p:nvSpPr>
          <p:spPr bwMode="auto">
            <a:xfrm>
              <a:off x="1282" y="626"/>
              <a:ext cx="5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MS</a:t>
              </a:r>
            </a:p>
          </p:txBody>
        </p:sp>
        <p:sp>
          <p:nvSpPr>
            <p:cNvPr id="22550" name="Rectangle 22"/>
            <p:cNvSpPr>
              <a:spLocks noChangeArrowheads="1"/>
            </p:cNvSpPr>
            <p:nvPr/>
          </p:nvSpPr>
          <p:spPr bwMode="auto">
            <a:xfrm>
              <a:off x="1953" y="2761"/>
              <a:ext cx="1050" cy="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1" name="Line 23"/>
            <p:cNvSpPr>
              <a:spLocks noChangeShapeType="1"/>
            </p:cNvSpPr>
            <p:nvPr/>
          </p:nvSpPr>
          <p:spPr bwMode="auto">
            <a:xfrm>
              <a:off x="1109" y="2209"/>
              <a:ext cx="4118" cy="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52" name="Line 24"/>
            <p:cNvSpPr>
              <a:spLocks noChangeShapeType="1"/>
            </p:cNvSpPr>
            <p:nvPr/>
          </p:nvSpPr>
          <p:spPr bwMode="auto">
            <a:xfrm>
              <a:off x="3153" y="621"/>
              <a:ext cx="0" cy="3147"/>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53" name="Rectangle 25"/>
            <p:cNvSpPr>
              <a:spLocks noChangeArrowheads="1"/>
            </p:cNvSpPr>
            <p:nvPr/>
          </p:nvSpPr>
          <p:spPr bwMode="auto">
            <a:xfrm>
              <a:off x="1655" y="2277"/>
              <a:ext cx="1084"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DS</a:t>
              </a:r>
            </a:p>
          </p:txBody>
        </p:sp>
        <p:sp>
          <p:nvSpPr>
            <p:cNvPr id="22554" name="Oval 26"/>
            <p:cNvSpPr>
              <a:spLocks noChangeArrowheads="1"/>
            </p:cNvSpPr>
            <p:nvPr/>
          </p:nvSpPr>
          <p:spPr bwMode="auto">
            <a:xfrm>
              <a:off x="4252" y="2841"/>
              <a:ext cx="116" cy="112"/>
            </a:xfrm>
            <a:prstGeom prst="ellipse">
              <a:avLst/>
            </a:prstGeom>
            <a:solidFill>
              <a:srgbClr val="114FFB"/>
            </a:solidFill>
            <a:ln w="25560" cap="sq">
              <a:solidFill>
                <a:srgbClr val="114FFB"/>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5" name="Rectangle 27"/>
            <p:cNvSpPr>
              <a:spLocks noChangeArrowheads="1"/>
            </p:cNvSpPr>
            <p:nvPr/>
          </p:nvSpPr>
          <p:spPr bwMode="auto">
            <a:xfrm>
              <a:off x="2580" y="710"/>
              <a:ext cx="506"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6" name="Rectangle 28"/>
            <p:cNvSpPr>
              <a:spLocks noChangeArrowheads="1"/>
            </p:cNvSpPr>
            <p:nvPr/>
          </p:nvSpPr>
          <p:spPr bwMode="auto">
            <a:xfrm>
              <a:off x="4353" y="2770"/>
              <a:ext cx="5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U</a:t>
              </a:r>
            </a:p>
          </p:txBody>
        </p:sp>
        <p:sp>
          <p:nvSpPr>
            <p:cNvPr id="22557" name="Rectangle 29"/>
            <p:cNvSpPr>
              <a:spLocks noChangeArrowheads="1"/>
            </p:cNvSpPr>
            <p:nvPr/>
          </p:nvSpPr>
          <p:spPr bwMode="auto">
            <a:xfrm>
              <a:off x="1951" y="1619"/>
              <a:ext cx="252"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C</a:t>
              </a:r>
            </a:p>
          </p:txBody>
        </p:sp>
        <p:sp>
          <p:nvSpPr>
            <p:cNvPr id="22558" name="Oval 30"/>
            <p:cNvSpPr>
              <a:spLocks noChangeArrowheads="1"/>
            </p:cNvSpPr>
            <p:nvPr/>
          </p:nvSpPr>
          <p:spPr bwMode="auto">
            <a:xfrm>
              <a:off x="1883" y="2039"/>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9" name="Rectangle 31"/>
            <p:cNvSpPr>
              <a:spLocks noChangeArrowheads="1"/>
            </p:cNvSpPr>
            <p:nvPr/>
          </p:nvSpPr>
          <p:spPr bwMode="auto">
            <a:xfrm>
              <a:off x="1726" y="1940"/>
              <a:ext cx="209"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J</a:t>
              </a:r>
            </a:p>
          </p:txBody>
        </p:sp>
        <p:sp>
          <p:nvSpPr>
            <p:cNvPr id="22560" name="Oval 32"/>
            <p:cNvSpPr>
              <a:spLocks noChangeArrowheads="1"/>
            </p:cNvSpPr>
            <p:nvPr/>
          </p:nvSpPr>
          <p:spPr bwMode="auto">
            <a:xfrm>
              <a:off x="2224" y="2018"/>
              <a:ext cx="116" cy="112"/>
            </a:xfrm>
            <a:prstGeom prst="ellipse">
              <a:avLst/>
            </a:prstGeom>
            <a:noFill/>
            <a:ln w="25560" cap="sq">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1" name="Oval 33"/>
            <p:cNvSpPr>
              <a:spLocks noChangeArrowheads="1"/>
            </p:cNvSpPr>
            <p:nvPr/>
          </p:nvSpPr>
          <p:spPr bwMode="auto">
            <a:xfrm>
              <a:off x="1840" y="2882"/>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2" name="Rectangle 34"/>
            <p:cNvSpPr>
              <a:spLocks noChangeArrowheads="1"/>
            </p:cNvSpPr>
            <p:nvPr/>
          </p:nvSpPr>
          <p:spPr bwMode="auto">
            <a:xfrm>
              <a:off x="1941" y="2805"/>
              <a:ext cx="391"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KB</a:t>
              </a:r>
            </a:p>
          </p:txBody>
        </p:sp>
        <p:sp>
          <p:nvSpPr>
            <p:cNvPr id="22563" name="Oval 35"/>
            <p:cNvSpPr>
              <a:spLocks noChangeArrowheads="1"/>
            </p:cNvSpPr>
            <p:nvPr/>
          </p:nvSpPr>
          <p:spPr bwMode="auto">
            <a:xfrm>
              <a:off x="1894" y="3332"/>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4" name="Rectangle 36"/>
            <p:cNvSpPr>
              <a:spLocks noChangeArrowheads="1"/>
            </p:cNvSpPr>
            <p:nvPr/>
          </p:nvSpPr>
          <p:spPr bwMode="auto">
            <a:xfrm>
              <a:off x="2007" y="3255"/>
              <a:ext cx="401"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MS</a:t>
              </a:r>
            </a:p>
          </p:txBody>
        </p:sp>
        <p:sp>
          <p:nvSpPr>
            <p:cNvPr id="22565" name="Oval 37"/>
            <p:cNvSpPr>
              <a:spLocks noChangeArrowheads="1"/>
            </p:cNvSpPr>
            <p:nvPr/>
          </p:nvSpPr>
          <p:spPr bwMode="auto">
            <a:xfrm>
              <a:off x="1062" y="2638"/>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6" name="Rectangle 38"/>
            <p:cNvSpPr>
              <a:spLocks noChangeArrowheads="1"/>
            </p:cNvSpPr>
            <p:nvPr/>
          </p:nvSpPr>
          <p:spPr bwMode="auto">
            <a:xfrm>
              <a:off x="1149" y="2572"/>
              <a:ext cx="241"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E</a:t>
              </a:r>
            </a:p>
          </p:txBody>
        </p:sp>
        <p:sp>
          <p:nvSpPr>
            <p:cNvPr id="22567" name="Rectangle 39"/>
            <p:cNvSpPr>
              <a:spLocks noChangeArrowheads="1"/>
            </p:cNvSpPr>
            <p:nvPr/>
          </p:nvSpPr>
          <p:spPr bwMode="auto">
            <a:xfrm>
              <a:off x="2372" y="1940"/>
              <a:ext cx="433"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22380"/>
                  </a:solidFill>
                  <a:latin typeface="Times New Roman" charset="0"/>
                </a:rPr>
                <a:t>MN</a:t>
              </a:r>
            </a:p>
          </p:txBody>
        </p:sp>
        <p:sp>
          <p:nvSpPr>
            <p:cNvPr id="22568" name="Oval 40"/>
            <p:cNvSpPr>
              <a:spLocks noChangeArrowheads="1"/>
            </p:cNvSpPr>
            <p:nvPr/>
          </p:nvSpPr>
          <p:spPr bwMode="auto">
            <a:xfrm>
              <a:off x="1785" y="2641"/>
              <a:ext cx="666" cy="618"/>
            </a:xfrm>
            <a:prstGeom prst="ellipse">
              <a:avLst/>
            </a:prstGeom>
            <a:noFill/>
            <a:ln w="57240" cap="sq">
              <a:solidFill>
                <a:srgbClr val="008000"/>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2569" name="Rectangle 41"/>
            <p:cNvSpPr>
              <a:spLocks noChangeArrowheads="1"/>
            </p:cNvSpPr>
            <p:nvPr/>
          </p:nvSpPr>
          <p:spPr bwMode="auto">
            <a:xfrm>
              <a:off x="3682" y="1818"/>
              <a:ext cx="5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22570" name="Oval 42"/>
            <p:cNvSpPr>
              <a:spLocks noChangeArrowheads="1"/>
            </p:cNvSpPr>
            <p:nvPr/>
          </p:nvSpPr>
          <p:spPr bwMode="auto">
            <a:xfrm>
              <a:off x="3601" y="1912"/>
              <a:ext cx="116" cy="112"/>
            </a:xfrm>
            <a:prstGeom prst="ellipse">
              <a:avLst/>
            </a:prstGeom>
            <a:solidFill>
              <a:srgbClr val="114FF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1" name="Rectangle 43"/>
            <p:cNvSpPr>
              <a:spLocks noChangeArrowheads="1"/>
            </p:cNvSpPr>
            <p:nvPr/>
          </p:nvSpPr>
          <p:spPr bwMode="auto">
            <a:xfrm>
              <a:off x="3466" y="1142"/>
              <a:ext cx="5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H</a:t>
              </a:r>
            </a:p>
          </p:txBody>
        </p:sp>
        <p:sp>
          <p:nvSpPr>
            <p:cNvPr id="22572" name="Oval 44"/>
            <p:cNvSpPr>
              <a:spLocks noChangeArrowheads="1"/>
            </p:cNvSpPr>
            <p:nvPr/>
          </p:nvSpPr>
          <p:spPr bwMode="auto">
            <a:xfrm>
              <a:off x="3356" y="1250"/>
              <a:ext cx="116" cy="112"/>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3" name="Rectangle 45"/>
            <p:cNvSpPr>
              <a:spLocks noChangeArrowheads="1"/>
            </p:cNvSpPr>
            <p:nvPr/>
          </p:nvSpPr>
          <p:spPr bwMode="auto">
            <a:xfrm>
              <a:off x="4474" y="962"/>
              <a:ext cx="808"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N(A)</a:t>
              </a:r>
            </a:p>
          </p:txBody>
        </p:sp>
        <p:sp>
          <p:nvSpPr>
            <p:cNvPr id="22574" name="Oval 46"/>
            <p:cNvSpPr>
              <a:spLocks noChangeArrowheads="1"/>
            </p:cNvSpPr>
            <p:nvPr/>
          </p:nvSpPr>
          <p:spPr bwMode="auto">
            <a:xfrm>
              <a:off x="4369" y="1037"/>
              <a:ext cx="116" cy="112"/>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5" name="Oval 47"/>
            <p:cNvSpPr>
              <a:spLocks noChangeArrowheads="1"/>
            </p:cNvSpPr>
            <p:nvPr/>
          </p:nvSpPr>
          <p:spPr bwMode="auto">
            <a:xfrm>
              <a:off x="1819" y="1730"/>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6" name="AutoShape 48"/>
            <p:cNvSpPr>
              <a:spLocks noChangeArrowheads="1"/>
            </p:cNvSpPr>
            <p:nvPr/>
          </p:nvSpPr>
          <p:spPr bwMode="auto">
            <a:xfrm>
              <a:off x="1776" y="799"/>
              <a:ext cx="569" cy="21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405 0 0"/>
                <a:gd name="G18" fmla="+- 1 0 0"/>
                <a:gd name="G19" fmla="+- 1 0 0"/>
                <a:gd name="G20" fmla="*/ 1 0 51712"/>
                <a:gd name="G21" fmla="+- 1 0 0"/>
                <a:gd name="G22" fmla="+- 1 0 0"/>
                <a:gd name="G23" fmla="+- 1 0 0"/>
                <a:gd name="G24" fmla="*/ 1 0 51712"/>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337 0 0"/>
                <a:gd name="G39" fmla="+- 1 0 0"/>
                <a:gd name="G40" fmla="+- 1 0 0"/>
                <a:gd name="G41" fmla="+- 1 0 0"/>
                <a:gd name="G42" fmla="+- 1 0 0"/>
                <a:gd name="G43" fmla="+- 1 0 0"/>
                <a:gd name="G44" fmla="+- 1 0 0"/>
                <a:gd name="G45" fmla="+- 1 0 0"/>
                <a:gd name="G46" fmla="+- 1 0 0"/>
                <a:gd name="G47" fmla="+- 1 0 0"/>
                <a:gd name="G48" fmla="+- 1 0 0"/>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 name="T34" fmla="*/ 0 w 575"/>
                <a:gd name="T35" fmla="*/ 0 h 2120"/>
                <a:gd name="T36" fmla="*/ 575 w 575"/>
                <a:gd name="T37" fmla="*/ 212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240" cap="sq">
              <a:solidFill>
                <a:srgbClr val="008000"/>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2577" name="AutoShape 49"/>
            <p:cNvSpPr>
              <a:spLocks noChangeArrowheads="1"/>
            </p:cNvSpPr>
            <p:nvPr/>
          </p:nvSpPr>
          <p:spPr bwMode="auto">
            <a:xfrm>
              <a:off x="1455" y="787"/>
              <a:ext cx="725" cy="2198"/>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008000"/>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2578" name="AutoShape 50"/>
            <p:cNvSpPr>
              <a:spLocks noChangeArrowheads="1"/>
            </p:cNvSpPr>
            <p:nvPr/>
          </p:nvSpPr>
          <p:spPr bwMode="auto">
            <a:xfrm>
              <a:off x="1941" y="2101"/>
              <a:ext cx="271"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9" name="Text Box 51"/>
            <p:cNvSpPr txBox="1">
              <a:spLocks noChangeArrowheads="1"/>
            </p:cNvSpPr>
            <p:nvPr/>
          </p:nvSpPr>
          <p:spPr bwMode="auto">
            <a:xfrm>
              <a:off x="5493" y="54"/>
              <a:ext cx="18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grpSp>
      <p:sp>
        <p:nvSpPr>
          <p:cNvPr id="22580" name="Rectangle 52"/>
          <p:cNvSpPr>
            <a:spLocks noChangeArrowheads="1"/>
          </p:cNvSpPr>
          <p:nvPr/>
        </p:nvSpPr>
        <p:spPr bwMode="auto">
          <a:xfrm>
            <a:off x="1633538" y="792163"/>
            <a:ext cx="6804025" cy="5218112"/>
          </a:xfrm>
          <a:prstGeom prst="rect">
            <a:avLst/>
          </a:prstGeom>
          <a:solidFill>
            <a:srgbClr val="1A000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81" name="Text Box 53"/>
          <p:cNvSpPr txBox="1">
            <a:spLocks noChangeArrowheads="1"/>
          </p:cNvSpPr>
          <p:nvPr/>
        </p:nvSpPr>
        <p:spPr bwMode="auto">
          <a:xfrm>
            <a:off x="2922588" y="1389063"/>
            <a:ext cx="4597400" cy="377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hi-in" sz="2000" b="0" dirty="0" smtClean="0">
                <a:solidFill>
                  <a:srgbClr val="FFD34A"/>
                </a:solidFill>
              </a:rPr>
              <a:t>ผู้สืบข่าว</a:t>
            </a:r>
            <a:r>
              <a:rPr lang="en-US" sz="2000" b="0" dirty="0" smtClean="0">
                <a:solidFill>
                  <a:srgbClr val="FFD34A"/>
                </a:solidFill>
              </a:rPr>
              <a:t>12</a:t>
            </a:r>
            <a:r>
              <a:rPr lang="hi-in" sz="2000" b="0" dirty="0" smtClean="0">
                <a:solidFill>
                  <a:srgbClr val="FFD34A"/>
                </a:solidFill>
              </a:rPr>
              <a:t>คน</a:t>
            </a:r>
            <a:r>
              <a:rPr lang="en-US" sz="2000" b="0" dirty="0" smtClean="0">
                <a:solidFill>
                  <a:srgbClr val="FFD34A"/>
                </a:solidFill>
              </a:rPr>
              <a:t>: </a:t>
            </a:r>
            <a:r>
              <a:rPr lang="hi-in" sz="2000" b="0" i="1" u="sng" dirty="0" smtClean="0">
                <a:solidFill>
                  <a:srgbClr val="66FF66"/>
                </a:solidFill>
              </a:rPr>
              <a:t>สอง</a:t>
            </a:r>
            <a:r>
              <a:rPr lang="en-US" sz="2000" b="0" dirty="0" smtClean="0">
                <a:solidFill>
                  <a:srgbClr val="FFD34A"/>
                </a:solidFill>
              </a:rPr>
              <a:t> </a:t>
            </a:r>
            <a:r>
              <a:rPr lang="en-US" sz="2000" b="0" dirty="0" err="1" smtClean="0">
                <a:solidFill>
                  <a:srgbClr val="FFD34A"/>
                </a:solidFill>
              </a:rPr>
              <a:t>ความเห็น</a:t>
            </a:r>
            <a:endParaRPr lang="en-US" sz="2000" b="0" dirty="0" smtClean="0">
              <a:solidFill>
                <a:srgbClr val="FFD34A"/>
              </a:solidFill>
            </a:endParaRPr>
          </a:p>
          <a:p>
            <a:pPr algn="ctr">
              <a:spcBef>
                <a:spcPts val="1125"/>
              </a:spcBef>
              <a:buClrTx/>
              <a:buFontTx/>
              <a:buNone/>
              <a:defRPr/>
            </a:pPr>
            <a:r>
              <a:rPr lang="hi-in" sz="1800" b="0" dirty="0" smtClean="0">
                <a:solidFill>
                  <a:srgbClr val="FFFFFF"/>
                </a:solidFill>
              </a:rPr>
              <a:t>ผู้สืบข่าว </a:t>
            </a:r>
            <a:r>
              <a:rPr lang="en-US" sz="1800" b="0" dirty="0" smtClean="0">
                <a:solidFill>
                  <a:srgbClr val="FFFFFF"/>
                </a:solidFill>
              </a:rPr>
              <a:t>10</a:t>
            </a:r>
            <a:r>
              <a:rPr lang="hi-in" sz="1800" b="0" dirty="0" smtClean="0">
                <a:solidFill>
                  <a:srgbClr val="FFFFFF"/>
                </a:solidFill>
              </a:rPr>
              <a:t>คน เป็นความเห็น</a:t>
            </a:r>
            <a:r>
              <a:rPr lang="hi-in" sz="1800" b="0" dirty="0" smtClean="0">
                <a:solidFill>
                  <a:srgbClr val="FFFF00"/>
                </a:solidFill>
              </a:rPr>
              <a:t>ส่วนใหญ่ </a:t>
            </a:r>
          </a:p>
          <a:p>
            <a:pPr algn="ctr">
              <a:spcBef>
                <a:spcPts val="1125"/>
              </a:spcBef>
              <a:buClrTx/>
              <a:buFontTx/>
              <a:buNone/>
              <a:defRPr/>
            </a:pPr>
            <a:r>
              <a:rPr lang="hi-in" sz="1800" b="0" dirty="0" smtClean="0">
                <a:solidFill>
                  <a:srgbClr val="FFFF00"/>
                </a:solidFill>
              </a:rPr>
              <a:t>ดินแดนอุดมด้วยนมและน้ำผึ้ง</a:t>
            </a:r>
            <a:r>
              <a:rPr lang="en-US" sz="1800" b="0" dirty="0" smtClean="0">
                <a:solidFill>
                  <a:srgbClr val="FFD34A"/>
                </a:solidFill>
              </a:rPr>
              <a:t>!</a:t>
            </a:r>
          </a:p>
          <a:p>
            <a:pPr algn="ctr">
              <a:spcBef>
                <a:spcPts val="1125"/>
              </a:spcBef>
              <a:buClrTx/>
              <a:buFontTx/>
              <a:buNone/>
              <a:defRPr/>
            </a:pPr>
            <a:r>
              <a:rPr lang="hi-in" sz="1800" b="0" dirty="0" smtClean="0">
                <a:solidFill>
                  <a:srgbClr val="FFD34A"/>
                </a:solidFill>
              </a:rPr>
              <a:t>คนที่นู่นตัวใหญ่มาก</a:t>
            </a:r>
            <a:r>
              <a:rPr lang="en-US" sz="1800" b="0" dirty="0" smtClean="0">
                <a:solidFill>
                  <a:srgbClr val="FFD34A"/>
                </a:solidFill>
              </a:rPr>
              <a:t>!</a:t>
            </a:r>
          </a:p>
          <a:p>
            <a:pPr algn="ctr">
              <a:spcBef>
                <a:spcPts val="1125"/>
              </a:spcBef>
              <a:buClrTx/>
              <a:buFontTx/>
              <a:buNone/>
              <a:defRPr/>
            </a:pPr>
            <a:r>
              <a:rPr lang="hi-in" sz="1800" b="0" dirty="0" smtClean="0">
                <a:solidFill>
                  <a:srgbClr val="F5F5F2"/>
                </a:solidFill>
              </a:rPr>
              <a:t>กลับอียิปต์</a:t>
            </a:r>
            <a:r>
              <a:rPr lang="en-US" sz="1800" b="0" dirty="0" smtClean="0">
                <a:solidFill>
                  <a:srgbClr val="F5F5F2"/>
                </a:solidFill>
              </a:rPr>
              <a:t>!</a:t>
            </a:r>
          </a:p>
          <a:p>
            <a:pPr algn="ctr">
              <a:spcBef>
                <a:spcPts val="1125"/>
              </a:spcBef>
              <a:buClrTx/>
              <a:buFontTx/>
              <a:buNone/>
              <a:defRPr/>
            </a:pPr>
            <a:r>
              <a:rPr lang="hi-in" sz="1800" b="0" dirty="0" smtClean="0"/>
              <a:t>ผู้สืบข่าว </a:t>
            </a:r>
            <a:r>
              <a:rPr lang="en-US" sz="1800" b="0" dirty="0" smtClean="0"/>
              <a:t>2 </a:t>
            </a:r>
            <a:r>
              <a:rPr lang="hi-in" sz="1800" b="0" dirty="0" smtClean="0"/>
              <a:t>คน เป็นความเห็น</a:t>
            </a:r>
            <a:r>
              <a:rPr lang="hi-in" sz="1800" b="0" dirty="0" smtClean="0">
                <a:solidFill>
                  <a:srgbClr val="FFFF00"/>
                </a:solidFill>
              </a:rPr>
              <a:t>ส่วนน้อย</a:t>
            </a:r>
          </a:p>
          <a:p>
            <a:pPr algn="ctr">
              <a:spcBef>
                <a:spcPts val="1125"/>
              </a:spcBef>
              <a:buClrTx/>
              <a:buFontTx/>
              <a:buNone/>
              <a:defRPr/>
            </a:pPr>
            <a:r>
              <a:rPr lang="hi-in" sz="1800" b="0" dirty="0" smtClean="0">
                <a:solidFill>
                  <a:srgbClr val="FFFF00"/>
                </a:solidFill>
              </a:rPr>
              <a:t>ดินแดนอุดมด้วยนมและน้ำผึ้ง</a:t>
            </a:r>
            <a:r>
              <a:rPr lang="en-US" sz="1800" b="0" dirty="0" smtClean="0">
                <a:solidFill>
                  <a:srgbClr val="FFD34A"/>
                </a:solidFill>
                <a:cs typeface="Comic Sans MS" charset="0"/>
              </a:rPr>
              <a:t>!</a:t>
            </a:r>
          </a:p>
          <a:p>
            <a:pPr algn="ctr">
              <a:spcBef>
                <a:spcPts val="1125"/>
              </a:spcBef>
              <a:buClrTx/>
              <a:buFontTx/>
              <a:buNone/>
              <a:defRPr/>
            </a:pPr>
            <a:r>
              <a:rPr lang="hi-in" sz="1800" b="0" dirty="0" smtClean="0">
                <a:solidFill>
                  <a:srgbClr val="FFD34A"/>
                </a:solidFill>
              </a:rPr>
              <a:t>คนที่นู่นตัวใหญ่มาก</a:t>
            </a:r>
            <a:r>
              <a:rPr lang="en-US" sz="1800" b="0" dirty="0" smtClean="0">
                <a:solidFill>
                  <a:srgbClr val="FFD34A"/>
                </a:solidFill>
                <a:cs typeface="Comic Sans MS" charset="0"/>
              </a:rPr>
              <a:t>!</a:t>
            </a:r>
          </a:p>
          <a:p>
            <a:pPr algn="ctr">
              <a:spcBef>
                <a:spcPts val="1125"/>
              </a:spcBef>
              <a:buClrTx/>
              <a:buFontTx/>
              <a:buNone/>
              <a:defRPr/>
            </a:pPr>
            <a:r>
              <a:rPr lang="hi-in" sz="1800" b="0" dirty="0" smtClean="0">
                <a:solidFill>
                  <a:srgbClr val="F5F5F2"/>
                </a:solidFill>
              </a:rPr>
              <a:t>พระเจ้าอยู่กับเรา</a:t>
            </a:r>
            <a:r>
              <a:rPr lang="en-US" sz="1800" b="0" dirty="0" smtClean="0">
                <a:solidFill>
                  <a:srgbClr val="F5F5F2"/>
                </a:solidFill>
              </a:rPr>
              <a:t>!</a:t>
            </a:r>
          </a:p>
        </p:txBody>
      </p:sp>
      <p:grpSp>
        <p:nvGrpSpPr>
          <p:cNvPr id="22582" name="Group 54"/>
          <p:cNvGrpSpPr>
            <a:grpSpLocks/>
          </p:cNvGrpSpPr>
          <p:nvPr/>
        </p:nvGrpSpPr>
        <p:grpSpPr bwMode="auto">
          <a:xfrm>
            <a:off x="2286000" y="1762125"/>
            <a:ext cx="5248275" cy="2136775"/>
            <a:chOff x="1440" y="1110"/>
            <a:chExt cx="3306" cy="1346"/>
          </a:xfrm>
        </p:grpSpPr>
        <p:sp>
          <p:nvSpPr>
            <p:cNvPr id="22583" name="Oval 55"/>
            <p:cNvSpPr>
              <a:spLocks noChangeArrowheads="1"/>
            </p:cNvSpPr>
            <p:nvPr/>
          </p:nvSpPr>
          <p:spPr bwMode="auto">
            <a:xfrm>
              <a:off x="1440" y="1110"/>
              <a:ext cx="3306" cy="314"/>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2584" name="Oval 56"/>
            <p:cNvSpPr>
              <a:spLocks noChangeArrowheads="1"/>
            </p:cNvSpPr>
            <p:nvPr/>
          </p:nvSpPr>
          <p:spPr bwMode="auto">
            <a:xfrm>
              <a:off x="1440" y="2142"/>
              <a:ext cx="3306" cy="314"/>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22585" name="Oval 57"/>
          <p:cNvSpPr>
            <a:spLocks noChangeArrowheads="1"/>
          </p:cNvSpPr>
          <p:nvPr/>
        </p:nvSpPr>
        <p:spPr bwMode="auto">
          <a:xfrm>
            <a:off x="1849438" y="1604963"/>
            <a:ext cx="6197600" cy="863600"/>
          </a:xfrm>
          <a:prstGeom prst="ellipse">
            <a:avLst/>
          </a:prstGeom>
          <a:noFill/>
          <a:ln w="76320" cap="sq">
            <a:solidFill>
              <a:srgbClr val="FFFF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2586" name="Text Box 58"/>
          <p:cNvSpPr txBox="1">
            <a:spLocks noChangeArrowheads="1"/>
          </p:cNvSpPr>
          <p:nvPr/>
        </p:nvSpPr>
        <p:spPr bwMode="auto">
          <a:xfrm>
            <a:off x="3127375" y="5389563"/>
            <a:ext cx="44037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0" smtClean="0">
                <a:solidFill>
                  <a:srgbClr val="54C8F6"/>
                </a:solidFill>
              </a:rPr>
              <a:t>ดังนั้น</a:t>
            </a:r>
            <a:r>
              <a:rPr lang="en-US" sz="3600" b="0" smtClean="0">
                <a:solidFill>
                  <a:srgbClr val="54C8F6"/>
                </a:solidFill>
              </a:rPr>
              <a:t>...</a:t>
            </a:r>
            <a:r>
              <a:rPr lang="hi-in" sz="3600" b="0" smtClean="0">
                <a:solidFill>
                  <a:srgbClr val="54C8F6"/>
                </a:solidFill>
              </a:rPr>
              <a:t>ไปกันเถิด</a:t>
            </a:r>
            <a:r>
              <a:rPr lang="en-US" sz="3600" b="0" smtClean="0">
                <a:solidFill>
                  <a:srgbClr val="54C8F6"/>
                </a:solidFill>
              </a:rPr>
              <a:t>!!!!!</a:t>
            </a:r>
          </a:p>
        </p:txBody>
      </p:sp>
      <p:sp>
        <p:nvSpPr>
          <p:cNvPr id="22587" name="Rectangle 5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88" name="Rectangle 6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2589" name="AutoShape 6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90" name="Rectangle 6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91" name="AutoShape 6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92" name="Line 6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3" name="Line 6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4" name="Line 6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5" name="Line 6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6" name="Line 6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97" name="Rectangle 6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2598" name="Rectangle 70"/>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2599" name="Rectangle 71"/>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2600" name="Rectangle 72"/>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2601" name="Line 73"/>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602" name="Rectangle 74"/>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22603" name="Text Box 75"/>
          <p:cNvSpPr txBox="1">
            <a:spLocks noChangeArrowheads="1"/>
          </p:cNvSpPr>
          <p:nvPr/>
        </p:nvSpPr>
        <p:spPr bwMode="auto">
          <a:xfrm>
            <a:off x="8656638" y="64071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604" name="Text Box 76"/>
          <p:cNvSpPr txBox="1">
            <a:spLocks noChangeArrowheads="1"/>
          </p:cNvSpPr>
          <p:nvPr/>
        </p:nvSpPr>
        <p:spPr bwMode="auto">
          <a:xfrm rot="21540000">
            <a:off x="2741613" y="708025"/>
            <a:ext cx="493077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smtClean="0">
                <a:solidFill>
                  <a:srgbClr val="66FFCC"/>
                </a:solidFill>
              </a:rPr>
              <a:t>สถานการณ์</a:t>
            </a:r>
            <a:r>
              <a:rPr lang="en-US" sz="3200" b="0" smtClean="0">
                <a:solidFill>
                  <a:srgbClr val="66FFCC"/>
                </a:solidFill>
              </a:rPr>
              <a:t>:</a:t>
            </a:r>
          </a:p>
        </p:txBody>
      </p:sp>
      <p:sp>
        <p:nvSpPr>
          <p:cNvPr id="22606" name="Rectangle 78"/>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20</a:t>
            </a:r>
          </a:p>
        </p:txBody>
      </p:sp>
      <p:sp>
        <p:nvSpPr>
          <p:cNvPr id="22607" name="Text Box 79"/>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22608" name="Text Box 80"/>
          <p:cNvSpPr txBox="1">
            <a:spLocks noChangeArrowheads="1"/>
          </p:cNvSpPr>
          <p:nvPr/>
        </p:nvSpPr>
        <p:spPr bwMode="auto">
          <a:xfrm>
            <a:off x="8547100" y="6486525"/>
            <a:ext cx="3968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12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22581">
                                            <p:txEl>
                                              <p:pRg st="0" end="0"/>
                                            </p:txEl>
                                          </p:spTgt>
                                        </p:tgtEl>
                                        <p:attrNameLst>
                                          <p:attrName>style.visibility</p:attrName>
                                        </p:attrNameLst>
                                      </p:cBhvr>
                                      <p:to>
                                        <p:strVal val="visible"/>
                                      </p:to>
                                    </p:set>
                                    <p:animEffect transition="in" filter="box(out)">
                                      <p:cBhvr additive="repl">
                                        <p:cTn id="7" dur="500"/>
                                        <p:tgtEl>
                                          <p:spTgt spid="225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22581">
                                            <p:txEl>
                                              <p:pRg st="1" end="1"/>
                                            </p:txEl>
                                          </p:spTgt>
                                        </p:tgtEl>
                                        <p:attrNameLst>
                                          <p:attrName>style.visibility</p:attrName>
                                        </p:attrNameLst>
                                      </p:cBhvr>
                                      <p:to>
                                        <p:strVal val="visible"/>
                                      </p:to>
                                    </p:set>
                                    <p:animEffect transition="in" filter="box(out)">
                                      <p:cBhvr additive="repl">
                                        <p:cTn id="12" dur="500"/>
                                        <p:tgtEl>
                                          <p:spTgt spid="225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22581">
                                            <p:txEl>
                                              <p:pRg st="2" end="2"/>
                                            </p:txEl>
                                          </p:spTgt>
                                        </p:tgtEl>
                                        <p:attrNameLst>
                                          <p:attrName>style.visibility</p:attrName>
                                        </p:attrNameLst>
                                      </p:cBhvr>
                                      <p:to>
                                        <p:strVal val="visible"/>
                                      </p:to>
                                    </p:set>
                                    <p:animEffect transition="in" filter="box(out)">
                                      <p:cBhvr additive="repl">
                                        <p:cTn id="17" dur="500"/>
                                        <p:tgtEl>
                                          <p:spTgt spid="2258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additive="repl">
                                        <p:cTn id="21" dur="1" fill="hold">
                                          <p:stCondLst>
                                            <p:cond delay="0"/>
                                          </p:stCondLst>
                                        </p:cTn>
                                        <p:tgtEl>
                                          <p:spTgt spid="22581">
                                            <p:txEl>
                                              <p:pRg st="3" end="3"/>
                                            </p:txEl>
                                          </p:spTgt>
                                        </p:tgtEl>
                                        <p:attrNameLst>
                                          <p:attrName>style.visibility</p:attrName>
                                        </p:attrNameLst>
                                      </p:cBhvr>
                                      <p:to>
                                        <p:strVal val="visible"/>
                                      </p:to>
                                    </p:set>
                                    <p:animEffect transition="in" filter="box(out)">
                                      <p:cBhvr additive="repl">
                                        <p:cTn id="22" dur="500"/>
                                        <p:tgtEl>
                                          <p:spTgt spid="2258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additive="repl">
                                        <p:cTn id="26" dur="1" fill="hold">
                                          <p:stCondLst>
                                            <p:cond delay="0"/>
                                          </p:stCondLst>
                                        </p:cTn>
                                        <p:tgtEl>
                                          <p:spTgt spid="22581">
                                            <p:txEl>
                                              <p:pRg st="4" end="4"/>
                                            </p:txEl>
                                          </p:spTgt>
                                        </p:tgtEl>
                                        <p:attrNameLst>
                                          <p:attrName>style.visibility</p:attrName>
                                        </p:attrNameLst>
                                      </p:cBhvr>
                                      <p:to>
                                        <p:strVal val="visible"/>
                                      </p:to>
                                    </p:set>
                                    <p:animEffect transition="in" filter="box(out)">
                                      <p:cBhvr additive="repl">
                                        <p:cTn id="27" dur="500"/>
                                        <p:tgtEl>
                                          <p:spTgt spid="2258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additive="repl">
                                        <p:cTn id="31" dur="1" fill="hold">
                                          <p:stCondLst>
                                            <p:cond delay="0"/>
                                          </p:stCondLst>
                                        </p:cTn>
                                        <p:tgtEl>
                                          <p:spTgt spid="22581">
                                            <p:txEl>
                                              <p:pRg st="5" end="5"/>
                                            </p:txEl>
                                          </p:spTgt>
                                        </p:tgtEl>
                                        <p:attrNameLst>
                                          <p:attrName>style.visibility</p:attrName>
                                        </p:attrNameLst>
                                      </p:cBhvr>
                                      <p:to>
                                        <p:strVal val="visible"/>
                                      </p:to>
                                    </p:set>
                                    <p:animEffect transition="in" filter="box(out)">
                                      <p:cBhvr additive="repl">
                                        <p:cTn id="32" dur="500"/>
                                        <p:tgtEl>
                                          <p:spTgt spid="2258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additive="repl">
                                        <p:cTn id="36" dur="1" fill="hold">
                                          <p:stCondLst>
                                            <p:cond delay="0"/>
                                          </p:stCondLst>
                                        </p:cTn>
                                        <p:tgtEl>
                                          <p:spTgt spid="22581">
                                            <p:txEl>
                                              <p:pRg st="6" end="6"/>
                                            </p:txEl>
                                          </p:spTgt>
                                        </p:tgtEl>
                                        <p:attrNameLst>
                                          <p:attrName>style.visibility</p:attrName>
                                        </p:attrNameLst>
                                      </p:cBhvr>
                                      <p:to>
                                        <p:strVal val="visible"/>
                                      </p:to>
                                    </p:set>
                                    <p:animEffect transition="in" filter="box(out)">
                                      <p:cBhvr additive="repl">
                                        <p:cTn id="37" dur="500"/>
                                        <p:tgtEl>
                                          <p:spTgt spid="2258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additive="repl">
                                        <p:cTn id="41" dur="1" fill="hold">
                                          <p:stCondLst>
                                            <p:cond delay="0"/>
                                          </p:stCondLst>
                                        </p:cTn>
                                        <p:tgtEl>
                                          <p:spTgt spid="22581">
                                            <p:txEl>
                                              <p:pRg st="7" end="7"/>
                                            </p:txEl>
                                          </p:spTgt>
                                        </p:tgtEl>
                                        <p:attrNameLst>
                                          <p:attrName>style.visibility</p:attrName>
                                        </p:attrNameLst>
                                      </p:cBhvr>
                                      <p:to>
                                        <p:strVal val="visible"/>
                                      </p:to>
                                    </p:set>
                                    <p:animEffect transition="in" filter="box(out)">
                                      <p:cBhvr additive="repl">
                                        <p:cTn id="42" dur="500"/>
                                        <p:tgtEl>
                                          <p:spTgt spid="2258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additive="repl">
                                        <p:cTn id="46" dur="1" fill="hold">
                                          <p:stCondLst>
                                            <p:cond delay="0"/>
                                          </p:stCondLst>
                                        </p:cTn>
                                        <p:tgtEl>
                                          <p:spTgt spid="22581">
                                            <p:txEl>
                                              <p:pRg st="8" end="8"/>
                                            </p:txEl>
                                          </p:spTgt>
                                        </p:tgtEl>
                                        <p:attrNameLst>
                                          <p:attrName>style.visibility</p:attrName>
                                        </p:attrNameLst>
                                      </p:cBhvr>
                                      <p:to>
                                        <p:strVal val="visible"/>
                                      </p:to>
                                    </p:set>
                                    <p:animEffect transition="in" filter="box(out)">
                                      <p:cBhvr additive="repl">
                                        <p:cTn id="47" dur="500"/>
                                        <p:tgtEl>
                                          <p:spTgt spid="2258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nodeType="clickEffect">
                                  <p:stCondLst>
                                    <p:cond delay="0"/>
                                  </p:stCondLst>
                                  <p:childTnLst>
                                    <p:set>
                                      <p:cBhvr additive="repl">
                                        <p:cTn id="51" dur="1" fill="hold">
                                          <p:stCondLst>
                                            <p:cond delay="0"/>
                                          </p:stCondLst>
                                        </p:cTn>
                                        <p:tgtEl>
                                          <p:spTgt spid="22586"/>
                                        </p:tgtEl>
                                        <p:attrNameLst>
                                          <p:attrName>style.visibility</p:attrName>
                                        </p:attrNameLst>
                                      </p:cBhvr>
                                      <p:to>
                                        <p:strVal val="visible"/>
                                      </p:to>
                                    </p:set>
                                    <p:animEffect transition="in" filter="box(out)">
                                      <p:cBhvr additive="repl">
                                        <p:cTn id="52" dur="500"/>
                                        <p:tgtEl>
                                          <p:spTgt spid="2258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fill="hold" nodeType="clickEffect">
                                  <p:stCondLst>
                                    <p:cond delay="0"/>
                                  </p:stCondLst>
                                  <p:childTnLst>
                                    <p:set>
                                      <p:cBhvr additive="repl">
                                        <p:cTn id="56" dur="1" fill="hold">
                                          <p:stCondLst>
                                            <p:cond delay="0"/>
                                          </p:stCondLst>
                                        </p:cTn>
                                        <p:tgtEl>
                                          <p:spTgt spid="22582"/>
                                        </p:tgtEl>
                                        <p:attrNameLst>
                                          <p:attrName>style.visibility</p:attrName>
                                        </p:attrNameLst>
                                      </p:cBhvr>
                                      <p:to>
                                        <p:strVal val="visible"/>
                                      </p:to>
                                    </p:set>
                                    <p:animEffect transition="in" filter="fade">
                                      <p:cBhvr additive="repl">
                                        <p:cTn id="57" dur="1000"/>
                                        <p:tgtEl>
                                          <p:spTgt spid="2258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fill="hold" grpId="0" nodeType="clickEffect">
                                  <p:stCondLst>
                                    <p:cond delay="0"/>
                                  </p:stCondLst>
                                  <p:childTnLst>
                                    <p:set>
                                      <p:cBhvr additive="repl">
                                        <p:cTn id="61" dur="1" fill="hold">
                                          <p:stCondLst>
                                            <p:cond delay="0"/>
                                          </p:stCondLst>
                                        </p:cTn>
                                        <p:tgtEl>
                                          <p:spTgt spid="22585"/>
                                        </p:tgtEl>
                                        <p:attrNameLst>
                                          <p:attrName>style.visibility</p:attrName>
                                        </p:attrNameLst>
                                      </p:cBhvr>
                                      <p:to>
                                        <p:strVal val="visible"/>
                                      </p:to>
                                    </p:set>
                                    <p:animEffect transition="in" filter="fade">
                                      <p:cBhvr additive="repl">
                                        <p:cTn id="62" dur="1000"/>
                                        <p:tgtEl>
                                          <p:spTgt spid="22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8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4" name="Rectangle 2"/>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5" name="Rectangle 3"/>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3556" name="Line 4"/>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57" name="Text Box 5"/>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8" name="Text Box 6"/>
          <p:cNvSpPr txBox="1">
            <a:spLocks noChangeArrowheads="1"/>
          </p:cNvSpPr>
          <p:nvPr/>
        </p:nvSpPr>
        <p:spPr bwMode="auto">
          <a:xfrm>
            <a:off x="1768475" y="44450"/>
            <a:ext cx="41608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 </a:t>
            </a:r>
            <a:r>
              <a:rPr lang="en-US" sz="1200" b="0" smtClean="0">
                <a:solidFill>
                  <a:srgbClr val="FFFFFF"/>
                </a:solidFill>
              </a:rPr>
              <a:t>14:20</a:t>
            </a:r>
          </a:p>
        </p:txBody>
      </p:sp>
      <p:grpSp>
        <p:nvGrpSpPr>
          <p:cNvPr id="45064" name="Group 7"/>
          <p:cNvGrpSpPr>
            <a:grpSpLocks/>
          </p:cNvGrpSpPr>
          <p:nvPr/>
        </p:nvGrpSpPr>
        <p:grpSpPr bwMode="auto">
          <a:xfrm>
            <a:off x="1614488" y="85725"/>
            <a:ext cx="7394575" cy="6011863"/>
            <a:chOff x="1017" y="54"/>
            <a:chExt cx="4658" cy="3787"/>
          </a:xfrm>
        </p:grpSpPr>
        <p:sp>
          <p:nvSpPr>
            <p:cNvPr id="23560" name="AutoShape 8"/>
            <p:cNvSpPr>
              <a:spLocks noChangeArrowheads="1"/>
            </p:cNvSpPr>
            <p:nvPr/>
          </p:nvSpPr>
          <p:spPr bwMode="auto">
            <a:xfrm>
              <a:off x="1513" y="801"/>
              <a:ext cx="725" cy="2198"/>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33CC33"/>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3561" name="Rectangle 9"/>
            <p:cNvSpPr>
              <a:spLocks noChangeArrowheads="1"/>
            </p:cNvSpPr>
            <p:nvPr/>
          </p:nvSpPr>
          <p:spPr bwMode="auto">
            <a:xfrm>
              <a:off x="1017" y="501"/>
              <a:ext cx="4314" cy="3307"/>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2" name="AutoShape 10"/>
            <p:cNvSpPr>
              <a:spLocks noChangeArrowheads="1"/>
            </p:cNvSpPr>
            <p:nvPr/>
          </p:nvSpPr>
          <p:spPr bwMode="auto">
            <a:xfrm>
              <a:off x="1027" y="542"/>
              <a:ext cx="1015" cy="19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3" name="AutoShape 11"/>
            <p:cNvSpPr>
              <a:spLocks noChangeArrowheads="1"/>
            </p:cNvSpPr>
            <p:nvPr/>
          </p:nvSpPr>
          <p:spPr bwMode="auto">
            <a:xfrm>
              <a:off x="4413" y="2507"/>
              <a:ext cx="895" cy="1315"/>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4" name="AutoShape 12"/>
            <p:cNvSpPr>
              <a:spLocks noChangeArrowheads="1"/>
            </p:cNvSpPr>
            <p:nvPr/>
          </p:nvSpPr>
          <p:spPr bwMode="auto">
            <a:xfrm>
              <a:off x="2253" y="1069"/>
              <a:ext cx="2575" cy="18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5" name="Rectangle 13"/>
            <p:cNvSpPr>
              <a:spLocks noChangeArrowheads="1"/>
            </p:cNvSpPr>
            <p:nvPr/>
          </p:nvSpPr>
          <p:spPr bwMode="auto">
            <a:xfrm>
              <a:off x="2926" y="1670"/>
              <a:ext cx="952"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ER</a:t>
              </a:r>
            </a:p>
          </p:txBody>
        </p:sp>
        <p:sp>
          <p:nvSpPr>
            <p:cNvPr id="23566" name="AutoShape 14"/>
            <p:cNvSpPr>
              <a:spLocks noChangeArrowheads="1"/>
            </p:cNvSpPr>
            <p:nvPr/>
          </p:nvSpPr>
          <p:spPr bwMode="auto">
            <a:xfrm>
              <a:off x="1293" y="2894"/>
              <a:ext cx="1183" cy="931"/>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7" name="Rectangle 15"/>
            <p:cNvSpPr>
              <a:spLocks noChangeArrowheads="1"/>
            </p:cNvSpPr>
            <p:nvPr/>
          </p:nvSpPr>
          <p:spPr bwMode="auto">
            <a:xfrm>
              <a:off x="4582" y="3315"/>
              <a:ext cx="8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PG</a:t>
              </a:r>
            </a:p>
          </p:txBody>
        </p:sp>
        <p:sp>
          <p:nvSpPr>
            <p:cNvPr id="23568" name="AutoShape 16"/>
            <p:cNvSpPr>
              <a:spLocks noChangeArrowheads="1"/>
            </p:cNvSpPr>
            <p:nvPr/>
          </p:nvSpPr>
          <p:spPr bwMode="auto">
            <a:xfrm>
              <a:off x="2061" y="1657"/>
              <a:ext cx="163" cy="187"/>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9" name="AutoShape 17"/>
            <p:cNvSpPr>
              <a:spLocks noChangeArrowheads="1"/>
            </p:cNvSpPr>
            <p:nvPr/>
          </p:nvSpPr>
          <p:spPr bwMode="auto">
            <a:xfrm>
              <a:off x="1941" y="2101"/>
              <a:ext cx="271"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70" name="AutoShape 18"/>
            <p:cNvSpPr>
              <a:spLocks noChangeArrowheads="1"/>
            </p:cNvSpPr>
            <p:nvPr/>
          </p:nvSpPr>
          <p:spPr bwMode="auto">
            <a:xfrm>
              <a:off x="2109" y="1849"/>
              <a:ext cx="31" cy="259"/>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71" name="Rectangle 19"/>
            <p:cNvSpPr>
              <a:spLocks noChangeArrowheads="1"/>
            </p:cNvSpPr>
            <p:nvPr/>
          </p:nvSpPr>
          <p:spPr bwMode="auto">
            <a:xfrm>
              <a:off x="2182" y="1502"/>
              <a:ext cx="796"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22380"/>
                  </a:solidFill>
                  <a:latin typeface="Times New Roman" charset="0"/>
                </a:rPr>
                <a:t>SG</a:t>
              </a:r>
            </a:p>
          </p:txBody>
        </p:sp>
        <p:sp>
          <p:nvSpPr>
            <p:cNvPr id="23572" name="Rectangle 20"/>
            <p:cNvSpPr>
              <a:spLocks noChangeArrowheads="1"/>
            </p:cNvSpPr>
            <p:nvPr/>
          </p:nvSpPr>
          <p:spPr bwMode="auto">
            <a:xfrm>
              <a:off x="1594" y="3555"/>
              <a:ext cx="436"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RS</a:t>
              </a:r>
            </a:p>
          </p:txBody>
        </p:sp>
        <p:sp>
          <p:nvSpPr>
            <p:cNvPr id="23573" name="Rectangle 21"/>
            <p:cNvSpPr>
              <a:spLocks noChangeArrowheads="1"/>
            </p:cNvSpPr>
            <p:nvPr/>
          </p:nvSpPr>
          <p:spPr bwMode="auto">
            <a:xfrm>
              <a:off x="1282" y="626"/>
              <a:ext cx="5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MS</a:t>
              </a:r>
            </a:p>
          </p:txBody>
        </p:sp>
        <p:sp>
          <p:nvSpPr>
            <p:cNvPr id="23574" name="Rectangle 22"/>
            <p:cNvSpPr>
              <a:spLocks noChangeArrowheads="1"/>
            </p:cNvSpPr>
            <p:nvPr/>
          </p:nvSpPr>
          <p:spPr bwMode="auto">
            <a:xfrm>
              <a:off x="1953" y="2761"/>
              <a:ext cx="1050" cy="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75" name="Line 23"/>
            <p:cNvSpPr>
              <a:spLocks noChangeShapeType="1"/>
            </p:cNvSpPr>
            <p:nvPr/>
          </p:nvSpPr>
          <p:spPr bwMode="auto">
            <a:xfrm>
              <a:off x="1109" y="2209"/>
              <a:ext cx="4118" cy="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76" name="Line 24"/>
            <p:cNvSpPr>
              <a:spLocks noChangeShapeType="1"/>
            </p:cNvSpPr>
            <p:nvPr/>
          </p:nvSpPr>
          <p:spPr bwMode="auto">
            <a:xfrm>
              <a:off x="3153" y="621"/>
              <a:ext cx="0" cy="3147"/>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77" name="Rectangle 25"/>
            <p:cNvSpPr>
              <a:spLocks noChangeArrowheads="1"/>
            </p:cNvSpPr>
            <p:nvPr/>
          </p:nvSpPr>
          <p:spPr bwMode="auto">
            <a:xfrm>
              <a:off x="1655" y="2277"/>
              <a:ext cx="1084"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DS</a:t>
              </a:r>
            </a:p>
          </p:txBody>
        </p:sp>
        <p:sp>
          <p:nvSpPr>
            <p:cNvPr id="23578" name="Oval 26"/>
            <p:cNvSpPr>
              <a:spLocks noChangeArrowheads="1"/>
            </p:cNvSpPr>
            <p:nvPr/>
          </p:nvSpPr>
          <p:spPr bwMode="auto">
            <a:xfrm>
              <a:off x="4252" y="2841"/>
              <a:ext cx="116" cy="112"/>
            </a:xfrm>
            <a:prstGeom prst="ellipse">
              <a:avLst/>
            </a:prstGeom>
            <a:solidFill>
              <a:srgbClr val="114FFB"/>
            </a:solidFill>
            <a:ln w="25560" cap="sq">
              <a:solidFill>
                <a:srgbClr val="114FFB"/>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79" name="Rectangle 27"/>
            <p:cNvSpPr>
              <a:spLocks noChangeArrowheads="1"/>
            </p:cNvSpPr>
            <p:nvPr/>
          </p:nvSpPr>
          <p:spPr bwMode="auto">
            <a:xfrm>
              <a:off x="2580" y="710"/>
              <a:ext cx="506"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0" name="Rectangle 28"/>
            <p:cNvSpPr>
              <a:spLocks noChangeArrowheads="1"/>
            </p:cNvSpPr>
            <p:nvPr/>
          </p:nvSpPr>
          <p:spPr bwMode="auto">
            <a:xfrm>
              <a:off x="4353" y="2770"/>
              <a:ext cx="5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U</a:t>
              </a:r>
            </a:p>
          </p:txBody>
        </p:sp>
        <p:sp>
          <p:nvSpPr>
            <p:cNvPr id="23581" name="Rectangle 29"/>
            <p:cNvSpPr>
              <a:spLocks noChangeArrowheads="1"/>
            </p:cNvSpPr>
            <p:nvPr/>
          </p:nvSpPr>
          <p:spPr bwMode="auto">
            <a:xfrm>
              <a:off x="1951" y="1619"/>
              <a:ext cx="252"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C</a:t>
              </a:r>
            </a:p>
          </p:txBody>
        </p:sp>
        <p:sp>
          <p:nvSpPr>
            <p:cNvPr id="23582" name="Oval 30"/>
            <p:cNvSpPr>
              <a:spLocks noChangeArrowheads="1"/>
            </p:cNvSpPr>
            <p:nvPr/>
          </p:nvSpPr>
          <p:spPr bwMode="auto">
            <a:xfrm>
              <a:off x="1883" y="2039"/>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3" name="Rectangle 31"/>
            <p:cNvSpPr>
              <a:spLocks noChangeArrowheads="1"/>
            </p:cNvSpPr>
            <p:nvPr/>
          </p:nvSpPr>
          <p:spPr bwMode="auto">
            <a:xfrm>
              <a:off x="1726" y="1940"/>
              <a:ext cx="209"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J</a:t>
              </a:r>
            </a:p>
          </p:txBody>
        </p:sp>
        <p:sp>
          <p:nvSpPr>
            <p:cNvPr id="23584" name="Oval 32"/>
            <p:cNvSpPr>
              <a:spLocks noChangeArrowheads="1"/>
            </p:cNvSpPr>
            <p:nvPr/>
          </p:nvSpPr>
          <p:spPr bwMode="auto">
            <a:xfrm>
              <a:off x="2224" y="2018"/>
              <a:ext cx="116" cy="112"/>
            </a:xfrm>
            <a:prstGeom prst="ellipse">
              <a:avLst/>
            </a:prstGeom>
            <a:noFill/>
            <a:ln w="25560" cap="sq">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5" name="Oval 33"/>
            <p:cNvSpPr>
              <a:spLocks noChangeArrowheads="1"/>
            </p:cNvSpPr>
            <p:nvPr/>
          </p:nvSpPr>
          <p:spPr bwMode="auto">
            <a:xfrm>
              <a:off x="1840" y="2882"/>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6" name="Rectangle 34"/>
            <p:cNvSpPr>
              <a:spLocks noChangeArrowheads="1"/>
            </p:cNvSpPr>
            <p:nvPr/>
          </p:nvSpPr>
          <p:spPr bwMode="auto">
            <a:xfrm>
              <a:off x="1941" y="2805"/>
              <a:ext cx="391"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KB</a:t>
              </a:r>
            </a:p>
          </p:txBody>
        </p:sp>
        <p:sp>
          <p:nvSpPr>
            <p:cNvPr id="23587" name="Oval 35"/>
            <p:cNvSpPr>
              <a:spLocks noChangeArrowheads="1"/>
            </p:cNvSpPr>
            <p:nvPr/>
          </p:nvSpPr>
          <p:spPr bwMode="auto">
            <a:xfrm>
              <a:off x="1894" y="3332"/>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8" name="Rectangle 36"/>
            <p:cNvSpPr>
              <a:spLocks noChangeArrowheads="1"/>
            </p:cNvSpPr>
            <p:nvPr/>
          </p:nvSpPr>
          <p:spPr bwMode="auto">
            <a:xfrm>
              <a:off x="2007" y="3255"/>
              <a:ext cx="401"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MS</a:t>
              </a:r>
            </a:p>
          </p:txBody>
        </p:sp>
        <p:sp>
          <p:nvSpPr>
            <p:cNvPr id="23589" name="Oval 37"/>
            <p:cNvSpPr>
              <a:spLocks noChangeArrowheads="1"/>
            </p:cNvSpPr>
            <p:nvPr/>
          </p:nvSpPr>
          <p:spPr bwMode="auto">
            <a:xfrm>
              <a:off x="1062" y="2638"/>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0" name="Rectangle 38"/>
            <p:cNvSpPr>
              <a:spLocks noChangeArrowheads="1"/>
            </p:cNvSpPr>
            <p:nvPr/>
          </p:nvSpPr>
          <p:spPr bwMode="auto">
            <a:xfrm>
              <a:off x="1149" y="2572"/>
              <a:ext cx="241"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8000"/>
                  </a:solidFill>
                  <a:latin typeface="Times New Roman" charset="0"/>
                </a:rPr>
                <a:t>E</a:t>
              </a:r>
            </a:p>
          </p:txBody>
        </p:sp>
        <p:sp>
          <p:nvSpPr>
            <p:cNvPr id="23591" name="Rectangle 39"/>
            <p:cNvSpPr>
              <a:spLocks noChangeArrowheads="1"/>
            </p:cNvSpPr>
            <p:nvPr/>
          </p:nvSpPr>
          <p:spPr bwMode="auto">
            <a:xfrm>
              <a:off x="2372" y="1940"/>
              <a:ext cx="433"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22380"/>
                  </a:solidFill>
                  <a:latin typeface="Times New Roman" charset="0"/>
                </a:rPr>
                <a:t>MN</a:t>
              </a:r>
            </a:p>
          </p:txBody>
        </p:sp>
        <p:sp>
          <p:nvSpPr>
            <p:cNvPr id="23592" name="Oval 40"/>
            <p:cNvSpPr>
              <a:spLocks noChangeArrowheads="1"/>
            </p:cNvSpPr>
            <p:nvPr/>
          </p:nvSpPr>
          <p:spPr bwMode="auto">
            <a:xfrm>
              <a:off x="1785" y="2641"/>
              <a:ext cx="666" cy="618"/>
            </a:xfrm>
            <a:prstGeom prst="ellipse">
              <a:avLst/>
            </a:prstGeom>
            <a:noFill/>
            <a:ln w="57240" cap="sq">
              <a:solidFill>
                <a:srgbClr val="008000"/>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3593" name="Rectangle 41"/>
            <p:cNvSpPr>
              <a:spLocks noChangeArrowheads="1"/>
            </p:cNvSpPr>
            <p:nvPr/>
          </p:nvSpPr>
          <p:spPr bwMode="auto">
            <a:xfrm>
              <a:off x="3682" y="1818"/>
              <a:ext cx="5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23594" name="Oval 42"/>
            <p:cNvSpPr>
              <a:spLocks noChangeArrowheads="1"/>
            </p:cNvSpPr>
            <p:nvPr/>
          </p:nvSpPr>
          <p:spPr bwMode="auto">
            <a:xfrm>
              <a:off x="3601" y="1912"/>
              <a:ext cx="116" cy="112"/>
            </a:xfrm>
            <a:prstGeom prst="ellipse">
              <a:avLst/>
            </a:prstGeom>
            <a:solidFill>
              <a:srgbClr val="114FF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5" name="Rectangle 43"/>
            <p:cNvSpPr>
              <a:spLocks noChangeArrowheads="1"/>
            </p:cNvSpPr>
            <p:nvPr/>
          </p:nvSpPr>
          <p:spPr bwMode="auto">
            <a:xfrm>
              <a:off x="3466" y="1142"/>
              <a:ext cx="5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H</a:t>
              </a:r>
            </a:p>
          </p:txBody>
        </p:sp>
        <p:sp>
          <p:nvSpPr>
            <p:cNvPr id="23596" name="Oval 44"/>
            <p:cNvSpPr>
              <a:spLocks noChangeArrowheads="1"/>
            </p:cNvSpPr>
            <p:nvPr/>
          </p:nvSpPr>
          <p:spPr bwMode="auto">
            <a:xfrm>
              <a:off x="3356" y="1250"/>
              <a:ext cx="116" cy="112"/>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7" name="Rectangle 45"/>
            <p:cNvSpPr>
              <a:spLocks noChangeArrowheads="1"/>
            </p:cNvSpPr>
            <p:nvPr/>
          </p:nvSpPr>
          <p:spPr bwMode="auto">
            <a:xfrm>
              <a:off x="4474" y="962"/>
              <a:ext cx="808"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331B3"/>
                  </a:solidFill>
                  <a:latin typeface="Times New Roman" charset="0"/>
                </a:rPr>
                <a:t>N(A)</a:t>
              </a:r>
            </a:p>
          </p:txBody>
        </p:sp>
        <p:sp>
          <p:nvSpPr>
            <p:cNvPr id="23598" name="Oval 46"/>
            <p:cNvSpPr>
              <a:spLocks noChangeArrowheads="1"/>
            </p:cNvSpPr>
            <p:nvPr/>
          </p:nvSpPr>
          <p:spPr bwMode="auto">
            <a:xfrm>
              <a:off x="4369" y="1037"/>
              <a:ext cx="116" cy="112"/>
            </a:xfrm>
            <a:prstGeom prst="ellipse">
              <a:avLst/>
            </a:prstGeom>
            <a:solidFill>
              <a:srgbClr val="0331B3"/>
            </a:solidFill>
            <a:ln w="25560" cap="sq">
              <a:solidFill>
                <a:srgbClr val="0331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9" name="Oval 47"/>
            <p:cNvSpPr>
              <a:spLocks noChangeArrowheads="1"/>
            </p:cNvSpPr>
            <p:nvPr/>
          </p:nvSpPr>
          <p:spPr bwMode="auto">
            <a:xfrm>
              <a:off x="1819" y="1730"/>
              <a:ext cx="116" cy="112"/>
            </a:xfrm>
            <a:prstGeom prst="ellipse">
              <a:avLst/>
            </a:prstGeom>
            <a:solidFill>
              <a:srgbClr val="008000"/>
            </a:solidFill>
            <a:ln w="25560" cap="sq">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0" name="AutoShape 48"/>
            <p:cNvSpPr>
              <a:spLocks noChangeArrowheads="1"/>
            </p:cNvSpPr>
            <p:nvPr/>
          </p:nvSpPr>
          <p:spPr bwMode="auto">
            <a:xfrm>
              <a:off x="1776" y="799"/>
              <a:ext cx="569" cy="21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405 0 0"/>
                <a:gd name="G18" fmla="+- 1 0 0"/>
                <a:gd name="G19" fmla="+- 1 0 0"/>
                <a:gd name="G20" fmla="*/ 1 0 51712"/>
                <a:gd name="G21" fmla="+- 1 0 0"/>
                <a:gd name="G22" fmla="+- 1 0 0"/>
                <a:gd name="G23" fmla="+- 1 0 0"/>
                <a:gd name="G24" fmla="*/ 1 0 51712"/>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337 0 0"/>
                <a:gd name="G39" fmla="+- 1 0 0"/>
                <a:gd name="G40" fmla="+- 1 0 0"/>
                <a:gd name="G41" fmla="+- 1 0 0"/>
                <a:gd name="G42" fmla="+- 1 0 0"/>
                <a:gd name="G43" fmla="+- 1 0 0"/>
                <a:gd name="G44" fmla="+- 1 0 0"/>
                <a:gd name="G45" fmla="+- 1 0 0"/>
                <a:gd name="G46" fmla="+- 1 0 0"/>
                <a:gd name="G47" fmla="+- 1 0 0"/>
                <a:gd name="G48" fmla="+- 1 0 0"/>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 name="T34" fmla="*/ 0 w 575"/>
                <a:gd name="T35" fmla="*/ 0 h 2120"/>
                <a:gd name="T36" fmla="*/ 575 w 575"/>
                <a:gd name="T37" fmla="*/ 212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240" cap="sq">
              <a:solidFill>
                <a:srgbClr val="008000"/>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3601" name="AutoShape 49"/>
            <p:cNvSpPr>
              <a:spLocks noChangeArrowheads="1"/>
            </p:cNvSpPr>
            <p:nvPr/>
          </p:nvSpPr>
          <p:spPr bwMode="auto">
            <a:xfrm>
              <a:off x="1455" y="787"/>
              <a:ext cx="725" cy="2198"/>
            </a:xfrm>
            <a:custGeom>
              <a:avLst/>
              <a:gdLst>
                <a:gd name="G0" fmla="+- 1 0 0"/>
                <a:gd name="G1" fmla="+- 1 0 0"/>
                <a:gd name="G2" fmla="*/ 1 0 51712"/>
                <a:gd name="G3" fmla="cos 54736 G2"/>
                <a:gd name="G4" fmla="*/ 1 0 51712"/>
                <a:gd name="G5" fmla="sin 54736 G4"/>
                <a:gd name="G6" fmla="+- G3 G5 0"/>
                <a:gd name="G7" fmla="+- G6 1080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2036 0 0"/>
                <a:gd name="G29" fmla="+- 1 0 0"/>
                <a:gd name="G30" fmla="+- 1 0 0"/>
                <a:gd name="G31" fmla="+- 2204 0 0"/>
                <a:gd name="G32" fmla="+- 1 0 0"/>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 name="T20" fmla="*/ 0 w 731"/>
                <a:gd name="T21" fmla="*/ 0 h 2204"/>
                <a:gd name="T22" fmla="*/ 731 w 731"/>
                <a:gd name="T23"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240" cap="sq">
              <a:solidFill>
                <a:srgbClr val="008000"/>
              </a:solidFill>
              <a:prstDash val="sysDot"/>
              <a:round/>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3602" name="AutoShape 50"/>
            <p:cNvSpPr>
              <a:spLocks noChangeArrowheads="1"/>
            </p:cNvSpPr>
            <p:nvPr/>
          </p:nvSpPr>
          <p:spPr bwMode="auto">
            <a:xfrm>
              <a:off x="1941" y="2101"/>
              <a:ext cx="271"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3" name="Text Box 51"/>
            <p:cNvSpPr txBox="1">
              <a:spLocks noChangeArrowheads="1"/>
            </p:cNvSpPr>
            <p:nvPr/>
          </p:nvSpPr>
          <p:spPr bwMode="auto">
            <a:xfrm>
              <a:off x="5493" y="54"/>
              <a:ext cx="18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grpSp>
      <p:sp>
        <p:nvSpPr>
          <p:cNvPr id="23604" name="Rectangle 52"/>
          <p:cNvSpPr>
            <a:spLocks noChangeArrowheads="1"/>
          </p:cNvSpPr>
          <p:nvPr/>
        </p:nvSpPr>
        <p:spPr bwMode="auto">
          <a:xfrm>
            <a:off x="1633538" y="792163"/>
            <a:ext cx="6804025" cy="5218112"/>
          </a:xfrm>
          <a:prstGeom prst="rect">
            <a:avLst/>
          </a:prstGeom>
          <a:solidFill>
            <a:srgbClr val="1A000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5" name="Text Box 53"/>
          <p:cNvSpPr txBox="1">
            <a:spLocks noChangeArrowheads="1"/>
          </p:cNvSpPr>
          <p:nvPr/>
        </p:nvSpPr>
        <p:spPr bwMode="auto">
          <a:xfrm>
            <a:off x="2922588" y="1389063"/>
            <a:ext cx="45974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D34A"/>
                </a:solidFill>
              </a:rPr>
              <a:t>TWELVE SPIES: </a:t>
            </a:r>
            <a:r>
              <a:rPr lang="en-US" sz="2000" b="0" i="1" u="sng" smtClean="0">
                <a:solidFill>
                  <a:srgbClr val="66FF66"/>
                </a:solidFill>
              </a:rPr>
              <a:t>TWO</a:t>
            </a:r>
            <a:r>
              <a:rPr lang="en-US" sz="2000" b="0" smtClean="0">
                <a:solidFill>
                  <a:srgbClr val="FFD34A"/>
                </a:solidFill>
              </a:rPr>
              <a:t> REPORTS</a:t>
            </a:r>
          </a:p>
          <a:p>
            <a:pPr>
              <a:spcBef>
                <a:spcPts val="1125"/>
              </a:spcBef>
              <a:buClrTx/>
              <a:buFontTx/>
              <a:buNone/>
              <a:defRPr/>
            </a:pPr>
            <a:r>
              <a:rPr lang="en-US" sz="1800" b="0" smtClean="0">
                <a:solidFill>
                  <a:srgbClr val="FFFFFF"/>
                </a:solidFill>
              </a:rPr>
              <a:t>10 SPIES: A </a:t>
            </a:r>
            <a:r>
              <a:rPr lang="en-US" sz="1800" b="0" i="1" smtClean="0">
                <a:solidFill>
                  <a:srgbClr val="FFFF00"/>
                </a:solidFill>
              </a:rPr>
              <a:t>MAJORITY</a:t>
            </a:r>
            <a:r>
              <a:rPr lang="en-US" sz="1800" b="0" smtClean="0">
                <a:solidFill>
                  <a:srgbClr val="FFFFFF"/>
                </a:solidFill>
              </a:rPr>
              <a:t> OPINION</a:t>
            </a:r>
          </a:p>
          <a:p>
            <a:pPr>
              <a:spcBef>
                <a:spcPts val="1125"/>
              </a:spcBef>
              <a:buClrTx/>
              <a:buFontTx/>
              <a:buNone/>
              <a:defRPr/>
            </a:pPr>
            <a:r>
              <a:rPr lang="en-US" sz="1800" b="0" smtClean="0">
                <a:solidFill>
                  <a:srgbClr val="33CC33"/>
                </a:solidFill>
              </a:rPr>
              <a:t>	</a:t>
            </a:r>
            <a:r>
              <a:rPr lang="en-US" sz="1800" b="0" smtClean="0">
                <a:solidFill>
                  <a:srgbClr val="FFD34A"/>
                </a:solidFill>
              </a:rPr>
              <a:t>LAND OF MILK AND HONEY!</a:t>
            </a:r>
          </a:p>
          <a:p>
            <a:pPr>
              <a:spcBef>
                <a:spcPts val="1125"/>
              </a:spcBef>
              <a:buClrTx/>
              <a:buFontTx/>
              <a:buNone/>
              <a:defRPr/>
            </a:pPr>
            <a:r>
              <a:rPr lang="en-US" sz="1800" b="0" smtClean="0">
                <a:solidFill>
                  <a:srgbClr val="FFD34A"/>
                </a:solidFill>
              </a:rPr>
              <a:t>	GIANTS IN THE LAND!</a:t>
            </a:r>
          </a:p>
          <a:p>
            <a:pPr>
              <a:spcBef>
                <a:spcPts val="1125"/>
              </a:spcBef>
              <a:buClrTx/>
              <a:buFontTx/>
              <a:buNone/>
              <a:defRPr/>
            </a:pPr>
            <a:r>
              <a:rPr lang="en-US" sz="1800" b="0" smtClean="0">
                <a:solidFill>
                  <a:srgbClr val="FFD34A"/>
                </a:solidFill>
              </a:rPr>
              <a:t>	</a:t>
            </a:r>
            <a:r>
              <a:rPr lang="en-US" sz="1800" b="0" smtClean="0">
                <a:solidFill>
                  <a:srgbClr val="FF0000"/>
                </a:solidFill>
              </a:rPr>
              <a:t>GO BACK TO EGYPT!</a:t>
            </a:r>
          </a:p>
          <a:p>
            <a:pPr>
              <a:spcBef>
                <a:spcPts val="1125"/>
              </a:spcBef>
              <a:buClrTx/>
              <a:buFontTx/>
              <a:buNone/>
              <a:defRPr/>
            </a:pPr>
            <a:r>
              <a:rPr lang="en-US" sz="1800" b="0" smtClean="0">
                <a:solidFill>
                  <a:srgbClr val="FFFFFF"/>
                </a:solidFill>
              </a:rPr>
              <a:t>2 SPIES: A </a:t>
            </a:r>
            <a:r>
              <a:rPr lang="en-US" sz="1800" b="0" i="1" smtClean="0">
                <a:solidFill>
                  <a:srgbClr val="FFFF00"/>
                </a:solidFill>
              </a:rPr>
              <a:t>MINORITY</a:t>
            </a:r>
            <a:r>
              <a:rPr lang="en-US" sz="1800" b="0" smtClean="0">
                <a:solidFill>
                  <a:srgbClr val="FFFFFF"/>
                </a:solidFill>
              </a:rPr>
              <a:t> OPINION</a:t>
            </a:r>
          </a:p>
          <a:p>
            <a:pPr>
              <a:spcBef>
                <a:spcPts val="1125"/>
              </a:spcBef>
              <a:buClrTx/>
              <a:buFontTx/>
              <a:buNone/>
              <a:defRPr/>
            </a:pPr>
            <a:r>
              <a:rPr lang="en-US" sz="1800" b="0" smtClean="0">
                <a:solidFill>
                  <a:srgbClr val="33CC33"/>
                </a:solidFill>
              </a:rPr>
              <a:t>	</a:t>
            </a:r>
            <a:r>
              <a:rPr lang="en-US" sz="1800" b="0" smtClean="0">
                <a:solidFill>
                  <a:srgbClr val="FFD34A"/>
                </a:solidFill>
              </a:rPr>
              <a:t>LAND OF MILK AND HONEY!</a:t>
            </a:r>
          </a:p>
          <a:p>
            <a:pPr>
              <a:spcBef>
                <a:spcPts val="1125"/>
              </a:spcBef>
              <a:buClrTx/>
              <a:buFontTx/>
              <a:buNone/>
              <a:defRPr/>
            </a:pPr>
            <a:r>
              <a:rPr lang="en-US" sz="1800" b="0" smtClean="0">
                <a:solidFill>
                  <a:srgbClr val="FFD34A"/>
                </a:solidFill>
              </a:rPr>
              <a:t>	GIANTS IN THE LAND!</a:t>
            </a:r>
          </a:p>
          <a:p>
            <a:pPr>
              <a:spcBef>
                <a:spcPts val="1125"/>
              </a:spcBef>
              <a:buClrTx/>
              <a:buFontTx/>
              <a:buNone/>
              <a:defRPr/>
            </a:pPr>
            <a:r>
              <a:rPr lang="en-US" sz="1800" b="0" smtClean="0">
                <a:solidFill>
                  <a:srgbClr val="FFD34A"/>
                </a:solidFill>
              </a:rPr>
              <a:t>	</a:t>
            </a:r>
            <a:r>
              <a:rPr lang="en-US" sz="1800" b="0" smtClean="0">
                <a:solidFill>
                  <a:srgbClr val="FF0000"/>
                </a:solidFill>
              </a:rPr>
              <a:t>GOD IS WITH US!</a:t>
            </a:r>
          </a:p>
        </p:txBody>
      </p:sp>
      <p:grpSp>
        <p:nvGrpSpPr>
          <p:cNvPr id="45067" name="Group 54"/>
          <p:cNvGrpSpPr>
            <a:grpSpLocks/>
          </p:cNvGrpSpPr>
          <p:nvPr/>
        </p:nvGrpSpPr>
        <p:grpSpPr bwMode="auto">
          <a:xfrm>
            <a:off x="2286000" y="1762125"/>
            <a:ext cx="5248275" cy="2136775"/>
            <a:chOff x="1440" y="1110"/>
            <a:chExt cx="3306" cy="1346"/>
          </a:xfrm>
        </p:grpSpPr>
        <p:sp>
          <p:nvSpPr>
            <p:cNvPr id="23607" name="Oval 55"/>
            <p:cNvSpPr>
              <a:spLocks noChangeArrowheads="1"/>
            </p:cNvSpPr>
            <p:nvPr/>
          </p:nvSpPr>
          <p:spPr bwMode="auto">
            <a:xfrm>
              <a:off x="1440" y="1110"/>
              <a:ext cx="3306" cy="314"/>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3608" name="Oval 56"/>
            <p:cNvSpPr>
              <a:spLocks noChangeArrowheads="1"/>
            </p:cNvSpPr>
            <p:nvPr/>
          </p:nvSpPr>
          <p:spPr bwMode="auto">
            <a:xfrm>
              <a:off x="1440" y="2142"/>
              <a:ext cx="3306" cy="314"/>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23609" name="Oval 57"/>
          <p:cNvSpPr>
            <a:spLocks noChangeArrowheads="1"/>
          </p:cNvSpPr>
          <p:nvPr/>
        </p:nvSpPr>
        <p:spPr bwMode="auto">
          <a:xfrm>
            <a:off x="1849438" y="1579563"/>
            <a:ext cx="6197600" cy="863600"/>
          </a:xfrm>
          <a:prstGeom prst="ellipse">
            <a:avLst/>
          </a:prstGeom>
          <a:noFill/>
          <a:ln w="76320" cap="sq">
            <a:solidFill>
              <a:srgbClr val="FFFF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3610" name="Text Box 58"/>
          <p:cNvSpPr txBox="1">
            <a:spLocks noChangeArrowheads="1"/>
          </p:cNvSpPr>
          <p:nvPr/>
        </p:nvSpPr>
        <p:spPr bwMode="auto">
          <a:xfrm>
            <a:off x="3127375" y="5389563"/>
            <a:ext cx="44037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en-US" sz="3600" b="0" smtClean="0">
                <a:solidFill>
                  <a:srgbClr val="54C8F6"/>
                </a:solidFill>
              </a:rPr>
              <a:t>SO...LET’S GO!!!!!</a:t>
            </a:r>
          </a:p>
        </p:txBody>
      </p:sp>
      <p:sp>
        <p:nvSpPr>
          <p:cNvPr id="23611" name="Rectangle 5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12" name="Rectangle 6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3613" name="AutoShape 6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14" name="Rectangle 6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15" name="AutoShape 6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16" name="Line 6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17" name="Line 6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18" name="Line 6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19" name="Line 6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20" name="Line 6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21" name="Rectangle 6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3622" name="Rectangle 70"/>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3623" name="Rectangle 71"/>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3624" name="Rectangle 72"/>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3625" name="Line 73"/>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26" name="Rectangle 74"/>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23627" name="Text Box 75"/>
          <p:cNvSpPr txBox="1">
            <a:spLocks noChangeArrowheads="1"/>
          </p:cNvSpPr>
          <p:nvPr/>
        </p:nvSpPr>
        <p:spPr bwMode="auto">
          <a:xfrm rot="21540000">
            <a:off x="2741613" y="708025"/>
            <a:ext cx="493077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en-US" sz="3200" b="0" smtClean="0">
                <a:solidFill>
                  <a:srgbClr val="66FFCC"/>
                </a:solidFill>
              </a:rPr>
              <a:t>Here’s the situation:</a:t>
            </a:r>
          </a:p>
        </p:txBody>
      </p:sp>
      <p:sp>
        <p:nvSpPr>
          <p:cNvPr id="23628" name="Text Box 76"/>
          <p:cNvSpPr txBox="1">
            <a:spLocks noChangeArrowheads="1"/>
          </p:cNvSpPr>
          <p:nvPr/>
        </p:nvSpPr>
        <p:spPr bwMode="auto">
          <a:xfrm>
            <a:off x="3181350" y="0"/>
            <a:ext cx="749300" cy="618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29" name="Rectangle 77"/>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21</a:t>
            </a:r>
          </a:p>
        </p:txBody>
      </p:sp>
      <p:sp>
        <p:nvSpPr>
          <p:cNvPr id="23630" name="Text Box 7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23631" name="Rectangle 79"/>
          <p:cNvSpPr>
            <a:spLocks noChangeArrowheads="1"/>
          </p:cNvSpPr>
          <p:nvPr/>
        </p:nvSpPr>
        <p:spPr bwMode="auto">
          <a:xfrm>
            <a:off x="1646238" y="820738"/>
            <a:ext cx="6804025" cy="5202237"/>
          </a:xfrm>
          <a:prstGeom prst="rect">
            <a:avLst/>
          </a:prstGeom>
          <a:solidFill>
            <a:srgbClr val="1A000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32" name="AutoShape 80"/>
          <p:cNvSpPr>
            <a:spLocks noChangeArrowheads="1"/>
          </p:cNvSpPr>
          <p:nvPr/>
        </p:nvSpPr>
        <p:spPr bwMode="auto">
          <a:xfrm>
            <a:off x="2273300" y="774700"/>
            <a:ext cx="5575300" cy="5275263"/>
          </a:xfrm>
          <a:custGeom>
            <a:avLst/>
            <a:gdLst>
              <a:gd name="G0" fmla="+- 10800 0 0"/>
              <a:gd name="G1" fmla="+- 4835 0 0"/>
              <a:gd name="G2" fmla="+- 1 0 0"/>
              <a:gd name="G3" fmla="+- 1 0 0"/>
              <a:gd name="G4" fmla="+- 1 0 0"/>
              <a:gd name="G5" fmla="+- 1 0 0"/>
              <a:gd name="G6" fmla="+- 1 0 0"/>
              <a:gd name="G7" fmla="+- 1 0 0"/>
              <a:gd name="G8" fmla="+- 1 0 0"/>
              <a:gd name="G9" fmla="+- 1 0 0"/>
              <a:gd name="G10" fmla="+- 1 0 0"/>
              <a:gd name="G11" fmla="+- 16765 0 0"/>
              <a:gd name="G12" fmla="+- 10800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240" cap="sq">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33" name="Text Box 81"/>
          <p:cNvSpPr txBox="1">
            <a:spLocks noChangeArrowheads="1"/>
          </p:cNvSpPr>
          <p:nvPr/>
        </p:nvSpPr>
        <p:spPr bwMode="auto">
          <a:xfrm rot="19500000">
            <a:off x="1200150" y="1484313"/>
            <a:ext cx="7356475" cy="347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5500"/>
              </a:spcBef>
              <a:buClrTx/>
              <a:buFontTx/>
              <a:buNone/>
              <a:defRPr/>
            </a:pPr>
            <a:r>
              <a:rPr lang="hi-in" sz="8800" b="0" dirty="0" smtClean="0">
                <a:solidFill>
                  <a:srgbClr val="FFFF00"/>
                </a:solidFill>
              </a:rPr>
              <a:t>ยกเลิก</a:t>
            </a:r>
          </a:p>
          <a:p>
            <a:pPr algn="ctr">
              <a:spcBef>
                <a:spcPts val="5500"/>
              </a:spcBef>
              <a:buClrTx/>
              <a:buFontTx/>
              <a:buNone/>
              <a:defRPr/>
            </a:pPr>
            <a:r>
              <a:rPr lang="hi-in" sz="8800" b="0" dirty="0" smtClean="0">
                <a:solidFill>
                  <a:srgbClr val="FFFF00"/>
                </a:solidFill>
              </a:rPr>
              <a:t>เที่ยวนี้</a:t>
            </a:r>
            <a:r>
              <a:rPr lang="en-US" sz="8800" b="0" dirty="0" smtClean="0">
                <a:solidFill>
                  <a:srgbClr val="FFFF00"/>
                </a:solidFill>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23632"/>
                                        </p:tgtEl>
                                        <p:attrNameLst>
                                          <p:attrName>style.visibility</p:attrName>
                                        </p:attrNameLst>
                                      </p:cBhvr>
                                      <p:to>
                                        <p:strVal val="visible"/>
                                      </p:to>
                                    </p:set>
                                    <p:anim calcmode="lin" valueType="num">
                                      <p:cBhvr additive="repl">
                                        <p:cTn id="7" dur="500" fill="hold"/>
                                        <p:tgtEl>
                                          <p:spTgt spid="23632"/>
                                        </p:tgtEl>
                                        <p:attrNameLst>
                                          <p:attrName>ppt_w</p:attrName>
                                        </p:attrNameLst>
                                      </p:cBhvr>
                                      <p:tavLst>
                                        <p:tav tm="100000">
                                          <p:val>
                                            <p:fltVal val="0"/>
                                          </p:val>
                                        </p:tav>
                                        <p:tav>
                                          <p:val>
                                            <p:strVal val="#ppt_w"/>
                                          </p:val>
                                        </p:tav>
                                      </p:tavLst>
                                    </p:anim>
                                    <p:anim calcmode="lin" valueType="num">
                                      <p:cBhvr additive="repl">
                                        <p:cTn id="8" dur="500" fill="hold"/>
                                        <p:tgtEl>
                                          <p:spTgt spid="23632"/>
                                        </p:tgtEl>
                                        <p:attrNameLst>
                                          <p:attrName>ppt_h</p:attrName>
                                        </p:attrNameLst>
                                      </p:cBhvr>
                                      <p:tavLst>
                                        <p:tav tm="100000">
                                          <p:val>
                                            <p:fltVal val="0"/>
                                          </p:val>
                                        </p:tav>
                                        <p:tav>
                                          <p:val>
                                            <p:strVal val="#ppt_h"/>
                                          </p:val>
                                        </p:tav>
                                      </p:tavLst>
                                    </p:anim>
                                    <p:anim calcmode="lin" valueType="num">
                                      <p:cBhvr additive="repl">
                                        <p:cTn id="9" dur="500" fill="hold"/>
                                        <p:tgtEl>
                                          <p:spTgt spid="23632"/>
                                        </p:tgtEl>
                                        <p:attrNameLst>
                                          <p:attrName>ppt_x</p:attrName>
                                        </p:attrNameLst>
                                      </p:cBhvr>
                                      <p:tavLst>
                                        <p:tav tm="100000">
                                          <p:val>
                                            <p:fltVal val="0.5"/>
                                          </p:val>
                                        </p:tav>
                                        <p:tav>
                                          <p:val>
                                            <p:strVal val="#ppt_x"/>
                                          </p:val>
                                        </p:tav>
                                      </p:tavLst>
                                    </p:anim>
                                    <p:anim calcmode="lin" valueType="num">
                                      <p:cBhvr additive="repl">
                                        <p:cTn id="10" dur="500" fill="hold"/>
                                        <p:tgtEl>
                                          <p:spTgt spid="23632"/>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additive="repl">
                                        <p:cTn id="13" dur="1" fill="hold">
                                          <p:stCondLst>
                                            <p:cond delay="0"/>
                                          </p:stCondLst>
                                        </p:cTn>
                                        <p:tgtEl>
                                          <p:spTgt spid="23633"/>
                                        </p:tgtEl>
                                        <p:attrNameLst>
                                          <p:attrName>style.visibility</p:attrName>
                                        </p:attrNameLst>
                                      </p:cBhvr>
                                      <p:to>
                                        <p:strVal val="visible"/>
                                      </p:to>
                                    </p:set>
                                    <p:anim calcmode="lin" valueType="num">
                                      <p:cBhvr additive="repl">
                                        <p:cTn id="14" dur="500" fill="hold"/>
                                        <p:tgtEl>
                                          <p:spTgt spid="23633"/>
                                        </p:tgtEl>
                                        <p:attrNameLst>
                                          <p:attrName>ppt_w</p:attrName>
                                        </p:attrNameLst>
                                      </p:cBhvr>
                                      <p:tavLst>
                                        <p:tav tm="100000">
                                          <p:val>
                                            <p:fltVal val="0"/>
                                          </p:val>
                                        </p:tav>
                                        <p:tav>
                                          <p:val>
                                            <p:strVal val="#ppt_w"/>
                                          </p:val>
                                        </p:tav>
                                      </p:tavLst>
                                    </p:anim>
                                    <p:anim calcmode="lin" valueType="num">
                                      <p:cBhvr additive="repl">
                                        <p:cTn id="15" dur="500" fill="hold"/>
                                        <p:tgtEl>
                                          <p:spTgt spid="23633"/>
                                        </p:tgtEl>
                                        <p:attrNameLst>
                                          <p:attrName>ppt_h</p:attrName>
                                        </p:attrNameLst>
                                      </p:cBhvr>
                                      <p:tavLst>
                                        <p:tav tm="100000">
                                          <p:val>
                                            <p:fltVal val="0"/>
                                          </p:val>
                                        </p:tav>
                                        <p:tav>
                                          <p:val>
                                            <p:strVal val="#ppt_h"/>
                                          </p:val>
                                        </p:tav>
                                      </p:tavLst>
                                    </p:anim>
                                    <p:anim calcmode="lin" valueType="num">
                                      <p:cBhvr additive="repl">
                                        <p:cTn id="16" dur="500" fill="hold"/>
                                        <p:tgtEl>
                                          <p:spTgt spid="23633"/>
                                        </p:tgtEl>
                                        <p:attrNameLst>
                                          <p:attrName>ppt_x</p:attrName>
                                        </p:attrNameLst>
                                      </p:cBhvr>
                                      <p:tavLst>
                                        <p:tav tm="100000">
                                          <p:val>
                                            <p:fltVal val="0.5"/>
                                          </p:val>
                                        </p:tav>
                                        <p:tav>
                                          <p:val>
                                            <p:strVal val="#ppt_x"/>
                                          </p:val>
                                        </p:tav>
                                      </p:tavLst>
                                    </p:anim>
                                    <p:anim calcmode="lin" valueType="num">
                                      <p:cBhvr additive="repl">
                                        <p:cTn id="17" dur="500" fill="hold"/>
                                        <p:tgtEl>
                                          <p:spTgt spid="2363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24578" name="Rectangle 2"/>
          <p:cNvSpPr>
            <a:spLocks noChangeArrowheads="1"/>
          </p:cNvSpPr>
          <p:nvPr/>
        </p:nvSpPr>
        <p:spPr bwMode="auto">
          <a:xfrm>
            <a:off x="3533775" y="3033713"/>
            <a:ext cx="20701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1A0004"/>
                </a:solidFill>
                <a:latin typeface="Times New Roman" charset="0"/>
              </a:rPr>
              <a:t>คาเดช บาร์เนีย</a:t>
            </a:r>
          </a:p>
        </p:txBody>
      </p:sp>
      <p:sp>
        <p:nvSpPr>
          <p:cNvPr id="24579" name="AutoShape 3"/>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0" name="Rectangle 4"/>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1" name="Rectangle 5"/>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24582" name="Line 6"/>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3" name="Line 7"/>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4" name="Line 8"/>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5" name="Line 9"/>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6" name="Line 10"/>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7" name="Line 11"/>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88" name="Rectangle 12"/>
          <p:cNvSpPr>
            <a:spLocks noChangeArrowheads="1"/>
          </p:cNvSpPr>
          <p:nvPr/>
        </p:nvSpPr>
        <p:spPr bwMode="auto">
          <a:xfrm>
            <a:off x="3921125" y="1616075"/>
            <a:ext cx="10826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24589" name="Rectangle 13"/>
          <p:cNvSpPr>
            <a:spLocks noChangeArrowheads="1"/>
          </p:cNvSpPr>
          <p:nvPr/>
        </p:nvSpPr>
        <p:spPr bwMode="auto">
          <a:xfrm>
            <a:off x="3976688" y="2073275"/>
            <a:ext cx="10096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ซีนาย</a:t>
            </a:r>
          </a:p>
        </p:txBody>
      </p:sp>
      <p:sp>
        <p:nvSpPr>
          <p:cNvPr id="24590" name="Rectangle 14"/>
          <p:cNvSpPr>
            <a:spLocks noChangeArrowheads="1"/>
          </p:cNvSpPr>
          <p:nvPr/>
        </p:nvSpPr>
        <p:spPr bwMode="auto">
          <a:xfrm>
            <a:off x="3725863" y="2530475"/>
            <a:ext cx="16256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ศ </a:t>
            </a:r>
            <a:r>
              <a:rPr lang="en-US" sz="2800" b="0">
                <a:solidFill>
                  <a:srgbClr val="1A0004"/>
                </a:solidFill>
                <a:latin typeface="Times New Roman" charset="0"/>
              </a:rPr>
              <a:t>- </a:t>
            </a:r>
            <a:r>
              <a:rPr lang="hi-in" sz="2800" b="0">
                <a:solidFill>
                  <a:srgbClr val="1A0004"/>
                </a:solidFill>
                <a:latin typeface="Times New Roman" charset="0"/>
              </a:rPr>
              <a:t>ก </a:t>
            </a:r>
            <a:r>
              <a:rPr lang="en-US" sz="2800" b="0">
                <a:solidFill>
                  <a:srgbClr val="1A0004"/>
                </a:solidFill>
                <a:latin typeface="Times New Roman" charset="0"/>
              </a:rPr>
              <a:t>- </a:t>
            </a:r>
            <a:r>
              <a:rPr lang="hi-in" sz="2800" b="0">
                <a:solidFill>
                  <a:srgbClr val="1A0004"/>
                </a:solidFill>
                <a:latin typeface="Times New Roman" charset="0"/>
              </a:rPr>
              <a:t>พ </a:t>
            </a:r>
          </a:p>
        </p:txBody>
      </p:sp>
      <p:sp>
        <p:nvSpPr>
          <p:cNvPr id="24591" name="Rectangle 15"/>
          <p:cNvSpPr>
            <a:spLocks noChangeArrowheads="1"/>
          </p:cNvSpPr>
          <p:nvPr/>
        </p:nvSpPr>
        <p:spPr bwMode="auto">
          <a:xfrm>
            <a:off x="4214813" y="3444875"/>
            <a:ext cx="5365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40</a:t>
            </a:r>
          </a:p>
        </p:txBody>
      </p:sp>
      <p:sp>
        <p:nvSpPr>
          <p:cNvPr id="24592" name="Rectangle 16"/>
          <p:cNvSpPr>
            <a:spLocks noChangeArrowheads="1"/>
          </p:cNvSpPr>
          <p:nvPr/>
        </p:nvSpPr>
        <p:spPr bwMode="auto">
          <a:xfrm>
            <a:off x="4765675" y="963613"/>
            <a:ext cx="1471613"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 </a:t>
            </a:r>
          </a:p>
        </p:txBody>
      </p:sp>
      <p:sp>
        <p:nvSpPr>
          <p:cNvPr id="24593" name="Rectangle 17"/>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4" name="Rectangle 18"/>
          <p:cNvSpPr>
            <a:spLocks noChangeArrowheads="1"/>
          </p:cNvSpPr>
          <p:nvPr/>
        </p:nvSpPr>
        <p:spPr bwMode="auto">
          <a:xfrm>
            <a:off x="6308725" y="3881438"/>
            <a:ext cx="6191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5" name="Rectangle 19"/>
          <p:cNvSpPr>
            <a:spLocks noChangeArrowheads="1"/>
          </p:cNvSpPr>
          <p:nvPr/>
        </p:nvSpPr>
        <p:spPr bwMode="auto">
          <a:xfrm>
            <a:off x="5635625" y="5056188"/>
            <a:ext cx="22685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6" name="Rectangle 20"/>
          <p:cNvSpPr>
            <a:spLocks noChangeArrowheads="1"/>
          </p:cNvSpPr>
          <p:nvPr/>
        </p:nvSpPr>
        <p:spPr bwMode="auto">
          <a:xfrm>
            <a:off x="406400" y="2482850"/>
            <a:ext cx="2693988"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a:t>
            </a:r>
            <a:r>
              <a:rPr lang="hi-in" sz="8000" b="0">
                <a:solidFill>
                  <a:srgbClr val="00FF00"/>
                </a:solidFill>
                <a:latin typeface="Times New Roman" charset="0"/>
              </a:rPr>
              <a:t>ส </a:t>
            </a:r>
            <a:r>
              <a:rPr lang="hi-in" sz="4000" b="0">
                <a:solidFill>
                  <a:srgbClr val="FFD34A"/>
                </a:solidFill>
                <a:latin typeface="Times New Roman" charset="0"/>
              </a:rPr>
              <a:t>ช</a:t>
            </a:r>
          </a:p>
        </p:txBody>
      </p:sp>
      <p:sp>
        <p:nvSpPr>
          <p:cNvPr id="24597" name="Rectangle 21"/>
          <p:cNvSpPr>
            <a:spLocks noChangeArrowheads="1"/>
          </p:cNvSpPr>
          <p:nvPr/>
        </p:nvSpPr>
        <p:spPr bwMode="auto">
          <a:xfrm>
            <a:off x="7315200" y="5608638"/>
            <a:ext cx="11842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8" name="Text Box 22"/>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9" name="Text Box 23"/>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 </a:t>
            </a:r>
            <a:r>
              <a:rPr lang="en-US" sz="1200" b="0" smtClean="0">
                <a:solidFill>
                  <a:srgbClr val="FFFFFF"/>
                </a:solidFill>
              </a:rPr>
              <a:t>32:13</a:t>
            </a:r>
          </a:p>
        </p:txBody>
      </p:sp>
      <p:sp>
        <p:nvSpPr>
          <p:cNvPr id="24600" name="Rectangle 24"/>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1" name="Rectangle 25"/>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4602" name="AutoShape 26"/>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3" name="Rectangle 27"/>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4" name="AutoShape 28"/>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5" name="Line 29"/>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06" name="Line 30"/>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07" name="Line 31"/>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08" name="Line 32"/>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09" name="Line 33"/>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10" name="Rectangle 34"/>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4611" name="Rectangle 35"/>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4612" name="Rectangle 36"/>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4613" name="Rectangle 37"/>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4614" name="Rectangle 38"/>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4615" name="Line 39"/>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16" name="Rectangle 40"/>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24617" name="Text Box 41"/>
          <p:cNvSpPr txBox="1">
            <a:spLocks noChangeArrowheads="1"/>
          </p:cNvSpPr>
          <p:nvPr/>
        </p:nvSpPr>
        <p:spPr bwMode="auto">
          <a:xfrm>
            <a:off x="8593138" y="88900"/>
            <a:ext cx="51117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24618" name="Rectangle 42"/>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22</a:t>
            </a:r>
          </a:p>
        </p:txBody>
      </p:sp>
      <p:sp>
        <p:nvSpPr>
          <p:cNvPr id="24619" name="Text Box 4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47149" name="Group 44"/>
          <p:cNvGrpSpPr>
            <a:grpSpLocks/>
          </p:cNvGrpSpPr>
          <p:nvPr/>
        </p:nvGrpSpPr>
        <p:grpSpPr bwMode="auto">
          <a:xfrm>
            <a:off x="6153150" y="3697288"/>
            <a:ext cx="892175" cy="938212"/>
            <a:chOff x="3876" y="2329"/>
            <a:chExt cx="562" cy="591"/>
          </a:xfrm>
        </p:grpSpPr>
        <p:grpSp>
          <p:nvGrpSpPr>
            <p:cNvPr id="47155" name="Group 45"/>
            <p:cNvGrpSpPr>
              <a:grpSpLocks/>
            </p:cNvGrpSpPr>
            <p:nvPr/>
          </p:nvGrpSpPr>
          <p:grpSpPr bwMode="auto">
            <a:xfrm>
              <a:off x="3876" y="2391"/>
              <a:ext cx="562" cy="429"/>
              <a:chOff x="3876" y="2391"/>
              <a:chExt cx="562" cy="429"/>
            </a:xfrm>
          </p:grpSpPr>
          <p:sp>
            <p:nvSpPr>
              <p:cNvPr id="24622" name="AutoShape 46"/>
              <p:cNvSpPr>
                <a:spLocks noChangeArrowheads="1"/>
              </p:cNvSpPr>
              <p:nvPr/>
            </p:nvSpPr>
            <p:spPr bwMode="auto">
              <a:xfrm>
                <a:off x="3891" y="239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3" name="AutoShape 47"/>
              <p:cNvSpPr>
                <a:spLocks noChangeArrowheads="1"/>
              </p:cNvSpPr>
              <p:nvPr/>
            </p:nvSpPr>
            <p:spPr bwMode="auto">
              <a:xfrm>
                <a:off x="3876" y="244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4624" name="AutoShape 48"/>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5" name="AutoShape 49"/>
            <p:cNvSpPr>
              <a:spLocks noChangeArrowheads="1"/>
            </p:cNvSpPr>
            <p:nvPr/>
          </p:nvSpPr>
          <p:spPr bwMode="auto">
            <a:xfrm>
              <a:off x="3897" y="283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6" name="AutoShape 50"/>
            <p:cNvSpPr>
              <a:spLocks noChangeArrowheads="1"/>
            </p:cNvSpPr>
            <p:nvPr/>
          </p:nvSpPr>
          <p:spPr bwMode="auto">
            <a:xfrm>
              <a:off x="4268"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7" name="AutoShape 51"/>
            <p:cNvSpPr>
              <a:spLocks noChangeArrowheads="1"/>
            </p:cNvSpPr>
            <p:nvPr/>
          </p:nvSpPr>
          <p:spPr bwMode="auto">
            <a:xfrm>
              <a:off x="3918"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8" name="AutoShape 52"/>
            <p:cNvSpPr>
              <a:spLocks noChangeArrowheads="1"/>
            </p:cNvSpPr>
            <p:nvPr/>
          </p:nvSpPr>
          <p:spPr bwMode="auto">
            <a:xfrm>
              <a:off x="4382"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4629" name="Rectangle 53"/>
          <p:cNvSpPr>
            <a:spLocks noChangeArrowheads="1"/>
          </p:cNvSpPr>
          <p:nvPr/>
        </p:nvSpPr>
        <p:spPr bwMode="auto">
          <a:xfrm>
            <a:off x="6226175" y="3735388"/>
            <a:ext cx="180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47151" name="Group 54"/>
          <p:cNvGrpSpPr>
            <a:grpSpLocks/>
          </p:cNvGrpSpPr>
          <p:nvPr/>
        </p:nvGrpSpPr>
        <p:grpSpPr bwMode="auto">
          <a:xfrm>
            <a:off x="519113" y="7938"/>
            <a:ext cx="854075" cy="1701800"/>
            <a:chOff x="327" y="5"/>
            <a:chExt cx="538" cy="1072"/>
          </a:xfrm>
        </p:grpSpPr>
        <p:sp>
          <p:nvSpPr>
            <p:cNvPr id="24631" name="Rectangle 55"/>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24632" name="Line 56"/>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4633" name="Oval 57"/>
          <p:cNvSpPr>
            <a:spLocks noChangeArrowheads="1"/>
          </p:cNvSpPr>
          <p:nvPr/>
        </p:nvSpPr>
        <p:spPr bwMode="auto">
          <a:xfrm>
            <a:off x="3759200" y="3422650"/>
            <a:ext cx="1455738" cy="588963"/>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24591"/>
                                        </p:tgtEl>
                                        <p:attrNameLst>
                                          <p:attrName>style.visibility</p:attrName>
                                        </p:attrNameLst>
                                      </p:cBhvr>
                                      <p:to>
                                        <p:strVal val="visible"/>
                                      </p:to>
                                    </p:set>
                                    <p:anim calcmode="lin" valueType="num">
                                      <p:cBhvr additive="repl">
                                        <p:cTn id="7" dur="500" fill="hold"/>
                                        <p:tgtEl>
                                          <p:spTgt spid="24591"/>
                                        </p:tgtEl>
                                        <p:attrNameLst>
                                          <p:attrName>ppt_x</p:attrName>
                                        </p:attrNameLst>
                                      </p:cBhvr>
                                      <p:tavLst>
                                        <p:tav tm="100000">
                                          <p:val>
                                            <p:strVal val="#ppt_x-#ppt_w/2"/>
                                          </p:val>
                                        </p:tav>
                                        <p:tav>
                                          <p:val>
                                            <p:strVal val="#ppt_x"/>
                                          </p:val>
                                        </p:tav>
                                      </p:tavLst>
                                    </p:anim>
                                    <p:anim calcmode="lin" valueType="num">
                                      <p:cBhvr additive="repl">
                                        <p:cTn id="8" dur="500" fill="hold"/>
                                        <p:tgtEl>
                                          <p:spTgt spid="24591"/>
                                        </p:tgtEl>
                                        <p:attrNameLst>
                                          <p:attrName>ppt_y</p:attrName>
                                        </p:attrNameLst>
                                      </p:cBhvr>
                                      <p:tavLst>
                                        <p:tav tm="100000">
                                          <p:val>
                                            <p:strVal val="#ppt_y"/>
                                          </p:val>
                                        </p:tav>
                                        <p:tav>
                                          <p:val>
                                            <p:strVal val="#ppt_y"/>
                                          </p:val>
                                        </p:tav>
                                      </p:tavLst>
                                    </p:anim>
                                    <p:anim calcmode="lin" valueType="num">
                                      <p:cBhvr additive="repl">
                                        <p:cTn id="9" dur="500" fill="hold"/>
                                        <p:tgtEl>
                                          <p:spTgt spid="24591"/>
                                        </p:tgtEl>
                                        <p:attrNameLst>
                                          <p:attrName>ppt_w</p:attrName>
                                        </p:attrNameLst>
                                      </p:cBhvr>
                                      <p:tavLst>
                                        <p:tav tm="100000">
                                          <p:val>
                                            <p:fltVal val="0"/>
                                          </p:val>
                                        </p:tav>
                                        <p:tav>
                                          <p:val>
                                            <p:strVal val="#ppt_w"/>
                                          </p:val>
                                        </p:tav>
                                      </p:tavLst>
                                    </p:anim>
                                    <p:anim calcmode="lin" valueType="num">
                                      <p:cBhvr additive="repl">
                                        <p:cTn id="10" dur="500" fill="hold"/>
                                        <p:tgtEl>
                                          <p:spTgt spid="24591"/>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24633"/>
                                        </p:tgtEl>
                                        <p:attrNameLst>
                                          <p:attrName>style.visibility</p:attrName>
                                        </p:attrNameLst>
                                      </p:cBhvr>
                                      <p:to>
                                        <p:strVal val="visible"/>
                                      </p:to>
                                    </p:set>
                                    <p:animEffect transition="in" filter="fade">
                                      <p:cBhvr additive="repl">
                                        <p:cTn id="14" dur="500"/>
                                        <p:tgtEl>
                                          <p:spTgt spid="24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D34A"/>
                </a:solidFill>
                <a:latin typeface="Times New Roman" charset="0"/>
              </a:rPr>
              <a:t>แผนที่</a:t>
            </a:r>
          </a:p>
        </p:txBody>
      </p:sp>
      <p:sp>
        <p:nvSpPr>
          <p:cNvPr id="25602" name="Rectangle 2"/>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3" name="Line 3"/>
          <p:cNvSpPr>
            <a:spLocks noChangeShapeType="1"/>
          </p:cNvSpPr>
          <p:nvPr/>
        </p:nvSpPr>
        <p:spPr bwMode="auto">
          <a:xfrm>
            <a:off x="4600575" y="19431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04" name="Text Box 4"/>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25605" name="Rectangle 5"/>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23</a:t>
            </a:r>
          </a:p>
        </p:txBody>
      </p:sp>
      <p:sp>
        <p:nvSpPr>
          <p:cNvPr id="25606" name="Text Box 6"/>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pic>
        <p:nvPicPr>
          <p:cNvPr id="2560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9"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563" y="304800"/>
            <a:ext cx="3208337" cy="2133600"/>
          </a:xfrm>
          <a:prstGeom prst="rect">
            <a:avLst/>
          </a:prstGeom>
          <a:noFill/>
          <a:ln>
            <a:noFill/>
          </a:ln>
          <a:effectLst/>
          <a:extLst>
            <a:ext uri="{909E8E84-426E-40dd-AFC4-6F175D3DCCD1}">
              <a14:hiddenFill xmlns:a14="http://schemas.microsoft.com/office/drawing/2010/main">
                <a:blipFill dpi="0" rotWithShape="0">
                  <a:blip/>
                  <a:srcRect r="519" b="104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11" name="Rectangle 11"/>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2" name="Rectangle 12"/>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5613" name="AutoShape 13"/>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4" name="Rectangle 14"/>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5" name="AutoShape 15"/>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6" name="Line 16"/>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7" name="Line 17"/>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8" name="Line 18"/>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9" name="Line 19"/>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20" name="Line 20"/>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21" name="Rectangle 21"/>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5622" name="Rectangle 22"/>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5623" name="Rectangle 23"/>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5624" name="Rectangle 24"/>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5625" name="Rectangle 25"/>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5626" name="Line 2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27" name="Rectangle 2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pic>
        <p:nvPicPr>
          <p:cNvPr id="25628" name="Picture 2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29" name="Picture 2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30" name="Picture 3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31" name="Picture 3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32" name="Text Box 32"/>
          <p:cNvSpPr txBox="1">
            <a:spLocks noChangeArrowheads="1"/>
          </p:cNvSpPr>
          <p:nvPr/>
        </p:nvSpPr>
        <p:spPr bwMode="auto">
          <a:xfrm>
            <a:off x="1463675" y="1460500"/>
            <a:ext cx="6351588" cy="338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4500"/>
              </a:spcBef>
              <a:buClrTx/>
              <a:buFontTx/>
              <a:buNone/>
              <a:defRPr/>
            </a:pPr>
            <a:r>
              <a:rPr lang="en-US" sz="7200" b="0" dirty="0" smtClean="0">
                <a:solidFill>
                  <a:srgbClr val="0000FF"/>
                </a:solidFill>
              </a:rPr>
              <a:t> </a:t>
            </a:r>
            <a:r>
              <a:rPr lang="hi-in" sz="7200" b="0" dirty="0" smtClean="0">
                <a:solidFill>
                  <a:srgbClr val="0000FF"/>
                </a:solidFill>
              </a:rPr>
              <a:t>คุณหมายถึง   </a:t>
            </a:r>
            <a:r>
              <a:rPr lang="en-US" sz="7200" b="0" dirty="0" smtClean="0">
                <a:solidFill>
                  <a:srgbClr val="0000FF"/>
                </a:solidFill>
              </a:rPr>
              <a:t>40 </a:t>
            </a:r>
            <a:r>
              <a:rPr lang="hi-in" sz="7200" b="0" dirty="0" smtClean="0">
                <a:solidFill>
                  <a:srgbClr val="0000FF"/>
                </a:solidFill>
              </a:rPr>
              <a:t>ปี ที่นี่น่ะหรอ</a:t>
            </a:r>
            <a:r>
              <a:rPr lang="en-US" sz="7200" b="0" dirty="0" smtClean="0">
                <a:solidFill>
                  <a:srgbClr val="0000FF"/>
                </a:solidFill>
              </a:rPr>
              <a:t>?</a:t>
            </a:r>
          </a:p>
        </p:txBody>
      </p:sp>
      <p:sp>
        <p:nvSpPr>
          <p:cNvPr id="25633" name="Text Box 33"/>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34" name="Text Box 34"/>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1</a:t>
            </a:r>
          </a:p>
        </p:txBody>
      </p:sp>
      <p:sp>
        <p:nvSpPr>
          <p:cNvPr id="25635" name="Text Box 35"/>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กดว </a:t>
            </a:r>
            <a:r>
              <a:rPr lang="en-US" sz="1200" b="0" smtClean="0">
                <a:solidFill>
                  <a:srgbClr val="FFFFFF"/>
                </a:solidFill>
              </a:rPr>
              <a:t>32:13</a:t>
            </a:r>
          </a:p>
        </p:txBody>
      </p:sp>
      <p:sp>
        <p:nvSpPr>
          <p:cNvPr id="37" name="Text Box 32"/>
          <p:cNvSpPr txBox="1">
            <a:spLocks noChangeArrowheads="1"/>
          </p:cNvSpPr>
          <p:nvPr/>
        </p:nvSpPr>
        <p:spPr bwMode="auto">
          <a:xfrm>
            <a:off x="1460500" y="1482725"/>
            <a:ext cx="6351588" cy="338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4500"/>
              </a:spcBef>
              <a:buClrTx/>
              <a:buFontTx/>
              <a:buNone/>
              <a:defRPr/>
            </a:pPr>
            <a:r>
              <a:rPr lang="en-US" sz="7200" b="0" dirty="0" smtClean="0">
                <a:solidFill>
                  <a:srgbClr val="FF0000"/>
                </a:solidFill>
              </a:rPr>
              <a:t> </a:t>
            </a:r>
            <a:r>
              <a:rPr lang="hi-in" sz="7200" b="0" dirty="0" smtClean="0">
                <a:solidFill>
                  <a:srgbClr val="FF0000"/>
                </a:solidFill>
              </a:rPr>
              <a:t>คุณหมายถึง   </a:t>
            </a:r>
            <a:r>
              <a:rPr lang="en-US" sz="7200" b="0" dirty="0" smtClean="0">
                <a:solidFill>
                  <a:srgbClr val="FF0000"/>
                </a:solidFill>
              </a:rPr>
              <a:t>40 </a:t>
            </a:r>
            <a:r>
              <a:rPr lang="hi-in" sz="7200" b="0" dirty="0" smtClean="0">
                <a:solidFill>
                  <a:srgbClr val="FF0000"/>
                </a:solidFill>
              </a:rPr>
              <a:t>ปี ที่นี่น่ะหรอ</a:t>
            </a:r>
            <a:r>
              <a:rPr lang="en-US" sz="7200" b="0" dirty="0" smtClean="0">
                <a:solidFill>
                  <a:srgbClr val="FF0000"/>
                </a:solidFill>
              </a:rPr>
              <a:t>?</a:t>
            </a:r>
          </a:p>
        </p:txBody>
      </p:sp>
      <p:sp>
        <p:nvSpPr>
          <p:cNvPr id="38" name="Text Box 32"/>
          <p:cNvSpPr txBox="1">
            <a:spLocks noChangeArrowheads="1"/>
          </p:cNvSpPr>
          <p:nvPr/>
        </p:nvSpPr>
        <p:spPr bwMode="auto">
          <a:xfrm>
            <a:off x="1460500" y="1482725"/>
            <a:ext cx="6351588" cy="338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4500"/>
              </a:spcBef>
              <a:buClrTx/>
              <a:buFontTx/>
              <a:buNone/>
              <a:defRPr/>
            </a:pPr>
            <a:r>
              <a:rPr lang="en-US" sz="7200" b="0" dirty="0" smtClean="0">
                <a:solidFill>
                  <a:srgbClr val="FFFF00"/>
                </a:solidFill>
                <a:effectLst>
                  <a:outerShdw blurRad="50800" dist="127000" dir="2700000" algn="tl" rotWithShape="0">
                    <a:srgbClr val="000000"/>
                  </a:outerShdw>
                </a:effectLst>
              </a:rPr>
              <a:t> </a:t>
            </a:r>
            <a:r>
              <a:rPr lang="hi-in" sz="7200" b="0" dirty="0" smtClean="0">
                <a:solidFill>
                  <a:srgbClr val="FFFF00"/>
                </a:solidFill>
                <a:effectLst>
                  <a:outerShdw blurRad="50800" dist="127000" dir="2700000" algn="tl" rotWithShape="0">
                    <a:srgbClr val="000000"/>
                  </a:outerShdw>
                </a:effectLst>
              </a:rPr>
              <a:t>คุณหมายถึง   </a:t>
            </a:r>
            <a:r>
              <a:rPr lang="en-US" sz="7200" b="0" dirty="0" smtClean="0">
                <a:solidFill>
                  <a:srgbClr val="FFFF00"/>
                </a:solidFill>
                <a:effectLst>
                  <a:outerShdw blurRad="50800" dist="127000" dir="2700000" algn="tl" rotWithShape="0">
                    <a:srgbClr val="000000"/>
                  </a:outerShdw>
                </a:effectLst>
              </a:rPr>
              <a:t>40 </a:t>
            </a:r>
            <a:r>
              <a:rPr lang="hi-in" sz="7200" b="0" dirty="0" smtClean="0">
                <a:solidFill>
                  <a:srgbClr val="FFFF00"/>
                </a:solidFill>
                <a:effectLst>
                  <a:outerShdw blurRad="50800" dist="127000" dir="2700000" algn="tl" rotWithShape="0">
                    <a:srgbClr val="000000"/>
                  </a:outerShdw>
                </a:effectLst>
              </a:rPr>
              <a:t>ปี ที่นี่น่ะหรอ</a:t>
            </a:r>
            <a:r>
              <a:rPr lang="en-US" sz="7200" b="0" dirty="0" smtClean="0">
                <a:solidFill>
                  <a:srgbClr val="FFFF00"/>
                </a:solidFill>
                <a:effectLst>
                  <a:outerShdw blurRad="50800" dist="127000" dir="2700000" algn="tl" rotWithShape="0">
                    <a:srgbClr val="000000"/>
                  </a:outerShdw>
                </a:effectLst>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additive="repl">
                                        <p:cTn id="6" dur="1" fill="hold">
                                          <p:stCondLst>
                                            <p:cond delay="0"/>
                                          </p:stCondLst>
                                        </p:cTn>
                                        <p:tgtEl>
                                          <p:spTgt spid="25610"/>
                                        </p:tgtEl>
                                        <p:attrNameLst>
                                          <p:attrName>style.visibility</p:attrName>
                                        </p:attrNameLst>
                                      </p:cBhvr>
                                      <p:to>
                                        <p:strVal val="visible"/>
                                      </p:to>
                                    </p:set>
                                    <p:animEffect transition="in" filter="wipe(right)">
                                      <p:cBhvr additive="repl">
                                        <p:cTn id="7" dur="500"/>
                                        <p:tgtEl>
                                          <p:spTgt spid="2561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endCondLst>
                                    <p:cond delay="0"/>
                                  </p:endCondLst>
                                  <p:childTnLst>
                                    <p:set>
                                      <p:cBhvr additive="repl">
                                        <p:cTn id="10" dur="1" fill="hold">
                                          <p:stCondLst>
                                            <p:cond delay="0"/>
                                          </p:stCondLst>
                                        </p:cTn>
                                        <p:tgtEl>
                                          <p:spTgt spid="25608"/>
                                        </p:tgtEl>
                                        <p:attrNameLst>
                                          <p:attrName>style.visibility</p:attrName>
                                        </p:attrNameLst>
                                      </p:cBhvr>
                                      <p:to>
                                        <p:strVal val="visible"/>
                                      </p:to>
                                    </p:set>
                                    <p:animEffect transition="in" filter="wipe(right)">
                                      <p:cBhvr additive="repl">
                                        <p:cTn id="11" dur="500"/>
                                        <p:tgtEl>
                                          <p:spTgt spid="2560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endCondLst>
                                    <p:cond delay="0"/>
                                  </p:endCondLst>
                                  <p:childTnLst>
                                    <p:set>
                                      <p:cBhvr additive="repl">
                                        <p:cTn id="14" dur="1" fill="hold">
                                          <p:stCondLst>
                                            <p:cond delay="0"/>
                                          </p:stCondLst>
                                        </p:cTn>
                                        <p:tgtEl>
                                          <p:spTgt spid="25609"/>
                                        </p:tgtEl>
                                        <p:attrNameLst>
                                          <p:attrName>style.visibility</p:attrName>
                                        </p:attrNameLst>
                                      </p:cBhvr>
                                      <p:to>
                                        <p:strVal val="visible"/>
                                      </p:to>
                                    </p:set>
                                    <p:animEffect transition="in" filter="wipe(left)">
                                      <p:cBhvr additive="repl">
                                        <p:cTn id="15" dur="500"/>
                                        <p:tgtEl>
                                          <p:spTgt spid="2560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endCondLst>
                                    <p:cond delay="0"/>
                                  </p:endCondLst>
                                  <p:childTnLst>
                                    <p:set>
                                      <p:cBhvr additive="repl">
                                        <p:cTn id="18" dur="1" fill="hold">
                                          <p:stCondLst>
                                            <p:cond delay="0"/>
                                          </p:stCondLst>
                                        </p:cTn>
                                        <p:tgtEl>
                                          <p:spTgt spid="25607"/>
                                        </p:tgtEl>
                                        <p:attrNameLst>
                                          <p:attrName>style.visibility</p:attrName>
                                        </p:attrNameLst>
                                      </p:cBhvr>
                                      <p:to>
                                        <p:strVal val="visible"/>
                                      </p:to>
                                    </p:set>
                                    <p:animEffect transition="in" filter="wipe(left)">
                                      <p:cBhvr additive="repl">
                                        <p:cTn id="19" dur="500"/>
                                        <p:tgtEl>
                                          <p:spTgt spid="2560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additive="repl">
                                        <p:cTn id="22" dur="1" fill="hold">
                                          <p:stCondLst>
                                            <p:cond delay="0"/>
                                          </p:stCondLst>
                                        </p:cTn>
                                        <p:tgtEl>
                                          <p:spTgt spid="25628"/>
                                        </p:tgtEl>
                                        <p:attrNameLst>
                                          <p:attrName>style.visibility</p:attrName>
                                        </p:attrNameLst>
                                      </p:cBhvr>
                                      <p:to>
                                        <p:strVal val="visible"/>
                                      </p:to>
                                    </p:set>
                                    <p:animEffect transition="in" filter="wipe(right)">
                                      <p:cBhvr additive="repl">
                                        <p:cTn id="23" dur="500"/>
                                        <p:tgtEl>
                                          <p:spTgt spid="2562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endCondLst>
                                    <p:cond delay="0"/>
                                  </p:endCondLst>
                                  <p:childTnLst>
                                    <p:set>
                                      <p:cBhvr additive="repl">
                                        <p:cTn id="26" dur="1" fill="hold">
                                          <p:stCondLst>
                                            <p:cond delay="0"/>
                                          </p:stCondLst>
                                        </p:cTn>
                                        <p:tgtEl>
                                          <p:spTgt spid="25631"/>
                                        </p:tgtEl>
                                        <p:attrNameLst>
                                          <p:attrName>style.visibility</p:attrName>
                                        </p:attrNameLst>
                                      </p:cBhvr>
                                      <p:to>
                                        <p:strVal val="visible"/>
                                      </p:to>
                                    </p:set>
                                    <p:animEffect transition="in" filter="wipe(right)">
                                      <p:cBhvr additive="repl">
                                        <p:cTn id="27" dur="500"/>
                                        <p:tgtEl>
                                          <p:spTgt spid="2563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additive="repl">
                                        <p:cTn id="30" dur="1" fill="hold">
                                          <p:stCondLst>
                                            <p:cond delay="0"/>
                                          </p:stCondLst>
                                        </p:cTn>
                                        <p:tgtEl>
                                          <p:spTgt spid="25630"/>
                                        </p:tgtEl>
                                        <p:attrNameLst>
                                          <p:attrName>style.visibility</p:attrName>
                                        </p:attrNameLst>
                                      </p:cBhvr>
                                      <p:to>
                                        <p:strVal val="visible"/>
                                      </p:to>
                                    </p:set>
                                    <p:animEffect transition="in" filter="wipe(right)">
                                      <p:cBhvr additive="repl">
                                        <p:cTn id="31" dur="500"/>
                                        <p:tgtEl>
                                          <p:spTgt spid="2563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additive="repl">
                                        <p:cTn id="34" dur="1" fill="hold">
                                          <p:stCondLst>
                                            <p:cond delay="0"/>
                                          </p:stCondLst>
                                        </p:cTn>
                                        <p:tgtEl>
                                          <p:spTgt spid="25629"/>
                                        </p:tgtEl>
                                        <p:attrNameLst>
                                          <p:attrName>style.visibility</p:attrName>
                                        </p:attrNameLst>
                                      </p:cBhvr>
                                      <p:to>
                                        <p:strVal val="visible"/>
                                      </p:to>
                                    </p:set>
                                    <p:animEffect transition="in" filter="wipe(left)">
                                      <p:cBhvr additive="repl">
                                        <p:cTn id="35" dur="500"/>
                                        <p:tgtEl>
                                          <p:spTgt spid="2562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nodeType="clickEffect">
                                  <p:stCondLst>
                                    <p:cond delay="0"/>
                                  </p:stCondLst>
                                  <p:childTnLst>
                                    <p:set>
                                      <p:cBhvr additive="repl">
                                        <p:cTn id="39" dur="1" fill="hold">
                                          <p:stCondLst>
                                            <p:cond delay="0"/>
                                          </p:stCondLst>
                                        </p:cTn>
                                        <p:tgtEl>
                                          <p:spTgt spid="25632"/>
                                        </p:tgtEl>
                                        <p:attrNameLst>
                                          <p:attrName>style.visibility</p:attrName>
                                        </p:attrNameLst>
                                      </p:cBhvr>
                                      <p:to>
                                        <p:strVal val="visible"/>
                                      </p:to>
                                    </p:set>
                                    <p:anim calcmode="lin" valueType="num">
                                      <p:cBhvr additive="repl">
                                        <p:cTn id="40" dur="500" fill="hold"/>
                                        <p:tgtEl>
                                          <p:spTgt spid="25632"/>
                                        </p:tgtEl>
                                        <p:attrNameLst>
                                          <p:attrName>ppt_w</p:attrName>
                                        </p:attrNameLst>
                                      </p:cBhvr>
                                      <p:tavLst>
                                        <p:tav tm="100000">
                                          <p:val>
                                            <p:strVal val="2/3*#ppt_w"/>
                                          </p:val>
                                        </p:tav>
                                        <p:tav>
                                          <p:val>
                                            <p:strVal val="#ppt_w"/>
                                          </p:val>
                                        </p:tav>
                                      </p:tavLst>
                                    </p:anim>
                                    <p:anim calcmode="lin" valueType="num">
                                      <p:cBhvr additive="repl">
                                        <p:cTn id="41" dur="500" fill="hold"/>
                                        <p:tgtEl>
                                          <p:spTgt spid="25632"/>
                                        </p:tgtEl>
                                        <p:attrNameLst>
                                          <p:attrName>ppt_h</p:attrName>
                                        </p:attrNameLst>
                                      </p:cBhvr>
                                      <p:tavLst>
                                        <p:tav tm="100000">
                                          <p:val>
                                            <p:strVal val="2/3*#ppt_h"/>
                                          </p:val>
                                        </p:tav>
                                        <p:tav>
                                          <p:val>
                                            <p:strVal val="#ppt_h"/>
                                          </p:val>
                                        </p:tav>
                                      </p:tavLst>
                                    </p:anim>
                                  </p:childTnLst>
                                </p:cTn>
                              </p:par>
                            </p:childTnLst>
                          </p:cTn>
                        </p:par>
                        <p:par>
                          <p:cTn id="42" fill="hold" nodeType="afterGroup">
                            <p:stCondLst>
                              <p:cond delay="500"/>
                            </p:stCondLst>
                            <p:childTnLst>
                              <p:par>
                                <p:cTn id="43" presetID="23" presetClass="entr" presetSubtype="272" fill="hold" nodeType="afterEffect">
                                  <p:stCondLst>
                                    <p:cond delay="0"/>
                                  </p:stCondLst>
                                  <p:childTnLst>
                                    <p:set>
                                      <p:cBhvr additive="repl">
                                        <p:cTn id="44" dur="1" fill="hold">
                                          <p:stCondLst>
                                            <p:cond delay="0"/>
                                          </p:stCondLst>
                                        </p:cTn>
                                        <p:tgtEl>
                                          <p:spTgt spid="37"/>
                                        </p:tgtEl>
                                        <p:attrNameLst>
                                          <p:attrName>style.visibility</p:attrName>
                                        </p:attrNameLst>
                                      </p:cBhvr>
                                      <p:to>
                                        <p:strVal val="visible"/>
                                      </p:to>
                                    </p:set>
                                    <p:anim calcmode="lin" valueType="num">
                                      <p:cBhvr additive="repl">
                                        <p:cTn id="45" dur="500" fill="hold"/>
                                        <p:tgtEl>
                                          <p:spTgt spid="37"/>
                                        </p:tgtEl>
                                        <p:attrNameLst>
                                          <p:attrName>ppt_w</p:attrName>
                                        </p:attrNameLst>
                                      </p:cBhvr>
                                      <p:tavLst>
                                        <p:tav tm="100000">
                                          <p:val>
                                            <p:strVal val="2/3*#ppt_w"/>
                                          </p:val>
                                        </p:tav>
                                        <p:tav>
                                          <p:val>
                                            <p:strVal val="#ppt_w"/>
                                          </p:val>
                                        </p:tav>
                                      </p:tavLst>
                                    </p:anim>
                                    <p:anim calcmode="lin" valueType="num">
                                      <p:cBhvr additive="repl">
                                        <p:cTn id="46" dur="500" fill="hold"/>
                                        <p:tgtEl>
                                          <p:spTgt spid="37"/>
                                        </p:tgtEl>
                                        <p:attrNameLst>
                                          <p:attrName>ppt_h</p:attrName>
                                        </p:attrNameLst>
                                      </p:cBhvr>
                                      <p:tavLst>
                                        <p:tav tm="100000">
                                          <p:val>
                                            <p:strVal val="2/3*#ppt_h"/>
                                          </p:val>
                                        </p:tav>
                                        <p:tav>
                                          <p:val>
                                            <p:strVal val="#ppt_h"/>
                                          </p:val>
                                        </p:tav>
                                      </p:tavLst>
                                    </p:anim>
                                  </p:childTnLst>
                                </p:cTn>
                              </p:par>
                            </p:childTnLst>
                          </p:cTn>
                        </p:par>
                        <p:par>
                          <p:cTn id="47" fill="hold" nodeType="afterGroup">
                            <p:stCondLst>
                              <p:cond delay="1000"/>
                            </p:stCondLst>
                            <p:childTnLst>
                              <p:par>
                                <p:cTn id="48" presetID="23" presetClass="entr" presetSubtype="272" fill="hold" nodeType="afterEffect">
                                  <p:stCondLst>
                                    <p:cond delay="0"/>
                                  </p:stCondLst>
                                  <p:childTnLst>
                                    <p:set>
                                      <p:cBhvr additive="repl">
                                        <p:cTn id="49" dur="1" fill="hold">
                                          <p:stCondLst>
                                            <p:cond delay="0"/>
                                          </p:stCondLst>
                                        </p:cTn>
                                        <p:tgtEl>
                                          <p:spTgt spid="38"/>
                                        </p:tgtEl>
                                        <p:attrNameLst>
                                          <p:attrName>style.visibility</p:attrName>
                                        </p:attrNameLst>
                                      </p:cBhvr>
                                      <p:to>
                                        <p:strVal val="visible"/>
                                      </p:to>
                                    </p:set>
                                    <p:anim calcmode="lin" valueType="num">
                                      <p:cBhvr additive="repl">
                                        <p:cTn id="50" dur="500" fill="hold"/>
                                        <p:tgtEl>
                                          <p:spTgt spid="38"/>
                                        </p:tgtEl>
                                        <p:attrNameLst>
                                          <p:attrName>ppt_w</p:attrName>
                                        </p:attrNameLst>
                                      </p:cBhvr>
                                      <p:tavLst>
                                        <p:tav tm="100000">
                                          <p:val>
                                            <p:strVal val="2/3*#ppt_w"/>
                                          </p:val>
                                        </p:tav>
                                        <p:tav>
                                          <p:val>
                                            <p:strVal val="#ppt_w"/>
                                          </p:val>
                                        </p:tav>
                                      </p:tavLst>
                                    </p:anim>
                                    <p:anim calcmode="lin" valueType="num">
                                      <p:cBhvr additive="repl">
                                        <p:cTn id="51" dur="500" fill="hold"/>
                                        <p:tgtEl>
                                          <p:spTgt spid="38"/>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7" charset="0"/>
            </a:endParaRPr>
          </a:p>
        </p:txBody>
      </p:sp>
      <p:sp>
        <p:nvSpPr>
          <p:cNvPr id="2242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8" charset="0"/>
            </a:endParaRPr>
          </a:p>
        </p:txBody>
      </p:sp>
      <p:pic>
        <p:nvPicPr>
          <p:cNvPr id="224335" name="Picture 79"/>
          <p:cNvPicPr>
            <a:picLocks noChangeAspect="1" noChangeArrowheads="1"/>
          </p:cNvPicPr>
          <p:nvPr/>
        </p:nvPicPr>
        <p:blipFill>
          <a:blip r:embed="rId3"/>
          <a:srcRect/>
          <a:stretch>
            <a:fillRect/>
          </a:stretch>
        </p:blipFill>
        <p:spPr bwMode="auto">
          <a:xfrm>
            <a:off x="1503363" y="854075"/>
            <a:ext cx="6769100" cy="4737100"/>
          </a:xfrm>
          <a:prstGeom prst="rect">
            <a:avLst/>
          </a:prstGeom>
          <a:noFill/>
          <a:ln w="76200">
            <a:solidFill>
              <a:schemeClr val="accent2"/>
            </a:solidFill>
            <a:miter lim="800000"/>
            <a:headEnd/>
            <a:tailEnd/>
          </a:ln>
          <a:effectLst>
            <a:outerShdw blurRad="63500" dist="17961" dir="2700000" algn="ctr" rotWithShape="0">
              <a:schemeClr val="bg2">
                <a:alpha val="50000"/>
              </a:schemeClr>
            </a:outerShdw>
          </a:effectLst>
        </p:spPr>
      </p:pic>
      <p:grpSp>
        <p:nvGrpSpPr>
          <p:cNvPr id="2" name="Group 258"/>
          <p:cNvGrpSpPr>
            <a:grpSpLocks/>
          </p:cNvGrpSpPr>
          <p:nvPr/>
        </p:nvGrpSpPr>
        <p:grpSpPr bwMode="auto">
          <a:xfrm>
            <a:off x="1249363" y="5368925"/>
            <a:ext cx="7215187" cy="698500"/>
            <a:chOff x="787" y="3382"/>
            <a:chExt cx="4545" cy="440"/>
          </a:xfrm>
        </p:grpSpPr>
        <p:sp>
          <p:nvSpPr>
            <p:cNvPr id="51276" name="Rectangle 82"/>
            <p:cNvSpPr>
              <a:spLocks noChangeArrowheads="1"/>
            </p:cNvSpPr>
            <p:nvPr/>
          </p:nvSpPr>
          <p:spPr bwMode="auto">
            <a:xfrm>
              <a:off x="1018" y="3382"/>
              <a:ext cx="4122" cy="440"/>
            </a:xfrm>
            <a:prstGeom prst="rect">
              <a:avLst/>
            </a:prstGeom>
            <a:solidFill>
              <a:srgbClr val="A50021"/>
            </a:solidFill>
            <a:ln w="76200">
              <a:solidFill>
                <a:schemeClr val="accent2"/>
              </a:solidFill>
              <a:miter lim="800000"/>
              <a:headEnd/>
              <a:tailEnd/>
            </a:ln>
          </p:spPr>
          <p:txBody>
            <a:bodyPr wrap="none" anchor="ctr"/>
            <a:lstStyle/>
            <a:p>
              <a:pPr defTabSz="914400">
                <a:buClrTx/>
                <a:buSzTx/>
                <a:buFontTx/>
                <a:buNone/>
              </a:pPr>
              <a:endParaRPr lang="en-US">
                <a:solidFill>
                  <a:srgbClr val="00DFCA"/>
                </a:solidFill>
              </a:endParaRPr>
            </a:p>
          </p:txBody>
        </p:sp>
        <p:sp>
          <p:nvSpPr>
            <p:cNvPr id="224336" name="Text Box 80"/>
            <p:cNvSpPr txBox="1">
              <a:spLocks noChangeArrowheads="1"/>
            </p:cNvSpPr>
            <p:nvPr/>
          </p:nvSpPr>
          <p:spPr bwMode="auto">
            <a:xfrm>
              <a:off x="787" y="3436"/>
              <a:ext cx="4545" cy="327"/>
            </a:xfrm>
            <a:prstGeom prst="rect">
              <a:avLst/>
            </a:prstGeom>
            <a:noFill/>
            <a:ln w="12700">
              <a:noFill/>
              <a:miter lim="800000"/>
              <a:headEnd/>
              <a:tailEnd/>
            </a:ln>
            <a:effectLst>
              <a:outerShdw blurRad="63500" dist="71842" dir="2700000" algn="ctr" rotWithShape="0">
                <a:schemeClr val="bg2">
                  <a:alpha val="50000"/>
                </a:schemeClr>
              </a:outerShdw>
            </a:effectLst>
          </p:spPr>
          <p:txBody>
            <a:bodyPr>
              <a:spAutoFit/>
            </a:bodyPr>
            <a:lstStyle/>
            <a:p>
              <a:pPr algn="ctr">
                <a:spcBef>
                  <a:spcPts val="1750"/>
                </a:spcBef>
                <a:buClrTx/>
                <a:buFontTx/>
                <a:buNone/>
                <a:defRPr/>
              </a:pPr>
              <a:r>
                <a:rPr lang="hi-in" sz="2800" b="0" dirty="0">
                  <a:solidFill>
                    <a:srgbClr val="FFD34A"/>
                  </a:solidFill>
                </a:rPr>
                <a:t>ระเหกระหนในถิ่นทุรกันดาล</a:t>
              </a:r>
              <a:endParaRPr lang="hi-in" sz="2800" b="0" dirty="0">
                <a:solidFill>
                  <a:srgbClr val="FFD34A"/>
                </a:solidFill>
              </a:endParaRPr>
            </a:p>
          </p:txBody>
        </p:sp>
      </p:grpSp>
      <p:sp>
        <p:nvSpPr>
          <p:cNvPr id="51205" name="Text Box 15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bg1"/>
                </a:solidFill>
                <a:latin typeface="Comic Sans MS" charset="0"/>
                <a:ea typeface="ＭＳ Ｐゴシック" charset="0"/>
                <a:cs typeface="ＭＳ Ｐゴシック" charset="0"/>
              </a:defRPr>
            </a:lvl1pPr>
            <a:lvl2pPr>
              <a:defRPr sz="1600" b="1">
                <a:solidFill>
                  <a:schemeClr val="bg1"/>
                </a:solidFill>
                <a:latin typeface="Comic Sans MS" charset="0"/>
                <a:ea typeface="ＭＳ Ｐゴシック" charset="0"/>
              </a:defRPr>
            </a:lvl2pPr>
            <a:lvl3pPr>
              <a:defRPr sz="1600" b="1">
                <a:solidFill>
                  <a:schemeClr val="bg1"/>
                </a:solidFill>
                <a:latin typeface="Comic Sans MS" charset="0"/>
                <a:ea typeface="ＭＳ Ｐゴシック" charset="0"/>
              </a:defRPr>
            </a:lvl3pPr>
            <a:lvl4pPr>
              <a:defRPr sz="1600" b="1">
                <a:solidFill>
                  <a:schemeClr val="bg1"/>
                </a:solidFill>
                <a:latin typeface="Comic Sans MS" charset="0"/>
                <a:ea typeface="ＭＳ Ｐゴシック" charset="0"/>
              </a:defRPr>
            </a:lvl4pPr>
            <a:lvl5pPr>
              <a:defRPr sz="1600" b="1">
                <a:solidFill>
                  <a:schemeClr val="bg1"/>
                </a:solidFill>
                <a:latin typeface="Comic Sans MS"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9pPr>
          </a:lstStyle>
          <a:p>
            <a:pPr algn="ctr" defTabSz="914400">
              <a:spcBef>
                <a:spcPct val="50000"/>
              </a:spcBef>
              <a:buClrTx/>
              <a:buSzTx/>
              <a:buFontTx/>
              <a:buNone/>
            </a:pPr>
            <a:r>
              <a:rPr lang="en-US" sz="2000" b="0">
                <a:solidFill>
                  <a:srgbClr val="FFA27C"/>
                </a:solidFill>
              </a:rPr>
              <a:t> </a:t>
            </a:r>
          </a:p>
        </p:txBody>
      </p:sp>
      <p:sp>
        <p:nvSpPr>
          <p:cNvPr id="51206" name="Text Box 15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bg1"/>
                </a:solidFill>
                <a:latin typeface="Comic Sans MS" charset="0"/>
                <a:ea typeface="ＭＳ Ｐゴシック" charset="0"/>
                <a:cs typeface="ＭＳ Ｐゴシック" charset="0"/>
              </a:defRPr>
            </a:lvl1pPr>
            <a:lvl2pPr>
              <a:defRPr sz="1600" b="1">
                <a:solidFill>
                  <a:schemeClr val="bg1"/>
                </a:solidFill>
                <a:latin typeface="Comic Sans MS" charset="0"/>
                <a:ea typeface="ＭＳ Ｐゴシック" charset="0"/>
              </a:defRPr>
            </a:lvl2pPr>
            <a:lvl3pPr>
              <a:defRPr sz="1600" b="1">
                <a:solidFill>
                  <a:schemeClr val="bg1"/>
                </a:solidFill>
                <a:latin typeface="Comic Sans MS" charset="0"/>
                <a:ea typeface="ＭＳ Ｐゴシック" charset="0"/>
              </a:defRPr>
            </a:lvl3pPr>
            <a:lvl4pPr>
              <a:defRPr sz="1600" b="1">
                <a:solidFill>
                  <a:schemeClr val="bg1"/>
                </a:solidFill>
                <a:latin typeface="Comic Sans MS" charset="0"/>
                <a:ea typeface="ＭＳ Ｐゴシック" charset="0"/>
              </a:defRPr>
            </a:lvl4pPr>
            <a:lvl5pPr>
              <a:defRPr sz="1600" b="1">
                <a:solidFill>
                  <a:schemeClr val="bg1"/>
                </a:solidFill>
                <a:latin typeface="Comic Sans MS"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9pPr>
          </a:lstStyle>
          <a:p>
            <a:pPr algn="ctr" defTabSz="914400">
              <a:spcBef>
                <a:spcPct val="50000"/>
              </a:spcBef>
              <a:buClrTx/>
              <a:buSzTx/>
              <a:buFontTx/>
              <a:buNone/>
            </a:pPr>
            <a:endParaRPr lang="en-US" sz="2000" b="0">
              <a:solidFill>
                <a:srgbClr val="FFFFFF"/>
              </a:solidFill>
              <a:latin typeface="Arial" charset="0"/>
            </a:endParaRPr>
          </a:p>
        </p:txBody>
      </p:sp>
      <p:sp>
        <p:nvSpPr>
          <p:cNvPr id="224412" name="Rectangle 15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sz="1000">
                <a:solidFill>
                  <a:srgbClr val="FFFFFF"/>
                </a:solidFill>
                <a:effectLst>
                  <a:outerShdw blurRad="38100" dist="38100" dir="2700000" algn="tl">
                    <a:srgbClr val="000000"/>
                  </a:outerShdw>
                </a:effectLst>
              </a:rPr>
              <a:t>24</a:t>
            </a:r>
          </a:p>
        </p:txBody>
      </p:sp>
      <p:sp>
        <p:nvSpPr>
          <p:cNvPr id="224470" name="Text Box 214"/>
          <p:cNvSpPr txBox="1">
            <a:spLocks noChangeArrowheads="1"/>
          </p:cNvSpPr>
          <p:nvPr/>
        </p:nvSpPr>
        <p:spPr bwMode="auto">
          <a:xfrm>
            <a:off x="2254250" y="31750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a:t>
            </a:r>
          </a:p>
        </p:txBody>
      </p:sp>
      <p:sp>
        <p:nvSpPr>
          <p:cNvPr id="224471" name="Text Box 215"/>
          <p:cNvSpPr txBox="1">
            <a:spLocks noChangeArrowheads="1"/>
          </p:cNvSpPr>
          <p:nvPr/>
        </p:nvSpPr>
        <p:spPr bwMode="auto">
          <a:xfrm>
            <a:off x="2255838" y="315595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a:t>
            </a:r>
          </a:p>
        </p:txBody>
      </p:sp>
      <p:sp>
        <p:nvSpPr>
          <p:cNvPr id="224472" name="Text Box 216"/>
          <p:cNvSpPr txBox="1">
            <a:spLocks noChangeArrowheads="1"/>
          </p:cNvSpPr>
          <p:nvPr/>
        </p:nvSpPr>
        <p:spPr bwMode="auto">
          <a:xfrm>
            <a:off x="2251075" y="314325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a:t>
            </a:r>
          </a:p>
        </p:txBody>
      </p:sp>
      <p:sp>
        <p:nvSpPr>
          <p:cNvPr id="224473" name="Text Box 217"/>
          <p:cNvSpPr txBox="1">
            <a:spLocks noChangeArrowheads="1"/>
          </p:cNvSpPr>
          <p:nvPr/>
        </p:nvSpPr>
        <p:spPr bwMode="auto">
          <a:xfrm>
            <a:off x="2235200"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4</a:t>
            </a:r>
          </a:p>
        </p:txBody>
      </p:sp>
      <p:sp>
        <p:nvSpPr>
          <p:cNvPr id="224474" name="Text Box 218"/>
          <p:cNvSpPr txBox="1">
            <a:spLocks noChangeArrowheads="1"/>
          </p:cNvSpPr>
          <p:nvPr/>
        </p:nvSpPr>
        <p:spPr bwMode="auto">
          <a:xfrm>
            <a:off x="2230438" y="31337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5</a:t>
            </a:r>
          </a:p>
        </p:txBody>
      </p:sp>
      <p:sp>
        <p:nvSpPr>
          <p:cNvPr id="224475" name="Text Box 219"/>
          <p:cNvSpPr txBox="1">
            <a:spLocks noChangeArrowheads="1"/>
          </p:cNvSpPr>
          <p:nvPr/>
        </p:nvSpPr>
        <p:spPr bwMode="auto">
          <a:xfrm>
            <a:off x="2193925" y="31416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6</a:t>
            </a:r>
          </a:p>
        </p:txBody>
      </p:sp>
      <p:sp>
        <p:nvSpPr>
          <p:cNvPr id="224476" name="Text Box 220"/>
          <p:cNvSpPr txBox="1">
            <a:spLocks noChangeArrowheads="1"/>
          </p:cNvSpPr>
          <p:nvPr/>
        </p:nvSpPr>
        <p:spPr bwMode="auto">
          <a:xfrm>
            <a:off x="2220913" y="31496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7</a:t>
            </a:r>
          </a:p>
        </p:txBody>
      </p:sp>
      <p:sp>
        <p:nvSpPr>
          <p:cNvPr id="224477" name="Text Box 221"/>
          <p:cNvSpPr txBox="1">
            <a:spLocks noChangeArrowheads="1"/>
          </p:cNvSpPr>
          <p:nvPr/>
        </p:nvSpPr>
        <p:spPr bwMode="auto">
          <a:xfrm>
            <a:off x="2219325" y="31321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8</a:t>
            </a:r>
          </a:p>
        </p:txBody>
      </p:sp>
      <p:sp>
        <p:nvSpPr>
          <p:cNvPr id="224478" name="Text Box 222"/>
          <p:cNvSpPr txBox="1">
            <a:spLocks noChangeArrowheads="1"/>
          </p:cNvSpPr>
          <p:nvPr/>
        </p:nvSpPr>
        <p:spPr bwMode="auto">
          <a:xfrm>
            <a:off x="2216150" y="31289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9</a:t>
            </a:r>
          </a:p>
        </p:txBody>
      </p:sp>
      <p:sp>
        <p:nvSpPr>
          <p:cNvPr id="224479" name="Text Box 223"/>
          <p:cNvSpPr txBox="1">
            <a:spLocks noChangeArrowheads="1"/>
          </p:cNvSpPr>
          <p:nvPr/>
        </p:nvSpPr>
        <p:spPr bwMode="auto">
          <a:xfrm>
            <a:off x="2089150" y="31448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10</a:t>
            </a:r>
          </a:p>
        </p:txBody>
      </p:sp>
      <p:sp>
        <p:nvSpPr>
          <p:cNvPr id="224480" name="Text Box 224"/>
          <p:cNvSpPr txBox="1">
            <a:spLocks noChangeArrowheads="1"/>
          </p:cNvSpPr>
          <p:nvPr/>
        </p:nvSpPr>
        <p:spPr bwMode="auto">
          <a:xfrm>
            <a:off x="2132013" y="31750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11</a:t>
            </a:r>
          </a:p>
        </p:txBody>
      </p:sp>
      <p:sp>
        <p:nvSpPr>
          <p:cNvPr id="224481" name="Text Box 225"/>
          <p:cNvSpPr txBox="1">
            <a:spLocks noChangeArrowheads="1"/>
          </p:cNvSpPr>
          <p:nvPr/>
        </p:nvSpPr>
        <p:spPr bwMode="auto">
          <a:xfrm>
            <a:off x="2151063" y="317976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12</a:t>
            </a:r>
          </a:p>
        </p:txBody>
      </p:sp>
      <p:sp>
        <p:nvSpPr>
          <p:cNvPr id="224482" name="Text Box 226"/>
          <p:cNvSpPr txBox="1">
            <a:spLocks noChangeArrowheads="1"/>
          </p:cNvSpPr>
          <p:nvPr/>
        </p:nvSpPr>
        <p:spPr bwMode="auto">
          <a:xfrm>
            <a:off x="2114550" y="3106738"/>
            <a:ext cx="260985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13</a:t>
            </a:r>
          </a:p>
        </p:txBody>
      </p:sp>
      <p:sp>
        <p:nvSpPr>
          <p:cNvPr id="224483" name="Text Box 227"/>
          <p:cNvSpPr txBox="1">
            <a:spLocks noChangeArrowheads="1"/>
          </p:cNvSpPr>
          <p:nvPr/>
        </p:nvSpPr>
        <p:spPr bwMode="auto">
          <a:xfrm>
            <a:off x="2124075" y="31734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14</a:t>
            </a:r>
          </a:p>
        </p:txBody>
      </p:sp>
      <p:sp>
        <p:nvSpPr>
          <p:cNvPr id="224484" name="Text Box 228"/>
          <p:cNvSpPr txBox="1">
            <a:spLocks noChangeArrowheads="1"/>
          </p:cNvSpPr>
          <p:nvPr/>
        </p:nvSpPr>
        <p:spPr bwMode="auto">
          <a:xfrm>
            <a:off x="2098675" y="316388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15</a:t>
            </a:r>
          </a:p>
        </p:txBody>
      </p:sp>
      <p:sp>
        <p:nvSpPr>
          <p:cNvPr id="224485" name="Text Box 229"/>
          <p:cNvSpPr txBox="1">
            <a:spLocks noChangeArrowheads="1"/>
          </p:cNvSpPr>
          <p:nvPr/>
        </p:nvSpPr>
        <p:spPr bwMode="auto">
          <a:xfrm>
            <a:off x="2127250" y="31623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16</a:t>
            </a:r>
          </a:p>
        </p:txBody>
      </p:sp>
      <p:sp>
        <p:nvSpPr>
          <p:cNvPr id="224486" name="Text Box 230"/>
          <p:cNvSpPr txBox="1">
            <a:spLocks noChangeArrowheads="1"/>
          </p:cNvSpPr>
          <p:nvPr/>
        </p:nvSpPr>
        <p:spPr bwMode="auto">
          <a:xfrm>
            <a:off x="2128838" y="317341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17</a:t>
            </a:r>
          </a:p>
        </p:txBody>
      </p:sp>
      <p:sp>
        <p:nvSpPr>
          <p:cNvPr id="224487" name="Text Box 231"/>
          <p:cNvSpPr txBox="1">
            <a:spLocks noChangeArrowheads="1"/>
          </p:cNvSpPr>
          <p:nvPr/>
        </p:nvSpPr>
        <p:spPr bwMode="auto">
          <a:xfrm>
            <a:off x="2116138" y="31718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18</a:t>
            </a:r>
          </a:p>
        </p:txBody>
      </p:sp>
      <p:sp>
        <p:nvSpPr>
          <p:cNvPr id="224488" name="Text Box 232"/>
          <p:cNvSpPr txBox="1">
            <a:spLocks noChangeArrowheads="1"/>
          </p:cNvSpPr>
          <p:nvPr/>
        </p:nvSpPr>
        <p:spPr bwMode="auto">
          <a:xfrm>
            <a:off x="2133600" y="31670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19</a:t>
            </a:r>
          </a:p>
        </p:txBody>
      </p:sp>
      <p:sp>
        <p:nvSpPr>
          <p:cNvPr id="224489" name="Text Box 233"/>
          <p:cNvSpPr txBox="1">
            <a:spLocks noChangeArrowheads="1"/>
          </p:cNvSpPr>
          <p:nvPr/>
        </p:nvSpPr>
        <p:spPr bwMode="auto">
          <a:xfrm>
            <a:off x="2127250" y="31670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20</a:t>
            </a:r>
          </a:p>
        </p:txBody>
      </p:sp>
      <p:sp>
        <p:nvSpPr>
          <p:cNvPr id="224490" name="Line 234"/>
          <p:cNvSpPr>
            <a:spLocks noChangeShapeType="1"/>
          </p:cNvSpPr>
          <p:nvPr/>
        </p:nvSpPr>
        <p:spPr bwMode="auto">
          <a:xfrm>
            <a:off x="2747963" y="25114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8" charset="0"/>
            </a:endParaRPr>
          </a:p>
        </p:txBody>
      </p:sp>
      <p:sp>
        <p:nvSpPr>
          <p:cNvPr id="224491" name="Text Box 235"/>
          <p:cNvSpPr txBox="1">
            <a:spLocks noChangeArrowheads="1"/>
          </p:cNvSpPr>
          <p:nvPr/>
        </p:nvSpPr>
        <p:spPr bwMode="auto">
          <a:xfrm>
            <a:off x="2128838" y="31575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21</a:t>
            </a:r>
          </a:p>
        </p:txBody>
      </p:sp>
      <p:sp>
        <p:nvSpPr>
          <p:cNvPr id="224492" name="Text Box 236"/>
          <p:cNvSpPr txBox="1">
            <a:spLocks noChangeArrowheads="1"/>
          </p:cNvSpPr>
          <p:nvPr/>
        </p:nvSpPr>
        <p:spPr bwMode="auto">
          <a:xfrm>
            <a:off x="2122488" y="31464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22</a:t>
            </a:r>
          </a:p>
        </p:txBody>
      </p:sp>
      <p:sp>
        <p:nvSpPr>
          <p:cNvPr id="224493" name="Text Box 237"/>
          <p:cNvSpPr txBox="1">
            <a:spLocks noChangeArrowheads="1"/>
          </p:cNvSpPr>
          <p:nvPr/>
        </p:nvSpPr>
        <p:spPr bwMode="auto">
          <a:xfrm>
            <a:off x="2093913" y="31448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23</a:t>
            </a:r>
          </a:p>
        </p:txBody>
      </p:sp>
      <p:sp>
        <p:nvSpPr>
          <p:cNvPr id="224494" name="Text Box 238"/>
          <p:cNvSpPr txBox="1">
            <a:spLocks noChangeArrowheads="1"/>
          </p:cNvSpPr>
          <p:nvPr/>
        </p:nvSpPr>
        <p:spPr bwMode="auto">
          <a:xfrm>
            <a:off x="2105025" y="31194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24</a:t>
            </a:r>
          </a:p>
        </p:txBody>
      </p:sp>
      <p:sp>
        <p:nvSpPr>
          <p:cNvPr id="224495" name="Text Box 239"/>
          <p:cNvSpPr txBox="1">
            <a:spLocks noChangeArrowheads="1"/>
          </p:cNvSpPr>
          <p:nvPr/>
        </p:nvSpPr>
        <p:spPr bwMode="auto">
          <a:xfrm>
            <a:off x="2105025" y="31321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25</a:t>
            </a:r>
          </a:p>
        </p:txBody>
      </p:sp>
      <p:sp>
        <p:nvSpPr>
          <p:cNvPr id="224496" name="Line 240"/>
          <p:cNvSpPr>
            <a:spLocks noChangeShapeType="1"/>
          </p:cNvSpPr>
          <p:nvPr/>
        </p:nvSpPr>
        <p:spPr bwMode="auto">
          <a:xfrm>
            <a:off x="2900363" y="31718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8" charset="0"/>
            </a:endParaRPr>
          </a:p>
        </p:txBody>
      </p:sp>
      <p:sp>
        <p:nvSpPr>
          <p:cNvPr id="224497" name="Text Box 241"/>
          <p:cNvSpPr txBox="1">
            <a:spLocks noChangeArrowheads="1"/>
          </p:cNvSpPr>
          <p:nvPr/>
        </p:nvSpPr>
        <p:spPr bwMode="auto">
          <a:xfrm>
            <a:off x="2090738" y="313531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26</a:t>
            </a:r>
          </a:p>
        </p:txBody>
      </p:sp>
      <p:sp>
        <p:nvSpPr>
          <p:cNvPr id="224498" name="Text Box 242"/>
          <p:cNvSpPr txBox="1">
            <a:spLocks noChangeArrowheads="1"/>
          </p:cNvSpPr>
          <p:nvPr/>
        </p:nvSpPr>
        <p:spPr bwMode="auto">
          <a:xfrm>
            <a:off x="2090738" y="313848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27</a:t>
            </a:r>
          </a:p>
        </p:txBody>
      </p:sp>
      <p:sp>
        <p:nvSpPr>
          <p:cNvPr id="224499" name="Text Box 243"/>
          <p:cNvSpPr txBox="1">
            <a:spLocks noChangeArrowheads="1"/>
          </p:cNvSpPr>
          <p:nvPr/>
        </p:nvSpPr>
        <p:spPr bwMode="auto">
          <a:xfrm>
            <a:off x="2090738" y="31321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28</a:t>
            </a:r>
          </a:p>
        </p:txBody>
      </p:sp>
      <p:sp>
        <p:nvSpPr>
          <p:cNvPr id="224500" name="Text Box 244"/>
          <p:cNvSpPr txBox="1">
            <a:spLocks noChangeArrowheads="1"/>
          </p:cNvSpPr>
          <p:nvPr/>
        </p:nvSpPr>
        <p:spPr bwMode="auto">
          <a:xfrm>
            <a:off x="2098675" y="31369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29</a:t>
            </a:r>
          </a:p>
        </p:txBody>
      </p:sp>
      <p:sp>
        <p:nvSpPr>
          <p:cNvPr id="224501" name="Text Box 245"/>
          <p:cNvSpPr txBox="1">
            <a:spLocks noChangeArrowheads="1"/>
          </p:cNvSpPr>
          <p:nvPr/>
        </p:nvSpPr>
        <p:spPr bwMode="auto">
          <a:xfrm>
            <a:off x="2087563" y="312578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30</a:t>
            </a:r>
          </a:p>
        </p:txBody>
      </p:sp>
      <p:sp>
        <p:nvSpPr>
          <p:cNvPr id="224502" name="Line 246"/>
          <p:cNvSpPr>
            <a:spLocks noChangeShapeType="1"/>
          </p:cNvSpPr>
          <p:nvPr/>
        </p:nvSpPr>
        <p:spPr bwMode="auto">
          <a:xfrm>
            <a:off x="1784350" y="4648200"/>
            <a:ext cx="8526463"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latin typeface="Comic Sans MS" pitchFamily="-108" charset="0"/>
            </a:endParaRPr>
          </a:p>
        </p:txBody>
      </p:sp>
      <p:sp>
        <p:nvSpPr>
          <p:cNvPr id="224503" name="Text Box 247"/>
          <p:cNvSpPr txBox="1">
            <a:spLocks noChangeArrowheads="1"/>
          </p:cNvSpPr>
          <p:nvPr/>
        </p:nvSpPr>
        <p:spPr bwMode="auto">
          <a:xfrm>
            <a:off x="2119313" y="31337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31</a:t>
            </a:r>
          </a:p>
        </p:txBody>
      </p:sp>
      <p:sp>
        <p:nvSpPr>
          <p:cNvPr id="224504" name="Text Box 248"/>
          <p:cNvSpPr txBox="1">
            <a:spLocks noChangeArrowheads="1"/>
          </p:cNvSpPr>
          <p:nvPr/>
        </p:nvSpPr>
        <p:spPr bwMode="auto">
          <a:xfrm>
            <a:off x="2111375"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32</a:t>
            </a:r>
          </a:p>
        </p:txBody>
      </p:sp>
      <p:sp>
        <p:nvSpPr>
          <p:cNvPr id="224505" name="Text Box 249"/>
          <p:cNvSpPr txBox="1">
            <a:spLocks noChangeArrowheads="1"/>
          </p:cNvSpPr>
          <p:nvPr/>
        </p:nvSpPr>
        <p:spPr bwMode="auto">
          <a:xfrm>
            <a:off x="2098675" y="31226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33</a:t>
            </a:r>
          </a:p>
        </p:txBody>
      </p:sp>
      <p:sp>
        <p:nvSpPr>
          <p:cNvPr id="224506" name="Text Box 250"/>
          <p:cNvSpPr txBox="1">
            <a:spLocks noChangeArrowheads="1"/>
          </p:cNvSpPr>
          <p:nvPr/>
        </p:nvSpPr>
        <p:spPr bwMode="auto">
          <a:xfrm>
            <a:off x="2100263" y="311785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34</a:t>
            </a:r>
          </a:p>
        </p:txBody>
      </p:sp>
      <p:sp>
        <p:nvSpPr>
          <p:cNvPr id="224507" name="Text Box 251"/>
          <p:cNvSpPr txBox="1">
            <a:spLocks noChangeArrowheads="1"/>
          </p:cNvSpPr>
          <p:nvPr/>
        </p:nvSpPr>
        <p:spPr bwMode="auto">
          <a:xfrm>
            <a:off x="2084388" y="311467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35</a:t>
            </a:r>
          </a:p>
        </p:txBody>
      </p:sp>
      <p:sp>
        <p:nvSpPr>
          <p:cNvPr id="224508" name="Text Box 252"/>
          <p:cNvSpPr txBox="1">
            <a:spLocks noChangeArrowheads="1"/>
          </p:cNvSpPr>
          <p:nvPr/>
        </p:nvSpPr>
        <p:spPr bwMode="auto">
          <a:xfrm>
            <a:off x="2111375" y="317658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36</a:t>
            </a:r>
          </a:p>
        </p:txBody>
      </p:sp>
      <p:sp>
        <p:nvSpPr>
          <p:cNvPr id="224509" name="Text Box 253"/>
          <p:cNvSpPr txBox="1">
            <a:spLocks noChangeArrowheads="1"/>
          </p:cNvSpPr>
          <p:nvPr/>
        </p:nvSpPr>
        <p:spPr bwMode="auto">
          <a:xfrm>
            <a:off x="2081213" y="31877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37</a:t>
            </a:r>
          </a:p>
        </p:txBody>
      </p:sp>
      <p:sp>
        <p:nvSpPr>
          <p:cNvPr id="224510" name="Text Box 254"/>
          <p:cNvSpPr txBox="1">
            <a:spLocks noChangeArrowheads="1"/>
          </p:cNvSpPr>
          <p:nvPr/>
        </p:nvSpPr>
        <p:spPr bwMode="auto">
          <a:xfrm>
            <a:off x="2084388" y="31702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38</a:t>
            </a:r>
          </a:p>
        </p:txBody>
      </p:sp>
      <p:sp>
        <p:nvSpPr>
          <p:cNvPr id="224511" name="Text Box 255"/>
          <p:cNvSpPr txBox="1">
            <a:spLocks noChangeArrowheads="1"/>
          </p:cNvSpPr>
          <p:nvPr/>
        </p:nvSpPr>
        <p:spPr bwMode="auto">
          <a:xfrm>
            <a:off x="2101850" y="31496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a:solidFill>
                  <a:srgbClr val="FFFF00"/>
                </a:solidFill>
                <a:latin typeface="Comic Sans MS" pitchFamily="-107" charset="0"/>
              </a:rPr>
              <a:t>39</a:t>
            </a:r>
          </a:p>
        </p:txBody>
      </p:sp>
      <p:sp>
        <p:nvSpPr>
          <p:cNvPr id="224512" name="Text Box 256"/>
          <p:cNvSpPr txBox="1">
            <a:spLocks noChangeArrowheads="1"/>
          </p:cNvSpPr>
          <p:nvPr/>
        </p:nvSpPr>
        <p:spPr bwMode="auto">
          <a:xfrm>
            <a:off x="2098675"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defTabSz="914400">
              <a:spcBef>
                <a:spcPct val="50000"/>
              </a:spcBef>
              <a:buClrTx/>
              <a:buSzTx/>
              <a:buFontTx/>
              <a:buNone/>
              <a:defRPr/>
            </a:pPr>
            <a:r>
              <a:rPr lang="en-US" sz="11700" dirty="0">
                <a:solidFill>
                  <a:srgbClr val="FFFF00"/>
                </a:solidFill>
                <a:latin typeface="Comic Sans MS" pitchFamily="-107" charset="0"/>
              </a:rPr>
              <a:t>40</a:t>
            </a:r>
          </a:p>
        </p:txBody>
      </p:sp>
      <p:sp>
        <p:nvSpPr>
          <p:cNvPr id="51251" name="Text Box 2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bg1"/>
                </a:solidFill>
                <a:latin typeface="Comic Sans MS" charset="0"/>
                <a:ea typeface="ＭＳ Ｐゴシック" charset="0"/>
                <a:cs typeface="ＭＳ Ｐゴシック" charset="0"/>
              </a:defRPr>
            </a:lvl1pPr>
            <a:lvl2pPr>
              <a:defRPr sz="1600" b="1">
                <a:solidFill>
                  <a:schemeClr val="bg1"/>
                </a:solidFill>
                <a:latin typeface="Comic Sans MS" charset="0"/>
                <a:ea typeface="ＭＳ Ｐゴシック" charset="0"/>
              </a:defRPr>
            </a:lvl2pPr>
            <a:lvl3pPr>
              <a:defRPr sz="1600" b="1">
                <a:solidFill>
                  <a:schemeClr val="bg1"/>
                </a:solidFill>
                <a:latin typeface="Comic Sans MS" charset="0"/>
                <a:ea typeface="ＭＳ Ｐゴシック" charset="0"/>
              </a:defRPr>
            </a:lvl3pPr>
            <a:lvl4pPr>
              <a:defRPr sz="1600" b="1">
                <a:solidFill>
                  <a:schemeClr val="bg1"/>
                </a:solidFill>
                <a:latin typeface="Comic Sans MS" charset="0"/>
                <a:ea typeface="ＭＳ Ｐゴシック" charset="0"/>
              </a:defRPr>
            </a:lvl4pPr>
            <a:lvl5pPr>
              <a:defRPr sz="1600" b="1">
                <a:solidFill>
                  <a:schemeClr val="bg1"/>
                </a:solidFill>
                <a:latin typeface="Comic Sans MS"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defRPr sz="1600" b="1">
                <a:solidFill>
                  <a:schemeClr val="bg1"/>
                </a:solidFill>
                <a:latin typeface="Comic Sans MS" charset="0"/>
                <a:ea typeface="ＭＳ Ｐゴシック" charset="0"/>
              </a:defRPr>
            </a:lvl9pPr>
          </a:lstStyle>
          <a:p>
            <a:pPr algn="ctr" defTabSz="914400">
              <a:buClrTx/>
              <a:buSzTx/>
              <a:buFontTx/>
              <a:buNone/>
            </a:pPr>
            <a:r>
              <a:rPr lang="en-US" sz="1400">
                <a:solidFill>
                  <a:srgbClr val="FFFFFF"/>
                </a:solidFill>
              </a:rPr>
              <a:t>3</a:t>
            </a:r>
            <a:endParaRPr lang="en-US" sz="1400">
              <a:solidFill>
                <a:srgbClr val="00DFCA"/>
              </a:solidFill>
            </a:endParaRPr>
          </a:p>
        </p:txBody>
      </p:sp>
      <p:sp>
        <p:nvSpPr>
          <p:cNvPr id="81" name="Text Box 29"/>
          <p:cNvSpPr txBox="1">
            <a:spLocks noChangeArrowheads="1"/>
          </p:cNvSpPr>
          <p:nvPr/>
        </p:nvSpPr>
        <p:spPr bwMode="auto">
          <a:xfrm>
            <a:off x="4152900" y="1155700"/>
            <a:ext cx="3429000"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914400" eaLnBrk="1" fontAlgn="auto" hangingPunct="1">
              <a:spcBef>
                <a:spcPts val="3375"/>
              </a:spcBef>
              <a:spcAft>
                <a:spcPts val="0"/>
              </a:spcAft>
              <a:buClrTx/>
              <a:buSzTx/>
              <a:buFontTx/>
              <a:buNone/>
              <a:defRPr/>
            </a:pPr>
            <a:r>
              <a:rPr lang="hi-in" sz="5400" b="0" kern="0" dirty="0" smtClean="0">
                <a:solidFill>
                  <a:srgbClr val="790015"/>
                </a:solidFill>
                <a:effectLst>
                  <a:glow rad="139700">
                    <a:srgbClr val="FFFFFF"/>
                  </a:glow>
                </a:effectLst>
              </a:rPr>
              <a:t>ทำไม</a:t>
            </a:r>
            <a:r>
              <a:rPr lang="en-US" sz="5400" b="0" kern="0" dirty="0" smtClean="0">
                <a:solidFill>
                  <a:srgbClr val="790015"/>
                </a:solidFill>
                <a:effectLst>
                  <a:glow rad="139700">
                    <a:srgbClr val="FFFFFF"/>
                  </a:glow>
                </a:effectLst>
              </a:rPr>
              <a:t>?</a:t>
            </a:r>
          </a:p>
        </p:txBody>
      </p:sp>
      <p:sp>
        <p:nvSpPr>
          <p:cNvPr id="82" name="Text Box 30"/>
          <p:cNvSpPr txBox="1">
            <a:spLocks noChangeArrowheads="1"/>
          </p:cNvSpPr>
          <p:nvPr/>
        </p:nvSpPr>
        <p:spPr bwMode="auto">
          <a:xfrm>
            <a:off x="3949700" y="2451100"/>
            <a:ext cx="39624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914400" eaLnBrk="1" fontAlgn="auto" hangingPunct="1">
              <a:spcBef>
                <a:spcPts val="2250"/>
              </a:spcBef>
              <a:spcAft>
                <a:spcPts val="0"/>
              </a:spcAft>
              <a:buClrTx/>
              <a:buSzTx/>
              <a:buFontTx/>
              <a:buNone/>
              <a:defRPr/>
            </a:pPr>
            <a:r>
              <a:rPr lang="hi-in" sz="3600" b="0" kern="0" smtClean="0">
                <a:solidFill>
                  <a:srgbClr val="790015"/>
                </a:solidFill>
                <a:effectLst>
                  <a:glow rad="139700">
                    <a:srgbClr val="FFFFFF"/>
                  </a:glow>
                </a:effectLst>
              </a:rPr>
              <a:t>ไม่เชื่อฟัง</a:t>
            </a:r>
            <a:r>
              <a:rPr lang="en-US" sz="3600" b="0" kern="0" smtClean="0">
                <a:solidFill>
                  <a:srgbClr val="790015"/>
                </a:solidFill>
                <a:effectLst>
                  <a:glow rad="139700">
                    <a:srgbClr val="FFFFFF"/>
                  </a:glow>
                </a:effectLst>
              </a:rPr>
              <a:t>!</a:t>
            </a:r>
          </a:p>
        </p:txBody>
      </p:sp>
      <p:sp>
        <p:nvSpPr>
          <p:cNvPr id="83" name="Text Box 31"/>
          <p:cNvSpPr txBox="1">
            <a:spLocks noChangeArrowheads="1"/>
          </p:cNvSpPr>
          <p:nvPr/>
        </p:nvSpPr>
        <p:spPr bwMode="auto">
          <a:xfrm>
            <a:off x="4152900" y="3517900"/>
            <a:ext cx="3429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914400" eaLnBrk="1" fontAlgn="auto" hangingPunct="1">
              <a:spcBef>
                <a:spcPts val="2000"/>
              </a:spcBef>
              <a:spcAft>
                <a:spcPts val="0"/>
              </a:spcAft>
              <a:buClrTx/>
              <a:buSzTx/>
              <a:buFontTx/>
              <a:buNone/>
              <a:defRPr/>
            </a:pPr>
            <a:r>
              <a:rPr lang="hi-in" sz="3200" b="0" kern="0" dirty="0" smtClean="0">
                <a:solidFill>
                  <a:srgbClr val="790015"/>
                </a:solidFill>
                <a:effectLst>
                  <a:glow rad="139700">
                    <a:srgbClr val="FFFFFF"/>
                  </a:glow>
                </a:effectLst>
              </a:rPr>
              <a:t>ไม่เชื่อ</a:t>
            </a:r>
            <a:r>
              <a:rPr lang="en-US" sz="3200" b="0" kern="0" dirty="0" smtClean="0">
                <a:solidFill>
                  <a:srgbClr val="790015"/>
                </a:solidFill>
                <a:effectLst>
                  <a:glow rad="139700">
                    <a:srgbClr val="FFFFFF"/>
                  </a:glow>
                </a:effectLst>
              </a:rPr>
              <a:t>!</a:t>
            </a:r>
          </a:p>
        </p:txBody>
      </p:sp>
      <p:sp>
        <p:nvSpPr>
          <p:cNvPr id="101" name="Rectangle 8"/>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2" name="Rectangle 9"/>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03" name="AutoShape 10"/>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4" name="Rectangle 11"/>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5"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6" name="Line 13"/>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7" name="Line 14"/>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8" name="Line 15"/>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09" name="Line 16"/>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10" name="Line 17"/>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11" name="Rectangle 18"/>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12" name="Rectangle 19"/>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13" name="Rectangle 20"/>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114" name="Rectangle 21"/>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115" name="Rectangle 22"/>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116" name="Line 23"/>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17" name="Rectangle 24"/>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118" name="Text Box 2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121" name="Rectangle 1"/>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b="0" kern="0">
              <a:solidFill>
                <a:sysClr val="windowText" lastClr="000000"/>
              </a:solidFill>
            </a:endParaRPr>
          </a:p>
        </p:txBody>
      </p:sp>
      <p:sp>
        <p:nvSpPr>
          <p:cNvPr id="122" name="Text Box 76"/>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914400" eaLnBrk="1" fontAlgn="auto" hangingPunct="1">
              <a:spcBef>
                <a:spcPts val="750"/>
              </a:spcBef>
              <a:spcAft>
                <a:spcPts val="0"/>
              </a:spcAft>
              <a:buClrTx/>
              <a:buSzTx/>
              <a:buFontTx/>
              <a:buNone/>
              <a:defRPr/>
            </a:pPr>
            <a:r>
              <a:rPr lang="hi-in" sz="1200" b="0" kern="0" smtClean="0">
                <a:solidFill>
                  <a:srgbClr val="FFFFFF"/>
                </a:solidFill>
              </a:rPr>
              <a:t>กดว </a:t>
            </a:r>
            <a:r>
              <a:rPr lang="en-US" sz="1200" b="0" kern="0" smtClean="0">
                <a:solidFill>
                  <a:srgbClr val="FFFFFF"/>
                </a:solidFill>
              </a:rPr>
              <a:t>32:13</a:t>
            </a:r>
          </a:p>
        </p:txBody>
      </p:sp>
      <p:sp>
        <p:nvSpPr>
          <p:cNvPr id="124" name="Rectangle 2"/>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dirty="0">
                <a:solidFill>
                  <a:srgbClr val="FFD34A"/>
                </a:solidFill>
                <a:latin typeface="Times New Roman" charset="0"/>
              </a:rPr>
              <a:t> </a:t>
            </a:r>
            <a:r>
              <a:rPr lang="hi-in" sz="2400" b="0" dirty="0">
                <a:solidFill>
                  <a:srgbClr val="FFD34A"/>
                </a:solidFill>
                <a:latin typeface="Times New Roman" charset="0"/>
              </a:rPr>
              <a:t>แผนที่</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nodeType="clickEffect">
                                  <p:stCondLst>
                                    <p:cond delay="0"/>
                                  </p:stCondLst>
                                  <p:childTnLst>
                                    <p:set>
                                      <p:cBhvr additive="repl">
                                        <p:cTn id="11" dur="1" fill="hold">
                                          <p:stCondLst>
                                            <p:cond delay="0"/>
                                          </p:stCondLst>
                                        </p:cTn>
                                        <p:tgtEl>
                                          <p:spTgt spid="81"/>
                                        </p:tgtEl>
                                        <p:attrNameLst>
                                          <p:attrName>style.visibility</p:attrName>
                                        </p:attrNameLst>
                                      </p:cBhvr>
                                      <p:to>
                                        <p:strVal val="visible"/>
                                      </p:to>
                                    </p:set>
                                    <p:anim calcmode="lin" valueType="num">
                                      <p:cBhvr additive="repl">
                                        <p:cTn id="12" dur="500" fill="hold"/>
                                        <p:tgtEl>
                                          <p:spTgt spid="81"/>
                                        </p:tgtEl>
                                        <p:attrNameLst>
                                          <p:attrName>ppt_w</p:attrName>
                                        </p:attrNameLst>
                                      </p:cBhvr>
                                      <p:tavLst>
                                        <p:tav tm="100000">
                                          <p:val>
                                            <p:strVal val="2/3*#ppt_w"/>
                                          </p:val>
                                        </p:tav>
                                        <p:tav>
                                          <p:val>
                                            <p:strVal val="#ppt_w"/>
                                          </p:val>
                                        </p:tav>
                                      </p:tavLst>
                                    </p:anim>
                                    <p:anim calcmode="lin" valueType="num">
                                      <p:cBhvr additive="repl">
                                        <p:cTn id="13" dur="500" fill="hold"/>
                                        <p:tgtEl>
                                          <p:spTgt spid="81"/>
                                        </p:tgtEl>
                                        <p:attrNameLst>
                                          <p:attrName>ppt_h</p:attrName>
                                        </p:attrNameLst>
                                      </p:cBhvr>
                                      <p:tavLst>
                                        <p:tav tm="100000">
                                          <p:val>
                                            <p:strVal val="2/3*#ppt_h"/>
                                          </p:val>
                                        </p:tav>
                                        <p:tav>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nodeType="clickEffect">
                                  <p:stCondLst>
                                    <p:cond delay="0"/>
                                  </p:stCondLst>
                                  <p:childTnLst>
                                    <p:set>
                                      <p:cBhvr additive="repl">
                                        <p:cTn id="17" dur="1" fill="hold">
                                          <p:stCondLst>
                                            <p:cond delay="0"/>
                                          </p:stCondLst>
                                        </p:cTn>
                                        <p:tgtEl>
                                          <p:spTgt spid="82"/>
                                        </p:tgtEl>
                                        <p:attrNameLst>
                                          <p:attrName>style.visibility</p:attrName>
                                        </p:attrNameLst>
                                      </p:cBhvr>
                                      <p:to>
                                        <p:strVal val="visible"/>
                                      </p:to>
                                    </p:set>
                                    <p:anim calcmode="lin" valueType="num">
                                      <p:cBhvr additive="repl">
                                        <p:cTn id="18" dur="500" fill="hold"/>
                                        <p:tgtEl>
                                          <p:spTgt spid="82"/>
                                        </p:tgtEl>
                                        <p:attrNameLst>
                                          <p:attrName>ppt_w</p:attrName>
                                        </p:attrNameLst>
                                      </p:cBhvr>
                                      <p:tavLst>
                                        <p:tav tm="100000">
                                          <p:val>
                                            <p:strVal val="2/3*#ppt_w"/>
                                          </p:val>
                                        </p:tav>
                                        <p:tav>
                                          <p:val>
                                            <p:strVal val="#ppt_w"/>
                                          </p:val>
                                        </p:tav>
                                      </p:tavLst>
                                    </p:anim>
                                    <p:anim calcmode="lin" valueType="num">
                                      <p:cBhvr additive="repl">
                                        <p:cTn id="19" dur="500" fill="hold"/>
                                        <p:tgtEl>
                                          <p:spTgt spid="82"/>
                                        </p:tgtEl>
                                        <p:attrNameLst>
                                          <p:attrName>ppt_h</p:attrName>
                                        </p:attrNameLst>
                                      </p:cBhvr>
                                      <p:tavLst>
                                        <p:tav tm="100000">
                                          <p:val>
                                            <p:strVal val="2/3*#ppt_h"/>
                                          </p:val>
                                        </p:tav>
                                        <p:tav>
                                          <p:val>
                                            <p:strVal val="#ppt_h"/>
                                          </p:val>
                                        </p:tav>
                                      </p:tavLst>
                                    </p:anim>
                                  </p:childTnLst>
                                </p:cTn>
                              </p:par>
                            </p:childTnLst>
                          </p:cTn>
                        </p:par>
                        <p:par>
                          <p:cTn id="20" fill="hold" nodeType="afterGroup">
                            <p:stCondLst>
                              <p:cond delay="500"/>
                            </p:stCondLst>
                            <p:childTnLst>
                              <p:par>
                                <p:cTn id="21" presetID="23" presetClass="entr" presetSubtype="272" fill="hold" nodeType="afterEffect">
                                  <p:stCondLst>
                                    <p:cond delay="0"/>
                                  </p:stCondLst>
                                  <p:childTnLst>
                                    <p:set>
                                      <p:cBhvr additive="repl">
                                        <p:cTn id="22" dur="1" fill="hold">
                                          <p:stCondLst>
                                            <p:cond delay="0"/>
                                          </p:stCondLst>
                                        </p:cTn>
                                        <p:tgtEl>
                                          <p:spTgt spid="83"/>
                                        </p:tgtEl>
                                        <p:attrNameLst>
                                          <p:attrName>style.visibility</p:attrName>
                                        </p:attrNameLst>
                                      </p:cBhvr>
                                      <p:to>
                                        <p:strVal val="visible"/>
                                      </p:to>
                                    </p:set>
                                    <p:anim calcmode="lin" valueType="num">
                                      <p:cBhvr additive="repl">
                                        <p:cTn id="23" dur="500" fill="hold"/>
                                        <p:tgtEl>
                                          <p:spTgt spid="83"/>
                                        </p:tgtEl>
                                        <p:attrNameLst>
                                          <p:attrName>ppt_w</p:attrName>
                                        </p:attrNameLst>
                                      </p:cBhvr>
                                      <p:tavLst>
                                        <p:tav tm="100000">
                                          <p:val>
                                            <p:strVal val="2/3*#ppt_w"/>
                                          </p:val>
                                        </p:tav>
                                        <p:tav>
                                          <p:val>
                                            <p:strVal val="#ppt_w"/>
                                          </p:val>
                                        </p:tav>
                                      </p:tavLst>
                                    </p:anim>
                                    <p:anim calcmode="lin" valueType="num">
                                      <p:cBhvr additive="repl">
                                        <p:cTn id="24" dur="500" fill="hold"/>
                                        <p:tgtEl>
                                          <p:spTgt spid="83"/>
                                        </p:tgtEl>
                                        <p:attrNameLst>
                                          <p:attrName>ppt_h</p:attrName>
                                        </p:attrNameLst>
                                      </p:cBhvr>
                                      <p:tavLst>
                                        <p:tav tm="100000">
                                          <p:val>
                                            <p:strVal val="2/3*#ppt_h"/>
                                          </p:val>
                                        </p:tav>
                                        <p:tav>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24470"/>
                                        </p:tgtEl>
                                        <p:attrNameLst>
                                          <p:attrName>style.visibility</p:attrName>
                                        </p:attrNameLst>
                                      </p:cBhvr>
                                      <p:to>
                                        <p:strVal val="visible"/>
                                      </p:to>
                                    </p:set>
                                    <p:anim calcmode="lin" valueType="num">
                                      <p:cBhvr>
                                        <p:cTn id="29" dur="500" fill="hold"/>
                                        <p:tgtEl>
                                          <p:spTgt spid="224470"/>
                                        </p:tgtEl>
                                        <p:attrNameLst>
                                          <p:attrName>ppt_w</p:attrName>
                                        </p:attrNameLst>
                                      </p:cBhvr>
                                      <p:tavLst>
                                        <p:tav tm="0">
                                          <p:val>
                                            <p:fltVal val="0"/>
                                          </p:val>
                                        </p:tav>
                                        <p:tav tm="100000">
                                          <p:val>
                                            <p:strVal val="#ppt_w"/>
                                          </p:val>
                                        </p:tav>
                                      </p:tavLst>
                                    </p:anim>
                                    <p:anim calcmode="lin" valueType="num">
                                      <p:cBhvr>
                                        <p:cTn id="30" dur="500" fill="hold"/>
                                        <p:tgtEl>
                                          <p:spTgt spid="224470"/>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1" presetClass="exit" presetSubtype="0" fill="hold" grpId="1" nodeType="afterEffect">
                                  <p:stCondLst>
                                    <p:cond delay="0"/>
                                  </p:stCondLst>
                                  <p:childTnLst>
                                    <p:set>
                                      <p:cBhvr>
                                        <p:cTn id="33" dur="1" fill="hold">
                                          <p:stCondLst>
                                            <p:cond delay="0"/>
                                          </p:stCondLst>
                                        </p:cTn>
                                        <p:tgtEl>
                                          <p:spTgt spid="224470"/>
                                        </p:tgtEl>
                                        <p:attrNameLst>
                                          <p:attrName>style.visibility</p:attrName>
                                        </p:attrNameLst>
                                      </p:cBhvr>
                                      <p:to>
                                        <p:strVal val="hidden"/>
                                      </p:to>
                                    </p:set>
                                  </p:childTnLst>
                                </p:cTn>
                              </p:par>
                            </p:childTnLst>
                          </p:cTn>
                        </p:par>
                        <p:par>
                          <p:cTn id="34" fill="hold" nodeType="afterGroup">
                            <p:stCondLst>
                              <p:cond delay="500"/>
                            </p:stCondLst>
                            <p:childTnLst>
                              <p:par>
                                <p:cTn id="35" presetID="23" presetClass="entr" presetSubtype="16" fill="hold" grpId="0" nodeType="afterEffect">
                                  <p:stCondLst>
                                    <p:cond delay="0"/>
                                  </p:stCondLst>
                                  <p:childTnLst>
                                    <p:set>
                                      <p:cBhvr>
                                        <p:cTn id="36" dur="1" fill="hold">
                                          <p:stCondLst>
                                            <p:cond delay="0"/>
                                          </p:stCondLst>
                                        </p:cTn>
                                        <p:tgtEl>
                                          <p:spTgt spid="224471"/>
                                        </p:tgtEl>
                                        <p:attrNameLst>
                                          <p:attrName>style.visibility</p:attrName>
                                        </p:attrNameLst>
                                      </p:cBhvr>
                                      <p:to>
                                        <p:strVal val="visible"/>
                                      </p:to>
                                    </p:set>
                                    <p:anim calcmode="lin" valueType="num">
                                      <p:cBhvr>
                                        <p:cTn id="37" dur="500" fill="hold"/>
                                        <p:tgtEl>
                                          <p:spTgt spid="224471"/>
                                        </p:tgtEl>
                                        <p:attrNameLst>
                                          <p:attrName>ppt_w</p:attrName>
                                        </p:attrNameLst>
                                      </p:cBhvr>
                                      <p:tavLst>
                                        <p:tav tm="0">
                                          <p:val>
                                            <p:fltVal val="0"/>
                                          </p:val>
                                        </p:tav>
                                        <p:tav tm="100000">
                                          <p:val>
                                            <p:strVal val="#ppt_w"/>
                                          </p:val>
                                        </p:tav>
                                      </p:tavLst>
                                    </p:anim>
                                    <p:anim calcmode="lin" valueType="num">
                                      <p:cBhvr>
                                        <p:cTn id="38" dur="500" fill="hold"/>
                                        <p:tgtEl>
                                          <p:spTgt spid="224471"/>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1" presetClass="exit" presetSubtype="0" fill="hold" grpId="1" nodeType="afterEffect">
                                  <p:stCondLst>
                                    <p:cond delay="0"/>
                                  </p:stCondLst>
                                  <p:childTnLst>
                                    <p:set>
                                      <p:cBhvr>
                                        <p:cTn id="41" dur="1" fill="hold">
                                          <p:stCondLst>
                                            <p:cond delay="0"/>
                                          </p:stCondLst>
                                        </p:cTn>
                                        <p:tgtEl>
                                          <p:spTgt spid="224471"/>
                                        </p:tgtEl>
                                        <p:attrNameLst>
                                          <p:attrName>style.visibility</p:attrName>
                                        </p:attrNameLst>
                                      </p:cBhvr>
                                      <p:to>
                                        <p:strVal val="hidden"/>
                                      </p:to>
                                    </p:set>
                                  </p:childTnLst>
                                </p:cTn>
                              </p:par>
                            </p:childTnLst>
                          </p:cTn>
                        </p:par>
                        <p:par>
                          <p:cTn id="42" fill="hold" nodeType="afterGroup">
                            <p:stCondLst>
                              <p:cond delay="1000"/>
                            </p:stCondLst>
                            <p:childTnLst>
                              <p:par>
                                <p:cTn id="43" presetID="23" presetClass="entr" presetSubtype="16" fill="hold" grpId="0" nodeType="afterEffect">
                                  <p:stCondLst>
                                    <p:cond delay="0"/>
                                  </p:stCondLst>
                                  <p:childTnLst>
                                    <p:set>
                                      <p:cBhvr>
                                        <p:cTn id="44" dur="1" fill="hold">
                                          <p:stCondLst>
                                            <p:cond delay="0"/>
                                          </p:stCondLst>
                                        </p:cTn>
                                        <p:tgtEl>
                                          <p:spTgt spid="224472"/>
                                        </p:tgtEl>
                                        <p:attrNameLst>
                                          <p:attrName>style.visibility</p:attrName>
                                        </p:attrNameLst>
                                      </p:cBhvr>
                                      <p:to>
                                        <p:strVal val="visible"/>
                                      </p:to>
                                    </p:set>
                                    <p:anim calcmode="lin" valueType="num">
                                      <p:cBhvr>
                                        <p:cTn id="45" dur="500" fill="hold"/>
                                        <p:tgtEl>
                                          <p:spTgt spid="224472"/>
                                        </p:tgtEl>
                                        <p:attrNameLst>
                                          <p:attrName>ppt_w</p:attrName>
                                        </p:attrNameLst>
                                      </p:cBhvr>
                                      <p:tavLst>
                                        <p:tav tm="0">
                                          <p:val>
                                            <p:fltVal val="0"/>
                                          </p:val>
                                        </p:tav>
                                        <p:tav tm="100000">
                                          <p:val>
                                            <p:strVal val="#ppt_w"/>
                                          </p:val>
                                        </p:tav>
                                      </p:tavLst>
                                    </p:anim>
                                    <p:anim calcmode="lin" valueType="num">
                                      <p:cBhvr>
                                        <p:cTn id="46" dur="500" fill="hold"/>
                                        <p:tgtEl>
                                          <p:spTgt spid="224472"/>
                                        </p:tgtEl>
                                        <p:attrNameLst>
                                          <p:attrName>ppt_h</p:attrName>
                                        </p:attrNameLst>
                                      </p:cBhvr>
                                      <p:tavLst>
                                        <p:tav tm="0">
                                          <p:val>
                                            <p:fltVal val="0"/>
                                          </p:val>
                                        </p:tav>
                                        <p:tav tm="100000">
                                          <p:val>
                                            <p:strVal val="#ppt_h"/>
                                          </p:val>
                                        </p:tav>
                                      </p:tavLst>
                                    </p:anim>
                                  </p:childTnLst>
                                </p:cTn>
                              </p:par>
                            </p:childTnLst>
                          </p:cTn>
                        </p:par>
                        <p:par>
                          <p:cTn id="47" fill="hold" nodeType="afterGroup">
                            <p:stCondLst>
                              <p:cond delay="1500"/>
                            </p:stCondLst>
                            <p:childTnLst>
                              <p:par>
                                <p:cTn id="48" presetID="1" presetClass="exit" presetSubtype="0" fill="hold" grpId="1" nodeType="afterEffect">
                                  <p:stCondLst>
                                    <p:cond delay="0"/>
                                  </p:stCondLst>
                                  <p:childTnLst>
                                    <p:set>
                                      <p:cBhvr>
                                        <p:cTn id="49" dur="1" fill="hold">
                                          <p:stCondLst>
                                            <p:cond delay="0"/>
                                          </p:stCondLst>
                                        </p:cTn>
                                        <p:tgtEl>
                                          <p:spTgt spid="224472"/>
                                        </p:tgtEl>
                                        <p:attrNameLst>
                                          <p:attrName>style.visibility</p:attrName>
                                        </p:attrNameLst>
                                      </p:cBhvr>
                                      <p:to>
                                        <p:strVal val="hidden"/>
                                      </p:to>
                                    </p:set>
                                  </p:childTnLst>
                                </p:cTn>
                              </p:par>
                            </p:childTnLst>
                          </p:cTn>
                        </p:par>
                        <p:par>
                          <p:cTn id="50" fill="hold" nodeType="afterGroup">
                            <p:stCondLst>
                              <p:cond delay="1500"/>
                            </p:stCondLst>
                            <p:childTnLst>
                              <p:par>
                                <p:cTn id="51" presetID="23" presetClass="entr" presetSubtype="16" fill="hold" grpId="0" nodeType="afterEffect">
                                  <p:stCondLst>
                                    <p:cond delay="0"/>
                                  </p:stCondLst>
                                  <p:childTnLst>
                                    <p:set>
                                      <p:cBhvr>
                                        <p:cTn id="52" dur="1" fill="hold">
                                          <p:stCondLst>
                                            <p:cond delay="0"/>
                                          </p:stCondLst>
                                        </p:cTn>
                                        <p:tgtEl>
                                          <p:spTgt spid="224473"/>
                                        </p:tgtEl>
                                        <p:attrNameLst>
                                          <p:attrName>style.visibility</p:attrName>
                                        </p:attrNameLst>
                                      </p:cBhvr>
                                      <p:to>
                                        <p:strVal val="visible"/>
                                      </p:to>
                                    </p:set>
                                    <p:anim calcmode="lin" valueType="num">
                                      <p:cBhvr>
                                        <p:cTn id="53" dur="500" fill="hold"/>
                                        <p:tgtEl>
                                          <p:spTgt spid="224473"/>
                                        </p:tgtEl>
                                        <p:attrNameLst>
                                          <p:attrName>ppt_w</p:attrName>
                                        </p:attrNameLst>
                                      </p:cBhvr>
                                      <p:tavLst>
                                        <p:tav tm="0">
                                          <p:val>
                                            <p:fltVal val="0"/>
                                          </p:val>
                                        </p:tav>
                                        <p:tav tm="100000">
                                          <p:val>
                                            <p:strVal val="#ppt_w"/>
                                          </p:val>
                                        </p:tav>
                                      </p:tavLst>
                                    </p:anim>
                                    <p:anim calcmode="lin" valueType="num">
                                      <p:cBhvr>
                                        <p:cTn id="54" dur="500" fill="hold"/>
                                        <p:tgtEl>
                                          <p:spTgt spid="224473"/>
                                        </p:tgtEl>
                                        <p:attrNameLst>
                                          <p:attrName>ppt_h</p:attrName>
                                        </p:attrNameLst>
                                      </p:cBhvr>
                                      <p:tavLst>
                                        <p:tav tm="0">
                                          <p:val>
                                            <p:fltVal val="0"/>
                                          </p:val>
                                        </p:tav>
                                        <p:tav tm="100000">
                                          <p:val>
                                            <p:strVal val="#ppt_h"/>
                                          </p:val>
                                        </p:tav>
                                      </p:tavLst>
                                    </p:anim>
                                  </p:childTnLst>
                                </p:cTn>
                              </p:par>
                            </p:childTnLst>
                          </p:cTn>
                        </p:par>
                        <p:par>
                          <p:cTn id="55" fill="hold" nodeType="afterGroup">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224473"/>
                                        </p:tgtEl>
                                        <p:attrNameLst>
                                          <p:attrName>style.visibility</p:attrName>
                                        </p:attrNameLst>
                                      </p:cBhvr>
                                      <p:to>
                                        <p:strVal val="hidden"/>
                                      </p:to>
                                    </p:set>
                                  </p:childTnLst>
                                </p:cTn>
                              </p:par>
                            </p:childTnLst>
                          </p:cTn>
                        </p:par>
                        <p:par>
                          <p:cTn id="58" fill="hold" nodeType="afterGroup">
                            <p:stCondLst>
                              <p:cond delay="2000"/>
                            </p:stCondLst>
                            <p:childTnLst>
                              <p:par>
                                <p:cTn id="59" presetID="23" presetClass="entr" presetSubtype="16" fill="hold" grpId="0" nodeType="afterEffect">
                                  <p:stCondLst>
                                    <p:cond delay="0"/>
                                  </p:stCondLst>
                                  <p:childTnLst>
                                    <p:set>
                                      <p:cBhvr>
                                        <p:cTn id="60" dur="1" fill="hold">
                                          <p:stCondLst>
                                            <p:cond delay="0"/>
                                          </p:stCondLst>
                                        </p:cTn>
                                        <p:tgtEl>
                                          <p:spTgt spid="224474"/>
                                        </p:tgtEl>
                                        <p:attrNameLst>
                                          <p:attrName>style.visibility</p:attrName>
                                        </p:attrNameLst>
                                      </p:cBhvr>
                                      <p:to>
                                        <p:strVal val="visible"/>
                                      </p:to>
                                    </p:set>
                                    <p:anim calcmode="lin" valueType="num">
                                      <p:cBhvr>
                                        <p:cTn id="61" dur="500" fill="hold"/>
                                        <p:tgtEl>
                                          <p:spTgt spid="224474"/>
                                        </p:tgtEl>
                                        <p:attrNameLst>
                                          <p:attrName>ppt_w</p:attrName>
                                        </p:attrNameLst>
                                      </p:cBhvr>
                                      <p:tavLst>
                                        <p:tav tm="0">
                                          <p:val>
                                            <p:fltVal val="0"/>
                                          </p:val>
                                        </p:tav>
                                        <p:tav tm="100000">
                                          <p:val>
                                            <p:strVal val="#ppt_w"/>
                                          </p:val>
                                        </p:tav>
                                      </p:tavLst>
                                    </p:anim>
                                    <p:anim calcmode="lin" valueType="num">
                                      <p:cBhvr>
                                        <p:cTn id="62" dur="500" fill="hold"/>
                                        <p:tgtEl>
                                          <p:spTgt spid="224474"/>
                                        </p:tgtEl>
                                        <p:attrNameLst>
                                          <p:attrName>ppt_h</p:attrName>
                                        </p:attrNameLst>
                                      </p:cBhvr>
                                      <p:tavLst>
                                        <p:tav tm="0">
                                          <p:val>
                                            <p:fltVal val="0"/>
                                          </p:val>
                                        </p:tav>
                                        <p:tav tm="100000">
                                          <p:val>
                                            <p:strVal val="#ppt_h"/>
                                          </p:val>
                                        </p:tav>
                                      </p:tavLst>
                                    </p:anim>
                                  </p:childTnLst>
                                </p:cTn>
                              </p:par>
                            </p:childTnLst>
                          </p:cTn>
                        </p:par>
                        <p:par>
                          <p:cTn id="63" fill="hold" nodeType="afterGroup">
                            <p:stCondLst>
                              <p:cond delay="2500"/>
                            </p:stCondLst>
                            <p:childTnLst>
                              <p:par>
                                <p:cTn id="64" presetID="1" presetClass="exit" presetSubtype="0" fill="hold" grpId="1" nodeType="afterEffect">
                                  <p:stCondLst>
                                    <p:cond delay="0"/>
                                  </p:stCondLst>
                                  <p:childTnLst>
                                    <p:set>
                                      <p:cBhvr>
                                        <p:cTn id="65" dur="1" fill="hold">
                                          <p:stCondLst>
                                            <p:cond delay="0"/>
                                          </p:stCondLst>
                                        </p:cTn>
                                        <p:tgtEl>
                                          <p:spTgt spid="224474"/>
                                        </p:tgtEl>
                                        <p:attrNameLst>
                                          <p:attrName>style.visibility</p:attrName>
                                        </p:attrNameLst>
                                      </p:cBhvr>
                                      <p:to>
                                        <p:strVal val="hidden"/>
                                      </p:to>
                                    </p:set>
                                  </p:childTnLst>
                                </p:cTn>
                              </p:par>
                            </p:childTnLst>
                          </p:cTn>
                        </p:par>
                        <p:par>
                          <p:cTn id="66" fill="hold" nodeType="afterGroup">
                            <p:stCondLst>
                              <p:cond delay="2500"/>
                            </p:stCondLst>
                            <p:childTnLst>
                              <p:par>
                                <p:cTn id="67" presetID="23" presetClass="entr" presetSubtype="16" fill="hold" grpId="0" nodeType="afterEffect">
                                  <p:stCondLst>
                                    <p:cond delay="0"/>
                                  </p:stCondLst>
                                  <p:childTnLst>
                                    <p:set>
                                      <p:cBhvr>
                                        <p:cTn id="68" dur="1" fill="hold">
                                          <p:stCondLst>
                                            <p:cond delay="0"/>
                                          </p:stCondLst>
                                        </p:cTn>
                                        <p:tgtEl>
                                          <p:spTgt spid="224475"/>
                                        </p:tgtEl>
                                        <p:attrNameLst>
                                          <p:attrName>style.visibility</p:attrName>
                                        </p:attrNameLst>
                                      </p:cBhvr>
                                      <p:to>
                                        <p:strVal val="visible"/>
                                      </p:to>
                                    </p:set>
                                    <p:anim calcmode="lin" valueType="num">
                                      <p:cBhvr>
                                        <p:cTn id="69" dur="500" fill="hold"/>
                                        <p:tgtEl>
                                          <p:spTgt spid="224475"/>
                                        </p:tgtEl>
                                        <p:attrNameLst>
                                          <p:attrName>ppt_w</p:attrName>
                                        </p:attrNameLst>
                                      </p:cBhvr>
                                      <p:tavLst>
                                        <p:tav tm="0">
                                          <p:val>
                                            <p:fltVal val="0"/>
                                          </p:val>
                                        </p:tav>
                                        <p:tav tm="100000">
                                          <p:val>
                                            <p:strVal val="#ppt_w"/>
                                          </p:val>
                                        </p:tav>
                                      </p:tavLst>
                                    </p:anim>
                                    <p:anim calcmode="lin" valueType="num">
                                      <p:cBhvr>
                                        <p:cTn id="70" dur="500" fill="hold"/>
                                        <p:tgtEl>
                                          <p:spTgt spid="224475"/>
                                        </p:tgtEl>
                                        <p:attrNameLst>
                                          <p:attrName>ppt_h</p:attrName>
                                        </p:attrNameLst>
                                      </p:cBhvr>
                                      <p:tavLst>
                                        <p:tav tm="0">
                                          <p:val>
                                            <p:fltVal val="0"/>
                                          </p:val>
                                        </p:tav>
                                        <p:tav tm="100000">
                                          <p:val>
                                            <p:strVal val="#ppt_h"/>
                                          </p:val>
                                        </p:tav>
                                      </p:tavLst>
                                    </p:anim>
                                  </p:childTnLst>
                                </p:cTn>
                              </p:par>
                            </p:childTnLst>
                          </p:cTn>
                        </p:par>
                        <p:par>
                          <p:cTn id="71" fill="hold" nodeType="afterGroup">
                            <p:stCondLst>
                              <p:cond delay="3000"/>
                            </p:stCondLst>
                            <p:childTnLst>
                              <p:par>
                                <p:cTn id="72" presetID="1" presetClass="exit" presetSubtype="0" fill="hold" grpId="1" nodeType="afterEffect">
                                  <p:stCondLst>
                                    <p:cond delay="0"/>
                                  </p:stCondLst>
                                  <p:childTnLst>
                                    <p:set>
                                      <p:cBhvr>
                                        <p:cTn id="73" dur="1" fill="hold">
                                          <p:stCondLst>
                                            <p:cond delay="0"/>
                                          </p:stCondLst>
                                        </p:cTn>
                                        <p:tgtEl>
                                          <p:spTgt spid="224475"/>
                                        </p:tgtEl>
                                        <p:attrNameLst>
                                          <p:attrName>style.visibility</p:attrName>
                                        </p:attrNameLst>
                                      </p:cBhvr>
                                      <p:to>
                                        <p:strVal val="hidden"/>
                                      </p:to>
                                    </p:set>
                                  </p:childTnLst>
                                </p:cTn>
                              </p:par>
                            </p:childTnLst>
                          </p:cTn>
                        </p:par>
                        <p:par>
                          <p:cTn id="74" fill="hold" nodeType="afterGroup">
                            <p:stCondLst>
                              <p:cond delay="3000"/>
                            </p:stCondLst>
                            <p:childTnLst>
                              <p:par>
                                <p:cTn id="75" presetID="23" presetClass="entr" presetSubtype="16" fill="hold" grpId="0" nodeType="afterEffect">
                                  <p:stCondLst>
                                    <p:cond delay="0"/>
                                  </p:stCondLst>
                                  <p:childTnLst>
                                    <p:set>
                                      <p:cBhvr>
                                        <p:cTn id="76" dur="1" fill="hold">
                                          <p:stCondLst>
                                            <p:cond delay="0"/>
                                          </p:stCondLst>
                                        </p:cTn>
                                        <p:tgtEl>
                                          <p:spTgt spid="224476"/>
                                        </p:tgtEl>
                                        <p:attrNameLst>
                                          <p:attrName>style.visibility</p:attrName>
                                        </p:attrNameLst>
                                      </p:cBhvr>
                                      <p:to>
                                        <p:strVal val="visible"/>
                                      </p:to>
                                    </p:set>
                                    <p:anim calcmode="lin" valueType="num">
                                      <p:cBhvr>
                                        <p:cTn id="77" dur="500" fill="hold"/>
                                        <p:tgtEl>
                                          <p:spTgt spid="224476"/>
                                        </p:tgtEl>
                                        <p:attrNameLst>
                                          <p:attrName>ppt_w</p:attrName>
                                        </p:attrNameLst>
                                      </p:cBhvr>
                                      <p:tavLst>
                                        <p:tav tm="0">
                                          <p:val>
                                            <p:fltVal val="0"/>
                                          </p:val>
                                        </p:tav>
                                        <p:tav tm="100000">
                                          <p:val>
                                            <p:strVal val="#ppt_w"/>
                                          </p:val>
                                        </p:tav>
                                      </p:tavLst>
                                    </p:anim>
                                    <p:anim calcmode="lin" valueType="num">
                                      <p:cBhvr>
                                        <p:cTn id="78" dur="500" fill="hold"/>
                                        <p:tgtEl>
                                          <p:spTgt spid="224476"/>
                                        </p:tgtEl>
                                        <p:attrNameLst>
                                          <p:attrName>ppt_h</p:attrName>
                                        </p:attrNameLst>
                                      </p:cBhvr>
                                      <p:tavLst>
                                        <p:tav tm="0">
                                          <p:val>
                                            <p:fltVal val="0"/>
                                          </p:val>
                                        </p:tav>
                                        <p:tav tm="100000">
                                          <p:val>
                                            <p:strVal val="#ppt_h"/>
                                          </p:val>
                                        </p:tav>
                                      </p:tavLst>
                                    </p:anim>
                                  </p:childTnLst>
                                </p:cTn>
                              </p:par>
                            </p:childTnLst>
                          </p:cTn>
                        </p:par>
                        <p:par>
                          <p:cTn id="79" fill="hold" nodeType="afterGroup">
                            <p:stCondLst>
                              <p:cond delay="3500"/>
                            </p:stCondLst>
                            <p:childTnLst>
                              <p:par>
                                <p:cTn id="80" presetID="1" presetClass="exit" presetSubtype="0" fill="hold" grpId="1" nodeType="afterEffect">
                                  <p:stCondLst>
                                    <p:cond delay="0"/>
                                  </p:stCondLst>
                                  <p:childTnLst>
                                    <p:set>
                                      <p:cBhvr>
                                        <p:cTn id="81" dur="1" fill="hold">
                                          <p:stCondLst>
                                            <p:cond delay="0"/>
                                          </p:stCondLst>
                                        </p:cTn>
                                        <p:tgtEl>
                                          <p:spTgt spid="224476"/>
                                        </p:tgtEl>
                                        <p:attrNameLst>
                                          <p:attrName>style.visibility</p:attrName>
                                        </p:attrNameLst>
                                      </p:cBhvr>
                                      <p:to>
                                        <p:strVal val="hidden"/>
                                      </p:to>
                                    </p:set>
                                  </p:childTnLst>
                                </p:cTn>
                              </p:par>
                            </p:childTnLst>
                          </p:cTn>
                        </p:par>
                        <p:par>
                          <p:cTn id="82" fill="hold" nodeType="afterGroup">
                            <p:stCondLst>
                              <p:cond delay="3500"/>
                            </p:stCondLst>
                            <p:childTnLst>
                              <p:par>
                                <p:cTn id="83" presetID="23" presetClass="entr" presetSubtype="16" fill="hold" grpId="0" nodeType="afterEffect">
                                  <p:stCondLst>
                                    <p:cond delay="0"/>
                                  </p:stCondLst>
                                  <p:childTnLst>
                                    <p:set>
                                      <p:cBhvr>
                                        <p:cTn id="84" dur="1" fill="hold">
                                          <p:stCondLst>
                                            <p:cond delay="0"/>
                                          </p:stCondLst>
                                        </p:cTn>
                                        <p:tgtEl>
                                          <p:spTgt spid="224477"/>
                                        </p:tgtEl>
                                        <p:attrNameLst>
                                          <p:attrName>style.visibility</p:attrName>
                                        </p:attrNameLst>
                                      </p:cBhvr>
                                      <p:to>
                                        <p:strVal val="visible"/>
                                      </p:to>
                                    </p:set>
                                    <p:anim calcmode="lin" valueType="num">
                                      <p:cBhvr>
                                        <p:cTn id="85" dur="500" fill="hold"/>
                                        <p:tgtEl>
                                          <p:spTgt spid="224477"/>
                                        </p:tgtEl>
                                        <p:attrNameLst>
                                          <p:attrName>ppt_w</p:attrName>
                                        </p:attrNameLst>
                                      </p:cBhvr>
                                      <p:tavLst>
                                        <p:tav tm="0">
                                          <p:val>
                                            <p:fltVal val="0"/>
                                          </p:val>
                                        </p:tav>
                                        <p:tav tm="100000">
                                          <p:val>
                                            <p:strVal val="#ppt_w"/>
                                          </p:val>
                                        </p:tav>
                                      </p:tavLst>
                                    </p:anim>
                                    <p:anim calcmode="lin" valueType="num">
                                      <p:cBhvr>
                                        <p:cTn id="86" dur="500" fill="hold"/>
                                        <p:tgtEl>
                                          <p:spTgt spid="224477"/>
                                        </p:tgtEl>
                                        <p:attrNameLst>
                                          <p:attrName>ppt_h</p:attrName>
                                        </p:attrNameLst>
                                      </p:cBhvr>
                                      <p:tavLst>
                                        <p:tav tm="0">
                                          <p:val>
                                            <p:fltVal val="0"/>
                                          </p:val>
                                        </p:tav>
                                        <p:tav tm="100000">
                                          <p:val>
                                            <p:strVal val="#ppt_h"/>
                                          </p:val>
                                        </p:tav>
                                      </p:tavLst>
                                    </p:anim>
                                  </p:childTnLst>
                                </p:cTn>
                              </p:par>
                            </p:childTnLst>
                          </p:cTn>
                        </p:par>
                        <p:par>
                          <p:cTn id="87" fill="hold" nodeType="afterGroup">
                            <p:stCondLst>
                              <p:cond delay="4000"/>
                            </p:stCondLst>
                            <p:childTnLst>
                              <p:par>
                                <p:cTn id="88" presetID="1" presetClass="exit" presetSubtype="0" fill="hold" grpId="1" nodeType="afterEffect">
                                  <p:stCondLst>
                                    <p:cond delay="0"/>
                                  </p:stCondLst>
                                  <p:childTnLst>
                                    <p:set>
                                      <p:cBhvr>
                                        <p:cTn id="89" dur="1" fill="hold">
                                          <p:stCondLst>
                                            <p:cond delay="0"/>
                                          </p:stCondLst>
                                        </p:cTn>
                                        <p:tgtEl>
                                          <p:spTgt spid="224477"/>
                                        </p:tgtEl>
                                        <p:attrNameLst>
                                          <p:attrName>style.visibility</p:attrName>
                                        </p:attrNameLst>
                                      </p:cBhvr>
                                      <p:to>
                                        <p:strVal val="hidden"/>
                                      </p:to>
                                    </p:set>
                                  </p:childTnLst>
                                </p:cTn>
                              </p:par>
                            </p:childTnLst>
                          </p:cTn>
                        </p:par>
                        <p:par>
                          <p:cTn id="90" fill="hold" nodeType="afterGroup">
                            <p:stCondLst>
                              <p:cond delay="4000"/>
                            </p:stCondLst>
                            <p:childTnLst>
                              <p:par>
                                <p:cTn id="91" presetID="23" presetClass="entr" presetSubtype="16" fill="hold" grpId="0" nodeType="afterEffect">
                                  <p:stCondLst>
                                    <p:cond delay="0"/>
                                  </p:stCondLst>
                                  <p:childTnLst>
                                    <p:set>
                                      <p:cBhvr>
                                        <p:cTn id="92" dur="1" fill="hold">
                                          <p:stCondLst>
                                            <p:cond delay="0"/>
                                          </p:stCondLst>
                                        </p:cTn>
                                        <p:tgtEl>
                                          <p:spTgt spid="224478"/>
                                        </p:tgtEl>
                                        <p:attrNameLst>
                                          <p:attrName>style.visibility</p:attrName>
                                        </p:attrNameLst>
                                      </p:cBhvr>
                                      <p:to>
                                        <p:strVal val="visible"/>
                                      </p:to>
                                    </p:set>
                                    <p:anim calcmode="lin" valueType="num">
                                      <p:cBhvr>
                                        <p:cTn id="93" dur="500" fill="hold"/>
                                        <p:tgtEl>
                                          <p:spTgt spid="224478"/>
                                        </p:tgtEl>
                                        <p:attrNameLst>
                                          <p:attrName>ppt_w</p:attrName>
                                        </p:attrNameLst>
                                      </p:cBhvr>
                                      <p:tavLst>
                                        <p:tav tm="0">
                                          <p:val>
                                            <p:fltVal val="0"/>
                                          </p:val>
                                        </p:tav>
                                        <p:tav tm="100000">
                                          <p:val>
                                            <p:strVal val="#ppt_w"/>
                                          </p:val>
                                        </p:tav>
                                      </p:tavLst>
                                    </p:anim>
                                    <p:anim calcmode="lin" valueType="num">
                                      <p:cBhvr>
                                        <p:cTn id="94" dur="500" fill="hold"/>
                                        <p:tgtEl>
                                          <p:spTgt spid="224478"/>
                                        </p:tgtEl>
                                        <p:attrNameLst>
                                          <p:attrName>ppt_h</p:attrName>
                                        </p:attrNameLst>
                                      </p:cBhvr>
                                      <p:tavLst>
                                        <p:tav tm="0">
                                          <p:val>
                                            <p:fltVal val="0"/>
                                          </p:val>
                                        </p:tav>
                                        <p:tav tm="100000">
                                          <p:val>
                                            <p:strVal val="#ppt_h"/>
                                          </p:val>
                                        </p:tav>
                                      </p:tavLst>
                                    </p:anim>
                                  </p:childTnLst>
                                </p:cTn>
                              </p:par>
                            </p:childTnLst>
                          </p:cTn>
                        </p:par>
                        <p:par>
                          <p:cTn id="95" fill="hold" nodeType="afterGroup">
                            <p:stCondLst>
                              <p:cond delay="4500"/>
                            </p:stCondLst>
                            <p:childTnLst>
                              <p:par>
                                <p:cTn id="96" presetID="1" presetClass="exit" presetSubtype="0" fill="hold" grpId="1" nodeType="afterEffect">
                                  <p:stCondLst>
                                    <p:cond delay="0"/>
                                  </p:stCondLst>
                                  <p:childTnLst>
                                    <p:set>
                                      <p:cBhvr>
                                        <p:cTn id="97" dur="1" fill="hold">
                                          <p:stCondLst>
                                            <p:cond delay="0"/>
                                          </p:stCondLst>
                                        </p:cTn>
                                        <p:tgtEl>
                                          <p:spTgt spid="224478"/>
                                        </p:tgtEl>
                                        <p:attrNameLst>
                                          <p:attrName>style.visibility</p:attrName>
                                        </p:attrNameLst>
                                      </p:cBhvr>
                                      <p:to>
                                        <p:strVal val="hidden"/>
                                      </p:to>
                                    </p:set>
                                  </p:childTnLst>
                                </p:cTn>
                              </p:par>
                            </p:childTnLst>
                          </p:cTn>
                        </p:par>
                        <p:par>
                          <p:cTn id="98" fill="hold" nodeType="afterGroup">
                            <p:stCondLst>
                              <p:cond delay="4500"/>
                            </p:stCondLst>
                            <p:childTnLst>
                              <p:par>
                                <p:cTn id="99" presetID="23" presetClass="entr" presetSubtype="16" fill="hold" grpId="0" nodeType="afterEffect">
                                  <p:stCondLst>
                                    <p:cond delay="0"/>
                                  </p:stCondLst>
                                  <p:childTnLst>
                                    <p:set>
                                      <p:cBhvr>
                                        <p:cTn id="100" dur="1" fill="hold">
                                          <p:stCondLst>
                                            <p:cond delay="0"/>
                                          </p:stCondLst>
                                        </p:cTn>
                                        <p:tgtEl>
                                          <p:spTgt spid="224479"/>
                                        </p:tgtEl>
                                        <p:attrNameLst>
                                          <p:attrName>style.visibility</p:attrName>
                                        </p:attrNameLst>
                                      </p:cBhvr>
                                      <p:to>
                                        <p:strVal val="visible"/>
                                      </p:to>
                                    </p:set>
                                    <p:anim calcmode="lin" valueType="num">
                                      <p:cBhvr>
                                        <p:cTn id="101" dur="500" fill="hold"/>
                                        <p:tgtEl>
                                          <p:spTgt spid="224479"/>
                                        </p:tgtEl>
                                        <p:attrNameLst>
                                          <p:attrName>ppt_w</p:attrName>
                                        </p:attrNameLst>
                                      </p:cBhvr>
                                      <p:tavLst>
                                        <p:tav tm="0">
                                          <p:val>
                                            <p:fltVal val="0"/>
                                          </p:val>
                                        </p:tav>
                                        <p:tav tm="100000">
                                          <p:val>
                                            <p:strVal val="#ppt_w"/>
                                          </p:val>
                                        </p:tav>
                                      </p:tavLst>
                                    </p:anim>
                                    <p:anim calcmode="lin" valueType="num">
                                      <p:cBhvr>
                                        <p:cTn id="102" dur="500" fill="hold"/>
                                        <p:tgtEl>
                                          <p:spTgt spid="224479"/>
                                        </p:tgtEl>
                                        <p:attrNameLst>
                                          <p:attrName>ppt_h</p:attrName>
                                        </p:attrNameLst>
                                      </p:cBhvr>
                                      <p:tavLst>
                                        <p:tav tm="0">
                                          <p:val>
                                            <p:fltVal val="0"/>
                                          </p:val>
                                        </p:tav>
                                        <p:tav tm="100000">
                                          <p:val>
                                            <p:strVal val="#ppt_h"/>
                                          </p:val>
                                        </p:tav>
                                      </p:tavLst>
                                    </p:anim>
                                  </p:childTnLst>
                                </p:cTn>
                              </p:par>
                            </p:childTnLst>
                          </p:cTn>
                        </p:par>
                        <p:par>
                          <p:cTn id="103" fill="hold" nodeType="afterGroup">
                            <p:stCondLst>
                              <p:cond delay="5000"/>
                            </p:stCondLst>
                            <p:childTnLst>
                              <p:par>
                                <p:cTn id="104" presetID="1" presetClass="exit" presetSubtype="0" fill="hold" grpId="1" nodeType="afterEffect">
                                  <p:stCondLst>
                                    <p:cond delay="0"/>
                                  </p:stCondLst>
                                  <p:childTnLst>
                                    <p:set>
                                      <p:cBhvr>
                                        <p:cTn id="105" dur="1" fill="hold">
                                          <p:stCondLst>
                                            <p:cond delay="0"/>
                                          </p:stCondLst>
                                        </p:cTn>
                                        <p:tgtEl>
                                          <p:spTgt spid="224479"/>
                                        </p:tgtEl>
                                        <p:attrNameLst>
                                          <p:attrName>style.visibility</p:attrName>
                                        </p:attrNameLst>
                                      </p:cBhvr>
                                      <p:to>
                                        <p:strVal val="hidden"/>
                                      </p:to>
                                    </p:set>
                                  </p:childTnLst>
                                </p:cTn>
                              </p:par>
                            </p:childTnLst>
                          </p:cTn>
                        </p:par>
                        <p:par>
                          <p:cTn id="106" fill="hold" nodeType="afterGroup">
                            <p:stCondLst>
                              <p:cond delay="5000"/>
                            </p:stCondLst>
                            <p:childTnLst>
                              <p:par>
                                <p:cTn id="107" presetID="23" presetClass="entr" presetSubtype="16" fill="hold" grpId="0" nodeType="afterEffect">
                                  <p:stCondLst>
                                    <p:cond delay="0"/>
                                  </p:stCondLst>
                                  <p:childTnLst>
                                    <p:set>
                                      <p:cBhvr>
                                        <p:cTn id="108" dur="1" fill="hold">
                                          <p:stCondLst>
                                            <p:cond delay="0"/>
                                          </p:stCondLst>
                                        </p:cTn>
                                        <p:tgtEl>
                                          <p:spTgt spid="224480"/>
                                        </p:tgtEl>
                                        <p:attrNameLst>
                                          <p:attrName>style.visibility</p:attrName>
                                        </p:attrNameLst>
                                      </p:cBhvr>
                                      <p:to>
                                        <p:strVal val="visible"/>
                                      </p:to>
                                    </p:set>
                                    <p:anim calcmode="lin" valueType="num">
                                      <p:cBhvr>
                                        <p:cTn id="109" dur="500" fill="hold"/>
                                        <p:tgtEl>
                                          <p:spTgt spid="224480"/>
                                        </p:tgtEl>
                                        <p:attrNameLst>
                                          <p:attrName>ppt_w</p:attrName>
                                        </p:attrNameLst>
                                      </p:cBhvr>
                                      <p:tavLst>
                                        <p:tav tm="0">
                                          <p:val>
                                            <p:fltVal val="0"/>
                                          </p:val>
                                        </p:tav>
                                        <p:tav tm="100000">
                                          <p:val>
                                            <p:strVal val="#ppt_w"/>
                                          </p:val>
                                        </p:tav>
                                      </p:tavLst>
                                    </p:anim>
                                    <p:anim calcmode="lin" valueType="num">
                                      <p:cBhvr>
                                        <p:cTn id="110" dur="500" fill="hold"/>
                                        <p:tgtEl>
                                          <p:spTgt spid="224480"/>
                                        </p:tgtEl>
                                        <p:attrNameLst>
                                          <p:attrName>ppt_h</p:attrName>
                                        </p:attrNameLst>
                                      </p:cBhvr>
                                      <p:tavLst>
                                        <p:tav tm="0">
                                          <p:val>
                                            <p:fltVal val="0"/>
                                          </p:val>
                                        </p:tav>
                                        <p:tav tm="100000">
                                          <p:val>
                                            <p:strVal val="#ppt_h"/>
                                          </p:val>
                                        </p:tav>
                                      </p:tavLst>
                                    </p:anim>
                                  </p:childTnLst>
                                </p:cTn>
                              </p:par>
                            </p:childTnLst>
                          </p:cTn>
                        </p:par>
                        <p:par>
                          <p:cTn id="111" fill="hold" nodeType="afterGroup">
                            <p:stCondLst>
                              <p:cond delay="5500"/>
                            </p:stCondLst>
                            <p:childTnLst>
                              <p:par>
                                <p:cTn id="112" presetID="1" presetClass="exit" presetSubtype="0" fill="hold" grpId="1" nodeType="afterEffect">
                                  <p:stCondLst>
                                    <p:cond delay="0"/>
                                  </p:stCondLst>
                                  <p:childTnLst>
                                    <p:set>
                                      <p:cBhvr>
                                        <p:cTn id="113" dur="1" fill="hold">
                                          <p:stCondLst>
                                            <p:cond delay="0"/>
                                          </p:stCondLst>
                                        </p:cTn>
                                        <p:tgtEl>
                                          <p:spTgt spid="224480"/>
                                        </p:tgtEl>
                                        <p:attrNameLst>
                                          <p:attrName>style.visibility</p:attrName>
                                        </p:attrNameLst>
                                      </p:cBhvr>
                                      <p:to>
                                        <p:strVal val="hidden"/>
                                      </p:to>
                                    </p:set>
                                  </p:childTnLst>
                                </p:cTn>
                              </p:par>
                            </p:childTnLst>
                          </p:cTn>
                        </p:par>
                        <p:par>
                          <p:cTn id="114" fill="hold" nodeType="afterGroup">
                            <p:stCondLst>
                              <p:cond delay="5500"/>
                            </p:stCondLst>
                            <p:childTnLst>
                              <p:par>
                                <p:cTn id="115" presetID="23" presetClass="entr" presetSubtype="16" fill="hold" grpId="0" nodeType="afterEffect">
                                  <p:stCondLst>
                                    <p:cond delay="0"/>
                                  </p:stCondLst>
                                  <p:childTnLst>
                                    <p:set>
                                      <p:cBhvr>
                                        <p:cTn id="116" dur="1" fill="hold">
                                          <p:stCondLst>
                                            <p:cond delay="0"/>
                                          </p:stCondLst>
                                        </p:cTn>
                                        <p:tgtEl>
                                          <p:spTgt spid="224481"/>
                                        </p:tgtEl>
                                        <p:attrNameLst>
                                          <p:attrName>style.visibility</p:attrName>
                                        </p:attrNameLst>
                                      </p:cBhvr>
                                      <p:to>
                                        <p:strVal val="visible"/>
                                      </p:to>
                                    </p:set>
                                    <p:anim calcmode="lin" valueType="num">
                                      <p:cBhvr>
                                        <p:cTn id="117" dur="500" fill="hold"/>
                                        <p:tgtEl>
                                          <p:spTgt spid="224481"/>
                                        </p:tgtEl>
                                        <p:attrNameLst>
                                          <p:attrName>ppt_w</p:attrName>
                                        </p:attrNameLst>
                                      </p:cBhvr>
                                      <p:tavLst>
                                        <p:tav tm="0">
                                          <p:val>
                                            <p:fltVal val="0"/>
                                          </p:val>
                                        </p:tav>
                                        <p:tav tm="100000">
                                          <p:val>
                                            <p:strVal val="#ppt_w"/>
                                          </p:val>
                                        </p:tav>
                                      </p:tavLst>
                                    </p:anim>
                                    <p:anim calcmode="lin" valueType="num">
                                      <p:cBhvr>
                                        <p:cTn id="118" dur="500" fill="hold"/>
                                        <p:tgtEl>
                                          <p:spTgt spid="224481"/>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6000"/>
                            </p:stCondLst>
                            <p:childTnLst>
                              <p:par>
                                <p:cTn id="120" presetID="1" presetClass="exit" presetSubtype="0" fill="hold" grpId="1" nodeType="afterEffect">
                                  <p:stCondLst>
                                    <p:cond delay="0"/>
                                  </p:stCondLst>
                                  <p:childTnLst>
                                    <p:set>
                                      <p:cBhvr>
                                        <p:cTn id="121" dur="1" fill="hold">
                                          <p:stCondLst>
                                            <p:cond delay="0"/>
                                          </p:stCondLst>
                                        </p:cTn>
                                        <p:tgtEl>
                                          <p:spTgt spid="224481"/>
                                        </p:tgtEl>
                                        <p:attrNameLst>
                                          <p:attrName>style.visibility</p:attrName>
                                        </p:attrNameLst>
                                      </p:cBhvr>
                                      <p:to>
                                        <p:strVal val="hidden"/>
                                      </p:to>
                                    </p:set>
                                  </p:childTnLst>
                                </p:cTn>
                              </p:par>
                            </p:childTnLst>
                          </p:cTn>
                        </p:par>
                        <p:par>
                          <p:cTn id="122" fill="hold" nodeType="afterGroup">
                            <p:stCondLst>
                              <p:cond delay="6000"/>
                            </p:stCondLst>
                            <p:childTnLst>
                              <p:par>
                                <p:cTn id="123" presetID="23" presetClass="entr" presetSubtype="16" fill="hold" grpId="0" nodeType="afterEffect">
                                  <p:stCondLst>
                                    <p:cond delay="0"/>
                                  </p:stCondLst>
                                  <p:childTnLst>
                                    <p:set>
                                      <p:cBhvr>
                                        <p:cTn id="124" dur="1" fill="hold">
                                          <p:stCondLst>
                                            <p:cond delay="0"/>
                                          </p:stCondLst>
                                        </p:cTn>
                                        <p:tgtEl>
                                          <p:spTgt spid="224482"/>
                                        </p:tgtEl>
                                        <p:attrNameLst>
                                          <p:attrName>style.visibility</p:attrName>
                                        </p:attrNameLst>
                                      </p:cBhvr>
                                      <p:to>
                                        <p:strVal val="visible"/>
                                      </p:to>
                                    </p:set>
                                    <p:anim calcmode="lin" valueType="num">
                                      <p:cBhvr>
                                        <p:cTn id="125" dur="500" fill="hold"/>
                                        <p:tgtEl>
                                          <p:spTgt spid="224482"/>
                                        </p:tgtEl>
                                        <p:attrNameLst>
                                          <p:attrName>ppt_w</p:attrName>
                                        </p:attrNameLst>
                                      </p:cBhvr>
                                      <p:tavLst>
                                        <p:tav tm="0">
                                          <p:val>
                                            <p:fltVal val="0"/>
                                          </p:val>
                                        </p:tav>
                                        <p:tav tm="100000">
                                          <p:val>
                                            <p:strVal val="#ppt_w"/>
                                          </p:val>
                                        </p:tav>
                                      </p:tavLst>
                                    </p:anim>
                                    <p:anim calcmode="lin" valueType="num">
                                      <p:cBhvr>
                                        <p:cTn id="126" dur="500" fill="hold"/>
                                        <p:tgtEl>
                                          <p:spTgt spid="224482"/>
                                        </p:tgtEl>
                                        <p:attrNameLst>
                                          <p:attrName>ppt_h</p:attrName>
                                        </p:attrNameLst>
                                      </p:cBhvr>
                                      <p:tavLst>
                                        <p:tav tm="0">
                                          <p:val>
                                            <p:fltVal val="0"/>
                                          </p:val>
                                        </p:tav>
                                        <p:tav tm="100000">
                                          <p:val>
                                            <p:strVal val="#ppt_h"/>
                                          </p:val>
                                        </p:tav>
                                      </p:tavLst>
                                    </p:anim>
                                  </p:childTnLst>
                                </p:cTn>
                              </p:par>
                            </p:childTnLst>
                          </p:cTn>
                        </p:par>
                        <p:par>
                          <p:cTn id="127" fill="hold" nodeType="afterGroup">
                            <p:stCondLst>
                              <p:cond delay="6500"/>
                            </p:stCondLst>
                            <p:childTnLst>
                              <p:par>
                                <p:cTn id="128" presetID="1" presetClass="exit" presetSubtype="0" fill="hold" grpId="1" nodeType="afterEffect">
                                  <p:stCondLst>
                                    <p:cond delay="0"/>
                                  </p:stCondLst>
                                  <p:childTnLst>
                                    <p:set>
                                      <p:cBhvr>
                                        <p:cTn id="129" dur="1" fill="hold">
                                          <p:stCondLst>
                                            <p:cond delay="0"/>
                                          </p:stCondLst>
                                        </p:cTn>
                                        <p:tgtEl>
                                          <p:spTgt spid="224482"/>
                                        </p:tgtEl>
                                        <p:attrNameLst>
                                          <p:attrName>style.visibility</p:attrName>
                                        </p:attrNameLst>
                                      </p:cBhvr>
                                      <p:to>
                                        <p:strVal val="hidden"/>
                                      </p:to>
                                    </p:set>
                                  </p:childTnLst>
                                </p:cTn>
                              </p:par>
                            </p:childTnLst>
                          </p:cTn>
                        </p:par>
                        <p:par>
                          <p:cTn id="130" fill="hold" nodeType="afterGroup">
                            <p:stCondLst>
                              <p:cond delay="6500"/>
                            </p:stCondLst>
                            <p:childTnLst>
                              <p:par>
                                <p:cTn id="131" presetID="23" presetClass="entr" presetSubtype="16" fill="hold" grpId="0" nodeType="afterEffect">
                                  <p:stCondLst>
                                    <p:cond delay="0"/>
                                  </p:stCondLst>
                                  <p:childTnLst>
                                    <p:set>
                                      <p:cBhvr>
                                        <p:cTn id="132" dur="1" fill="hold">
                                          <p:stCondLst>
                                            <p:cond delay="0"/>
                                          </p:stCondLst>
                                        </p:cTn>
                                        <p:tgtEl>
                                          <p:spTgt spid="224483"/>
                                        </p:tgtEl>
                                        <p:attrNameLst>
                                          <p:attrName>style.visibility</p:attrName>
                                        </p:attrNameLst>
                                      </p:cBhvr>
                                      <p:to>
                                        <p:strVal val="visible"/>
                                      </p:to>
                                    </p:set>
                                    <p:anim calcmode="lin" valueType="num">
                                      <p:cBhvr>
                                        <p:cTn id="133" dur="500" fill="hold"/>
                                        <p:tgtEl>
                                          <p:spTgt spid="224483"/>
                                        </p:tgtEl>
                                        <p:attrNameLst>
                                          <p:attrName>ppt_w</p:attrName>
                                        </p:attrNameLst>
                                      </p:cBhvr>
                                      <p:tavLst>
                                        <p:tav tm="0">
                                          <p:val>
                                            <p:fltVal val="0"/>
                                          </p:val>
                                        </p:tav>
                                        <p:tav tm="100000">
                                          <p:val>
                                            <p:strVal val="#ppt_w"/>
                                          </p:val>
                                        </p:tav>
                                      </p:tavLst>
                                    </p:anim>
                                    <p:anim calcmode="lin" valueType="num">
                                      <p:cBhvr>
                                        <p:cTn id="134" dur="500" fill="hold"/>
                                        <p:tgtEl>
                                          <p:spTgt spid="224483"/>
                                        </p:tgtEl>
                                        <p:attrNameLst>
                                          <p:attrName>ppt_h</p:attrName>
                                        </p:attrNameLst>
                                      </p:cBhvr>
                                      <p:tavLst>
                                        <p:tav tm="0">
                                          <p:val>
                                            <p:fltVal val="0"/>
                                          </p:val>
                                        </p:tav>
                                        <p:tav tm="100000">
                                          <p:val>
                                            <p:strVal val="#ppt_h"/>
                                          </p:val>
                                        </p:tav>
                                      </p:tavLst>
                                    </p:anim>
                                  </p:childTnLst>
                                </p:cTn>
                              </p:par>
                            </p:childTnLst>
                          </p:cTn>
                        </p:par>
                        <p:par>
                          <p:cTn id="135" fill="hold" nodeType="afterGroup">
                            <p:stCondLst>
                              <p:cond delay="7000"/>
                            </p:stCondLst>
                            <p:childTnLst>
                              <p:par>
                                <p:cTn id="136" presetID="1" presetClass="exit" presetSubtype="0" fill="hold" grpId="1" nodeType="afterEffect">
                                  <p:stCondLst>
                                    <p:cond delay="0"/>
                                  </p:stCondLst>
                                  <p:childTnLst>
                                    <p:set>
                                      <p:cBhvr>
                                        <p:cTn id="137" dur="1" fill="hold">
                                          <p:stCondLst>
                                            <p:cond delay="0"/>
                                          </p:stCondLst>
                                        </p:cTn>
                                        <p:tgtEl>
                                          <p:spTgt spid="224483"/>
                                        </p:tgtEl>
                                        <p:attrNameLst>
                                          <p:attrName>style.visibility</p:attrName>
                                        </p:attrNameLst>
                                      </p:cBhvr>
                                      <p:to>
                                        <p:strVal val="hidden"/>
                                      </p:to>
                                    </p:set>
                                  </p:childTnLst>
                                </p:cTn>
                              </p:par>
                            </p:childTnLst>
                          </p:cTn>
                        </p:par>
                        <p:par>
                          <p:cTn id="138" fill="hold" nodeType="afterGroup">
                            <p:stCondLst>
                              <p:cond delay="7000"/>
                            </p:stCondLst>
                            <p:childTnLst>
                              <p:par>
                                <p:cTn id="139" presetID="23" presetClass="entr" presetSubtype="16" fill="hold" grpId="0" nodeType="afterEffect">
                                  <p:stCondLst>
                                    <p:cond delay="0"/>
                                  </p:stCondLst>
                                  <p:childTnLst>
                                    <p:set>
                                      <p:cBhvr>
                                        <p:cTn id="140" dur="1" fill="hold">
                                          <p:stCondLst>
                                            <p:cond delay="0"/>
                                          </p:stCondLst>
                                        </p:cTn>
                                        <p:tgtEl>
                                          <p:spTgt spid="224484"/>
                                        </p:tgtEl>
                                        <p:attrNameLst>
                                          <p:attrName>style.visibility</p:attrName>
                                        </p:attrNameLst>
                                      </p:cBhvr>
                                      <p:to>
                                        <p:strVal val="visible"/>
                                      </p:to>
                                    </p:set>
                                    <p:anim calcmode="lin" valueType="num">
                                      <p:cBhvr>
                                        <p:cTn id="141" dur="500" fill="hold"/>
                                        <p:tgtEl>
                                          <p:spTgt spid="224484"/>
                                        </p:tgtEl>
                                        <p:attrNameLst>
                                          <p:attrName>ppt_w</p:attrName>
                                        </p:attrNameLst>
                                      </p:cBhvr>
                                      <p:tavLst>
                                        <p:tav tm="0">
                                          <p:val>
                                            <p:fltVal val="0"/>
                                          </p:val>
                                        </p:tav>
                                        <p:tav tm="100000">
                                          <p:val>
                                            <p:strVal val="#ppt_w"/>
                                          </p:val>
                                        </p:tav>
                                      </p:tavLst>
                                    </p:anim>
                                    <p:anim calcmode="lin" valueType="num">
                                      <p:cBhvr>
                                        <p:cTn id="142" dur="500" fill="hold"/>
                                        <p:tgtEl>
                                          <p:spTgt spid="224484"/>
                                        </p:tgtEl>
                                        <p:attrNameLst>
                                          <p:attrName>ppt_h</p:attrName>
                                        </p:attrNameLst>
                                      </p:cBhvr>
                                      <p:tavLst>
                                        <p:tav tm="0">
                                          <p:val>
                                            <p:fltVal val="0"/>
                                          </p:val>
                                        </p:tav>
                                        <p:tav tm="100000">
                                          <p:val>
                                            <p:strVal val="#ppt_h"/>
                                          </p:val>
                                        </p:tav>
                                      </p:tavLst>
                                    </p:anim>
                                  </p:childTnLst>
                                </p:cTn>
                              </p:par>
                            </p:childTnLst>
                          </p:cTn>
                        </p:par>
                        <p:par>
                          <p:cTn id="143" fill="hold" nodeType="afterGroup">
                            <p:stCondLst>
                              <p:cond delay="7500"/>
                            </p:stCondLst>
                            <p:childTnLst>
                              <p:par>
                                <p:cTn id="144" presetID="1" presetClass="exit" presetSubtype="0" fill="hold" grpId="1" nodeType="afterEffect">
                                  <p:stCondLst>
                                    <p:cond delay="0"/>
                                  </p:stCondLst>
                                  <p:childTnLst>
                                    <p:set>
                                      <p:cBhvr>
                                        <p:cTn id="145" dur="1" fill="hold">
                                          <p:stCondLst>
                                            <p:cond delay="0"/>
                                          </p:stCondLst>
                                        </p:cTn>
                                        <p:tgtEl>
                                          <p:spTgt spid="224484"/>
                                        </p:tgtEl>
                                        <p:attrNameLst>
                                          <p:attrName>style.visibility</p:attrName>
                                        </p:attrNameLst>
                                      </p:cBhvr>
                                      <p:to>
                                        <p:strVal val="hidden"/>
                                      </p:to>
                                    </p:set>
                                  </p:childTnLst>
                                </p:cTn>
                              </p:par>
                            </p:childTnLst>
                          </p:cTn>
                        </p:par>
                        <p:par>
                          <p:cTn id="146" fill="hold" nodeType="afterGroup">
                            <p:stCondLst>
                              <p:cond delay="7500"/>
                            </p:stCondLst>
                            <p:childTnLst>
                              <p:par>
                                <p:cTn id="147" presetID="23" presetClass="entr" presetSubtype="16" fill="hold" grpId="0" nodeType="afterEffect">
                                  <p:stCondLst>
                                    <p:cond delay="0"/>
                                  </p:stCondLst>
                                  <p:childTnLst>
                                    <p:set>
                                      <p:cBhvr>
                                        <p:cTn id="148" dur="1" fill="hold">
                                          <p:stCondLst>
                                            <p:cond delay="0"/>
                                          </p:stCondLst>
                                        </p:cTn>
                                        <p:tgtEl>
                                          <p:spTgt spid="224485"/>
                                        </p:tgtEl>
                                        <p:attrNameLst>
                                          <p:attrName>style.visibility</p:attrName>
                                        </p:attrNameLst>
                                      </p:cBhvr>
                                      <p:to>
                                        <p:strVal val="visible"/>
                                      </p:to>
                                    </p:set>
                                    <p:anim calcmode="lin" valueType="num">
                                      <p:cBhvr>
                                        <p:cTn id="149" dur="500" fill="hold"/>
                                        <p:tgtEl>
                                          <p:spTgt spid="224485"/>
                                        </p:tgtEl>
                                        <p:attrNameLst>
                                          <p:attrName>ppt_w</p:attrName>
                                        </p:attrNameLst>
                                      </p:cBhvr>
                                      <p:tavLst>
                                        <p:tav tm="0">
                                          <p:val>
                                            <p:fltVal val="0"/>
                                          </p:val>
                                        </p:tav>
                                        <p:tav tm="100000">
                                          <p:val>
                                            <p:strVal val="#ppt_w"/>
                                          </p:val>
                                        </p:tav>
                                      </p:tavLst>
                                    </p:anim>
                                    <p:anim calcmode="lin" valueType="num">
                                      <p:cBhvr>
                                        <p:cTn id="150" dur="500" fill="hold"/>
                                        <p:tgtEl>
                                          <p:spTgt spid="224485"/>
                                        </p:tgtEl>
                                        <p:attrNameLst>
                                          <p:attrName>ppt_h</p:attrName>
                                        </p:attrNameLst>
                                      </p:cBhvr>
                                      <p:tavLst>
                                        <p:tav tm="0">
                                          <p:val>
                                            <p:fltVal val="0"/>
                                          </p:val>
                                        </p:tav>
                                        <p:tav tm="100000">
                                          <p:val>
                                            <p:strVal val="#ppt_h"/>
                                          </p:val>
                                        </p:tav>
                                      </p:tavLst>
                                    </p:anim>
                                  </p:childTnLst>
                                </p:cTn>
                              </p:par>
                            </p:childTnLst>
                          </p:cTn>
                        </p:par>
                        <p:par>
                          <p:cTn id="151" fill="hold" nodeType="afterGroup">
                            <p:stCondLst>
                              <p:cond delay="8000"/>
                            </p:stCondLst>
                            <p:childTnLst>
                              <p:par>
                                <p:cTn id="152" presetID="1" presetClass="exit" presetSubtype="0" fill="hold" grpId="1" nodeType="afterEffect">
                                  <p:stCondLst>
                                    <p:cond delay="0"/>
                                  </p:stCondLst>
                                  <p:childTnLst>
                                    <p:set>
                                      <p:cBhvr>
                                        <p:cTn id="153" dur="1" fill="hold">
                                          <p:stCondLst>
                                            <p:cond delay="0"/>
                                          </p:stCondLst>
                                        </p:cTn>
                                        <p:tgtEl>
                                          <p:spTgt spid="224485"/>
                                        </p:tgtEl>
                                        <p:attrNameLst>
                                          <p:attrName>style.visibility</p:attrName>
                                        </p:attrNameLst>
                                      </p:cBhvr>
                                      <p:to>
                                        <p:strVal val="hidden"/>
                                      </p:to>
                                    </p:set>
                                  </p:childTnLst>
                                </p:cTn>
                              </p:par>
                            </p:childTnLst>
                          </p:cTn>
                        </p:par>
                        <p:par>
                          <p:cTn id="154" fill="hold" nodeType="afterGroup">
                            <p:stCondLst>
                              <p:cond delay="8000"/>
                            </p:stCondLst>
                            <p:childTnLst>
                              <p:par>
                                <p:cTn id="155" presetID="23" presetClass="entr" presetSubtype="16" fill="hold" grpId="0" nodeType="afterEffect">
                                  <p:stCondLst>
                                    <p:cond delay="0"/>
                                  </p:stCondLst>
                                  <p:childTnLst>
                                    <p:set>
                                      <p:cBhvr>
                                        <p:cTn id="156" dur="1" fill="hold">
                                          <p:stCondLst>
                                            <p:cond delay="0"/>
                                          </p:stCondLst>
                                        </p:cTn>
                                        <p:tgtEl>
                                          <p:spTgt spid="224486"/>
                                        </p:tgtEl>
                                        <p:attrNameLst>
                                          <p:attrName>style.visibility</p:attrName>
                                        </p:attrNameLst>
                                      </p:cBhvr>
                                      <p:to>
                                        <p:strVal val="visible"/>
                                      </p:to>
                                    </p:set>
                                    <p:anim calcmode="lin" valueType="num">
                                      <p:cBhvr>
                                        <p:cTn id="157" dur="500" fill="hold"/>
                                        <p:tgtEl>
                                          <p:spTgt spid="224486"/>
                                        </p:tgtEl>
                                        <p:attrNameLst>
                                          <p:attrName>ppt_w</p:attrName>
                                        </p:attrNameLst>
                                      </p:cBhvr>
                                      <p:tavLst>
                                        <p:tav tm="0">
                                          <p:val>
                                            <p:fltVal val="0"/>
                                          </p:val>
                                        </p:tav>
                                        <p:tav tm="100000">
                                          <p:val>
                                            <p:strVal val="#ppt_w"/>
                                          </p:val>
                                        </p:tav>
                                      </p:tavLst>
                                    </p:anim>
                                    <p:anim calcmode="lin" valueType="num">
                                      <p:cBhvr>
                                        <p:cTn id="158" dur="500" fill="hold"/>
                                        <p:tgtEl>
                                          <p:spTgt spid="224486"/>
                                        </p:tgtEl>
                                        <p:attrNameLst>
                                          <p:attrName>ppt_h</p:attrName>
                                        </p:attrNameLst>
                                      </p:cBhvr>
                                      <p:tavLst>
                                        <p:tav tm="0">
                                          <p:val>
                                            <p:fltVal val="0"/>
                                          </p:val>
                                        </p:tav>
                                        <p:tav tm="100000">
                                          <p:val>
                                            <p:strVal val="#ppt_h"/>
                                          </p:val>
                                        </p:tav>
                                      </p:tavLst>
                                    </p:anim>
                                  </p:childTnLst>
                                </p:cTn>
                              </p:par>
                            </p:childTnLst>
                          </p:cTn>
                        </p:par>
                        <p:par>
                          <p:cTn id="159" fill="hold" nodeType="afterGroup">
                            <p:stCondLst>
                              <p:cond delay="8500"/>
                            </p:stCondLst>
                            <p:childTnLst>
                              <p:par>
                                <p:cTn id="160" presetID="1" presetClass="exit" presetSubtype="0" fill="hold" grpId="1" nodeType="afterEffect">
                                  <p:stCondLst>
                                    <p:cond delay="0"/>
                                  </p:stCondLst>
                                  <p:childTnLst>
                                    <p:set>
                                      <p:cBhvr>
                                        <p:cTn id="161" dur="1" fill="hold">
                                          <p:stCondLst>
                                            <p:cond delay="0"/>
                                          </p:stCondLst>
                                        </p:cTn>
                                        <p:tgtEl>
                                          <p:spTgt spid="224486"/>
                                        </p:tgtEl>
                                        <p:attrNameLst>
                                          <p:attrName>style.visibility</p:attrName>
                                        </p:attrNameLst>
                                      </p:cBhvr>
                                      <p:to>
                                        <p:strVal val="hidden"/>
                                      </p:to>
                                    </p:set>
                                  </p:childTnLst>
                                </p:cTn>
                              </p:par>
                            </p:childTnLst>
                          </p:cTn>
                        </p:par>
                        <p:par>
                          <p:cTn id="162" fill="hold" nodeType="afterGroup">
                            <p:stCondLst>
                              <p:cond delay="8500"/>
                            </p:stCondLst>
                            <p:childTnLst>
                              <p:par>
                                <p:cTn id="163" presetID="23" presetClass="entr" presetSubtype="16" fill="hold" grpId="0" nodeType="afterEffect">
                                  <p:stCondLst>
                                    <p:cond delay="0"/>
                                  </p:stCondLst>
                                  <p:childTnLst>
                                    <p:set>
                                      <p:cBhvr>
                                        <p:cTn id="164" dur="1" fill="hold">
                                          <p:stCondLst>
                                            <p:cond delay="0"/>
                                          </p:stCondLst>
                                        </p:cTn>
                                        <p:tgtEl>
                                          <p:spTgt spid="224487"/>
                                        </p:tgtEl>
                                        <p:attrNameLst>
                                          <p:attrName>style.visibility</p:attrName>
                                        </p:attrNameLst>
                                      </p:cBhvr>
                                      <p:to>
                                        <p:strVal val="visible"/>
                                      </p:to>
                                    </p:set>
                                    <p:anim calcmode="lin" valueType="num">
                                      <p:cBhvr>
                                        <p:cTn id="165" dur="500" fill="hold"/>
                                        <p:tgtEl>
                                          <p:spTgt spid="224487"/>
                                        </p:tgtEl>
                                        <p:attrNameLst>
                                          <p:attrName>ppt_w</p:attrName>
                                        </p:attrNameLst>
                                      </p:cBhvr>
                                      <p:tavLst>
                                        <p:tav tm="0">
                                          <p:val>
                                            <p:fltVal val="0"/>
                                          </p:val>
                                        </p:tav>
                                        <p:tav tm="100000">
                                          <p:val>
                                            <p:strVal val="#ppt_w"/>
                                          </p:val>
                                        </p:tav>
                                      </p:tavLst>
                                    </p:anim>
                                    <p:anim calcmode="lin" valueType="num">
                                      <p:cBhvr>
                                        <p:cTn id="166" dur="500" fill="hold"/>
                                        <p:tgtEl>
                                          <p:spTgt spid="224487"/>
                                        </p:tgtEl>
                                        <p:attrNameLst>
                                          <p:attrName>ppt_h</p:attrName>
                                        </p:attrNameLst>
                                      </p:cBhvr>
                                      <p:tavLst>
                                        <p:tav tm="0">
                                          <p:val>
                                            <p:fltVal val="0"/>
                                          </p:val>
                                        </p:tav>
                                        <p:tav tm="100000">
                                          <p:val>
                                            <p:strVal val="#ppt_h"/>
                                          </p:val>
                                        </p:tav>
                                      </p:tavLst>
                                    </p:anim>
                                  </p:childTnLst>
                                </p:cTn>
                              </p:par>
                            </p:childTnLst>
                          </p:cTn>
                        </p:par>
                        <p:par>
                          <p:cTn id="167" fill="hold" nodeType="afterGroup">
                            <p:stCondLst>
                              <p:cond delay="9000"/>
                            </p:stCondLst>
                            <p:childTnLst>
                              <p:par>
                                <p:cTn id="168" presetID="1" presetClass="exit" presetSubtype="0" fill="hold" grpId="1" nodeType="afterEffect">
                                  <p:stCondLst>
                                    <p:cond delay="0"/>
                                  </p:stCondLst>
                                  <p:childTnLst>
                                    <p:set>
                                      <p:cBhvr>
                                        <p:cTn id="169" dur="1" fill="hold">
                                          <p:stCondLst>
                                            <p:cond delay="0"/>
                                          </p:stCondLst>
                                        </p:cTn>
                                        <p:tgtEl>
                                          <p:spTgt spid="224487"/>
                                        </p:tgtEl>
                                        <p:attrNameLst>
                                          <p:attrName>style.visibility</p:attrName>
                                        </p:attrNameLst>
                                      </p:cBhvr>
                                      <p:to>
                                        <p:strVal val="hidden"/>
                                      </p:to>
                                    </p:set>
                                  </p:childTnLst>
                                </p:cTn>
                              </p:par>
                            </p:childTnLst>
                          </p:cTn>
                        </p:par>
                        <p:par>
                          <p:cTn id="170" fill="hold" nodeType="afterGroup">
                            <p:stCondLst>
                              <p:cond delay="9000"/>
                            </p:stCondLst>
                            <p:childTnLst>
                              <p:par>
                                <p:cTn id="171" presetID="23" presetClass="entr" presetSubtype="16" fill="hold" grpId="0" nodeType="afterEffect">
                                  <p:stCondLst>
                                    <p:cond delay="0"/>
                                  </p:stCondLst>
                                  <p:childTnLst>
                                    <p:set>
                                      <p:cBhvr>
                                        <p:cTn id="172" dur="1" fill="hold">
                                          <p:stCondLst>
                                            <p:cond delay="0"/>
                                          </p:stCondLst>
                                        </p:cTn>
                                        <p:tgtEl>
                                          <p:spTgt spid="224488"/>
                                        </p:tgtEl>
                                        <p:attrNameLst>
                                          <p:attrName>style.visibility</p:attrName>
                                        </p:attrNameLst>
                                      </p:cBhvr>
                                      <p:to>
                                        <p:strVal val="visible"/>
                                      </p:to>
                                    </p:set>
                                    <p:anim calcmode="lin" valueType="num">
                                      <p:cBhvr>
                                        <p:cTn id="173" dur="500" fill="hold"/>
                                        <p:tgtEl>
                                          <p:spTgt spid="224488"/>
                                        </p:tgtEl>
                                        <p:attrNameLst>
                                          <p:attrName>ppt_w</p:attrName>
                                        </p:attrNameLst>
                                      </p:cBhvr>
                                      <p:tavLst>
                                        <p:tav tm="0">
                                          <p:val>
                                            <p:fltVal val="0"/>
                                          </p:val>
                                        </p:tav>
                                        <p:tav tm="100000">
                                          <p:val>
                                            <p:strVal val="#ppt_w"/>
                                          </p:val>
                                        </p:tav>
                                      </p:tavLst>
                                    </p:anim>
                                    <p:anim calcmode="lin" valueType="num">
                                      <p:cBhvr>
                                        <p:cTn id="174" dur="500" fill="hold"/>
                                        <p:tgtEl>
                                          <p:spTgt spid="224488"/>
                                        </p:tgtEl>
                                        <p:attrNameLst>
                                          <p:attrName>ppt_h</p:attrName>
                                        </p:attrNameLst>
                                      </p:cBhvr>
                                      <p:tavLst>
                                        <p:tav tm="0">
                                          <p:val>
                                            <p:fltVal val="0"/>
                                          </p:val>
                                        </p:tav>
                                        <p:tav tm="100000">
                                          <p:val>
                                            <p:strVal val="#ppt_h"/>
                                          </p:val>
                                        </p:tav>
                                      </p:tavLst>
                                    </p:anim>
                                  </p:childTnLst>
                                </p:cTn>
                              </p:par>
                            </p:childTnLst>
                          </p:cTn>
                        </p:par>
                        <p:par>
                          <p:cTn id="175" fill="hold" nodeType="afterGroup">
                            <p:stCondLst>
                              <p:cond delay="9500"/>
                            </p:stCondLst>
                            <p:childTnLst>
                              <p:par>
                                <p:cTn id="176" presetID="1" presetClass="exit" presetSubtype="0" fill="hold" grpId="1" nodeType="afterEffect">
                                  <p:stCondLst>
                                    <p:cond delay="0"/>
                                  </p:stCondLst>
                                  <p:childTnLst>
                                    <p:set>
                                      <p:cBhvr>
                                        <p:cTn id="177" dur="1" fill="hold">
                                          <p:stCondLst>
                                            <p:cond delay="0"/>
                                          </p:stCondLst>
                                        </p:cTn>
                                        <p:tgtEl>
                                          <p:spTgt spid="224488"/>
                                        </p:tgtEl>
                                        <p:attrNameLst>
                                          <p:attrName>style.visibility</p:attrName>
                                        </p:attrNameLst>
                                      </p:cBhvr>
                                      <p:to>
                                        <p:strVal val="hidden"/>
                                      </p:to>
                                    </p:set>
                                  </p:childTnLst>
                                </p:cTn>
                              </p:par>
                            </p:childTnLst>
                          </p:cTn>
                        </p:par>
                        <p:par>
                          <p:cTn id="178" fill="hold" nodeType="afterGroup">
                            <p:stCondLst>
                              <p:cond delay="9500"/>
                            </p:stCondLst>
                            <p:childTnLst>
                              <p:par>
                                <p:cTn id="179" presetID="23" presetClass="entr" presetSubtype="16" fill="hold" grpId="0" nodeType="afterEffect">
                                  <p:stCondLst>
                                    <p:cond delay="0"/>
                                  </p:stCondLst>
                                  <p:childTnLst>
                                    <p:set>
                                      <p:cBhvr>
                                        <p:cTn id="180" dur="1" fill="hold">
                                          <p:stCondLst>
                                            <p:cond delay="0"/>
                                          </p:stCondLst>
                                        </p:cTn>
                                        <p:tgtEl>
                                          <p:spTgt spid="224489"/>
                                        </p:tgtEl>
                                        <p:attrNameLst>
                                          <p:attrName>style.visibility</p:attrName>
                                        </p:attrNameLst>
                                      </p:cBhvr>
                                      <p:to>
                                        <p:strVal val="visible"/>
                                      </p:to>
                                    </p:set>
                                    <p:anim calcmode="lin" valueType="num">
                                      <p:cBhvr>
                                        <p:cTn id="181" dur="500" fill="hold"/>
                                        <p:tgtEl>
                                          <p:spTgt spid="224489"/>
                                        </p:tgtEl>
                                        <p:attrNameLst>
                                          <p:attrName>ppt_w</p:attrName>
                                        </p:attrNameLst>
                                      </p:cBhvr>
                                      <p:tavLst>
                                        <p:tav tm="0">
                                          <p:val>
                                            <p:fltVal val="0"/>
                                          </p:val>
                                        </p:tav>
                                        <p:tav tm="100000">
                                          <p:val>
                                            <p:strVal val="#ppt_w"/>
                                          </p:val>
                                        </p:tav>
                                      </p:tavLst>
                                    </p:anim>
                                    <p:anim calcmode="lin" valueType="num">
                                      <p:cBhvr>
                                        <p:cTn id="182" dur="500" fill="hold"/>
                                        <p:tgtEl>
                                          <p:spTgt spid="224489"/>
                                        </p:tgtEl>
                                        <p:attrNameLst>
                                          <p:attrName>ppt_h</p:attrName>
                                        </p:attrNameLst>
                                      </p:cBhvr>
                                      <p:tavLst>
                                        <p:tav tm="0">
                                          <p:val>
                                            <p:fltVal val="0"/>
                                          </p:val>
                                        </p:tav>
                                        <p:tav tm="100000">
                                          <p:val>
                                            <p:strVal val="#ppt_h"/>
                                          </p:val>
                                        </p:tav>
                                      </p:tavLst>
                                    </p:anim>
                                  </p:childTnLst>
                                </p:cTn>
                              </p:par>
                            </p:childTnLst>
                          </p:cTn>
                        </p:par>
                        <p:par>
                          <p:cTn id="183" fill="hold" nodeType="afterGroup">
                            <p:stCondLst>
                              <p:cond delay="10000"/>
                            </p:stCondLst>
                            <p:childTnLst>
                              <p:par>
                                <p:cTn id="184" presetID="1" presetClass="exit" presetSubtype="0" fill="hold" grpId="1" nodeType="afterEffect">
                                  <p:stCondLst>
                                    <p:cond delay="0"/>
                                  </p:stCondLst>
                                  <p:childTnLst>
                                    <p:set>
                                      <p:cBhvr>
                                        <p:cTn id="185" dur="1" fill="hold">
                                          <p:stCondLst>
                                            <p:cond delay="0"/>
                                          </p:stCondLst>
                                        </p:cTn>
                                        <p:tgtEl>
                                          <p:spTgt spid="224489"/>
                                        </p:tgtEl>
                                        <p:attrNameLst>
                                          <p:attrName>style.visibility</p:attrName>
                                        </p:attrNameLst>
                                      </p:cBhvr>
                                      <p:to>
                                        <p:strVal val="hidden"/>
                                      </p:to>
                                    </p:set>
                                  </p:childTnLst>
                                </p:cTn>
                              </p:par>
                            </p:childTnLst>
                          </p:cTn>
                        </p:par>
                        <p:par>
                          <p:cTn id="186" fill="hold" nodeType="afterGroup">
                            <p:stCondLst>
                              <p:cond delay="10000"/>
                            </p:stCondLst>
                            <p:childTnLst>
                              <p:par>
                                <p:cTn id="187" presetID="23" presetClass="entr" presetSubtype="16" fill="hold" grpId="0" nodeType="afterEffect">
                                  <p:stCondLst>
                                    <p:cond delay="0"/>
                                  </p:stCondLst>
                                  <p:childTnLst>
                                    <p:set>
                                      <p:cBhvr>
                                        <p:cTn id="188" dur="1" fill="hold">
                                          <p:stCondLst>
                                            <p:cond delay="0"/>
                                          </p:stCondLst>
                                        </p:cTn>
                                        <p:tgtEl>
                                          <p:spTgt spid="224491"/>
                                        </p:tgtEl>
                                        <p:attrNameLst>
                                          <p:attrName>style.visibility</p:attrName>
                                        </p:attrNameLst>
                                      </p:cBhvr>
                                      <p:to>
                                        <p:strVal val="visible"/>
                                      </p:to>
                                    </p:set>
                                    <p:anim calcmode="lin" valueType="num">
                                      <p:cBhvr>
                                        <p:cTn id="189" dur="500" fill="hold"/>
                                        <p:tgtEl>
                                          <p:spTgt spid="224491"/>
                                        </p:tgtEl>
                                        <p:attrNameLst>
                                          <p:attrName>ppt_w</p:attrName>
                                        </p:attrNameLst>
                                      </p:cBhvr>
                                      <p:tavLst>
                                        <p:tav tm="0">
                                          <p:val>
                                            <p:fltVal val="0"/>
                                          </p:val>
                                        </p:tav>
                                        <p:tav tm="100000">
                                          <p:val>
                                            <p:strVal val="#ppt_w"/>
                                          </p:val>
                                        </p:tav>
                                      </p:tavLst>
                                    </p:anim>
                                    <p:anim calcmode="lin" valueType="num">
                                      <p:cBhvr>
                                        <p:cTn id="190" dur="500" fill="hold"/>
                                        <p:tgtEl>
                                          <p:spTgt spid="224491"/>
                                        </p:tgtEl>
                                        <p:attrNameLst>
                                          <p:attrName>ppt_h</p:attrName>
                                        </p:attrNameLst>
                                      </p:cBhvr>
                                      <p:tavLst>
                                        <p:tav tm="0">
                                          <p:val>
                                            <p:fltVal val="0"/>
                                          </p:val>
                                        </p:tav>
                                        <p:tav tm="100000">
                                          <p:val>
                                            <p:strVal val="#ppt_h"/>
                                          </p:val>
                                        </p:tav>
                                      </p:tavLst>
                                    </p:anim>
                                  </p:childTnLst>
                                </p:cTn>
                              </p:par>
                            </p:childTnLst>
                          </p:cTn>
                        </p:par>
                        <p:par>
                          <p:cTn id="191" fill="hold" nodeType="afterGroup">
                            <p:stCondLst>
                              <p:cond delay="10500"/>
                            </p:stCondLst>
                            <p:childTnLst>
                              <p:par>
                                <p:cTn id="192" presetID="1" presetClass="exit" presetSubtype="0" fill="hold" grpId="1" nodeType="afterEffect">
                                  <p:stCondLst>
                                    <p:cond delay="0"/>
                                  </p:stCondLst>
                                  <p:childTnLst>
                                    <p:set>
                                      <p:cBhvr>
                                        <p:cTn id="193" dur="1" fill="hold">
                                          <p:stCondLst>
                                            <p:cond delay="0"/>
                                          </p:stCondLst>
                                        </p:cTn>
                                        <p:tgtEl>
                                          <p:spTgt spid="224491"/>
                                        </p:tgtEl>
                                        <p:attrNameLst>
                                          <p:attrName>style.visibility</p:attrName>
                                        </p:attrNameLst>
                                      </p:cBhvr>
                                      <p:to>
                                        <p:strVal val="hidden"/>
                                      </p:to>
                                    </p:set>
                                  </p:childTnLst>
                                </p:cTn>
                              </p:par>
                            </p:childTnLst>
                          </p:cTn>
                        </p:par>
                        <p:par>
                          <p:cTn id="194" fill="hold" nodeType="afterGroup">
                            <p:stCondLst>
                              <p:cond delay="10500"/>
                            </p:stCondLst>
                            <p:childTnLst>
                              <p:par>
                                <p:cTn id="195" presetID="23" presetClass="entr" presetSubtype="16" fill="hold" grpId="0" nodeType="afterEffect">
                                  <p:stCondLst>
                                    <p:cond delay="0"/>
                                  </p:stCondLst>
                                  <p:childTnLst>
                                    <p:set>
                                      <p:cBhvr>
                                        <p:cTn id="196" dur="1" fill="hold">
                                          <p:stCondLst>
                                            <p:cond delay="0"/>
                                          </p:stCondLst>
                                        </p:cTn>
                                        <p:tgtEl>
                                          <p:spTgt spid="224492"/>
                                        </p:tgtEl>
                                        <p:attrNameLst>
                                          <p:attrName>style.visibility</p:attrName>
                                        </p:attrNameLst>
                                      </p:cBhvr>
                                      <p:to>
                                        <p:strVal val="visible"/>
                                      </p:to>
                                    </p:set>
                                    <p:anim calcmode="lin" valueType="num">
                                      <p:cBhvr>
                                        <p:cTn id="197" dur="500" fill="hold"/>
                                        <p:tgtEl>
                                          <p:spTgt spid="224492"/>
                                        </p:tgtEl>
                                        <p:attrNameLst>
                                          <p:attrName>ppt_w</p:attrName>
                                        </p:attrNameLst>
                                      </p:cBhvr>
                                      <p:tavLst>
                                        <p:tav tm="0">
                                          <p:val>
                                            <p:fltVal val="0"/>
                                          </p:val>
                                        </p:tav>
                                        <p:tav tm="100000">
                                          <p:val>
                                            <p:strVal val="#ppt_w"/>
                                          </p:val>
                                        </p:tav>
                                      </p:tavLst>
                                    </p:anim>
                                    <p:anim calcmode="lin" valueType="num">
                                      <p:cBhvr>
                                        <p:cTn id="198" dur="500" fill="hold"/>
                                        <p:tgtEl>
                                          <p:spTgt spid="224492"/>
                                        </p:tgtEl>
                                        <p:attrNameLst>
                                          <p:attrName>ppt_h</p:attrName>
                                        </p:attrNameLst>
                                      </p:cBhvr>
                                      <p:tavLst>
                                        <p:tav tm="0">
                                          <p:val>
                                            <p:fltVal val="0"/>
                                          </p:val>
                                        </p:tav>
                                        <p:tav tm="100000">
                                          <p:val>
                                            <p:strVal val="#ppt_h"/>
                                          </p:val>
                                        </p:tav>
                                      </p:tavLst>
                                    </p:anim>
                                  </p:childTnLst>
                                </p:cTn>
                              </p:par>
                            </p:childTnLst>
                          </p:cTn>
                        </p:par>
                        <p:par>
                          <p:cTn id="199" fill="hold" nodeType="afterGroup">
                            <p:stCondLst>
                              <p:cond delay="11000"/>
                            </p:stCondLst>
                            <p:childTnLst>
                              <p:par>
                                <p:cTn id="200" presetID="1" presetClass="exit" presetSubtype="0" fill="hold" grpId="1" nodeType="afterEffect">
                                  <p:stCondLst>
                                    <p:cond delay="0"/>
                                  </p:stCondLst>
                                  <p:childTnLst>
                                    <p:set>
                                      <p:cBhvr>
                                        <p:cTn id="201" dur="1" fill="hold">
                                          <p:stCondLst>
                                            <p:cond delay="0"/>
                                          </p:stCondLst>
                                        </p:cTn>
                                        <p:tgtEl>
                                          <p:spTgt spid="224492"/>
                                        </p:tgtEl>
                                        <p:attrNameLst>
                                          <p:attrName>style.visibility</p:attrName>
                                        </p:attrNameLst>
                                      </p:cBhvr>
                                      <p:to>
                                        <p:strVal val="hidden"/>
                                      </p:to>
                                    </p:set>
                                  </p:childTnLst>
                                </p:cTn>
                              </p:par>
                            </p:childTnLst>
                          </p:cTn>
                        </p:par>
                        <p:par>
                          <p:cTn id="202" fill="hold" nodeType="afterGroup">
                            <p:stCondLst>
                              <p:cond delay="11000"/>
                            </p:stCondLst>
                            <p:childTnLst>
                              <p:par>
                                <p:cTn id="203" presetID="23" presetClass="entr" presetSubtype="16" fill="hold" grpId="0" nodeType="afterEffect">
                                  <p:stCondLst>
                                    <p:cond delay="0"/>
                                  </p:stCondLst>
                                  <p:childTnLst>
                                    <p:set>
                                      <p:cBhvr>
                                        <p:cTn id="204" dur="1" fill="hold">
                                          <p:stCondLst>
                                            <p:cond delay="0"/>
                                          </p:stCondLst>
                                        </p:cTn>
                                        <p:tgtEl>
                                          <p:spTgt spid="224493"/>
                                        </p:tgtEl>
                                        <p:attrNameLst>
                                          <p:attrName>style.visibility</p:attrName>
                                        </p:attrNameLst>
                                      </p:cBhvr>
                                      <p:to>
                                        <p:strVal val="visible"/>
                                      </p:to>
                                    </p:set>
                                    <p:anim calcmode="lin" valueType="num">
                                      <p:cBhvr>
                                        <p:cTn id="205" dur="500" fill="hold"/>
                                        <p:tgtEl>
                                          <p:spTgt spid="224493"/>
                                        </p:tgtEl>
                                        <p:attrNameLst>
                                          <p:attrName>ppt_w</p:attrName>
                                        </p:attrNameLst>
                                      </p:cBhvr>
                                      <p:tavLst>
                                        <p:tav tm="0">
                                          <p:val>
                                            <p:fltVal val="0"/>
                                          </p:val>
                                        </p:tav>
                                        <p:tav tm="100000">
                                          <p:val>
                                            <p:strVal val="#ppt_w"/>
                                          </p:val>
                                        </p:tav>
                                      </p:tavLst>
                                    </p:anim>
                                    <p:anim calcmode="lin" valueType="num">
                                      <p:cBhvr>
                                        <p:cTn id="206" dur="500" fill="hold"/>
                                        <p:tgtEl>
                                          <p:spTgt spid="224493"/>
                                        </p:tgtEl>
                                        <p:attrNameLst>
                                          <p:attrName>ppt_h</p:attrName>
                                        </p:attrNameLst>
                                      </p:cBhvr>
                                      <p:tavLst>
                                        <p:tav tm="0">
                                          <p:val>
                                            <p:fltVal val="0"/>
                                          </p:val>
                                        </p:tav>
                                        <p:tav tm="100000">
                                          <p:val>
                                            <p:strVal val="#ppt_h"/>
                                          </p:val>
                                        </p:tav>
                                      </p:tavLst>
                                    </p:anim>
                                  </p:childTnLst>
                                </p:cTn>
                              </p:par>
                            </p:childTnLst>
                          </p:cTn>
                        </p:par>
                        <p:par>
                          <p:cTn id="207" fill="hold" nodeType="afterGroup">
                            <p:stCondLst>
                              <p:cond delay="11500"/>
                            </p:stCondLst>
                            <p:childTnLst>
                              <p:par>
                                <p:cTn id="208" presetID="1" presetClass="exit" presetSubtype="0" fill="hold" grpId="1" nodeType="afterEffect">
                                  <p:stCondLst>
                                    <p:cond delay="0"/>
                                  </p:stCondLst>
                                  <p:childTnLst>
                                    <p:set>
                                      <p:cBhvr>
                                        <p:cTn id="209" dur="1" fill="hold">
                                          <p:stCondLst>
                                            <p:cond delay="0"/>
                                          </p:stCondLst>
                                        </p:cTn>
                                        <p:tgtEl>
                                          <p:spTgt spid="224493"/>
                                        </p:tgtEl>
                                        <p:attrNameLst>
                                          <p:attrName>style.visibility</p:attrName>
                                        </p:attrNameLst>
                                      </p:cBhvr>
                                      <p:to>
                                        <p:strVal val="hidden"/>
                                      </p:to>
                                    </p:set>
                                  </p:childTnLst>
                                </p:cTn>
                              </p:par>
                            </p:childTnLst>
                          </p:cTn>
                        </p:par>
                        <p:par>
                          <p:cTn id="210" fill="hold" nodeType="afterGroup">
                            <p:stCondLst>
                              <p:cond delay="11500"/>
                            </p:stCondLst>
                            <p:childTnLst>
                              <p:par>
                                <p:cTn id="211" presetID="23" presetClass="entr" presetSubtype="16" fill="hold" grpId="0" nodeType="afterEffect">
                                  <p:stCondLst>
                                    <p:cond delay="0"/>
                                  </p:stCondLst>
                                  <p:childTnLst>
                                    <p:set>
                                      <p:cBhvr>
                                        <p:cTn id="212" dur="1" fill="hold">
                                          <p:stCondLst>
                                            <p:cond delay="0"/>
                                          </p:stCondLst>
                                        </p:cTn>
                                        <p:tgtEl>
                                          <p:spTgt spid="224494"/>
                                        </p:tgtEl>
                                        <p:attrNameLst>
                                          <p:attrName>style.visibility</p:attrName>
                                        </p:attrNameLst>
                                      </p:cBhvr>
                                      <p:to>
                                        <p:strVal val="visible"/>
                                      </p:to>
                                    </p:set>
                                    <p:anim calcmode="lin" valueType="num">
                                      <p:cBhvr>
                                        <p:cTn id="213" dur="500" fill="hold"/>
                                        <p:tgtEl>
                                          <p:spTgt spid="224494"/>
                                        </p:tgtEl>
                                        <p:attrNameLst>
                                          <p:attrName>ppt_w</p:attrName>
                                        </p:attrNameLst>
                                      </p:cBhvr>
                                      <p:tavLst>
                                        <p:tav tm="0">
                                          <p:val>
                                            <p:fltVal val="0"/>
                                          </p:val>
                                        </p:tav>
                                        <p:tav tm="100000">
                                          <p:val>
                                            <p:strVal val="#ppt_w"/>
                                          </p:val>
                                        </p:tav>
                                      </p:tavLst>
                                    </p:anim>
                                    <p:anim calcmode="lin" valueType="num">
                                      <p:cBhvr>
                                        <p:cTn id="214" dur="500" fill="hold"/>
                                        <p:tgtEl>
                                          <p:spTgt spid="224494"/>
                                        </p:tgtEl>
                                        <p:attrNameLst>
                                          <p:attrName>ppt_h</p:attrName>
                                        </p:attrNameLst>
                                      </p:cBhvr>
                                      <p:tavLst>
                                        <p:tav tm="0">
                                          <p:val>
                                            <p:fltVal val="0"/>
                                          </p:val>
                                        </p:tav>
                                        <p:tav tm="100000">
                                          <p:val>
                                            <p:strVal val="#ppt_h"/>
                                          </p:val>
                                        </p:tav>
                                      </p:tavLst>
                                    </p:anim>
                                  </p:childTnLst>
                                </p:cTn>
                              </p:par>
                            </p:childTnLst>
                          </p:cTn>
                        </p:par>
                        <p:par>
                          <p:cTn id="215" fill="hold" nodeType="afterGroup">
                            <p:stCondLst>
                              <p:cond delay="12000"/>
                            </p:stCondLst>
                            <p:childTnLst>
                              <p:par>
                                <p:cTn id="216" presetID="1" presetClass="exit" presetSubtype="0" fill="hold" grpId="1" nodeType="afterEffect">
                                  <p:stCondLst>
                                    <p:cond delay="0"/>
                                  </p:stCondLst>
                                  <p:childTnLst>
                                    <p:set>
                                      <p:cBhvr>
                                        <p:cTn id="217" dur="1" fill="hold">
                                          <p:stCondLst>
                                            <p:cond delay="0"/>
                                          </p:stCondLst>
                                        </p:cTn>
                                        <p:tgtEl>
                                          <p:spTgt spid="224494"/>
                                        </p:tgtEl>
                                        <p:attrNameLst>
                                          <p:attrName>style.visibility</p:attrName>
                                        </p:attrNameLst>
                                      </p:cBhvr>
                                      <p:to>
                                        <p:strVal val="hidden"/>
                                      </p:to>
                                    </p:set>
                                  </p:childTnLst>
                                </p:cTn>
                              </p:par>
                            </p:childTnLst>
                          </p:cTn>
                        </p:par>
                        <p:par>
                          <p:cTn id="218" fill="hold" nodeType="afterGroup">
                            <p:stCondLst>
                              <p:cond delay="12000"/>
                            </p:stCondLst>
                            <p:childTnLst>
                              <p:par>
                                <p:cTn id="219" presetID="23" presetClass="entr" presetSubtype="16" fill="hold" grpId="0" nodeType="afterEffect">
                                  <p:stCondLst>
                                    <p:cond delay="0"/>
                                  </p:stCondLst>
                                  <p:childTnLst>
                                    <p:set>
                                      <p:cBhvr>
                                        <p:cTn id="220" dur="1" fill="hold">
                                          <p:stCondLst>
                                            <p:cond delay="0"/>
                                          </p:stCondLst>
                                        </p:cTn>
                                        <p:tgtEl>
                                          <p:spTgt spid="224495"/>
                                        </p:tgtEl>
                                        <p:attrNameLst>
                                          <p:attrName>style.visibility</p:attrName>
                                        </p:attrNameLst>
                                      </p:cBhvr>
                                      <p:to>
                                        <p:strVal val="visible"/>
                                      </p:to>
                                    </p:set>
                                    <p:anim calcmode="lin" valueType="num">
                                      <p:cBhvr>
                                        <p:cTn id="221" dur="500" fill="hold"/>
                                        <p:tgtEl>
                                          <p:spTgt spid="224495"/>
                                        </p:tgtEl>
                                        <p:attrNameLst>
                                          <p:attrName>ppt_w</p:attrName>
                                        </p:attrNameLst>
                                      </p:cBhvr>
                                      <p:tavLst>
                                        <p:tav tm="0">
                                          <p:val>
                                            <p:fltVal val="0"/>
                                          </p:val>
                                        </p:tav>
                                        <p:tav tm="100000">
                                          <p:val>
                                            <p:strVal val="#ppt_w"/>
                                          </p:val>
                                        </p:tav>
                                      </p:tavLst>
                                    </p:anim>
                                    <p:anim calcmode="lin" valueType="num">
                                      <p:cBhvr>
                                        <p:cTn id="222" dur="500" fill="hold"/>
                                        <p:tgtEl>
                                          <p:spTgt spid="224495"/>
                                        </p:tgtEl>
                                        <p:attrNameLst>
                                          <p:attrName>ppt_h</p:attrName>
                                        </p:attrNameLst>
                                      </p:cBhvr>
                                      <p:tavLst>
                                        <p:tav tm="0">
                                          <p:val>
                                            <p:fltVal val="0"/>
                                          </p:val>
                                        </p:tav>
                                        <p:tav tm="100000">
                                          <p:val>
                                            <p:strVal val="#ppt_h"/>
                                          </p:val>
                                        </p:tav>
                                      </p:tavLst>
                                    </p:anim>
                                  </p:childTnLst>
                                </p:cTn>
                              </p:par>
                            </p:childTnLst>
                          </p:cTn>
                        </p:par>
                        <p:par>
                          <p:cTn id="223" fill="hold" nodeType="afterGroup">
                            <p:stCondLst>
                              <p:cond delay="12500"/>
                            </p:stCondLst>
                            <p:childTnLst>
                              <p:par>
                                <p:cTn id="224" presetID="1" presetClass="exit" presetSubtype="0" fill="hold" grpId="1" nodeType="afterEffect">
                                  <p:stCondLst>
                                    <p:cond delay="0"/>
                                  </p:stCondLst>
                                  <p:childTnLst>
                                    <p:set>
                                      <p:cBhvr>
                                        <p:cTn id="225" dur="1" fill="hold">
                                          <p:stCondLst>
                                            <p:cond delay="0"/>
                                          </p:stCondLst>
                                        </p:cTn>
                                        <p:tgtEl>
                                          <p:spTgt spid="224495"/>
                                        </p:tgtEl>
                                        <p:attrNameLst>
                                          <p:attrName>style.visibility</p:attrName>
                                        </p:attrNameLst>
                                      </p:cBhvr>
                                      <p:to>
                                        <p:strVal val="hidden"/>
                                      </p:to>
                                    </p:set>
                                  </p:childTnLst>
                                </p:cTn>
                              </p:par>
                            </p:childTnLst>
                          </p:cTn>
                        </p:par>
                        <p:par>
                          <p:cTn id="226" fill="hold" nodeType="afterGroup">
                            <p:stCondLst>
                              <p:cond delay="12500"/>
                            </p:stCondLst>
                            <p:childTnLst>
                              <p:par>
                                <p:cTn id="227" presetID="23" presetClass="entr" presetSubtype="16" fill="hold" grpId="0" nodeType="afterEffect">
                                  <p:stCondLst>
                                    <p:cond delay="0"/>
                                  </p:stCondLst>
                                  <p:childTnLst>
                                    <p:set>
                                      <p:cBhvr>
                                        <p:cTn id="228" dur="1" fill="hold">
                                          <p:stCondLst>
                                            <p:cond delay="0"/>
                                          </p:stCondLst>
                                        </p:cTn>
                                        <p:tgtEl>
                                          <p:spTgt spid="224497"/>
                                        </p:tgtEl>
                                        <p:attrNameLst>
                                          <p:attrName>style.visibility</p:attrName>
                                        </p:attrNameLst>
                                      </p:cBhvr>
                                      <p:to>
                                        <p:strVal val="visible"/>
                                      </p:to>
                                    </p:set>
                                    <p:anim calcmode="lin" valueType="num">
                                      <p:cBhvr>
                                        <p:cTn id="229" dur="500" fill="hold"/>
                                        <p:tgtEl>
                                          <p:spTgt spid="224497"/>
                                        </p:tgtEl>
                                        <p:attrNameLst>
                                          <p:attrName>ppt_w</p:attrName>
                                        </p:attrNameLst>
                                      </p:cBhvr>
                                      <p:tavLst>
                                        <p:tav tm="0">
                                          <p:val>
                                            <p:fltVal val="0"/>
                                          </p:val>
                                        </p:tav>
                                        <p:tav tm="100000">
                                          <p:val>
                                            <p:strVal val="#ppt_w"/>
                                          </p:val>
                                        </p:tav>
                                      </p:tavLst>
                                    </p:anim>
                                    <p:anim calcmode="lin" valueType="num">
                                      <p:cBhvr>
                                        <p:cTn id="230" dur="500" fill="hold"/>
                                        <p:tgtEl>
                                          <p:spTgt spid="224497"/>
                                        </p:tgtEl>
                                        <p:attrNameLst>
                                          <p:attrName>ppt_h</p:attrName>
                                        </p:attrNameLst>
                                      </p:cBhvr>
                                      <p:tavLst>
                                        <p:tav tm="0">
                                          <p:val>
                                            <p:fltVal val="0"/>
                                          </p:val>
                                        </p:tav>
                                        <p:tav tm="100000">
                                          <p:val>
                                            <p:strVal val="#ppt_h"/>
                                          </p:val>
                                        </p:tav>
                                      </p:tavLst>
                                    </p:anim>
                                  </p:childTnLst>
                                </p:cTn>
                              </p:par>
                            </p:childTnLst>
                          </p:cTn>
                        </p:par>
                        <p:par>
                          <p:cTn id="231" fill="hold" nodeType="afterGroup">
                            <p:stCondLst>
                              <p:cond delay="13000"/>
                            </p:stCondLst>
                            <p:childTnLst>
                              <p:par>
                                <p:cTn id="232" presetID="1" presetClass="exit" presetSubtype="0" fill="hold" grpId="1" nodeType="afterEffect">
                                  <p:stCondLst>
                                    <p:cond delay="0"/>
                                  </p:stCondLst>
                                  <p:childTnLst>
                                    <p:set>
                                      <p:cBhvr>
                                        <p:cTn id="233" dur="1" fill="hold">
                                          <p:stCondLst>
                                            <p:cond delay="0"/>
                                          </p:stCondLst>
                                        </p:cTn>
                                        <p:tgtEl>
                                          <p:spTgt spid="224497"/>
                                        </p:tgtEl>
                                        <p:attrNameLst>
                                          <p:attrName>style.visibility</p:attrName>
                                        </p:attrNameLst>
                                      </p:cBhvr>
                                      <p:to>
                                        <p:strVal val="hidden"/>
                                      </p:to>
                                    </p:set>
                                  </p:childTnLst>
                                </p:cTn>
                              </p:par>
                            </p:childTnLst>
                          </p:cTn>
                        </p:par>
                        <p:par>
                          <p:cTn id="234" fill="hold" nodeType="afterGroup">
                            <p:stCondLst>
                              <p:cond delay="13000"/>
                            </p:stCondLst>
                            <p:childTnLst>
                              <p:par>
                                <p:cTn id="235" presetID="23" presetClass="entr" presetSubtype="16" fill="hold" grpId="0" nodeType="afterEffect">
                                  <p:stCondLst>
                                    <p:cond delay="0"/>
                                  </p:stCondLst>
                                  <p:childTnLst>
                                    <p:set>
                                      <p:cBhvr>
                                        <p:cTn id="236" dur="1" fill="hold">
                                          <p:stCondLst>
                                            <p:cond delay="0"/>
                                          </p:stCondLst>
                                        </p:cTn>
                                        <p:tgtEl>
                                          <p:spTgt spid="224498"/>
                                        </p:tgtEl>
                                        <p:attrNameLst>
                                          <p:attrName>style.visibility</p:attrName>
                                        </p:attrNameLst>
                                      </p:cBhvr>
                                      <p:to>
                                        <p:strVal val="visible"/>
                                      </p:to>
                                    </p:set>
                                    <p:anim calcmode="lin" valueType="num">
                                      <p:cBhvr>
                                        <p:cTn id="237" dur="500" fill="hold"/>
                                        <p:tgtEl>
                                          <p:spTgt spid="224498"/>
                                        </p:tgtEl>
                                        <p:attrNameLst>
                                          <p:attrName>ppt_w</p:attrName>
                                        </p:attrNameLst>
                                      </p:cBhvr>
                                      <p:tavLst>
                                        <p:tav tm="0">
                                          <p:val>
                                            <p:fltVal val="0"/>
                                          </p:val>
                                        </p:tav>
                                        <p:tav tm="100000">
                                          <p:val>
                                            <p:strVal val="#ppt_w"/>
                                          </p:val>
                                        </p:tav>
                                      </p:tavLst>
                                    </p:anim>
                                    <p:anim calcmode="lin" valueType="num">
                                      <p:cBhvr>
                                        <p:cTn id="238" dur="500" fill="hold"/>
                                        <p:tgtEl>
                                          <p:spTgt spid="224498"/>
                                        </p:tgtEl>
                                        <p:attrNameLst>
                                          <p:attrName>ppt_h</p:attrName>
                                        </p:attrNameLst>
                                      </p:cBhvr>
                                      <p:tavLst>
                                        <p:tav tm="0">
                                          <p:val>
                                            <p:fltVal val="0"/>
                                          </p:val>
                                        </p:tav>
                                        <p:tav tm="100000">
                                          <p:val>
                                            <p:strVal val="#ppt_h"/>
                                          </p:val>
                                        </p:tav>
                                      </p:tavLst>
                                    </p:anim>
                                  </p:childTnLst>
                                </p:cTn>
                              </p:par>
                            </p:childTnLst>
                          </p:cTn>
                        </p:par>
                        <p:par>
                          <p:cTn id="239" fill="hold" nodeType="afterGroup">
                            <p:stCondLst>
                              <p:cond delay="13500"/>
                            </p:stCondLst>
                            <p:childTnLst>
                              <p:par>
                                <p:cTn id="240" presetID="1" presetClass="exit" presetSubtype="0" fill="hold" grpId="1" nodeType="afterEffect">
                                  <p:stCondLst>
                                    <p:cond delay="0"/>
                                  </p:stCondLst>
                                  <p:childTnLst>
                                    <p:set>
                                      <p:cBhvr>
                                        <p:cTn id="241" dur="1" fill="hold">
                                          <p:stCondLst>
                                            <p:cond delay="0"/>
                                          </p:stCondLst>
                                        </p:cTn>
                                        <p:tgtEl>
                                          <p:spTgt spid="224498"/>
                                        </p:tgtEl>
                                        <p:attrNameLst>
                                          <p:attrName>style.visibility</p:attrName>
                                        </p:attrNameLst>
                                      </p:cBhvr>
                                      <p:to>
                                        <p:strVal val="hidden"/>
                                      </p:to>
                                    </p:set>
                                  </p:childTnLst>
                                </p:cTn>
                              </p:par>
                            </p:childTnLst>
                          </p:cTn>
                        </p:par>
                        <p:par>
                          <p:cTn id="242" fill="hold" nodeType="afterGroup">
                            <p:stCondLst>
                              <p:cond delay="13500"/>
                            </p:stCondLst>
                            <p:childTnLst>
                              <p:par>
                                <p:cTn id="243" presetID="23" presetClass="entr" presetSubtype="16" fill="hold" grpId="0" nodeType="afterEffect">
                                  <p:stCondLst>
                                    <p:cond delay="0"/>
                                  </p:stCondLst>
                                  <p:childTnLst>
                                    <p:set>
                                      <p:cBhvr>
                                        <p:cTn id="244" dur="1" fill="hold">
                                          <p:stCondLst>
                                            <p:cond delay="0"/>
                                          </p:stCondLst>
                                        </p:cTn>
                                        <p:tgtEl>
                                          <p:spTgt spid="224499"/>
                                        </p:tgtEl>
                                        <p:attrNameLst>
                                          <p:attrName>style.visibility</p:attrName>
                                        </p:attrNameLst>
                                      </p:cBhvr>
                                      <p:to>
                                        <p:strVal val="visible"/>
                                      </p:to>
                                    </p:set>
                                    <p:anim calcmode="lin" valueType="num">
                                      <p:cBhvr>
                                        <p:cTn id="245" dur="500" fill="hold"/>
                                        <p:tgtEl>
                                          <p:spTgt spid="224499"/>
                                        </p:tgtEl>
                                        <p:attrNameLst>
                                          <p:attrName>ppt_w</p:attrName>
                                        </p:attrNameLst>
                                      </p:cBhvr>
                                      <p:tavLst>
                                        <p:tav tm="0">
                                          <p:val>
                                            <p:fltVal val="0"/>
                                          </p:val>
                                        </p:tav>
                                        <p:tav tm="100000">
                                          <p:val>
                                            <p:strVal val="#ppt_w"/>
                                          </p:val>
                                        </p:tav>
                                      </p:tavLst>
                                    </p:anim>
                                    <p:anim calcmode="lin" valueType="num">
                                      <p:cBhvr>
                                        <p:cTn id="246" dur="500" fill="hold"/>
                                        <p:tgtEl>
                                          <p:spTgt spid="224499"/>
                                        </p:tgtEl>
                                        <p:attrNameLst>
                                          <p:attrName>ppt_h</p:attrName>
                                        </p:attrNameLst>
                                      </p:cBhvr>
                                      <p:tavLst>
                                        <p:tav tm="0">
                                          <p:val>
                                            <p:fltVal val="0"/>
                                          </p:val>
                                        </p:tav>
                                        <p:tav tm="100000">
                                          <p:val>
                                            <p:strVal val="#ppt_h"/>
                                          </p:val>
                                        </p:tav>
                                      </p:tavLst>
                                    </p:anim>
                                  </p:childTnLst>
                                </p:cTn>
                              </p:par>
                            </p:childTnLst>
                          </p:cTn>
                        </p:par>
                        <p:par>
                          <p:cTn id="247" fill="hold" nodeType="afterGroup">
                            <p:stCondLst>
                              <p:cond delay="14000"/>
                            </p:stCondLst>
                            <p:childTnLst>
                              <p:par>
                                <p:cTn id="248" presetID="1" presetClass="exit" presetSubtype="0" fill="hold" grpId="1" nodeType="afterEffect">
                                  <p:stCondLst>
                                    <p:cond delay="0"/>
                                  </p:stCondLst>
                                  <p:childTnLst>
                                    <p:set>
                                      <p:cBhvr>
                                        <p:cTn id="249" dur="1" fill="hold">
                                          <p:stCondLst>
                                            <p:cond delay="0"/>
                                          </p:stCondLst>
                                        </p:cTn>
                                        <p:tgtEl>
                                          <p:spTgt spid="224499"/>
                                        </p:tgtEl>
                                        <p:attrNameLst>
                                          <p:attrName>style.visibility</p:attrName>
                                        </p:attrNameLst>
                                      </p:cBhvr>
                                      <p:to>
                                        <p:strVal val="hidden"/>
                                      </p:to>
                                    </p:set>
                                  </p:childTnLst>
                                </p:cTn>
                              </p:par>
                            </p:childTnLst>
                          </p:cTn>
                        </p:par>
                        <p:par>
                          <p:cTn id="250" fill="hold" nodeType="afterGroup">
                            <p:stCondLst>
                              <p:cond delay="14000"/>
                            </p:stCondLst>
                            <p:childTnLst>
                              <p:par>
                                <p:cTn id="251" presetID="23" presetClass="entr" presetSubtype="16" fill="hold" grpId="0" nodeType="afterEffect">
                                  <p:stCondLst>
                                    <p:cond delay="0"/>
                                  </p:stCondLst>
                                  <p:childTnLst>
                                    <p:set>
                                      <p:cBhvr>
                                        <p:cTn id="252" dur="1" fill="hold">
                                          <p:stCondLst>
                                            <p:cond delay="0"/>
                                          </p:stCondLst>
                                        </p:cTn>
                                        <p:tgtEl>
                                          <p:spTgt spid="224500"/>
                                        </p:tgtEl>
                                        <p:attrNameLst>
                                          <p:attrName>style.visibility</p:attrName>
                                        </p:attrNameLst>
                                      </p:cBhvr>
                                      <p:to>
                                        <p:strVal val="visible"/>
                                      </p:to>
                                    </p:set>
                                    <p:anim calcmode="lin" valueType="num">
                                      <p:cBhvr>
                                        <p:cTn id="253" dur="500" fill="hold"/>
                                        <p:tgtEl>
                                          <p:spTgt spid="224500"/>
                                        </p:tgtEl>
                                        <p:attrNameLst>
                                          <p:attrName>ppt_w</p:attrName>
                                        </p:attrNameLst>
                                      </p:cBhvr>
                                      <p:tavLst>
                                        <p:tav tm="0">
                                          <p:val>
                                            <p:fltVal val="0"/>
                                          </p:val>
                                        </p:tav>
                                        <p:tav tm="100000">
                                          <p:val>
                                            <p:strVal val="#ppt_w"/>
                                          </p:val>
                                        </p:tav>
                                      </p:tavLst>
                                    </p:anim>
                                    <p:anim calcmode="lin" valueType="num">
                                      <p:cBhvr>
                                        <p:cTn id="254" dur="500" fill="hold"/>
                                        <p:tgtEl>
                                          <p:spTgt spid="224500"/>
                                        </p:tgtEl>
                                        <p:attrNameLst>
                                          <p:attrName>ppt_h</p:attrName>
                                        </p:attrNameLst>
                                      </p:cBhvr>
                                      <p:tavLst>
                                        <p:tav tm="0">
                                          <p:val>
                                            <p:fltVal val="0"/>
                                          </p:val>
                                        </p:tav>
                                        <p:tav tm="100000">
                                          <p:val>
                                            <p:strVal val="#ppt_h"/>
                                          </p:val>
                                        </p:tav>
                                      </p:tavLst>
                                    </p:anim>
                                  </p:childTnLst>
                                </p:cTn>
                              </p:par>
                            </p:childTnLst>
                          </p:cTn>
                        </p:par>
                        <p:par>
                          <p:cTn id="255" fill="hold" nodeType="afterGroup">
                            <p:stCondLst>
                              <p:cond delay="14500"/>
                            </p:stCondLst>
                            <p:childTnLst>
                              <p:par>
                                <p:cTn id="256" presetID="1" presetClass="exit" presetSubtype="0" fill="hold" grpId="1" nodeType="afterEffect">
                                  <p:stCondLst>
                                    <p:cond delay="0"/>
                                  </p:stCondLst>
                                  <p:childTnLst>
                                    <p:set>
                                      <p:cBhvr>
                                        <p:cTn id="257" dur="1" fill="hold">
                                          <p:stCondLst>
                                            <p:cond delay="0"/>
                                          </p:stCondLst>
                                        </p:cTn>
                                        <p:tgtEl>
                                          <p:spTgt spid="224500"/>
                                        </p:tgtEl>
                                        <p:attrNameLst>
                                          <p:attrName>style.visibility</p:attrName>
                                        </p:attrNameLst>
                                      </p:cBhvr>
                                      <p:to>
                                        <p:strVal val="hidden"/>
                                      </p:to>
                                    </p:set>
                                  </p:childTnLst>
                                </p:cTn>
                              </p:par>
                            </p:childTnLst>
                          </p:cTn>
                        </p:par>
                        <p:par>
                          <p:cTn id="258" fill="hold" nodeType="afterGroup">
                            <p:stCondLst>
                              <p:cond delay="14500"/>
                            </p:stCondLst>
                            <p:childTnLst>
                              <p:par>
                                <p:cTn id="259" presetID="23" presetClass="entr" presetSubtype="16" fill="hold" grpId="0" nodeType="afterEffect">
                                  <p:stCondLst>
                                    <p:cond delay="0"/>
                                  </p:stCondLst>
                                  <p:childTnLst>
                                    <p:set>
                                      <p:cBhvr>
                                        <p:cTn id="260" dur="1" fill="hold">
                                          <p:stCondLst>
                                            <p:cond delay="0"/>
                                          </p:stCondLst>
                                        </p:cTn>
                                        <p:tgtEl>
                                          <p:spTgt spid="224501"/>
                                        </p:tgtEl>
                                        <p:attrNameLst>
                                          <p:attrName>style.visibility</p:attrName>
                                        </p:attrNameLst>
                                      </p:cBhvr>
                                      <p:to>
                                        <p:strVal val="visible"/>
                                      </p:to>
                                    </p:set>
                                    <p:anim calcmode="lin" valueType="num">
                                      <p:cBhvr>
                                        <p:cTn id="261" dur="500" fill="hold"/>
                                        <p:tgtEl>
                                          <p:spTgt spid="224501"/>
                                        </p:tgtEl>
                                        <p:attrNameLst>
                                          <p:attrName>ppt_w</p:attrName>
                                        </p:attrNameLst>
                                      </p:cBhvr>
                                      <p:tavLst>
                                        <p:tav tm="0">
                                          <p:val>
                                            <p:fltVal val="0"/>
                                          </p:val>
                                        </p:tav>
                                        <p:tav tm="100000">
                                          <p:val>
                                            <p:strVal val="#ppt_w"/>
                                          </p:val>
                                        </p:tav>
                                      </p:tavLst>
                                    </p:anim>
                                    <p:anim calcmode="lin" valueType="num">
                                      <p:cBhvr>
                                        <p:cTn id="262" dur="500" fill="hold"/>
                                        <p:tgtEl>
                                          <p:spTgt spid="224501"/>
                                        </p:tgtEl>
                                        <p:attrNameLst>
                                          <p:attrName>ppt_h</p:attrName>
                                        </p:attrNameLst>
                                      </p:cBhvr>
                                      <p:tavLst>
                                        <p:tav tm="0">
                                          <p:val>
                                            <p:fltVal val="0"/>
                                          </p:val>
                                        </p:tav>
                                        <p:tav tm="100000">
                                          <p:val>
                                            <p:strVal val="#ppt_h"/>
                                          </p:val>
                                        </p:tav>
                                      </p:tavLst>
                                    </p:anim>
                                  </p:childTnLst>
                                </p:cTn>
                              </p:par>
                            </p:childTnLst>
                          </p:cTn>
                        </p:par>
                        <p:par>
                          <p:cTn id="263" fill="hold" nodeType="afterGroup">
                            <p:stCondLst>
                              <p:cond delay="15000"/>
                            </p:stCondLst>
                            <p:childTnLst>
                              <p:par>
                                <p:cTn id="264" presetID="1" presetClass="exit" presetSubtype="0" fill="hold" grpId="1" nodeType="afterEffect">
                                  <p:stCondLst>
                                    <p:cond delay="0"/>
                                  </p:stCondLst>
                                  <p:childTnLst>
                                    <p:set>
                                      <p:cBhvr>
                                        <p:cTn id="265" dur="1" fill="hold">
                                          <p:stCondLst>
                                            <p:cond delay="0"/>
                                          </p:stCondLst>
                                        </p:cTn>
                                        <p:tgtEl>
                                          <p:spTgt spid="224501"/>
                                        </p:tgtEl>
                                        <p:attrNameLst>
                                          <p:attrName>style.visibility</p:attrName>
                                        </p:attrNameLst>
                                      </p:cBhvr>
                                      <p:to>
                                        <p:strVal val="hidden"/>
                                      </p:to>
                                    </p:set>
                                  </p:childTnLst>
                                </p:cTn>
                              </p:par>
                            </p:childTnLst>
                          </p:cTn>
                        </p:par>
                        <p:par>
                          <p:cTn id="266" fill="hold" nodeType="afterGroup">
                            <p:stCondLst>
                              <p:cond delay="15000"/>
                            </p:stCondLst>
                            <p:childTnLst>
                              <p:par>
                                <p:cTn id="267" presetID="23" presetClass="entr" presetSubtype="16" fill="hold" grpId="0" nodeType="afterEffect">
                                  <p:stCondLst>
                                    <p:cond delay="0"/>
                                  </p:stCondLst>
                                  <p:childTnLst>
                                    <p:set>
                                      <p:cBhvr>
                                        <p:cTn id="268" dur="1" fill="hold">
                                          <p:stCondLst>
                                            <p:cond delay="0"/>
                                          </p:stCondLst>
                                        </p:cTn>
                                        <p:tgtEl>
                                          <p:spTgt spid="224503"/>
                                        </p:tgtEl>
                                        <p:attrNameLst>
                                          <p:attrName>style.visibility</p:attrName>
                                        </p:attrNameLst>
                                      </p:cBhvr>
                                      <p:to>
                                        <p:strVal val="visible"/>
                                      </p:to>
                                    </p:set>
                                    <p:anim calcmode="lin" valueType="num">
                                      <p:cBhvr>
                                        <p:cTn id="269" dur="500" fill="hold"/>
                                        <p:tgtEl>
                                          <p:spTgt spid="224503"/>
                                        </p:tgtEl>
                                        <p:attrNameLst>
                                          <p:attrName>ppt_w</p:attrName>
                                        </p:attrNameLst>
                                      </p:cBhvr>
                                      <p:tavLst>
                                        <p:tav tm="0">
                                          <p:val>
                                            <p:fltVal val="0"/>
                                          </p:val>
                                        </p:tav>
                                        <p:tav tm="100000">
                                          <p:val>
                                            <p:strVal val="#ppt_w"/>
                                          </p:val>
                                        </p:tav>
                                      </p:tavLst>
                                    </p:anim>
                                    <p:anim calcmode="lin" valueType="num">
                                      <p:cBhvr>
                                        <p:cTn id="270" dur="500" fill="hold"/>
                                        <p:tgtEl>
                                          <p:spTgt spid="224503"/>
                                        </p:tgtEl>
                                        <p:attrNameLst>
                                          <p:attrName>ppt_h</p:attrName>
                                        </p:attrNameLst>
                                      </p:cBhvr>
                                      <p:tavLst>
                                        <p:tav tm="0">
                                          <p:val>
                                            <p:fltVal val="0"/>
                                          </p:val>
                                        </p:tav>
                                        <p:tav tm="100000">
                                          <p:val>
                                            <p:strVal val="#ppt_h"/>
                                          </p:val>
                                        </p:tav>
                                      </p:tavLst>
                                    </p:anim>
                                  </p:childTnLst>
                                </p:cTn>
                              </p:par>
                            </p:childTnLst>
                          </p:cTn>
                        </p:par>
                        <p:par>
                          <p:cTn id="271" fill="hold" nodeType="afterGroup">
                            <p:stCondLst>
                              <p:cond delay="15500"/>
                            </p:stCondLst>
                            <p:childTnLst>
                              <p:par>
                                <p:cTn id="272" presetID="1" presetClass="exit" presetSubtype="0" fill="hold" grpId="1" nodeType="afterEffect">
                                  <p:stCondLst>
                                    <p:cond delay="0"/>
                                  </p:stCondLst>
                                  <p:childTnLst>
                                    <p:set>
                                      <p:cBhvr>
                                        <p:cTn id="273" dur="1" fill="hold">
                                          <p:stCondLst>
                                            <p:cond delay="0"/>
                                          </p:stCondLst>
                                        </p:cTn>
                                        <p:tgtEl>
                                          <p:spTgt spid="224503"/>
                                        </p:tgtEl>
                                        <p:attrNameLst>
                                          <p:attrName>style.visibility</p:attrName>
                                        </p:attrNameLst>
                                      </p:cBhvr>
                                      <p:to>
                                        <p:strVal val="hidden"/>
                                      </p:to>
                                    </p:set>
                                  </p:childTnLst>
                                </p:cTn>
                              </p:par>
                            </p:childTnLst>
                          </p:cTn>
                        </p:par>
                        <p:par>
                          <p:cTn id="274" fill="hold" nodeType="afterGroup">
                            <p:stCondLst>
                              <p:cond delay="15500"/>
                            </p:stCondLst>
                            <p:childTnLst>
                              <p:par>
                                <p:cTn id="275" presetID="23" presetClass="entr" presetSubtype="16" fill="hold" grpId="0" nodeType="afterEffect">
                                  <p:stCondLst>
                                    <p:cond delay="0"/>
                                  </p:stCondLst>
                                  <p:childTnLst>
                                    <p:set>
                                      <p:cBhvr>
                                        <p:cTn id="276" dur="1" fill="hold">
                                          <p:stCondLst>
                                            <p:cond delay="0"/>
                                          </p:stCondLst>
                                        </p:cTn>
                                        <p:tgtEl>
                                          <p:spTgt spid="224504"/>
                                        </p:tgtEl>
                                        <p:attrNameLst>
                                          <p:attrName>style.visibility</p:attrName>
                                        </p:attrNameLst>
                                      </p:cBhvr>
                                      <p:to>
                                        <p:strVal val="visible"/>
                                      </p:to>
                                    </p:set>
                                    <p:anim calcmode="lin" valueType="num">
                                      <p:cBhvr>
                                        <p:cTn id="277" dur="500" fill="hold"/>
                                        <p:tgtEl>
                                          <p:spTgt spid="224504"/>
                                        </p:tgtEl>
                                        <p:attrNameLst>
                                          <p:attrName>ppt_w</p:attrName>
                                        </p:attrNameLst>
                                      </p:cBhvr>
                                      <p:tavLst>
                                        <p:tav tm="0">
                                          <p:val>
                                            <p:fltVal val="0"/>
                                          </p:val>
                                        </p:tav>
                                        <p:tav tm="100000">
                                          <p:val>
                                            <p:strVal val="#ppt_w"/>
                                          </p:val>
                                        </p:tav>
                                      </p:tavLst>
                                    </p:anim>
                                    <p:anim calcmode="lin" valueType="num">
                                      <p:cBhvr>
                                        <p:cTn id="278" dur="500" fill="hold"/>
                                        <p:tgtEl>
                                          <p:spTgt spid="224504"/>
                                        </p:tgtEl>
                                        <p:attrNameLst>
                                          <p:attrName>ppt_h</p:attrName>
                                        </p:attrNameLst>
                                      </p:cBhvr>
                                      <p:tavLst>
                                        <p:tav tm="0">
                                          <p:val>
                                            <p:fltVal val="0"/>
                                          </p:val>
                                        </p:tav>
                                        <p:tav tm="100000">
                                          <p:val>
                                            <p:strVal val="#ppt_h"/>
                                          </p:val>
                                        </p:tav>
                                      </p:tavLst>
                                    </p:anim>
                                  </p:childTnLst>
                                </p:cTn>
                              </p:par>
                            </p:childTnLst>
                          </p:cTn>
                        </p:par>
                        <p:par>
                          <p:cTn id="279" fill="hold" nodeType="afterGroup">
                            <p:stCondLst>
                              <p:cond delay="16000"/>
                            </p:stCondLst>
                            <p:childTnLst>
                              <p:par>
                                <p:cTn id="280" presetID="1" presetClass="exit" presetSubtype="0" fill="hold" grpId="1" nodeType="afterEffect">
                                  <p:stCondLst>
                                    <p:cond delay="0"/>
                                  </p:stCondLst>
                                  <p:childTnLst>
                                    <p:set>
                                      <p:cBhvr>
                                        <p:cTn id="281" dur="1" fill="hold">
                                          <p:stCondLst>
                                            <p:cond delay="0"/>
                                          </p:stCondLst>
                                        </p:cTn>
                                        <p:tgtEl>
                                          <p:spTgt spid="224504"/>
                                        </p:tgtEl>
                                        <p:attrNameLst>
                                          <p:attrName>style.visibility</p:attrName>
                                        </p:attrNameLst>
                                      </p:cBhvr>
                                      <p:to>
                                        <p:strVal val="hidden"/>
                                      </p:to>
                                    </p:set>
                                  </p:childTnLst>
                                </p:cTn>
                              </p:par>
                            </p:childTnLst>
                          </p:cTn>
                        </p:par>
                        <p:par>
                          <p:cTn id="282" fill="hold" nodeType="afterGroup">
                            <p:stCondLst>
                              <p:cond delay="16000"/>
                            </p:stCondLst>
                            <p:childTnLst>
                              <p:par>
                                <p:cTn id="283" presetID="23" presetClass="entr" presetSubtype="16" fill="hold" grpId="0" nodeType="afterEffect">
                                  <p:stCondLst>
                                    <p:cond delay="0"/>
                                  </p:stCondLst>
                                  <p:childTnLst>
                                    <p:set>
                                      <p:cBhvr>
                                        <p:cTn id="284" dur="1" fill="hold">
                                          <p:stCondLst>
                                            <p:cond delay="0"/>
                                          </p:stCondLst>
                                        </p:cTn>
                                        <p:tgtEl>
                                          <p:spTgt spid="224505"/>
                                        </p:tgtEl>
                                        <p:attrNameLst>
                                          <p:attrName>style.visibility</p:attrName>
                                        </p:attrNameLst>
                                      </p:cBhvr>
                                      <p:to>
                                        <p:strVal val="visible"/>
                                      </p:to>
                                    </p:set>
                                    <p:anim calcmode="lin" valueType="num">
                                      <p:cBhvr>
                                        <p:cTn id="285" dur="500" fill="hold"/>
                                        <p:tgtEl>
                                          <p:spTgt spid="224505"/>
                                        </p:tgtEl>
                                        <p:attrNameLst>
                                          <p:attrName>ppt_w</p:attrName>
                                        </p:attrNameLst>
                                      </p:cBhvr>
                                      <p:tavLst>
                                        <p:tav tm="0">
                                          <p:val>
                                            <p:fltVal val="0"/>
                                          </p:val>
                                        </p:tav>
                                        <p:tav tm="100000">
                                          <p:val>
                                            <p:strVal val="#ppt_w"/>
                                          </p:val>
                                        </p:tav>
                                      </p:tavLst>
                                    </p:anim>
                                    <p:anim calcmode="lin" valueType="num">
                                      <p:cBhvr>
                                        <p:cTn id="286" dur="500" fill="hold"/>
                                        <p:tgtEl>
                                          <p:spTgt spid="224505"/>
                                        </p:tgtEl>
                                        <p:attrNameLst>
                                          <p:attrName>ppt_h</p:attrName>
                                        </p:attrNameLst>
                                      </p:cBhvr>
                                      <p:tavLst>
                                        <p:tav tm="0">
                                          <p:val>
                                            <p:fltVal val="0"/>
                                          </p:val>
                                        </p:tav>
                                        <p:tav tm="100000">
                                          <p:val>
                                            <p:strVal val="#ppt_h"/>
                                          </p:val>
                                        </p:tav>
                                      </p:tavLst>
                                    </p:anim>
                                  </p:childTnLst>
                                </p:cTn>
                              </p:par>
                            </p:childTnLst>
                          </p:cTn>
                        </p:par>
                        <p:par>
                          <p:cTn id="287" fill="hold" nodeType="afterGroup">
                            <p:stCondLst>
                              <p:cond delay="16500"/>
                            </p:stCondLst>
                            <p:childTnLst>
                              <p:par>
                                <p:cTn id="288" presetID="1" presetClass="exit" presetSubtype="0" fill="hold" grpId="1" nodeType="afterEffect">
                                  <p:stCondLst>
                                    <p:cond delay="0"/>
                                  </p:stCondLst>
                                  <p:childTnLst>
                                    <p:set>
                                      <p:cBhvr>
                                        <p:cTn id="289" dur="1" fill="hold">
                                          <p:stCondLst>
                                            <p:cond delay="0"/>
                                          </p:stCondLst>
                                        </p:cTn>
                                        <p:tgtEl>
                                          <p:spTgt spid="224505"/>
                                        </p:tgtEl>
                                        <p:attrNameLst>
                                          <p:attrName>style.visibility</p:attrName>
                                        </p:attrNameLst>
                                      </p:cBhvr>
                                      <p:to>
                                        <p:strVal val="hidden"/>
                                      </p:to>
                                    </p:set>
                                  </p:childTnLst>
                                </p:cTn>
                              </p:par>
                            </p:childTnLst>
                          </p:cTn>
                        </p:par>
                        <p:par>
                          <p:cTn id="290" fill="hold" nodeType="afterGroup">
                            <p:stCondLst>
                              <p:cond delay="16500"/>
                            </p:stCondLst>
                            <p:childTnLst>
                              <p:par>
                                <p:cTn id="291" presetID="23" presetClass="entr" presetSubtype="16" fill="hold" grpId="0" nodeType="afterEffect">
                                  <p:stCondLst>
                                    <p:cond delay="0"/>
                                  </p:stCondLst>
                                  <p:childTnLst>
                                    <p:set>
                                      <p:cBhvr>
                                        <p:cTn id="292" dur="1" fill="hold">
                                          <p:stCondLst>
                                            <p:cond delay="0"/>
                                          </p:stCondLst>
                                        </p:cTn>
                                        <p:tgtEl>
                                          <p:spTgt spid="224506"/>
                                        </p:tgtEl>
                                        <p:attrNameLst>
                                          <p:attrName>style.visibility</p:attrName>
                                        </p:attrNameLst>
                                      </p:cBhvr>
                                      <p:to>
                                        <p:strVal val="visible"/>
                                      </p:to>
                                    </p:set>
                                    <p:anim calcmode="lin" valueType="num">
                                      <p:cBhvr>
                                        <p:cTn id="293" dur="500" fill="hold"/>
                                        <p:tgtEl>
                                          <p:spTgt spid="224506"/>
                                        </p:tgtEl>
                                        <p:attrNameLst>
                                          <p:attrName>ppt_w</p:attrName>
                                        </p:attrNameLst>
                                      </p:cBhvr>
                                      <p:tavLst>
                                        <p:tav tm="0">
                                          <p:val>
                                            <p:fltVal val="0"/>
                                          </p:val>
                                        </p:tav>
                                        <p:tav tm="100000">
                                          <p:val>
                                            <p:strVal val="#ppt_w"/>
                                          </p:val>
                                        </p:tav>
                                      </p:tavLst>
                                    </p:anim>
                                    <p:anim calcmode="lin" valueType="num">
                                      <p:cBhvr>
                                        <p:cTn id="294" dur="500" fill="hold"/>
                                        <p:tgtEl>
                                          <p:spTgt spid="224506"/>
                                        </p:tgtEl>
                                        <p:attrNameLst>
                                          <p:attrName>ppt_h</p:attrName>
                                        </p:attrNameLst>
                                      </p:cBhvr>
                                      <p:tavLst>
                                        <p:tav tm="0">
                                          <p:val>
                                            <p:fltVal val="0"/>
                                          </p:val>
                                        </p:tav>
                                        <p:tav tm="100000">
                                          <p:val>
                                            <p:strVal val="#ppt_h"/>
                                          </p:val>
                                        </p:tav>
                                      </p:tavLst>
                                    </p:anim>
                                  </p:childTnLst>
                                </p:cTn>
                              </p:par>
                            </p:childTnLst>
                          </p:cTn>
                        </p:par>
                        <p:par>
                          <p:cTn id="295" fill="hold" nodeType="afterGroup">
                            <p:stCondLst>
                              <p:cond delay="17000"/>
                            </p:stCondLst>
                            <p:childTnLst>
                              <p:par>
                                <p:cTn id="296" presetID="1" presetClass="exit" presetSubtype="0" fill="hold" grpId="1" nodeType="afterEffect">
                                  <p:stCondLst>
                                    <p:cond delay="0"/>
                                  </p:stCondLst>
                                  <p:childTnLst>
                                    <p:set>
                                      <p:cBhvr>
                                        <p:cTn id="297" dur="1" fill="hold">
                                          <p:stCondLst>
                                            <p:cond delay="0"/>
                                          </p:stCondLst>
                                        </p:cTn>
                                        <p:tgtEl>
                                          <p:spTgt spid="224506"/>
                                        </p:tgtEl>
                                        <p:attrNameLst>
                                          <p:attrName>style.visibility</p:attrName>
                                        </p:attrNameLst>
                                      </p:cBhvr>
                                      <p:to>
                                        <p:strVal val="hidden"/>
                                      </p:to>
                                    </p:set>
                                  </p:childTnLst>
                                </p:cTn>
                              </p:par>
                            </p:childTnLst>
                          </p:cTn>
                        </p:par>
                        <p:par>
                          <p:cTn id="298" fill="hold" nodeType="afterGroup">
                            <p:stCondLst>
                              <p:cond delay="17000"/>
                            </p:stCondLst>
                            <p:childTnLst>
                              <p:par>
                                <p:cTn id="299" presetID="23" presetClass="entr" presetSubtype="16" fill="hold" grpId="0" nodeType="afterEffect">
                                  <p:stCondLst>
                                    <p:cond delay="0"/>
                                  </p:stCondLst>
                                  <p:childTnLst>
                                    <p:set>
                                      <p:cBhvr>
                                        <p:cTn id="300" dur="1" fill="hold">
                                          <p:stCondLst>
                                            <p:cond delay="0"/>
                                          </p:stCondLst>
                                        </p:cTn>
                                        <p:tgtEl>
                                          <p:spTgt spid="224507"/>
                                        </p:tgtEl>
                                        <p:attrNameLst>
                                          <p:attrName>style.visibility</p:attrName>
                                        </p:attrNameLst>
                                      </p:cBhvr>
                                      <p:to>
                                        <p:strVal val="visible"/>
                                      </p:to>
                                    </p:set>
                                    <p:anim calcmode="lin" valueType="num">
                                      <p:cBhvr>
                                        <p:cTn id="301" dur="500" fill="hold"/>
                                        <p:tgtEl>
                                          <p:spTgt spid="224507"/>
                                        </p:tgtEl>
                                        <p:attrNameLst>
                                          <p:attrName>ppt_w</p:attrName>
                                        </p:attrNameLst>
                                      </p:cBhvr>
                                      <p:tavLst>
                                        <p:tav tm="0">
                                          <p:val>
                                            <p:fltVal val="0"/>
                                          </p:val>
                                        </p:tav>
                                        <p:tav tm="100000">
                                          <p:val>
                                            <p:strVal val="#ppt_w"/>
                                          </p:val>
                                        </p:tav>
                                      </p:tavLst>
                                    </p:anim>
                                    <p:anim calcmode="lin" valueType="num">
                                      <p:cBhvr>
                                        <p:cTn id="302" dur="500" fill="hold"/>
                                        <p:tgtEl>
                                          <p:spTgt spid="224507"/>
                                        </p:tgtEl>
                                        <p:attrNameLst>
                                          <p:attrName>ppt_h</p:attrName>
                                        </p:attrNameLst>
                                      </p:cBhvr>
                                      <p:tavLst>
                                        <p:tav tm="0">
                                          <p:val>
                                            <p:fltVal val="0"/>
                                          </p:val>
                                        </p:tav>
                                        <p:tav tm="100000">
                                          <p:val>
                                            <p:strVal val="#ppt_h"/>
                                          </p:val>
                                        </p:tav>
                                      </p:tavLst>
                                    </p:anim>
                                  </p:childTnLst>
                                </p:cTn>
                              </p:par>
                            </p:childTnLst>
                          </p:cTn>
                        </p:par>
                        <p:par>
                          <p:cTn id="303" fill="hold" nodeType="afterGroup">
                            <p:stCondLst>
                              <p:cond delay="17500"/>
                            </p:stCondLst>
                            <p:childTnLst>
                              <p:par>
                                <p:cTn id="304" presetID="1" presetClass="exit" presetSubtype="0" fill="hold" grpId="1" nodeType="afterEffect">
                                  <p:stCondLst>
                                    <p:cond delay="0"/>
                                  </p:stCondLst>
                                  <p:childTnLst>
                                    <p:set>
                                      <p:cBhvr>
                                        <p:cTn id="305" dur="1" fill="hold">
                                          <p:stCondLst>
                                            <p:cond delay="0"/>
                                          </p:stCondLst>
                                        </p:cTn>
                                        <p:tgtEl>
                                          <p:spTgt spid="224507"/>
                                        </p:tgtEl>
                                        <p:attrNameLst>
                                          <p:attrName>style.visibility</p:attrName>
                                        </p:attrNameLst>
                                      </p:cBhvr>
                                      <p:to>
                                        <p:strVal val="hidden"/>
                                      </p:to>
                                    </p:set>
                                  </p:childTnLst>
                                </p:cTn>
                              </p:par>
                            </p:childTnLst>
                          </p:cTn>
                        </p:par>
                        <p:par>
                          <p:cTn id="306" fill="hold" nodeType="afterGroup">
                            <p:stCondLst>
                              <p:cond delay="17500"/>
                            </p:stCondLst>
                            <p:childTnLst>
                              <p:par>
                                <p:cTn id="307" presetID="23" presetClass="entr" presetSubtype="16" fill="hold" grpId="0" nodeType="afterEffect">
                                  <p:stCondLst>
                                    <p:cond delay="0"/>
                                  </p:stCondLst>
                                  <p:childTnLst>
                                    <p:set>
                                      <p:cBhvr>
                                        <p:cTn id="308" dur="1" fill="hold">
                                          <p:stCondLst>
                                            <p:cond delay="0"/>
                                          </p:stCondLst>
                                        </p:cTn>
                                        <p:tgtEl>
                                          <p:spTgt spid="224508"/>
                                        </p:tgtEl>
                                        <p:attrNameLst>
                                          <p:attrName>style.visibility</p:attrName>
                                        </p:attrNameLst>
                                      </p:cBhvr>
                                      <p:to>
                                        <p:strVal val="visible"/>
                                      </p:to>
                                    </p:set>
                                    <p:anim calcmode="lin" valueType="num">
                                      <p:cBhvr>
                                        <p:cTn id="309" dur="500" fill="hold"/>
                                        <p:tgtEl>
                                          <p:spTgt spid="224508"/>
                                        </p:tgtEl>
                                        <p:attrNameLst>
                                          <p:attrName>ppt_w</p:attrName>
                                        </p:attrNameLst>
                                      </p:cBhvr>
                                      <p:tavLst>
                                        <p:tav tm="0">
                                          <p:val>
                                            <p:fltVal val="0"/>
                                          </p:val>
                                        </p:tav>
                                        <p:tav tm="100000">
                                          <p:val>
                                            <p:strVal val="#ppt_w"/>
                                          </p:val>
                                        </p:tav>
                                      </p:tavLst>
                                    </p:anim>
                                    <p:anim calcmode="lin" valueType="num">
                                      <p:cBhvr>
                                        <p:cTn id="310" dur="500" fill="hold"/>
                                        <p:tgtEl>
                                          <p:spTgt spid="224508"/>
                                        </p:tgtEl>
                                        <p:attrNameLst>
                                          <p:attrName>ppt_h</p:attrName>
                                        </p:attrNameLst>
                                      </p:cBhvr>
                                      <p:tavLst>
                                        <p:tav tm="0">
                                          <p:val>
                                            <p:fltVal val="0"/>
                                          </p:val>
                                        </p:tav>
                                        <p:tav tm="100000">
                                          <p:val>
                                            <p:strVal val="#ppt_h"/>
                                          </p:val>
                                        </p:tav>
                                      </p:tavLst>
                                    </p:anim>
                                  </p:childTnLst>
                                </p:cTn>
                              </p:par>
                            </p:childTnLst>
                          </p:cTn>
                        </p:par>
                        <p:par>
                          <p:cTn id="311" fill="hold" nodeType="afterGroup">
                            <p:stCondLst>
                              <p:cond delay="18000"/>
                            </p:stCondLst>
                            <p:childTnLst>
                              <p:par>
                                <p:cTn id="312" presetID="1" presetClass="exit" presetSubtype="0" fill="hold" grpId="1" nodeType="afterEffect">
                                  <p:stCondLst>
                                    <p:cond delay="0"/>
                                  </p:stCondLst>
                                  <p:childTnLst>
                                    <p:set>
                                      <p:cBhvr>
                                        <p:cTn id="313" dur="1" fill="hold">
                                          <p:stCondLst>
                                            <p:cond delay="0"/>
                                          </p:stCondLst>
                                        </p:cTn>
                                        <p:tgtEl>
                                          <p:spTgt spid="224508"/>
                                        </p:tgtEl>
                                        <p:attrNameLst>
                                          <p:attrName>style.visibility</p:attrName>
                                        </p:attrNameLst>
                                      </p:cBhvr>
                                      <p:to>
                                        <p:strVal val="hidden"/>
                                      </p:to>
                                    </p:set>
                                  </p:childTnLst>
                                </p:cTn>
                              </p:par>
                            </p:childTnLst>
                          </p:cTn>
                        </p:par>
                        <p:par>
                          <p:cTn id="314" fill="hold" nodeType="afterGroup">
                            <p:stCondLst>
                              <p:cond delay="18000"/>
                            </p:stCondLst>
                            <p:childTnLst>
                              <p:par>
                                <p:cTn id="315" presetID="23" presetClass="entr" presetSubtype="16" fill="hold" grpId="0" nodeType="afterEffect">
                                  <p:stCondLst>
                                    <p:cond delay="0"/>
                                  </p:stCondLst>
                                  <p:childTnLst>
                                    <p:set>
                                      <p:cBhvr>
                                        <p:cTn id="316" dur="1" fill="hold">
                                          <p:stCondLst>
                                            <p:cond delay="0"/>
                                          </p:stCondLst>
                                        </p:cTn>
                                        <p:tgtEl>
                                          <p:spTgt spid="224509"/>
                                        </p:tgtEl>
                                        <p:attrNameLst>
                                          <p:attrName>style.visibility</p:attrName>
                                        </p:attrNameLst>
                                      </p:cBhvr>
                                      <p:to>
                                        <p:strVal val="visible"/>
                                      </p:to>
                                    </p:set>
                                    <p:anim calcmode="lin" valueType="num">
                                      <p:cBhvr>
                                        <p:cTn id="317" dur="500" fill="hold"/>
                                        <p:tgtEl>
                                          <p:spTgt spid="224509"/>
                                        </p:tgtEl>
                                        <p:attrNameLst>
                                          <p:attrName>ppt_w</p:attrName>
                                        </p:attrNameLst>
                                      </p:cBhvr>
                                      <p:tavLst>
                                        <p:tav tm="0">
                                          <p:val>
                                            <p:fltVal val="0"/>
                                          </p:val>
                                        </p:tav>
                                        <p:tav tm="100000">
                                          <p:val>
                                            <p:strVal val="#ppt_w"/>
                                          </p:val>
                                        </p:tav>
                                      </p:tavLst>
                                    </p:anim>
                                    <p:anim calcmode="lin" valueType="num">
                                      <p:cBhvr>
                                        <p:cTn id="318" dur="500" fill="hold"/>
                                        <p:tgtEl>
                                          <p:spTgt spid="224509"/>
                                        </p:tgtEl>
                                        <p:attrNameLst>
                                          <p:attrName>ppt_h</p:attrName>
                                        </p:attrNameLst>
                                      </p:cBhvr>
                                      <p:tavLst>
                                        <p:tav tm="0">
                                          <p:val>
                                            <p:fltVal val="0"/>
                                          </p:val>
                                        </p:tav>
                                        <p:tav tm="100000">
                                          <p:val>
                                            <p:strVal val="#ppt_h"/>
                                          </p:val>
                                        </p:tav>
                                      </p:tavLst>
                                    </p:anim>
                                  </p:childTnLst>
                                </p:cTn>
                              </p:par>
                            </p:childTnLst>
                          </p:cTn>
                        </p:par>
                        <p:par>
                          <p:cTn id="319" fill="hold" nodeType="afterGroup">
                            <p:stCondLst>
                              <p:cond delay="18500"/>
                            </p:stCondLst>
                            <p:childTnLst>
                              <p:par>
                                <p:cTn id="320" presetID="1" presetClass="exit" presetSubtype="0" fill="hold" grpId="1" nodeType="afterEffect">
                                  <p:stCondLst>
                                    <p:cond delay="0"/>
                                  </p:stCondLst>
                                  <p:childTnLst>
                                    <p:set>
                                      <p:cBhvr>
                                        <p:cTn id="321" dur="1" fill="hold">
                                          <p:stCondLst>
                                            <p:cond delay="0"/>
                                          </p:stCondLst>
                                        </p:cTn>
                                        <p:tgtEl>
                                          <p:spTgt spid="224509"/>
                                        </p:tgtEl>
                                        <p:attrNameLst>
                                          <p:attrName>style.visibility</p:attrName>
                                        </p:attrNameLst>
                                      </p:cBhvr>
                                      <p:to>
                                        <p:strVal val="hidden"/>
                                      </p:to>
                                    </p:set>
                                  </p:childTnLst>
                                </p:cTn>
                              </p:par>
                            </p:childTnLst>
                          </p:cTn>
                        </p:par>
                        <p:par>
                          <p:cTn id="322" fill="hold" nodeType="afterGroup">
                            <p:stCondLst>
                              <p:cond delay="18500"/>
                            </p:stCondLst>
                            <p:childTnLst>
                              <p:par>
                                <p:cTn id="323" presetID="23" presetClass="entr" presetSubtype="16" fill="hold" grpId="0" nodeType="afterEffect">
                                  <p:stCondLst>
                                    <p:cond delay="0"/>
                                  </p:stCondLst>
                                  <p:childTnLst>
                                    <p:set>
                                      <p:cBhvr>
                                        <p:cTn id="324" dur="1" fill="hold">
                                          <p:stCondLst>
                                            <p:cond delay="0"/>
                                          </p:stCondLst>
                                        </p:cTn>
                                        <p:tgtEl>
                                          <p:spTgt spid="224510"/>
                                        </p:tgtEl>
                                        <p:attrNameLst>
                                          <p:attrName>style.visibility</p:attrName>
                                        </p:attrNameLst>
                                      </p:cBhvr>
                                      <p:to>
                                        <p:strVal val="visible"/>
                                      </p:to>
                                    </p:set>
                                    <p:anim calcmode="lin" valueType="num">
                                      <p:cBhvr>
                                        <p:cTn id="325" dur="500" fill="hold"/>
                                        <p:tgtEl>
                                          <p:spTgt spid="224510"/>
                                        </p:tgtEl>
                                        <p:attrNameLst>
                                          <p:attrName>ppt_w</p:attrName>
                                        </p:attrNameLst>
                                      </p:cBhvr>
                                      <p:tavLst>
                                        <p:tav tm="0">
                                          <p:val>
                                            <p:fltVal val="0"/>
                                          </p:val>
                                        </p:tav>
                                        <p:tav tm="100000">
                                          <p:val>
                                            <p:strVal val="#ppt_w"/>
                                          </p:val>
                                        </p:tav>
                                      </p:tavLst>
                                    </p:anim>
                                    <p:anim calcmode="lin" valueType="num">
                                      <p:cBhvr>
                                        <p:cTn id="326" dur="500" fill="hold"/>
                                        <p:tgtEl>
                                          <p:spTgt spid="224510"/>
                                        </p:tgtEl>
                                        <p:attrNameLst>
                                          <p:attrName>ppt_h</p:attrName>
                                        </p:attrNameLst>
                                      </p:cBhvr>
                                      <p:tavLst>
                                        <p:tav tm="0">
                                          <p:val>
                                            <p:fltVal val="0"/>
                                          </p:val>
                                        </p:tav>
                                        <p:tav tm="100000">
                                          <p:val>
                                            <p:strVal val="#ppt_h"/>
                                          </p:val>
                                        </p:tav>
                                      </p:tavLst>
                                    </p:anim>
                                  </p:childTnLst>
                                </p:cTn>
                              </p:par>
                            </p:childTnLst>
                          </p:cTn>
                        </p:par>
                        <p:par>
                          <p:cTn id="327" fill="hold" nodeType="afterGroup">
                            <p:stCondLst>
                              <p:cond delay="19000"/>
                            </p:stCondLst>
                            <p:childTnLst>
                              <p:par>
                                <p:cTn id="328" presetID="1" presetClass="exit" presetSubtype="0" fill="hold" grpId="1" nodeType="afterEffect">
                                  <p:stCondLst>
                                    <p:cond delay="0"/>
                                  </p:stCondLst>
                                  <p:childTnLst>
                                    <p:set>
                                      <p:cBhvr>
                                        <p:cTn id="329" dur="1" fill="hold">
                                          <p:stCondLst>
                                            <p:cond delay="0"/>
                                          </p:stCondLst>
                                        </p:cTn>
                                        <p:tgtEl>
                                          <p:spTgt spid="224510"/>
                                        </p:tgtEl>
                                        <p:attrNameLst>
                                          <p:attrName>style.visibility</p:attrName>
                                        </p:attrNameLst>
                                      </p:cBhvr>
                                      <p:to>
                                        <p:strVal val="hidden"/>
                                      </p:to>
                                    </p:set>
                                  </p:childTnLst>
                                </p:cTn>
                              </p:par>
                            </p:childTnLst>
                          </p:cTn>
                        </p:par>
                        <p:par>
                          <p:cTn id="330" fill="hold" nodeType="afterGroup">
                            <p:stCondLst>
                              <p:cond delay="19000"/>
                            </p:stCondLst>
                            <p:childTnLst>
                              <p:par>
                                <p:cTn id="331" presetID="23" presetClass="entr" presetSubtype="16" fill="hold" grpId="0" nodeType="afterEffect">
                                  <p:stCondLst>
                                    <p:cond delay="0"/>
                                  </p:stCondLst>
                                  <p:childTnLst>
                                    <p:set>
                                      <p:cBhvr>
                                        <p:cTn id="332" dur="1" fill="hold">
                                          <p:stCondLst>
                                            <p:cond delay="0"/>
                                          </p:stCondLst>
                                        </p:cTn>
                                        <p:tgtEl>
                                          <p:spTgt spid="224511"/>
                                        </p:tgtEl>
                                        <p:attrNameLst>
                                          <p:attrName>style.visibility</p:attrName>
                                        </p:attrNameLst>
                                      </p:cBhvr>
                                      <p:to>
                                        <p:strVal val="visible"/>
                                      </p:to>
                                    </p:set>
                                    <p:anim calcmode="lin" valueType="num">
                                      <p:cBhvr>
                                        <p:cTn id="333" dur="500" fill="hold"/>
                                        <p:tgtEl>
                                          <p:spTgt spid="224511"/>
                                        </p:tgtEl>
                                        <p:attrNameLst>
                                          <p:attrName>ppt_w</p:attrName>
                                        </p:attrNameLst>
                                      </p:cBhvr>
                                      <p:tavLst>
                                        <p:tav tm="0">
                                          <p:val>
                                            <p:fltVal val="0"/>
                                          </p:val>
                                        </p:tav>
                                        <p:tav tm="100000">
                                          <p:val>
                                            <p:strVal val="#ppt_w"/>
                                          </p:val>
                                        </p:tav>
                                      </p:tavLst>
                                    </p:anim>
                                    <p:anim calcmode="lin" valueType="num">
                                      <p:cBhvr>
                                        <p:cTn id="334" dur="500" fill="hold"/>
                                        <p:tgtEl>
                                          <p:spTgt spid="224511"/>
                                        </p:tgtEl>
                                        <p:attrNameLst>
                                          <p:attrName>ppt_h</p:attrName>
                                        </p:attrNameLst>
                                      </p:cBhvr>
                                      <p:tavLst>
                                        <p:tav tm="0">
                                          <p:val>
                                            <p:fltVal val="0"/>
                                          </p:val>
                                        </p:tav>
                                        <p:tav tm="100000">
                                          <p:val>
                                            <p:strVal val="#ppt_h"/>
                                          </p:val>
                                        </p:tav>
                                      </p:tavLst>
                                    </p:anim>
                                  </p:childTnLst>
                                </p:cTn>
                              </p:par>
                            </p:childTnLst>
                          </p:cTn>
                        </p:par>
                        <p:par>
                          <p:cTn id="335" fill="hold" nodeType="afterGroup">
                            <p:stCondLst>
                              <p:cond delay="19500"/>
                            </p:stCondLst>
                            <p:childTnLst>
                              <p:par>
                                <p:cTn id="336" presetID="1" presetClass="exit" presetSubtype="0" fill="hold" grpId="1" nodeType="afterEffect">
                                  <p:stCondLst>
                                    <p:cond delay="0"/>
                                  </p:stCondLst>
                                  <p:childTnLst>
                                    <p:set>
                                      <p:cBhvr>
                                        <p:cTn id="337" dur="1" fill="hold">
                                          <p:stCondLst>
                                            <p:cond delay="0"/>
                                          </p:stCondLst>
                                        </p:cTn>
                                        <p:tgtEl>
                                          <p:spTgt spid="224511"/>
                                        </p:tgtEl>
                                        <p:attrNameLst>
                                          <p:attrName>style.visibility</p:attrName>
                                        </p:attrNameLst>
                                      </p:cBhvr>
                                      <p:to>
                                        <p:strVal val="hidden"/>
                                      </p:to>
                                    </p:set>
                                  </p:childTnLst>
                                </p:cTn>
                              </p:par>
                            </p:childTnLst>
                          </p:cTn>
                        </p:par>
                        <p:par>
                          <p:cTn id="338" fill="hold" nodeType="afterGroup">
                            <p:stCondLst>
                              <p:cond delay="19500"/>
                            </p:stCondLst>
                            <p:childTnLst>
                              <p:par>
                                <p:cTn id="339" presetID="23" presetClass="entr" presetSubtype="16" fill="hold" grpId="0" nodeType="afterEffect">
                                  <p:stCondLst>
                                    <p:cond delay="0"/>
                                  </p:stCondLst>
                                  <p:childTnLst>
                                    <p:set>
                                      <p:cBhvr>
                                        <p:cTn id="340" dur="1" fill="hold">
                                          <p:stCondLst>
                                            <p:cond delay="0"/>
                                          </p:stCondLst>
                                        </p:cTn>
                                        <p:tgtEl>
                                          <p:spTgt spid="224512"/>
                                        </p:tgtEl>
                                        <p:attrNameLst>
                                          <p:attrName>style.visibility</p:attrName>
                                        </p:attrNameLst>
                                      </p:cBhvr>
                                      <p:to>
                                        <p:strVal val="visible"/>
                                      </p:to>
                                    </p:set>
                                    <p:anim calcmode="lin" valueType="num">
                                      <p:cBhvr>
                                        <p:cTn id="341" dur="500" fill="hold"/>
                                        <p:tgtEl>
                                          <p:spTgt spid="224512"/>
                                        </p:tgtEl>
                                        <p:attrNameLst>
                                          <p:attrName>ppt_w</p:attrName>
                                        </p:attrNameLst>
                                      </p:cBhvr>
                                      <p:tavLst>
                                        <p:tav tm="0">
                                          <p:val>
                                            <p:fltVal val="0"/>
                                          </p:val>
                                        </p:tav>
                                        <p:tav tm="100000">
                                          <p:val>
                                            <p:strVal val="#ppt_w"/>
                                          </p:val>
                                        </p:tav>
                                      </p:tavLst>
                                    </p:anim>
                                    <p:anim calcmode="lin" valueType="num">
                                      <p:cBhvr>
                                        <p:cTn id="342" dur="500" fill="hold"/>
                                        <p:tgtEl>
                                          <p:spTgt spid="224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70" grpId="0"/>
      <p:bldP spid="224470" grpId="1"/>
      <p:bldP spid="224471" grpId="0"/>
      <p:bldP spid="224471" grpId="1"/>
      <p:bldP spid="224472" grpId="0"/>
      <p:bldP spid="224472" grpId="1"/>
      <p:bldP spid="224473" grpId="0"/>
      <p:bldP spid="224473" grpId="1"/>
      <p:bldP spid="224474" grpId="0"/>
      <p:bldP spid="224474" grpId="1"/>
      <p:bldP spid="224475" grpId="0"/>
      <p:bldP spid="224475" grpId="1"/>
      <p:bldP spid="224476" grpId="0"/>
      <p:bldP spid="224476" grpId="1"/>
      <p:bldP spid="224477" grpId="0"/>
      <p:bldP spid="224477" grpId="1"/>
      <p:bldP spid="224478" grpId="0"/>
      <p:bldP spid="224478" grpId="1"/>
      <p:bldP spid="224479" grpId="0"/>
      <p:bldP spid="224479" grpId="1"/>
      <p:bldP spid="224480" grpId="0"/>
      <p:bldP spid="224480" grpId="1"/>
      <p:bldP spid="224481" grpId="0"/>
      <p:bldP spid="224481" grpId="1"/>
      <p:bldP spid="224482" grpId="0"/>
      <p:bldP spid="224482" grpId="1"/>
      <p:bldP spid="224483" grpId="0"/>
      <p:bldP spid="224483" grpId="1"/>
      <p:bldP spid="224484" grpId="0"/>
      <p:bldP spid="224484" grpId="1"/>
      <p:bldP spid="224485" grpId="0"/>
      <p:bldP spid="224485" grpId="1"/>
      <p:bldP spid="224486" grpId="0"/>
      <p:bldP spid="224486" grpId="1"/>
      <p:bldP spid="224487" grpId="0"/>
      <p:bldP spid="224487" grpId="1"/>
      <p:bldP spid="224488" grpId="0"/>
      <p:bldP spid="224488" grpId="1"/>
      <p:bldP spid="224489" grpId="0"/>
      <p:bldP spid="224489" grpId="1"/>
      <p:bldP spid="224491" grpId="0"/>
      <p:bldP spid="224491" grpId="1"/>
      <p:bldP spid="224492" grpId="0"/>
      <p:bldP spid="224492" grpId="1"/>
      <p:bldP spid="224493" grpId="0"/>
      <p:bldP spid="224493" grpId="1"/>
      <p:bldP spid="224494" grpId="0"/>
      <p:bldP spid="224494" grpId="1"/>
      <p:bldP spid="224495" grpId="0"/>
      <p:bldP spid="224495" grpId="1"/>
      <p:bldP spid="224497" grpId="0"/>
      <p:bldP spid="224497" grpId="1"/>
      <p:bldP spid="224498" grpId="0"/>
      <p:bldP spid="224498" grpId="1"/>
      <p:bldP spid="224499" grpId="0"/>
      <p:bldP spid="224499" grpId="1"/>
      <p:bldP spid="224500" grpId="0"/>
      <p:bldP spid="224500" grpId="1"/>
      <p:bldP spid="224501" grpId="0"/>
      <p:bldP spid="224501" grpId="1"/>
      <p:bldP spid="224503" grpId="0"/>
      <p:bldP spid="224503" grpId="1"/>
      <p:bldP spid="224504" grpId="0"/>
      <p:bldP spid="224504" grpId="1"/>
      <p:bldP spid="224505" grpId="0"/>
      <p:bldP spid="224505" grpId="1"/>
      <p:bldP spid="224506" grpId="0"/>
      <p:bldP spid="224506" grpId="1"/>
      <p:bldP spid="224507" grpId="0"/>
      <p:bldP spid="224507" grpId="1"/>
      <p:bldP spid="224508" grpId="0"/>
      <p:bldP spid="224508" grpId="1"/>
      <p:bldP spid="224509" grpId="0"/>
      <p:bldP spid="224509" grpId="1"/>
      <p:bldP spid="224510" grpId="0"/>
      <p:bldP spid="224510" grpId="1"/>
      <p:bldP spid="224511" grpId="0"/>
      <p:bldP spid="224511" grpId="1"/>
      <p:bldP spid="2245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7649" name="AutoShape 1"/>
          <p:cNvSpPr>
            <a:spLocks noChangeArrowheads="1"/>
          </p:cNvSpPr>
          <p:nvPr/>
        </p:nvSpPr>
        <p:spPr bwMode="auto">
          <a:xfrm>
            <a:off x="2806700" y="3298825"/>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50" name="Rectangle 2"/>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1" name="Rectangle 3"/>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27652" name="Line 4"/>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53" name="Text Box 5"/>
          <p:cNvSpPr txBox="1">
            <a:spLocks noChangeArrowheads="1"/>
          </p:cNvSpPr>
          <p:nvPr/>
        </p:nvSpPr>
        <p:spPr bwMode="auto">
          <a:xfrm>
            <a:off x="1771650" y="44450"/>
            <a:ext cx="2874963"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ฉธบ </a:t>
            </a:r>
            <a:r>
              <a:rPr lang="en-US" sz="1200" b="0" smtClean="0">
                <a:solidFill>
                  <a:srgbClr val="FFFFFF"/>
                </a:solidFill>
              </a:rPr>
              <a:t>32: 48-49</a:t>
            </a:r>
          </a:p>
        </p:txBody>
      </p:sp>
      <p:grpSp>
        <p:nvGrpSpPr>
          <p:cNvPr id="53255" name="Group 6"/>
          <p:cNvGrpSpPr>
            <a:grpSpLocks/>
          </p:cNvGrpSpPr>
          <p:nvPr/>
        </p:nvGrpSpPr>
        <p:grpSpPr bwMode="auto">
          <a:xfrm>
            <a:off x="1358900" y="825500"/>
            <a:ext cx="7105650" cy="5254625"/>
            <a:chOff x="856" y="520"/>
            <a:chExt cx="4476" cy="3310"/>
          </a:xfrm>
        </p:grpSpPr>
        <p:grpSp>
          <p:nvGrpSpPr>
            <p:cNvPr id="53285" name="Group 7"/>
            <p:cNvGrpSpPr>
              <a:grpSpLocks/>
            </p:cNvGrpSpPr>
            <p:nvPr/>
          </p:nvGrpSpPr>
          <p:grpSpPr bwMode="auto">
            <a:xfrm>
              <a:off x="856" y="520"/>
              <a:ext cx="4403" cy="3310"/>
              <a:chOff x="856" y="520"/>
              <a:chExt cx="4403" cy="3310"/>
            </a:xfrm>
          </p:grpSpPr>
          <p:sp>
            <p:nvSpPr>
              <p:cNvPr id="27656" name="Rectangle 8"/>
              <p:cNvSpPr>
                <a:spLocks noChangeArrowheads="1"/>
              </p:cNvSpPr>
              <p:nvPr/>
            </p:nvSpPr>
            <p:spPr bwMode="auto">
              <a:xfrm>
                <a:off x="856" y="520"/>
                <a:ext cx="4403" cy="3306"/>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57" name="AutoShape 9"/>
              <p:cNvSpPr>
                <a:spLocks noChangeArrowheads="1"/>
              </p:cNvSpPr>
              <p:nvPr/>
            </p:nvSpPr>
            <p:spPr bwMode="auto">
              <a:xfrm>
                <a:off x="866" y="533"/>
                <a:ext cx="1036" cy="191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58" name="AutoShape 10"/>
              <p:cNvSpPr>
                <a:spLocks noChangeArrowheads="1"/>
              </p:cNvSpPr>
              <p:nvPr/>
            </p:nvSpPr>
            <p:spPr bwMode="auto">
              <a:xfrm>
                <a:off x="4327" y="2498"/>
                <a:ext cx="914" cy="1315"/>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59" name="AutoShape 11"/>
              <p:cNvSpPr>
                <a:spLocks noChangeArrowheads="1"/>
              </p:cNvSpPr>
              <p:nvPr/>
            </p:nvSpPr>
            <p:spPr bwMode="auto">
              <a:xfrm>
                <a:off x="2117" y="1060"/>
                <a:ext cx="2629" cy="18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60" name="Rectangle 12"/>
              <p:cNvSpPr>
                <a:spLocks noChangeArrowheads="1"/>
              </p:cNvSpPr>
              <p:nvPr/>
            </p:nvSpPr>
            <p:spPr bwMode="auto">
              <a:xfrm>
                <a:off x="2804" y="1661"/>
                <a:ext cx="972"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มย</a:t>
                </a:r>
              </a:p>
            </p:txBody>
          </p:sp>
          <p:sp>
            <p:nvSpPr>
              <p:cNvPr id="27661" name="AutoShape 13"/>
              <p:cNvSpPr>
                <a:spLocks noChangeArrowheads="1"/>
              </p:cNvSpPr>
              <p:nvPr/>
            </p:nvSpPr>
            <p:spPr bwMode="auto">
              <a:xfrm>
                <a:off x="1138" y="2884"/>
                <a:ext cx="1207" cy="931"/>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62" name="AutoShape 14"/>
              <p:cNvSpPr>
                <a:spLocks noChangeArrowheads="1"/>
              </p:cNvSpPr>
              <p:nvPr/>
            </p:nvSpPr>
            <p:spPr bwMode="auto">
              <a:xfrm>
                <a:off x="1922" y="1648"/>
                <a:ext cx="166" cy="187"/>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63" name="AutoShape 15"/>
              <p:cNvSpPr>
                <a:spLocks noChangeArrowheads="1"/>
              </p:cNvSpPr>
              <p:nvPr/>
            </p:nvSpPr>
            <p:spPr bwMode="auto">
              <a:xfrm>
                <a:off x="1799" y="2092"/>
                <a:ext cx="277" cy="571"/>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64" name="AutoShape 16"/>
              <p:cNvSpPr>
                <a:spLocks noChangeArrowheads="1"/>
              </p:cNvSpPr>
              <p:nvPr/>
            </p:nvSpPr>
            <p:spPr bwMode="auto">
              <a:xfrm>
                <a:off x="1970" y="1840"/>
                <a:ext cx="32" cy="259"/>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65" name="Rectangle 17"/>
              <p:cNvSpPr>
                <a:spLocks noChangeArrowheads="1"/>
              </p:cNvSpPr>
              <p:nvPr/>
            </p:nvSpPr>
            <p:spPr bwMode="auto">
              <a:xfrm>
                <a:off x="2045" y="1493"/>
                <a:ext cx="813"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27666" name="Rectangle 18"/>
              <p:cNvSpPr>
                <a:spLocks noChangeArrowheads="1"/>
              </p:cNvSpPr>
              <p:nvPr/>
            </p:nvSpPr>
            <p:spPr bwMode="auto">
              <a:xfrm>
                <a:off x="1445" y="3545"/>
                <a:ext cx="445"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27667" name="Rectangle 19"/>
              <p:cNvSpPr>
                <a:spLocks noChangeArrowheads="1"/>
              </p:cNvSpPr>
              <p:nvPr/>
            </p:nvSpPr>
            <p:spPr bwMode="auto">
              <a:xfrm>
                <a:off x="1127" y="617"/>
                <a:ext cx="526"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27668" name="Rectangle 20"/>
              <p:cNvSpPr>
                <a:spLocks noChangeArrowheads="1"/>
              </p:cNvSpPr>
              <p:nvPr/>
            </p:nvSpPr>
            <p:spPr bwMode="auto">
              <a:xfrm>
                <a:off x="1816" y="2752"/>
                <a:ext cx="1072" cy="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69" name="Line 21"/>
              <p:cNvSpPr>
                <a:spLocks noChangeShapeType="1"/>
              </p:cNvSpPr>
              <p:nvPr/>
            </p:nvSpPr>
            <p:spPr bwMode="auto">
              <a:xfrm>
                <a:off x="950" y="2200"/>
                <a:ext cx="4205" cy="0"/>
              </a:xfrm>
              <a:prstGeom prst="line">
                <a:avLst/>
              </a:prstGeom>
              <a:noFill/>
              <a:ln w="25560" cap="sq">
                <a:solidFill>
                  <a:srgbClr val="790015"/>
                </a:solidFill>
                <a:prstDash val="dashDot"/>
                <a:miter lim="800000"/>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0" name="Line 22"/>
              <p:cNvSpPr>
                <a:spLocks noChangeShapeType="1"/>
              </p:cNvSpPr>
              <p:nvPr/>
            </p:nvSpPr>
            <p:spPr bwMode="auto">
              <a:xfrm>
                <a:off x="3041" y="612"/>
                <a:ext cx="0" cy="3146"/>
              </a:xfrm>
              <a:prstGeom prst="line">
                <a:avLst/>
              </a:prstGeom>
              <a:noFill/>
              <a:ln w="25560" cap="sq">
                <a:solidFill>
                  <a:srgbClr val="790015"/>
                </a:solidFill>
                <a:prstDash val="dashDot"/>
                <a:miter lim="800000"/>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1" name="Rectangle 23"/>
              <p:cNvSpPr>
                <a:spLocks noChangeArrowheads="1"/>
              </p:cNvSpPr>
              <p:nvPr/>
            </p:nvSpPr>
            <p:spPr bwMode="auto">
              <a:xfrm>
                <a:off x="1507" y="2268"/>
                <a:ext cx="1107"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27672" name="Rectangle 24"/>
              <p:cNvSpPr>
                <a:spLocks noChangeArrowheads="1"/>
              </p:cNvSpPr>
              <p:nvPr/>
            </p:nvSpPr>
            <p:spPr bwMode="auto">
              <a:xfrm>
                <a:off x="2456" y="701"/>
                <a:ext cx="511"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73" name="Rectangle 25"/>
              <p:cNvSpPr>
                <a:spLocks noChangeArrowheads="1"/>
              </p:cNvSpPr>
              <p:nvPr/>
            </p:nvSpPr>
            <p:spPr bwMode="auto">
              <a:xfrm>
                <a:off x="4266" y="2761"/>
                <a:ext cx="526"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27674" name="Rectangle 26"/>
              <p:cNvSpPr>
                <a:spLocks noChangeArrowheads="1"/>
              </p:cNvSpPr>
              <p:nvPr/>
            </p:nvSpPr>
            <p:spPr bwMode="auto">
              <a:xfrm>
                <a:off x="3581" y="1809"/>
                <a:ext cx="526"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B</a:t>
                </a:r>
              </a:p>
            </p:txBody>
          </p:sp>
          <p:sp>
            <p:nvSpPr>
              <p:cNvPr id="27675" name="Rectangle 27"/>
              <p:cNvSpPr>
                <a:spLocks noChangeArrowheads="1"/>
              </p:cNvSpPr>
              <p:nvPr/>
            </p:nvSpPr>
            <p:spPr bwMode="auto">
              <a:xfrm>
                <a:off x="3356" y="1133"/>
                <a:ext cx="531"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ฮ</a:t>
                </a:r>
              </a:p>
            </p:txBody>
          </p:sp>
          <p:sp>
            <p:nvSpPr>
              <p:cNvPr id="27676" name="Rectangle 28"/>
              <p:cNvSpPr>
                <a:spLocks noChangeArrowheads="1"/>
              </p:cNvSpPr>
              <p:nvPr/>
            </p:nvSpPr>
            <p:spPr bwMode="auto">
              <a:xfrm>
                <a:off x="4384" y="953"/>
                <a:ext cx="825"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น</a:t>
                </a:r>
                <a:r>
                  <a:rPr lang="en-US" sz="2400" b="0">
                    <a:solidFill>
                      <a:srgbClr val="CECECE"/>
                    </a:solidFill>
                    <a:latin typeface="Times New Roman" charset="0"/>
                  </a:rPr>
                  <a:t>(</a:t>
                </a:r>
                <a:r>
                  <a:rPr lang="hi-in" sz="2400" b="0">
                    <a:solidFill>
                      <a:srgbClr val="CECECE"/>
                    </a:solidFill>
                    <a:latin typeface="Times New Roman" charset="0"/>
                  </a:rPr>
                  <a:t>อ</a:t>
                </a:r>
                <a:r>
                  <a:rPr lang="en-US" sz="2400" b="0">
                    <a:solidFill>
                      <a:srgbClr val="CECECE"/>
                    </a:solidFill>
                    <a:latin typeface="Times New Roman" charset="0"/>
                  </a:rPr>
                  <a:t>)</a:t>
                </a:r>
              </a:p>
            </p:txBody>
          </p:sp>
          <p:sp>
            <p:nvSpPr>
              <p:cNvPr id="27677" name="Oval 29"/>
              <p:cNvSpPr>
                <a:spLocks noChangeArrowheads="1"/>
              </p:cNvSpPr>
              <p:nvPr/>
            </p:nvSpPr>
            <p:spPr bwMode="auto">
              <a:xfrm>
                <a:off x="4279" y="1028"/>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78" name="Rectangle 30"/>
              <p:cNvSpPr>
                <a:spLocks noChangeArrowheads="1"/>
              </p:cNvSpPr>
              <p:nvPr/>
            </p:nvSpPr>
            <p:spPr bwMode="auto">
              <a:xfrm>
                <a:off x="1823" y="1610"/>
                <a:ext cx="236"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a:t>
                </a:r>
              </a:p>
            </p:txBody>
          </p:sp>
          <p:sp>
            <p:nvSpPr>
              <p:cNvPr id="27679" name="Oval 31"/>
              <p:cNvSpPr>
                <a:spLocks noChangeArrowheads="1"/>
              </p:cNvSpPr>
              <p:nvPr/>
            </p:nvSpPr>
            <p:spPr bwMode="auto">
              <a:xfrm>
                <a:off x="1740" y="2030"/>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80" name="Rectangle 32"/>
              <p:cNvSpPr>
                <a:spLocks noChangeArrowheads="1"/>
              </p:cNvSpPr>
              <p:nvPr/>
            </p:nvSpPr>
            <p:spPr bwMode="auto">
              <a:xfrm>
                <a:off x="1569" y="1931"/>
                <a:ext cx="23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ย</a:t>
                </a:r>
              </a:p>
            </p:txBody>
          </p:sp>
          <p:sp>
            <p:nvSpPr>
              <p:cNvPr id="27681" name="Rectangle 33"/>
              <p:cNvSpPr>
                <a:spLocks noChangeArrowheads="1"/>
              </p:cNvSpPr>
              <p:nvPr/>
            </p:nvSpPr>
            <p:spPr bwMode="auto">
              <a:xfrm>
                <a:off x="1895" y="3245"/>
                <a:ext cx="354"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27682" name="Rectangle 34"/>
              <p:cNvSpPr>
                <a:spLocks noChangeArrowheads="1"/>
              </p:cNvSpPr>
              <p:nvPr/>
            </p:nvSpPr>
            <p:spPr bwMode="auto">
              <a:xfrm>
                <a:off x="1001" y="2563"/>
                <a:ext cx="225"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27683" name="AutoShape 35"/>
              <p:cNvSpPr>
                <a:spLocks noChangeArrowheads="1"/>
              </p:cNvSpPr>
              <p:nvPr/>
            </p:nvSpPr>
            <p:spPr bwMode="auto">
              <a:xfrm>
                <a:off x="3567" y="1968"/>
                <a:ext cx="603" cy="89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84" name="AutoShape 36"/>
              <p:cNvSpPr>
                <a:spLocks noChangeArrowheads="1"/>
              </p:cNvSpPr>
              <p:nvPr/>
            </p:nvSpPr>
            <p:spPr bwMode="auto">
              <a:xfrm>
                <a:off x="1705" y="1159"/>
                <a:ext cx="1847" cy="7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85" name="AutoShape 37"/>
              <p:cNvSpPr>
                <a:spLocks noChangeArrowheads="1"/>
              </p:cNvSpPr>
              <p:nvPr/>
            </p:nvSpPr>
            <p:spPr bwMode="auto">
              <a:xfrm>
                <a:off x="946" y="1776"/>
                <a:ext cx="753" cy="882"/>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86" name="AutoShape 38"/>
              <p:cNvSpPr>
                <a:spLocks noChangeArrowheads="1"/>
              </p:cNvSpPr>
              <p:nvPr/>
            </p:nvSpPr>
            <p:spPr bwMode="auto">
              <a:xfrm>
                <a:off x="888" y="2656"/>
                <a:ext cx="905" cy="743"/>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87" name="AutoShape 39"/>
              <p:cNvSpPr>
                <a:spLocks noChangeArrowheads="1"/>
              </p:cNvSpPr>
              <p:nvPr/>
            </p:nvSpPr>
            <p:spPr bwMode="auto">
              <a:xfrm>
                <a:off x="1767" y="2925"/>
                <a:ext cx="166" cy="47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2E7E3B"/>
                </a:solidFill>
                <a:round/>
                <a:headEnd/>
                <a:tailEnd/>
              </a:ln>
              <a:effectLst>
                <a:outerShdw blurRad="63500" dist="73094" dir="599557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688" name="Rectangle 40"/>
              <p:cNvSpPr>
                <a:spLocks noChangeArrowheads="1"/>
              </p:cNvSpPr>
              <p:nvPr/>
            </p:nvSpPr>
            <p:spPr bwMode="auto">
              <a:xfrm>
                <a:off x="2359" y="1856"/>
                <a:ext cx="342" cy="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89" name="Rectangle 41"/>
              <p:cNvSpPr>
                <a:spLocks noChangeArrowheads="1"/>
              </p:cNvSpPr>
              <p:nvPr/>
            </p:nvSpPr>
            <p:spPr bwMode="auto">
              <a:xfrm>
                <a:off x="2355" y="2680"/>
                <a:ext cx="526" cy="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EEFF4B"/>
                    </a:solidFill>
                    <a:latin typeface="Times New Roman" charset="0"/>
                  </a:rPr>
                  <a:t>คบ</a:t>
                </a:r>
              </a:p>
            </p:txBody>
          </p:sp>
          <p:sp>
            <p:nvSpPr>
              <p:cNvPr id="27690" name="Oval 42"/>
              <p:cNvSpPr>
                <a:spLocks noChangeArrowheads="1"/>
              </p:cNvSpPr>
              <p:nvPr/>
            </p:nvSpPr>
            <p:spPr bwMode="auto">
              <a:xfrm>
                <a:off x="3493" y="1903"/>
                <a:ext cx="117"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1" name="Oval 43"/>
              <p:cNvSpPr>
                <a:spLocks noChangeArrowheads="1"/>
              </p:cNvSpPr>
              <p:nvPr/>
            </p:nvSpPr>
            <p:spPr bwMode="auto">
              <a:xfrm>
                <a:off x="1675" y="1721"/>
                <a:ext cx="117"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2" name="Oval 44"/>
              <p:cNvSpPr>
                <a:spLocks noChangeArrowheads="1"/>
              </p:cNvSpPr>
              <p:nvPr/>
            </p:nvSpPr>
            <p:spPr bwMode="auto">
              <a:xfrm>
                <a:off x="3244" y="1241"/>
                <a:ext cx="117"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3" name="Oval 45"/>
              <p:cNvSpPr>
                <a:spLocks noChangeArrowheads="1"/>
              </p:cNvSpPr>
              <p:nvPr/>
            </p:nvSpPr>
            <p:spPr bwMode="auto">
              <a:xfrm>
                <a:off x="4158" y="2832"/>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4" name="Oval 46"/>
              <p:cNvSpPr>
                <a:spLocks noChangeArrowheads="1"/>
              </p:cNvSpPr>
              <p:nvPr/>
            </p:nvSpPr>
            <p:spPr bwMode="auto">
              <a:xfrm>
                <a:off x="902" y="2629"/>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5" name="Oval 47"/>
              <p:cNvSpPr>
                <a:spLocks noChangeArrowheads="1"/>
              </p:cNvSpPr>
              <p:nvPr/>
            </p:nvSpPr>
            <p:spPr bwMode="auto">
              <a:xfrm>
                <a:off x="1696" y="2873"/>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6" name="Oval 48"/>
              <p:cNvSpPr>
                <a:spLocks noChangeArrowheads="1"/>
              </p:cNvSpPr>
              <p:nvPr/>
            </p:nvSpPr>
            <p:spPr bwMode="auto">
              <a:xfrm>
                <a:off x="1751" y="3322"/>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sp>
            <p:nvSpPr>
              <p:cNvPr id="27697" name="Oval 49"/>
              <p:cNvSpPr>
                <a:spLocks noChangeArrowheads="1"/>
              </p:cNvSpPr>
              <p:nvPr/>
            </p:nvSpPr>
            <p:spPr bwMode="auto">
              <a:xfrm>
                <a:off x="2088" y="2009"/>
                <a:ext cx="118" cy="112"/>
              </a:xfrm>
              <a:prstGeom prst="ellipse">
                <a:avLst/>
              </a:prstGeom>
              <a:solidFill>
                <a:srgbClr val="FAF200"/>
              </a:solidFill>
              <a:ln w="25560" cap="sq">
                <a:solidFill>
                  <a:srgbClr val="00AE00"/>
                </a:solidFill>
                <a:miter lim="800000"/>
                <a:headEnd/>
                <a:tailEnd/>
              </a:ln>
              <a:effectLst>
                <a:outerShdw blurRad="63500" dist="73094" dir="5995575" algn="ctr" rotWithShape="0">
                  <a:srgbClr val="1A0004">
                    <a:alpha val="75014"/>
                  </a:srgbClr>
                </a:outerShdw>
              </a:effectLst>
            </p:spPr>
            <p:txBody>
              <a:bodyPr wrap="none" anchor="ctr"/>
              <a:lstStyle/>
              <a:p>
                <a:pPr>
                  <a:defRPr/>
                </a:pPr>
                <a:endParaRPr lang="en-US"/>
              </a:p>
            </p:txBody>
          </p:sp>
        </p:grpSp>
        <p:sp>
          <p:nvSpPr>
            <p:cNvPr id="27698" name="Rectangle 50"/>
            <p:cNvSpPr>
              <a:spLocks noChangeArrowheads="1"/>
            </p:cNvSpPr>
            <p:nvPr/>
          </p:nvSpPr>
          <p:spPr bwMode="auto">
            <a:xfrm>
              <a:off x="4495" y="3305"/>
              <a:ext cx="837"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PG</a:t>
              </a:r>
            </a:p>
          </p:txBody>
        </p:sp>
      </p:grpSp>
      <p:sp>
        <p:nvSpPr>
          <p:cNvPr id="27699" name="Rectangle 51"/>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00" name="Rectangle 52"/>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7701" name="AutoShape 53"/>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02" name="Rectangle 54"/>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03" name="AutoShape 55"/>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04" name="Line 56"/>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5" name="Line 57"/>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6" name="Line 58"/>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7" name="Line 59"/>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8" name="Line 60"/>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09" name="Rectangle 61"/>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7710" name="Rectangle 62"/>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7711" name="Rectangle 63"/>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7712" name="Rectangle 64"/>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7713" name="Rectangle 65"/>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7714" name="Line 6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715" name="Rectangle 67"/>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27716" name="Text Box 68"/>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27717" name="Text Box 69"/>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718" name="Rectangle 70"/>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25</a:t>
            </a:r>
          </a:p>
        </p:txBody>
      </p:sp>
      <p:sp>
        <p:nvSpPr>
          <p:cNvPr id="27719" name="Text Box 7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27720" name="AutoShape 72"/>
          <p:cNvSpPr>
            <a:spLocks noChangeArrowheads="1"/>
          </p:cNvSpPr>
          <p:nvPr/>
        </p:nvSpPr>
        <p:spPr bwMode="auto">
          <a:xfrm>
            <a:off x="2759075" y="3290888"/>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7721" name="AutoShape 73"/>
          <p:cNvSpPr>
            <a:spLocks noChangeArrowheads="1"/>
          </p:cNvSpPr>
          <p:nvPr/>
        </p:nvSpPr>
        <p:spPr bwMode="auto">
          <a:xfrm rot="10740000">
            <a:off x="5030788" y="2654300"/>
            <a:ext cx="1219200" cy="11430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5400 0 0"/>
              <a:gd name="G12" fmla="+- 16200 0 0"/>
              <a:gd name="G13" fmla="+- 1 0 0"/>
              <a:gd name="G14" fmla="+- 1 0 0"/>
              <a:gd name="T0" fmla="*/ 914400 w 21600"/>
              <a:gd name="T1" fmla="*/ 0 h 21600"/>
              <a:gd name="T2" fmla="*/ 0 w 21600"/>
              <a:gd name="T3" fmla="*/ 571500 h 21600"/>
              <a:gd name="T4" fmla="*/ 914400 w 21600"/>
              <a:gd name="T5" fmla="*/ 1143000 h 21600"/>
              <a:gd name="T6" fmla="*/ 1219200 w 21600"/>
              <a:gd name="T7" fmla="*/ 57150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grpSp>
        <p:nvGrpSpPr>
          <p:cNvPr id="27722" name="Group 74"/>
          <p:cNvGrpSpPr>
            <a:grpSpLocks/>
          </p:cNvGrpSpPr>
          <p:nvPr/>
        </p:nvGrpSpPr>
        <p:grpSpPr bwMode="auto">
          <a:xfrm>
            <a:off x="3121025" y="2806700"/>
            <a:ext cx="1709738" cy="955675"/>
            <a:chOff x="1966" y="1768"/>
            <a:chExt cx="1077" cy="602"/>
          </a:xfrm>
        </p:grpSpPr>
        <p:grpSp>
          <p:nvGrpSpPr>
            <p:cNvPr id="53281" name="Group 75"/>
            <p:cNvGrpSpPr>
              <a:grpSpLocks/>
            </p:cNvGrpSpPr>
            <p:nvPr/>
          </p:nvGrpSpPr>
          <p:grpSpPr bwMode="auto">
            <a:xfrm>
              <a:off x="1966" y="1784"/>
              <a:ext cx="1066" cy="522"/>
              <a:chOff x="1966" y="1784"/>
              <a:chExt cx="1066" cy="522"/>
            </a:xfrm>
          </p:grpSpPr>
          <p:sp>
            <p:nvSpPr>
              <p:cNvPr id="27724" name="Rectangle 76"/>
              <p:cNvSpPr>
                <a:spLocks noChangeArrowheads="1"/>
              </p:cNvSpPr>
              <p:nvPr/>
            </p:nvSpPr>
            <p:spPr bwMode="auto">
              <a:xfrm>
                <a:off x="2272" y="1858"/>
                <a:ext cx="524" cy="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FFFF"/>
                    </a:solidFill>
                    <a:latin typeface="Times New Roman" charset="0"/>
                  </a:rPr>
                  <a:t>ภน</a:t>
                </a:r>
              </a:p>
            </p:txBody>
          </p:sp>
          <p:sp>
            <p:nvSpPr>
              <p:cNvPr id="27725" name="Oval 77"/>
              <p:cNvSpPr>
                <a:spLocks noChangeArrowheads="1"/>
              </p:cNvSpPr>
              <p:nvPr/>
            </p:nvSpPr>
            <p:spPr bwMode="auto">
              <a:xfrm>
                <a:off x="1966" y="1784"/>
                <a:ext cx="1066" cy="522"/>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7726" name="Oval 78"/>
            <p:cNvSpPr>
              <a:spLocks noChangeArrowheads="1"/>
            </p:cNvSpPr>
            <p:nvPr/>
          </p:nvSpPr>
          <p:spPr bwMode="auto">
            <a:xfrm>
              <a:off x="1977" y="1768"/>
              <a:ext cx="1066" cy="602"/>
            </a:xfrm>
            <a:prstGeom prst="ellipse">
              <a:avLst/>
            </a:prstGeom>
            <a:noFill/>
            <a:ln w="57240" cap="sq">
              <a:solidFill>
                <a:srgbClr val="FFFFFF"/>
              </a:solidFill>
              <a:miter lim="800000"/>
              <a:headEnd/>
              <a:tailEnd/>
            </a:ln>
            <a:effectLst>
              <a:outerShdw blurRad="63500" dist="81185" dir="3078031"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27727" name="Rectangle 79"/>
          <p:cNvSpPr>
            <a:spLocks noChangeArrowheads="1"/>
          </p:cNvSpPr>
          <p:nvPr/>
        </p:nvSpPr>
        <p:spPr bwMode="auto">
          <a:xfrm>
            <a:off x="8310563" y="6346825"/>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additive="repl">
                                        <p:cTn id="6" dur="1" fill="hold">
                                          <p:stCondLst>
                                            <p:cond delay="0"/>
                                          </p:stCondLst>
                                        </p:cTn>
                                        <p:tgtEl>
                                          <p:spTgt spid="27649"/>
                                        </p:tgtEl>
                                        <p:attrNameLst>
                                          <p:attrName>style.visibility</p:attrName>
                                        </p:attrNameLst>
                                      </p:cBhvr>
                                      <p:to>
                                        <p:strVal val="visible"/>
                                      </p:to>
                                    </p:set>
                                    <p:animEffect transition="in" filter="wipe(down)">
                                      <p:cBhvr additive="repl">
                                        <p:cTn id="7" dur="500"/>
                                        <p:tgtEl>
                                          <p:spTgt spid="27649"/>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additive="repl">
                                        <p:cTn id="10" dur="1" fill="hold">
                                          <p:stCondLst>
                                            <p:cond delay="0"/>
                                          </p:stCondLst>
                                        </p:cTn>
                                        <p:tgtEl>
                                          <p:spTgt spid="27721"/>
                                        </p:tgtEl>
                                        <p:attrNameLst>
                                          <p:attrName>style.visibility</p:attrName>
                                        </p:attrNameLst>
                                      </p:cBhvr>
                                      <p:to>
                                        <p:strVal val="visible"/>
                                      </p:to>
                                    </p:set>
                                    <p:anim calcmode="lin" valueType="num">
                                      <p:cBhvr additive="repl">
                                        <p:cTn id="11" dur="500" fill="hold"/>
                                        <p:tgtEl>
                                          <p:spTgt spid="27721"/>
                                        </p:tgtEl>
                                        <p:attrNameLst>
                                          <p:attrName>ppt_x</p:attrName>
                                        </p:attrNameLst>
                                      </p:cBhvr>
                                      <p:tavLst>
                                        <p:tav tm="100000">
                                          <p:val>
                                            <p:strVal val="1+#ppt_w/2"/>
                                          </p:val>
                                        </p:tav>
                                        <p:tav>
                                          <p:val>
                                            <p:strVal val="#ppt_x"/>
                                          </p:val>
                                        </p:tav>
                                      </p:tavLst>
                                    </p:anim>
                                    <p:anim calcmode="lin" valueType="num">
                                      <p:cBhvr additive="repl">
                                        <p:cTn id="12" dur="500" fill="hold"/>
                                        <p:tgtEl>
                                          <p:spTgt spid="27721"/>
                                        </p:tgtEl>
                                        <p:attrNameLst>
                                          <p:attrName>ppt_y</p:attrName>
                                        </p:attrNameLst>
                                      </p:cBhvr>
                                      <p:tavLst>
                                        <p:tav tm="100000">
                                          <p:val>
                                            <p:strVal val="#ppt_y"/>
                                          </p:val>
                                        </p:tav>
                                        <p:tav>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additive="repl">
                                        <p:cTn id="15" dur="1" fill="hold">
                                          <p:stCondLst>
                                            <p:cond delay="0"/>
                                          </p:stCondLst>
                                        </p:cTn>
                                        <p:tgtEl>
                                          <p:spTgt spid="27722"/>
                                        </p:tgtEl>
                                        <p:attrNameLst>
                                          <p:attrName>style.visibility</p:attrName>
                                        </p:attrNameLst>
                                      </p:cBhvr>
                                      <p:to>
                                        <p:strVal val="visible"/>
                                      </p:to>
                                    </p:set>
                                    <p:anim calcmode="lin" valueType="num">
                                      <p:cBhvr additive="repl">
                                        <p:cTn id="16" dur="500" fill="hold"/>
                                        <p:tgtEl>
                                          <p:spTgt spid="27722"/>
                                        </p:tgtEl>
                                        <p:attrNameLst>
                                          <p:attrName>ppt_x</p:attrName>
                                        </p:attrNameLst>
                                      </p:cBhvr>
                                      <p:tavLst>
                                        <p:tav tm="100000">
                                          <p:val>
                                            <p:strVal val="0-#ppt_w/2"/>
                                          </p:val>
                                        </p:tav>
                                        <p:tav>
                                          <p:val>
                                            <p:strVal val="#ppt_x"/>
                                          </p:val>
                                        </p:tav>
                                      </p:tavLst>
                                    </p:anim>
                                    <p:anim calcmode="lin" valueType="num">
                                      <p:cBhvr additive="repl">
                                        <p:cTn id="17" dur="500" fill="hold"/>
                                        <p:tgtEl>
                                          <p:spTgt spid="27722"/>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500"/>
                            </p:stCondLst>
                            <p:childTnLst>
                              <p:par>
                                <p:cTn id="19" presetID="22" presetClass="entr" presetSubtype="8" fill="hold" nodeType="afterEffect">
                                  <p:stCondLst>
                                    <p:cond delay="0"/>
                                  </p:stCondLst>
                                  <p:childTnLst>
                                    <p:set>
                                      <p:cBhvr additive="repl">
                                        <p:cTn id="20" dur="1" fill="hold">
                                          <p:stCondLst>
                                            <p:cond delay="0"/>
                                          </p:stCondLst>
                                        </p:cTn>
                                        <p:tgtEl>
                                          <p:spTgt spid="27720"/>
                                        </p:tgtEl>
                                        <p:attrNameLst>
                                          <p:attrName>style.visibility</p:attrName>
                                        </p:attrNameLst>
                                      </p:cBhvr>
                                      <p:to>
                                        <p:strVal val="visible"/>
                                      </p:to>
                                    </p:set>
                                    <p:animEffect transition="in" filter="wipe(left)">
                                      <p:cBhvr additive="repl">
                                        <p:cTn id="21" dur="5000"/>
                                        <p:tgtEl>
                                          <p:spTgt spid="27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1465263" y="365760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508000"/>
            <a:ext cx="8008937" cy="5680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5" name="Rectangle 3"/>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26</a:t>
            </a:r>
          </a:p>
        </p:txBody>
      </p:sp>
      <p:grpSp>
        <p:nvGrpSpPr>
          <p:cNvPr id="55301" name="Group 4"/>
          <p:cNvGrpSpPr>
            <a:grpSpLocks/>
          </p:cNvGrpSpPr>
          <p:nvPr/>
        </p:nvGrpSpPr>
        <p:grpSpPr bwMode="auto">
          <a:xfrm>
            <a:off x="7948613" y="3429000"/>
            <a:ext cx="942975" cy="1320800"/>
            <a:chOff x="5007" y="2160"/>
            <a:chExt cx="594" cy="832"/>
          </a:xfrm>
        </p:grpSpPr>
        <p:sp>
          <p:nvSpPr>
            <p:cNvPr id="28677" name="Rectangle 5"/>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8" name="Rectangle 6"/>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8679" name="AutoShape 7"/>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0" name="Rectangle 8"/>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1" name="AutoShape 9"/>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2" name="Line 10"/>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3" name="Line 11"/>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4" name="Line 12"/>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5" name="Line 13"/>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6" name="Line 14"/>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7" name="Rectangle 15"/>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8688" name="Rectangle 16"/>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8689" name="Rectangle 17"/>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8690" name="Rectangle 18"/>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8691" name="Rectangle 19"/>
            <p:cNvSpPr>
              <a:spLocks noChangeArrowheads="1"/>
            </p:cNvSpPr>
            <p:nvPr/>
          </p:nvSpPr>
          <p:spPr bwMode="auto">
            <a:xfrm>
              <a:off x="5208" y="2760"/>
              <a:ext cx="194"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8692" name="Line 20"/>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93" name="Rectangle 21"/>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28694"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28695" name="Rectangle 23"/>
          <p:cNvSpPr>
            <a:spLocks noChangeArrowheads="1"/>
          </p:cNvSpPr>
          <p:nvPr/>
        </p:nvSpPr>
        <p:spPr bwMode="auto">
          <a:xfrm>
            <a:off x="614363" y="5140325"/>
            <a:ext cx="5326062" cy="862013"/>
          </a:xfrm>
          <a:prstGeom prst="rect">
            <a:avLst/>
          </a:prstGeom>
          <a:solidFill>
            <a:srgbClr val="1A000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96" name="Text Box 24"/>
          <p:cNvSpPr txBox="1">
            <a:spLocks noChangeArrowheads="1"/>
          </p:cNvSpPr>
          <p:nvPr/>
        </p:nvSpPr>
        <p:spPr bwMode="auto">
          <a:xfrm>
            <a:off x="654050" y="5141913"/>
            <a:ext cx="6507163"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buClrTx/>
              <a:buFontTx/>
              <a:buNone/>
              <a:defRPr/>
            </a:pPr>
            <a:r>
              <a:rPr lang="hi-in" sz="2400" b="0" smtClean="0">
                <a:solidFill>
                  <a:srgbClr val="FFEA18"/>
                </a:solidFill>
              </a:rPr>
              <a:t>มองไป “แผ่นดินแห่งพัธสัญญา”                        มุมมองจากบนภูเขานีโบ </a:t>
            </a:r>
          </a:p>
        </p:txBody>
      </p:sp>
      <p:grpSp>
        <p:nvGrpSpPr>
          <p:cNvPr id="28697" name="Group 25"/>
          <p:cNvGrpSpPr>
            <a:grpSpLocks/>
          </p:cNvGrpSpPr>
          <p:nvPr/>
        </p:nvGrpSpPr>
        <p:grpSpPr bwMode="auto">
          <a:xfrm>
            <a:off x="1546225" y="620713"/>
            <a:ext cx="6342063" cy="5802312"/>
            <a:chOff x="974" y="391"/>
            <a:chExt cx="3995" cy="3655"/>
          </a:xfrm>
        </p:grpSpPr>
        <p:sp>
          <p:nvSpPr>
            <p:cNvPr id="28698" name="AutoShape 26"/>
            <p:cNvSpPr>
              <a:spLocks noChangeArrowheads="1"/>
            </p:cNvSpPr>
            <p:nvPr/>
          </p:nvSpPr>
          <p:spPr bwMode="auto">
            <a:xfrm rot="16200000">
              <a:off x="-90" y="2025"/>
              <a:ext cx="3085" cy="957"/>
            </a:xfrm>
            <a:prstGeom prst="notchedRightArrow">
              <a:avLst>
                <a:gd name="adj1" fmla="val 50000"/>
                <a:gd name="adj2" fmla="val 80590"/>
              </a:avLst>
            </a:prstGeom>
            <a:solidFill>
              <a:srgbClr val="114FFB"/>
            </a:solidFill>
            <a:ln w="9360" cap="sq">
              <a:miter lim="800000"/>
              <a:headEnd/>
              <a:tailEnd/>
            </a:ln>
            <a:effectLst/>
            <a:scene3d>
              <a:camera prst="legacyObliqueTopRight">
                <a:rot lat="16199989" lon="20699989" rev="0"/>
              </a:camera>
              <a:lightRig rig="legacyFlat3" dir="b"/>
            </a:scene3d>
            <a:sp3d extrusionH="430200" prstMaterial="legacyMatte">
              <a:bevelT w="13500" h="13500" prst="angle"/>
              <a:bevelB w="13500" h="13500" prst="angle"/>
              <a:extrusionClr>
                <a:srgbClr val="114FFB"/>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8699" name="AutoShape 27"/>
            <p:cNvSpPr>
              <a:spLocks noChangeArrowheads="1"/>
            </p:cNvSpPr>
            <p:nvPr/>
          </p:nvSpPr>
          <p:spPr bwMode="auto">
            <a:xfrm rot="16200000">
              <a:off x="1418" y="1756"/>
              <a:ext cx="3085" cy="957"/>
            </a:xfrm>
            <a:prstGeom prst="notchedRightArrow">
              <a:avLst>
                <a:gd name="adj1" fmla="val 50000"/>
                <a:gd name="adj2" fmla="val 80590"/>
              </a:avLst>
            </a:prstGeom>
            <a:solidFill>
              <a:srgbClr val="114FFB"/>
            </a:solidFill>
            <a:ln w="9360" cap="sq">
              <a:miter lim="800000"/>
              <a:headEnd/>
              <a:tailEnd/>
            </a:ln>
            <a:effectLst/>
            <a:scene3d>
              <a:camera prst="legacyObliqueTopRight">
                <a:rot lat="16199989" lon="20699989" rev="0"/>
              </a:camera>
              <a:lightRig rig="legacyFlat3" dir="b"/>
            </a:scene3d>
            <a:sp3d extrusionH="430200" prstMaterial="legacyMatte">
              <a:bevelT w="13500" h="13500" prst="angle"/>
              <a:bevelB w="13500" h="13500" prst="angle"/>
              <a:extrusionClr>
                <a:srgbClr val="114FFB"/>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8700" name="AutoShape 28"/>
            <p:cNvSpPr>
              <a:spLocks noChangeArrowheads="1"/>
            </p:cNvSpPr>
            <p:nvPr/>
          </p:nvSpPr>
          <p:spPr bwMode="auto">
            <a:xfrm rot="16200000">
              <a:off x="2948" y="1455"/>
              <a:ext cx="3085" cy="957"/>
            </a:xfrm>
            <a:prstGeom prst="notchedRightArrow">
              <a:avLst>
                <a:gd name="adj1" fmla="val 50000"/>
                <a:gd name="adj2" fmla="val 80590"/>
              </a:avLst>
            </a:prstGeom>
            <a:solidFill>
              <a:srgbClr val="114FFB"/>
            </a:solidFill>
            <a:ln w="9360" cap="sq">
              <a:miter lim="800000"/>
              <a:headEnd/>
              <a:tailEnd/>
            </a:ln>
            <a:effectLst/>
            <a:scene3d>
              <a:camera prst="legacyObliqueTopRight">
                <a:rot lat="16199989" lon="20699989" rev="0"/>
              </a:camera>
              <a:lightRig rig="legacyFlat3" dir="b"/>
            </a:scene3d>
            <a:sp3d extrusionH="430200" prstMaterial="legacyMatte">
              <a:bevelT w="13500" h="13500" prst="angle"/>
              <a:bevelB w="13500" h="13500" prst="angle"/>
              <a:extrusionClr>
                <a:srgbClr val="114FFB"/>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grpSp>
      <p:sp>
        <p:nvSpPr>
          <p:cNvPr id="28701" name="Text Box 29"/>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702" name="Text Box 30"/>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1</a:t>
            </a:r>
          </a:p>
        </p:txBody>
      </p:sp>
      <p:sp>
        <p:nvSpPr>
          <p:cNvPr id="28703" name="Text Box 31"/>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ฉธบ </a:t>
            </a:r>
            <a:r>
              <a:rPr lang="en-US" sz="1200" b="0" smtClean="0">
                <a:solidFill>
                  <a:srgbClr val="FFFFFF"/>
                </a:solidFill>
              </a:rPr>
              <a:t>34:1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28696"/>
                                        </p:tgtEl>
                                        <p:attrNameLst>
                                          <p:attrName>style.visibility</p:attrName>
                                        </p:attrNameLst>
                                      </p:cBhvr>
                                      <p:to>
                                        <p:strVal val="visible"/>
                                      </p:to>
                                    </p:set>
                                    <p:animEffect transition="in" filter="fade">
                                      <p:cBhvr additive="repl">
                                        <p:cTn id="7" dur="1000"/>
                                        <p:tgtEl>
                                          <p:spTgt spid="286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additive="repl">
                                        <p:cTn id="11" dur="1" fill="hold">
                                          <p:stCondLst>
                                            <p:cond delay="0"/>
                                          </p:stCondLst>
                                        </p:cTn>
                                        <p:tgtEl>
                                          <p:spTgt spid="28697"/>
                                        </p:tgtEl>
                                        <p:attrNameLst>
                                          <p:attrName>style.visibility</p:attrName>
                                        </p:attrNameLst>
                                      </p:cBhvr>
                                      <p:to>
                                        <p:strVal val="visible"/>
                                      </p:to>
                                    </p:set>
                                    <p:anim calcmode="lin" valueType="num">
                                      <p:cBhvr additive="repl">
                                        <p:cTn id="12" dur="5000" fill="hold"/>
                                        <p:tgtEl>
                                          <p:spTgt spid="28697"/>
                                        </p:tgtEl>
                                        <p:attrNameLst>
                                          <p:attrName>ppt_x</p:attrName>
                                        </p:attrNameLst>
                                      </p:cBhvr>
                                      <p:tavLst>
                                        <p:tav tm="100000">
                                          <p:val>
                                            <p:strVal val="#ppt_x"/>
                                          </p:val>
                                        </p:tav>
                                        <p:tav>
                                          <p:val>
                                            <p:strVal val="#ppt_x"/>
                                          </p:val>
                                        </p:tav>
                                      </p:tavLst>
                                    </p:anim>
                                    <p:anim calcmode="lin" valueType="num">
                                      <p:cBhvr additive="repl">
                                        <p:cTn id="13" dur="5000" fill="hold"/>
                                        <p:tgtEl>
                                          <p:spTgt spid="2869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350" y="568325"/>
            <a:ext cx="7902575" cy="5676900"/>
          </a:xfrm>
          <a:prstGeom prst="rect">
            <a:avLst/>
          </a:prstGeom>
          <a:noFill/>
          <a:ln>
            <a:noFill/>
          </a:ln>
          <a:effectLst/>
          <a:extLst>
            <a:ext uri="{909E8E84-426E-40dd-AFC4-6F175D3DCCD1}">
              <a14:hiddenFill xmlns:a14="http://schemas.microsoft.com/office/drawing/2010/main">
                <a:blipFill dpi="0" rotWithShape="0">
                  <a:blip/>
                  <a:srcRect l="3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698" name="Rectangle 2"/>
          <p:cNvSpPr>
            <a:spLocks noChangeArrowheads="1"/>
          </p:cNvSpPr>
          <p:nvPr/>
        </p:nvSpPr>
        <p:spPr bwMode="auto">
          <a:xfrm>
            <a:off x="646113" y="5167313"/>
            <a:ext cx="79168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EA18"/>
                </a:solidFill>
              </a:rPr>
              <a:t>From Jericho...</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EA18"/>
                </a:solidFill>
              </a:rPr>
              <a:t>Looking Across the Jordan River Toward  Mt. Nebo</a:t>
            </a:r>
          </a:p>
        </p:txBody>
      </p:sp>
      <p:sp>
        <p:nvSpPr>
          <p:cNvPr id="29699" name="Text Box 3"/>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0" name="Rectangle 4"/>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27</a:t>
            </a:r>
          </a:p>
        </p:txBody>
      </p:sp>
      <p:sp>
        <p:nvSpPr>
          <p:cNvPr id="29701" name="Text Box 5"/>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2" name="Text Box 6"/>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57352" name="Group 7"/>
          <p:cNvGrpSpPr>
            <a:grpSpLocks/>
          </p:cNvGrpSpPr>
          <p:nvPr/>
        </p:nvGrpSpPr>
        <p:grpSpPr bwMode="auto">
          <a:xfrm>
            <a:off x="7948613" y="3429000"/>
            <a:ext cx="942975" cy="1320800"/>
            <a:chOff x="5007" y="2160"/>
            <a:chExt cx="594" cy="832"/>
          </a:xfrm>
        </p:grpSpPr>
        <p:sp>
          <p:nvSpPr>
            <p:cNvPr id="29704" name="Rectangle 8"/>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5" name="Rectangle 9"/>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29706" name="AutoShape 10"/>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7" name="Rectangle 11"/>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8" name="AutoShape 12"/>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9" name="Line 13"/>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0" name="Line 14"/>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1" name="Line 15"/>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2" name="Line 16"/>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3" name="Line 17"/>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4" name="Rectangle 18"/>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29715" name="Rectangle 19"/>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29716" name="Rectangle 20"/>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29717" name="Rectangle 21"/>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29718" name="Rectangle 22"/>
            <p:cNvSpPr>
              <a:spLocks noChangeArrowheads="1"/>
            </p:cNvSpPr>
            <p:nvPr/>
          </p:nvSpPr>
          <p:spPr bwMode="auto">
            <a:xfrm>
              <a:off x="5208" y="2760"/>
              <a:ext cx="194"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29719" name="Line 23"/>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20" name="Rectangle 24"/>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29721" name="Text Box 25"/>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22" name="Text Box 26"/>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1</a:t>
            </a:r>
          </a:p>
        </p:txBody>
      </p:sp>
      <p:grpSp>
        <p:nvGrpSpPr>
          <p:cNvPr id="29723" name="Group 27"/>
          <p:cNvGrpSpPr>
            <a:grpSpLocks/>
          </p:cNvGrpSpPr>
          <p:nvPr/>
        </p:nvGrpSpPr>
        <p:grpSpPr bwMode="auto">
          <a:xfrm>
            <a:off x="639763" y="557213"/>
            <a:ext cx="7908925" cy="5689600"/>
            <a:chOff x="403" y="351"/>
            <a:chExt cx="4982" cy="3584"/>
          </a:xfrm>
        </p:grpSpPr>
        <p:pic>
          <p:nvPicPr>
            <p:cNvPr id="29724" name="Picture 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 y="351"/>
              <a:ext cx="4982" cy="35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725" name="Rectangle 29"/>
            <p:cNvSpPr>
              <a:spLocks noChangeArrowheads="1"/>
            </p:cNvSpPr>
            <p:nvPr/>
          </p:nvSpPr>
          <p:spPr bwMode="auto">
            <a:xfrm>
              <a:off x="2918" y="842"/>
              <a:ext cx="1991"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a:solidFill>
                    <a:srgbClr val="114FFB"/>
                  </a:solidFill>
                </a:rPr>
                <a:t>ภูเขานีโบ แนวเขาที่จอร์แดน</a:t>
              </a:r>
              <a:r>
                <a:rPr lang="en-US" b="0">
                  <a:solidFill>
                    <a:srgbClr val="114FFB"/>
                  </a:solidFill>
                </a:rPr>
                <a:t> </a:t>
              </a:r>
            </a:p>
          </p:txBody>
        </p:sp>
        <p:sp>
          <p:nvSpPr>
            <p:cNvPr id="29726" name="Oval 30"/>
            <p:cNvSpPr>
              <a:spLocks noChangeArrowheads="1"/>
            </p:cNvSpPr>
            <p:nvPr/>
          </p:nvSpPr>
          <p:spPr bwMode="auto">
            <a:xfrm>
              <a:off x="3482" y="1126"/>
              <a:ext cx="847" cy="362"/>
            </a:xfrm>
            <a:prstGeom prst="ellipse">
              <a:avLst/>
            </a:prstGeom>
            <a:noFill/>
            <a:ln w="50760" cap="sq">
              <a:solidFill>
                <a:srgbClr val="FAFD00"/>
              </a:solidFill>
              <a:miter lim="800000"/>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nvGrpSpPr>
            <p:cNvPr id="57360" name="Group 31"/>
            <p:cNvGrpSpPr>
              <a:grpSpLocks/>
            </p:cNvGrpSpPr>
            <p:nvPr/>
          </p:nvGrpSpPr>
          <p:grpSpPr bwMode="auto">
            <a:xfrm>
              <a:off x="3574" y="1257"/>
              <a:ext cx="696" cy="76"/>
              <a:chOff x="3574" y="1257"/>
              <a:chExt cx="696" cy="76"/>
            </a:xfrm>
          </p:grpSpPr>
          <p:sp>
            <p:nvSpPr>
              <p:cNvPr id="29728" name="AutoShape 32"/>
              <p:cNvSpPr>
                <a:spLocks noChangeArrowheads="1"/>
              </p:cNvSpPr>
              <p:nvPr/>
            </p:nvSpPr>
            <p:spPr bwMode="auto">
              <a:xfrm>
                <a:off x="3574" y="1257"/>
                <a:ext cx="696" cy="65"/>
              </a:xfrm>
              <a:custGeom>
                <a:avLst/>
                <a:gdLst>
                  <a:gd name="G0" fmla="+- 54 0 0"/>
                  <a:gd name="G1" fmla="*/ 1 0 51712"/>
                  <a:gd name="G2" fmla="+- 1 0 0"/>
                  <a:gd name="G3" fmla="+- 1 0 0"/>
                  <a:gd name="G4" fmla="+- 1 0 0"/>
                  <a:gd name="G5" fmla="+- 1 0 0"/>
                  <a:gd name="G6" fmla="+- 1 0 0"/>
                  <a:gd name="G7" fmla="+- 1 0 0"/>
                  <a:gd name="G8" fmla="*/ 1 0 51712"/>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0"/>
                  <a:gd name="G22" fmla="+- 1 0 0"/>
                  <a:gd name="G23" fmla="+- 1 0 0"/>
                  <a:gd name="G24" fmla="*/ 1 0 51712"/>
                  <a:gd name="G25" fmla="+- 1 0 0"/>
                  <a:gd name="G26" fmla="+- 1 0 0"/>
                  <a:gd name="G27" fmla="+- 1 0 0"/>
                  <a:gd name="G28" fmla="+- 1 0 0"/>
                  <a:gd name="G29" fmla="+- 1 0 0"/>
                  <a:gd name="G30" fmla="+- 1 0 0"/>
                  <a:gd name="G31" fmla="+- 1 0 0"/>
                  <a:gd name="G32" fmla="+- 43 0 0"/>
                  <a:gd name="G33" fmla="+- 1 0 0"/>
                  <a:gd name="G34" fmla="+- 1 0 0"/>
                  <a:gd name="G35" fmla="+- 1 0 0"/>
                  <a:gd name="G36" fmla="+- 1 0 0"/>
                  <a:gd name="G37" fmla="+- 1 0 0"/>
                  <a:gd name="G38" fmla="+- 1 0 0"/>
                  <a:gd name="G39" fmla="+- 1 0 0"/>
                  <a:gd name="G40" fmla="*/ 1 0 51712"/>
                  <a:gd name="T0" fmla="*/ 0 w 641"/>
                  <a:gd name="T1" fmla="*/ 54 h 65"/>
                  <a:gd name="T2" fmla="*/ 16 w 641"/>
                  <a:gd name="T3" fmla="*/ 54 h 65"/>
                  <a:gd name="T4" fmla="*/ 32 w 641"/>
                  <a:gd name="T5" fmla="*/ 54 h 65"/>
                  <a:gd name="T6" fmla="*/ 48 w 641"/>
                  <a:gd name="T7" fmla="*/ 54 h 65"/>
                  <a:gd name="T8" fmla="*/ 64 w 641"/>
                  <a:gd name="T9" fmla="*/ 54 h 65"/>
                  <a:gd name="T10" fmla="*/ 80 w 641"/>
                  <a:gd name="T11" fmla="*/ 48 h 65"/>
                  <a:gd name="T12" fmla="*/ 96 w 641"/>
                  <a:gd name="T13" fmla="*/ 43 h 65"/>
                  <a:gd name="T14" fmla="*/ 112 w 641"/>
                  <a:gd name="T15" fmla="*/ 38 h 65"/>
                  <a:gd name="T16" fmla="*/ 128 w 641"/>
                  <a:gd name="T17" fmla="*/ 32 h 65"/>
                  <a:gd name="T18" fmla="*/ 144 w 641"/>
                  <a:gd name="T19" fmla="*/ 27 h 65"/>
                  <a:gd name="T20" fmla="*/ 160 w 641"/>
                  <a:gd name="T21" fmla="*/ 22 h 65"/>
                  <a:gd name="T22" fmla="*/ 176 w 641"/>
                  <a:gd name="T23" fmla="*/ 16 h 65"/>
                  <a:gd name="T24" fmla="*/ 192 w 641"/>
                  <a:gd name="T25" fmla="*/ 16 h 65"/>
                  <a:gd name="T26" fmla="*/ 208 w 641"/>
                  <a:gd name="T27" fmla="*/ 6 h 65"/>
                  <a:gd name="T28" fmla="*/ 224 w 641"/>
                  <a:gd name="T29" fmla="*/ 6 h 65"/>
                  <a:gd name="T30" fmla="*/ 240 w 641"/>
                  <a:gd name="T31" fmla="*/ 0 h 65"/>
                  <a:gd name="T32" fmla="*/ 256 w 641"/>
                  <a:gd name="T33" fmla="*/ 0 h 65"/>
                  <a:gd name="T34" fmla="*/ 272 w 641"/>
                  <a:gd name="T35" fmla="*/ 0 h 65"/>
                  <a:gd name="T36" fmla="*/ 288 w 641"/>
                  <a:gd name="T37" fmla="*/ 0 h 65"/>
                  <a:gd name="T38" fmla="*/ 304 w 641"/>
                  <a:gd name="T39" fmla="*/ 0 h 65"/>
                  <a:gd name="T40" fmla="*/ 320 w 641"/>
                  <a:gd name="T41" fmla="*/ 6 h 65"/>
                  <a:gd name="T42" fmla="*/ 336 w 641"/>
                  <a:gd name="T43" fmla="*/ 6 h 65"/>
                  <a:gd name="T44" fmla="*/ 352 w 641"/>
                  <a:gd name="T45" fmla="*/ 6 h 65"/>
                  <a:gd name="T46" fmla="*/ 368 w 641"/>
                  <a:gd name="T47" fmla="*/ 6 h 65"/>
                  <a:gd name="T48" fmla="*/ 384 w 641"/>
                  <a:gd name="T49" fmla="*/ 11 h 65"/>
                  <a:gd name="T50" fmla="*/ 400 w 641"/>
                  <a:gd name="T51" fmla="*/ 11 h 65"/>
                  <a:gd name="T52" fmla="*/ 421 w 641"/>
                  <a:gd name="T53" fmla="*/ 16 h 65"/>
                  <a:gd name="T54" fmla="*/ 442 w 641"/>
                  <a:gd name="T55" fmla="*/ 22 h 65"/>
                  <a:gd name="T56" fmla="*/ 453 w 641"/>
                  <a:gd name="T57" fmla="*/ 22 h 65"/>
                  <a:gd name="T58" fmla="*/ 469 w 641"/>
                  <a:gd name="T59" fmla="*/ 27 h 65"/>
                  <a:gd name="T60" fmla="*/ 485 w 641"/>
                  <a:gd name="T61" fmla="*/ 32 h 65"/>
                  <a:gd name="T62" fmla="*/ 501 w 641"/>
                  <a:gd name="T63" fmla="*/ 38 h 65"/>
                  <a:gd name="T64" fmla="*/ 512 w 641"/>
                  <a:gd name="T65" fmla="*/ 43 h 65"/>
                  <a:gd name="T66" fmla="*/ 533 w 641"/>
                  <a:gd name="T67" fmla="*/ 43 h 65"/>
                  <a:gd name="T68" fmla="*/ 544 w 641"/>
                  <a:gd name="T69" fmla="*/ 48 h 65"/>
                  <a:gd name="T70" fmla="*/ 560 w 641"/>
                  <a:gd name="T71" fmla="*/ 48 h 65"/>
                  <a:gd name="T72" fmla="*/ 576 w 641"/>
                  <a:gd name="T73" fmla="*/ 54 h 65"/>
                  <a:gd name="T74" fmla="*/ 592 w 641"/>
                  <a:gd name="T75" fmla="*/ 54 h 65"/>
                  <a:gd name="T76" fmla="*/ 608 w 641"/>
                  <a:gd name="T77" fmla="*/ 59 h 65"/>
                  <a:gd name="T78" fmla="*/ 624 w 641"/>
                  <a:gd name="T79" fmla="*/ 64 h 65"/>
                  <a:gd name="T80" fmla="*/ 640 w 641"/>
                  <a:gd name="T81" fmla="*/ 64 h 65"/>
                  <a:gd name="T82" fmla="*/ 0 w 641"/>
                  <a:gd name="T83" fmla="*/ 0 h 65"/>
                  <a:gd name="T84" fmla="*/ 641 w 641"/>
                  <a:gd name="T8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rgbClr val="114FFB"/>
              </a:solidFill>
              <a:ln w="25560" cap="rnd">
                <a:solidFill>
                  <a:srgbClr val="114FFB"/>
                </a:solidFill>
                <a:round/>
                <a:headEnd/>
                <a:tailEnd/>
              </a:ln>
              <a:effectLst>
                <a:outerShdw blurRad="63500" dist="101823" dir="2700000" algn="ctr" rotWithShape="0">
                  <a:srgbClr val="1A0004">
                    <a:alpha val="75014"/>
                  </a:srgbClr>
                </a:outerShdw>
              </a:effectLst>
            </p:spPr>
            <p:txBody>
              <a:bodyPr wrap="none" anchor="ctr"/>
              <a:lstStyle/>
              <a:p>
                <a:pPr>
                  <a:defRPr/>
                </a:pPr>
                <a:endParaRPr lang="en-US"/>
              </a:p>
            </p:txBody>
          </p:sp>
          <p:sp>
            <p:nvSpPr>
              <p:cNvPr id="29729" name="AutoShape 33"/>
              <p:cNvSpPr>
                <a:spLocks noChangeArrowheads="1"/>
              </p:cNvSpPr>
              <p:nvPr/>
            </p:nvSpPr>
            <p:spPr bwMode="auto">
              <a:xfrm>
                <a:off x="3674" y="1303"/>
                <a:ext cx="527" cy="30"/>
              </a:xfrm>
              <a:custGeom>
                <a:avLst/>
                <a:gdLst>
                  <a:gd name="G0" fmla="*/ 1 0 51712"/>
                  <a:gd name="G1" fmla="+- 16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T0" fmla="*/ 11 w 487"/>
                  <a:gd name="T1" fmla="*/ 0 h 33"/>
                  <a:gd name="T2" fmla="*/ 0 w 487"/>
                  <a:gd name="T3" fmla="*/ 16 h 33"/>
                  <a:gd name="T4" fmla="*/ 11 w 487"/>
                  <a:gd name="T5" fmla="*/ 16 h 33"/>
                  <a:gd name="T6" fmla="*/ 22 w 487"/>
                  <a:gd name="T7" fmla="*/ 16 h 33"/>
                  <a:gd name="T8" fmla="*/ 38 w 487"/>
                  <a:gd name="T9" fmla="*/ 16 h 33"/>
                  <a:gd name="T10" fmla="*/ 54 w 487"/>
                  <a:gd name="T11" fmla="*/ 11 h 33"/>
                  <a:gd name="T12" fmla="*/ 70 w 487"/>
                  <a:gd name="T13" fmla="*/ 16 h 33"/>
                  <a:gd name="T14" fmla="*/ 86 w 487"/>
                  <a:gd name="T15" fmla="*/ 21 h 33"/>
                  <a:gd name="T16" fmla="*/ 102 w 487"/>
                  <a:gd name="T17" fmla="*/ 21 h 33"/>
                  <a:gd name="T18" fmla="*/ 118 w 487"/>
                  <a:gd name="T19" fmla="*/ 21 h 33"/>
                  <a:gd name="T20" fmla="*/ 134 w 487"/>
                  <a:gd name="T21" fmla="*/ 27 h 33"/>
                  <a:gd name="T22" fmla="*/ 150 w 487"/>
                  <a:gd name="T23" fmla="*/ 27 h 33"/>
                  <a:gd name="T24" fmla="*/ 166 w 487"/>
                  <a:gd name="T25" fmla="*/ 27 h 33"/>
                  <a:gd name="T26" fmla="*/ 187 w 487"/>
                  <a:gd name="T27" fmla="*/ 27 h 33"/>
                  <a:gd name="T28" fmla="*/ 198 w 487"/>
                  <a:gd name="T29" fmla="*/ 27 h 33"/>
                  <a:gd name="T30" fmla="*/ 219 w 487"/>
                  <a:gd name="T31" fmla="*/ 27 h 33"/>
                  <a:gd name="T32" fmla="*/ 230 w 487"/>
                  <a:gd name="T33" fmla="*/ 27 h 33"/>
                  <a:gd name="T34" fmla="*/ 246 w 487"/>
                  <a:gd name="T35" fmla="*/ 21 h 33"/>
                  <a:gd name="T36" fmla="*/ 262 w 487"/>
                  <a:gd name="T37" fmla="*/ 16 h 33"/>
                  <a:gd name="T38" fmla="*/ 278 w 487"/>
                  <a:gd name="T39" fmla="*/ 16 h 33"/>
                  <a:gd name="T40" fmla="*/ 294 w 487"/>
                  <a:gd name="T41" fmla="*/ 21 h 33"/>
                  <a:gd name="T42" fmla="*/ 310 w 487"/>
                  <a:gd name="T43" fmla="*/ 27 h 33"/>
                  <a:gd name="T44" fmla="*/ 326 w 487"/>
                  <a:gd name="T45" fmla="*/ 32 h 33"/>
                  <a:gd name="T46" fmla="*/ 342 w 487"/>
                  <a:gd name="T47" fmla="*/ 32 h 33"/>
                  <a:gd name="T48" fmla="*/ 358 w 487"/>
                  <a:gd name="T49" fmla="*/ 32 h 33"/>
                  <a:gd name="T50" fmla="*/ 374 w 487"/>
                  <a:gd name="T51" fmla="*/ 27 h 33"/>
                  <a:gd name="T52" fmla="*/ 390 w 487"/>
                  <a:gd name="T53" fmla="*/ 32 h 33"/>
                  <a:gd name="T54" fmla="*/ 406 w 487"/>
                  <a:gd name="T55" fmla="*/ 32 h 33"/>
                  <a:gd name="T56" fmla="*/ 422 w 487"/>
                  <a:gd name="T57" fmla="*/ 32 h 33"/>
                  <a:gd name="T58" fmla="*/ 438 w 487"/>
                  <a:gd name="T59" fmla="*/ 27 h 33"/>
                  <a:gd name="T60" fmla="*/ 454 w 487"/>
                  <a:gd name="T61" fmla="*/ 27 h 33"/>
                  <a:gd name="T62" fmla="*/ 470 w 487"/>
                  <a:gd name="T63" fmla="*/ 27 h 33"/>
                  <a:gd name="T64" fmla="*/ 486 w 487"/>
                  <a:gd name="T65" fmla="*/ 27 h 33"/>
                  <a:gd name="T66" fmla="*/ 0 w 487"/>
                  <a:gd name="T67" fmla="*/ 0 h 33"/>
                  <a:gd name="T68" fmla="*/ 487 w 487"/>
                  <a:gd name="T6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rgbClr val="114FFB"/>
              </a:solidFill>
              <a:ln w="12600" cap="rnd">
                <a:solidFill>
                  <a:srgbClr val="114FFB"/>
                </a:solidFill>
                <a:round/>
                <a:headEnd/>
                <a:tailEnd/>
              </a:ln>
              <a:effectLst>
                <a:outerShdw blurRad="63500" dist="101823" dir="2700000" algn="ctr" rotWithShape="0">
                  <a:srgbClr val="1A0004">
                    <a:alpha val="75014"/>
                  </a:srgbClr>
                </a:outerShdw>
              </a:effectLst>
            </p:spPr>
            <p:txBody>
              <a:bodyPr wrap="none" anchor="ctr"/>
              <a:lstStyle/>
              <a:p>
                <a:pPr>
                  <a:defRPr/>
                </a:pPr>
                <a:endParaRPr lang="en-US"/>
              </a:p>
            </p:txBody>
          </p:sp>
        </p:grpSp>
      </p:grpSp>
      <p:sp>
        <p:nvSpPr>
          <p:cNvPr id="29730" name="Text Box 34"/>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ฉธบ </a:t>
            </a:r>
            <a:r>
              <a:rPr lang="en-US" sz="1200" b="0" smtClean="0">
                <a:solidFill>
                  <a:srgbClr val="FFFFFF"/>
                </a:solidFill>
              </a:rPr>
              <a:t>34:1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9723"/>
                                        </p:tgtEl>
                                        <p:attrNameLst>
                                          <p:attrName>style.visibility</p:attrName>
                                        </p:attrNameLst>
                                      </p:cBhvr>
                                      <p:to>
                                        <p:strVal val="visible"/>
                                      </p:to>
                                    </p:set>
                                    <p:animEffect transition="in" filter="fade">
                                      <p:cBhvr additive="repl">
                                        <p:cTn id="7" dur="2000"/>
                                        <p:tgtEl>
                                          <p:spTgt spid="29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59394" name="Group 1"/>
          <p:cNvGrpSpPr>
            <a:grpSpLocks/>
          </p:cNvGrpSpPr>
          <p:nvPr/>
        </p:nvGrpSpPr>
        <p:grpSpPr bwMode="auto">
          <a:xfrm>
            <a:off x="6153150" y="3681413"/>
            <a:ext cx="892175" cy="938212"/>
            <a:chOff x="3876" y="2319"/>
            <a:chExt cx="562" cy="591"/>
          </a:xfrm>
        </p:grpSpPr>
        <p:grpSp>
          <p:nvGrpSpPr>
            <p:cNvPr id="59456" name="Group 2"/>
            <p:cNvGrpSpPr>
              <a:grpSpLocks/>
            </p:cNvGrpSpPr>
            <p:nvPr/>
          </p:nvGrpSpPr>
          <p:grpSpPr bwMode="auto">
            <a:xfrm>
              <a:off x="3876" y="2381"/>
              <a:ext cx="562" cy="429"/>
              <a:chOff x="3876" y="2381"/>
              <a:chExt cx="562" cy="429"/>
            </a:xfrm>
          </p:grpSpPr>
          <p:sp>
            <p:nvSpPr>
              <p:cNvPr id="30723" name="AutoShape 3"/>
              <p:cNvSpPr>
                <a:spLocks noChangeArrowheads="1"/>
              </p:cNvSpPr>
              <p:nvPr/>
            </p:nvSpPr>
            <p:spPr bwMode="auto">
              <a:xfrm>
                <a:off x="3891" y="238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4" name="AutoShape 4"/>
              <p:cNvSpPr>
                <a:spLocks noChangeArrowheads="1"/>
              </p:cNvSpPr>
              <p:nvPr/>
            </p:nvSpPr>
            <p:spPr bwMode="auto">
              <a:xfrm>
                <a:off x="3876" y="243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0725" name="AutoShape 5"/>
            <p:cNvSpPr>
              <a:spLocks noChangeArrowheads="1"/>
            </p:cNvSpPr>
            <p:nvPr/>
          </p:nvSpPr>
          <p:spPr bwMode="auto">
            <a:xfrm>
              <a:off x="3892" y="282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6" name="AutoShape 6"/>
            <p:cNvSpPr>
              <a:spLocks noChangeArrowheads="1"/>
            </p:cNvSpPr>
            <p:nvPr/>
          </p:nvSpPr>
          <p:spPr bwMode="auto">
            <a:xfrm>
              <a:off x="3897" y="282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7" name="AutoShape 7"/>
            <p:cNvSpPr>
              <a:spLocks noChangeArrowheads="1"/>
            </p:cNvSpPr>
            <p:nvPr/>
          </p:nvSpPr>
          <p:spPr bwMode="auto">
            <a:xfrm>
              <a:off x="4268" y="280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8" name="AutoShape 8"/>
            <p:cNvSpPr>
              <a:spLocks noChangeArrowheads="1"/>
            </p:cNvSpPr>
            <p:nvPr/>
          </p:nvSpPr>
          <p:spPr bwMode="auto">
            <a:xfrm>
              <a:off x="3918" y="232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9" name="AutoShape 9"/>
            <p:cNvSpPr>
              <a:spLocks noChangeArrowheads="1"/>
            </p:cNvSpPr>
            <p:nvPr/>
          </p:nvSpPr>
          <p:spPr bwMode="auto">
            <a:xfrm>
              <a:off x="4382" y="231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0730" name="Rectangle 10"/>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30731" name="Rectangle 11"/>
          <p:cNvSpPr>
            <a:spLocks noChangeArrowheads="1"/>
          </p:cNvSpPr>
          <p:nvPr/>
        </p:nvSpPr>
        <p:spPr bwMode="auto">
          <a:xfrm>
            <a:off x="3533775" y="2986088"/>
            <a:ext cx="20701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1A0004"/>
                </a:solidFill>
                <a:latin typeface="Times New Roman" charset="0"/>
              </a:rPr>
              <a:t>คาเดช บาร์เนีย</a:t>
            </a:r>
          </a:p>
        </p:txBody>
      </p:sp>
      <p:sp>
        <p:nvSpPr>
          <p:cNvPr id="30732" name="AutoShape 12"/>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3" name="Rectangle 13"/>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4" name="Rectangle 14"/>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30735" name="Line 15"/>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6" name="Line 16"/>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7" name="Line 17"/>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8" name="Line 18"/>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9" name="Line 19"/>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40" name="Line 20"/>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41" name="Rectangle 21"/>
          <p:cNvSpPr>
            <a:spLocks noChangeArrowheads="1"/>
          </p:cNvSpPr>
          <p:nvPr/>
        </p:nvSpPr>
        <p:spPr bwMode="auto">
          <a:xfrm>
            <a:off x="3921125" y="1568450"/>
            <a:ext cx="10826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30742" name="Rectangle 22"/>
          <p:cNvSpPr>
            <a:spLocks noChangeArrowheads="1"/>
          </p:cNvSpPr>
          <p:nvPr/>
        </p:nvSpPr>
        <p:spPr bwMode="auto">
          <a:xfrm>
            <a:off x="3976688" y="2025650"/>
            <a:ext cx="10096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ซีนาย</a:t>
            </a:r>
          </a:p>
        </p:txBody>
      </p:sp>
      <p:sp>
        <p:nvSpPr>
          <p:cNvPr id="30743" name="Rectangle 23"/>
          <p:cNvSpPr>
            <a:spLocks noChangeArrowheads="1"/>
          </p:cNvSpPr>
          <p:nvPr/>
        </p:nvSpPr>
        <p:spPr bwMode="auto">
          <a:xfrm>
            <a:off x="3725863" y="2482850"/>
            <a:ext cx="16256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ศ </a:t>
            </a:r>
            <a:r>
              <a:rPr lang="en-US" sz="2800" b="0">
                <a:solidFill>
                  <a:srgbClr val="1A0004"/>
                </a:solidFill>
                <a:latin typeface="Times New Roman" charset="0"/>
              </a:rPr>
              <a:t>- </a:t>
            </a:r>
            <a:r>
              <a:rPr lang="hi-in" sz="2800" b="0">
                <a:solidFill>
                  <a:srgbClr val="1A0004"/>
                </a:solidFill>
                <a:latin typeface="Times New Roman" charset="0"/>
              </a:rPr>
              <a:t>ก </a:t>
            </a:r>
            <a:r>
              <a:rPr lang="en-US" sz="2800" b="0">
                <a:solidFill>
                  <a:srgbClr val="1A0004"/>
                </a:solidFill>
                <a:latin typeface="Times New Roman" charset="0"/>
              </a:rPr>
              <a:t>- </a:t>
            </a:r>
            <a:r>
              <a:rPr lang="hi-in" sz="2800" b="0">
                <a:solidFill>
                  <a:srgbClr val="1A0004"/>
                </a:solidFill>
                <a:latin typeface="Times New Roman" charset="0"/>
              </a:rPr>
              <a:t>พ </a:t>
            </a:r>
          </a:p>
        </p:txBody>
      </p:sp>
      <p:sp>
        <p:nvSpPr>
          <p:cNvPr id="30744" name="Rectangle 24"/>
          <p:cNvSpPr>
            <a:spLocks noChangeArrowheads="1"/>
          </p:cNvSpPr>
          <p:nvPr/>
        </p:nvSpPr>
        <p:spPr bwMode="auto">
          <a:xfrm>
            <a:off x="4214813" y="3397250"/>
            <a:ext cx="5365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A0004"/>
                </a:solidFill>
                <a:latin typeface="Times New Roman" charset="0"/>
              </a:rPr>
              <a:t>40</a:t>
            </a:r>
          </a:p>
        </p:txBody>
      </p:sp>
      <p:sp>
        <p:nvSpPr>
          <p:cNvPr id="30745" name="Rectangle 25"/>
          <p:cNvSpPr>
            <a:spLocks noChangeArrowheads="1"/>
          </p:cNvSpPr>
          <p:nvPr/>
        </p:nvSpPr>
        <p:spPr bwMode="auto">
          <a:xfrm>
            <a:off x="3598863" y="3854450"/>
            <a:ext cx="190341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5  </a:t>
            </a:r>
            <a:r>
              <a:rPr lang="hi-in" sz="2800" b="0">
                <a:solidFill>
                  <a:srgbClr val="790015"/>
                </a:solidFill>
                <a:latin typeface="Times New Roman" charset="0"/>
              </a:rPr>
              <a:t>คำเทศนา</a:t>
            </a:r>
          </a:p>
        </p:txBody>
      </p:sp>
      <p:sp>
        <p:nvSpPr>
          <p:cNvPr id="30746" name="Rectangle 26"/>
          <p:cNvSpPr>
            <a:spLocks noChangeArrowheads="1"/>
          </p:cNvSpPr>
          <p:nvPr/>
        </p:nvSpPr>
        <p:spPr bwMode="auto">
          <a:xfrm>
            <a:off x="4794250" y="963613"/>
            <a:ext cx="1414463"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a:t>
            </a:r>
          </a:p>
        </p:txBody>
      </p:sp>
      <p:sp>
        <p:nvSpPr>
          <p:cNvPr id="30747" name="Rectangle 27"/>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48" name="Oval 28"/>
          <p:cNvSpPr>
            <a:spLocks noChangeArrowheads="1"/>
          </p:cNvSpPr>
          <p:nvPr/>
        </p:nvSpPr>
        <p:spPr bwMode="auto">
          <a:xfrm>
            <a:off x="5911850" y="3570288"/>
            <a:ext cx="1257300" cy="1079500"/>
          </a:xfrm>
          <a:prstGeom prst="ellipse">
            <a:avLst/>
          </a:prstGeom>
          <a:noFill/>
          <a:ln w="50760" cap="sq">
            <a:solidFill>
              <a:srgbClr val="00FF00"/>
            </a:solidFill>
            <a:miter lim="800000"/>
            <a:headEnd/>
            <a:tailEnd/>
          </a:ln>
          <a:effectLst>
            <a:outerShdw blurRad="63500" dist="81185" dir="2321969"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0749" name="Rectangle 29"/>
          <p:cNvSpPr>
            <a:spLocks noChangeArrowheads="1"/>
          </p:cNvSpPr>
          <p:nvPr/>
        </p:nvSpPr>
        <p:spPr bwMode="auto">
          <a:xfrm>
            <a:off x="660400" y="2482850"/>
            <a:ext cx="2187575"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effectLst>
                  <a:outerShdw blurRad="50800" dist="63500" dir="2700000" algn="tl" rotWithShape="0">
                    <a:srgbClr val="000000"/>
                  </a:outerShdw>
                </a:effectLst>
                <a:latin typeface="Times New Roman" charset="0"/>
              </a:rPr>
              <a:t>อับ ย</a:t>
            </a:r>
            <a:r>
              <a:rPr lang="hi-in" sz="8000" b="0">
                <a:solidFill>
                  <a:srgbClr val="00FF00"/>
                </a:solidFill>
                <a:effectLst>
                  <a:outerShdw blurRad="50800" dist="63500" dir="2700000" algn="tl" rotWithShape="0">
                    <a:srgbClr val="000000"/>
                  </a:outerShdw>
                </a:effectLst>
                <a:latin typeface="Times New Roman" charset="0"/>
              </a:rPr>
              <a:t>ส</a:t>
            </a:r>
            <a:r>
              <a:rPr lang="hi-in" sz="4000" b="0">
                <a:solidFill>
                  <a:srgbClr val="FFD34A"/>
                </a:solidFill>
                <a:effectLst>
                  <a:outerShdw blurRad="50800" dist="63500" dir="2700000" algn="tl" rotWithShape="0">
                    <a:srgbClr val="000000"/>
                  </a:outerShdw>
                </a:effectLst>
                <a:latin typeface="Times New Roman" charset="0"/>
              </a:rPr>
              <a:t>ช</a:t>
            </a:r>
          </a:p>
        </p:txBody>
      </p:sp>
      <p:sp>
        <p:nvSpPr>
          <p:cNvPr id="30750" name="Rectangle 30"/>
          <p:cNvSpPr>
            <a:spLocks noChangeArrowheads="1"/>
          </p:cNvSpPr>
          <p:nvPr/>
        </p:nvSpPr>
        <p:spPr bwMode="auto">
          <a:xfrm>
            <a:off x="7315200" y="5584825"/>
            <a:ext cx="118427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76200" dir="2700000" algn="tl" rotWithShape="0">
                  <a:srgbClr val="000000"/>
                </a:outerShdw>
              </a:effectLst>
            </a:endParaRPr>
          </a:p>
        </p:txBody>
      </p:sp>
      <p:sp>
        <p:nvSpPr>
          <p:cNvPr id="30751" name="Text Box 31"/>
          <p:cNvSpPr txBox="1">
            <a:spLocks noChangeArrowheads="1"/>
          </p:cNvSpPr>
          <p:nvPr/>
        </p:nvSpPr>
        <p:spPr bwMode="auto">
          <a:xfrm>
            <a:off x="195263" y="5534025"/>
            <a:ext cx="8772525"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smtClean="0">
                <a:solidFill>
                  <a:srgbClr val="FFFFFF"/>
                </a:solidFill>
                <a:effectLst>
                  <a:outerShdw blurRad="50800" dist="76200" dir="2700000" algn="tl" rotWithShape="0">
                    <a:srgbClr val="000000"/>
                  </a:outerShdw>
                </a:effectLst>
                <a:cs typeface="Times New Roman" charset="0"/>
              </a:rPr>
              <a:t>ถึงรุ่นน้อง คนรุ่นใหม่</a:t>
            </a:r>
          </a:p>
        </p:txBody>
      </p:sp>
      <p:sp>
        <p:nvSpPr>
          <p:cNvPr id="30752" name="Text Box 32"/>
          <p:cNvSpPr txBox="1">
            <a:spLocks noChangeArrowheads="1"/>
          </p:cNvSpPr>
          <p:nvPr/>
        </p:nvSpPr>
        <p:spPr bwMode="auto">
          <a:xfrm>
            <a:off x="2260600" y="5534025"/>
            <a:ext cx="4779963"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0" smtClean="0">
                <a:solidFill>
                  <a:srgbClr val="FFFFFF"/>
                </a:solidFill>
                <a:effectLst>
                  <a:outerShdw blurRad="50800" dist="76200" dir="2700000" algn="tl" rotWithShape="0">
                    <a:srgbClr val="000000"/>
                  </a:outerShdw>
                </a:effectLst>
                <a:cs typeface="Times New Roman" charset="0"/>
              </a:rPr>
              <a:t>พระเจ้าของพวกเขาคือใคร</a:t>
            </a:r>
            <a:r>
              <a:rPr lang="en-US" sz="3200" b="0" smtClean="0">
                <a:solidFill>
                  <a:srgbClr val="FFFFFF"/>
                </a:solidFill>
                <a:effectLst>
                  <a:outerShdw blurRad="50800" dist="76200" dir="2700000" algn="tl" rotWithShape="0">
                    <a:srgbClr val="000000"/>
                  </a:outerShdw>
                </a:effectLst>
                <a:cs typeface="Times New Roman" charset="0"/>
              </a:rPr>
              <a:t>?</a:t>
            </a:r>
          </a:p>
        </p:txBody>
      </p:sp>
      <p:sp>
        <p:nvSpPr>
          <p:cNvPr id="30753" name="Text Box 33"/>
          <p:cNvSpPr txBox="1">
            <a:spLocks noChangeArrowheads="1"/>
          </p:cNvSpPr>
          <p:nvPr/>
        </p:nvSpPr>
        <p:spPr bwMode="auto">
          <a:xfrm>
            <a:off x="2525713" y="5534025"/>
            <a:ext cx="3967162"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smtClean="0">
                <a:solidFill>
                  <a:srgbClr val="FFFFFF"/>
                </a:solidFill>
                <a:effectLst>
                  <a:outerShdw blurRad="50800" dist="76200" dir="2700000" algn="tl" rotWithShape="0">
                    <a:srgbClr val="000000"/>
                  </a:outerShdw>
                </a:effectLst>
                <a:cs typeface="Times New Roman" charset="0"/>
              </a:rPr>
              <a:t>พวกเขาเป็นใคร</a:t>
            </a:r>
            <a:r>
              <a:rPr lang="en-US" sz="3200" b="0" smtClean="0">
                <a:solidFill>
                  <a:srgbClr val="FFFFFF"/>
                </a:solidFill>
                <a:effectLst>
                  <a:outerShdw blurRad="50800" dist="76200" dir="2700000" algn="tl" rotWithShape="0">
                    <a:srgbClr val="000000"/>
                  </a:outerShdw>
                </a:effectLst>
                <a:cs typeface="Times New Roman" charset="0"/>
              </a:rPr>
              <a:t>! </a:t>
            </a:r>
          </a:p>
        </p:txBody>
      </p:sp>
      <p:sp>
        <p:nvSpPr>
          <p:cNvPr id="30754" name="Text Box 34"/>
          <p:cNvSpPr txBox="1">
            <a:spLocks noChangeArrowheads="1"/>
          </p:cNvSpPr>
          <p:nvPr/>
        </p:nvSpPr>
        <p:spPr bwMode="auto">
          <a:xfrm>
            <a:off x="1425575" y="5534025"/>
            <a:ext cx="643890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smtClean="0">
                <a:solidFill>
                  <a:srgbClr val="FFFFFF"/>
                </a:solidFill>
                <a:effectLst>
                  <a:outerShdw blurRad="50800" dist="76200" dir="2700000" algn="tl" rotWithShape="0">
                    <a:srgbClr val="000000"/>
                  </a:outerShdw>
                </a:effectLst>
                <a:cs typeface="Times New Roman" charset="0"/>
              </a:rPr>
              <a:t>ควรดำเนินชีวิตอย่างไร</a:t>
            </a:r>
            <a:r>
              <a:rPr lang="en-US" sz="3200" b="0" smtClean="0">
                <a:solidFill>
                  <a:srgbClr val="FFFFFF"/>
                </a:solidFill>
                <a:effectLst>
                  <a:outerShdw blurRad="50800" dist="76200" dir="2700000" algn="tl" rotWithShape="0">
                    <a:srgbClr val="000000"/>
                  </a:outerShdw>
                </a:effectLst>
                <a:cs typeface="Times New Roman" charset="0"/>
              </a:rPr>
              <a:t>!</a:t>
            </a:r>
          </a:p>
        </p:txBody>
      </p:sp>
      <p:sp>
        <p:nvSpPr>
          <p:cNvPr id="30755" name="Text Box 35"/>
          <p:cNvSpPr txBox="1">
            <a:spLocks noChangeArrowheads="1"/>
          </p:cNvSpPr>
          <p:nvPr/>
        </p:nvSpPr>
        <p:spPr bwMode="auto">
          <a:xfrm>
            <a:off x="192088" y="5534025"/>
            <a:ext cx="877570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smtClean="0">
                <a:solidFill>
                  <a:srgbClr val="FFFFFF"/>
                </a:solidFill>
                <a:effectLst>
                  <a:outerShdw blurRad="50800" dist="76200" dir="2700000" algn="tl" rotWithShape="0">
                    <a:srgbClr val="000000"/>
                  </a:outerShdw>
                </a:effectLst>
                <a:cs typeface="Times New Roman" charset="0"/>
              </a:rPr>
              <a:t>มรดกชนชาติที่แตกต่าง</a:t>
            </a:r>
            <a:r>
              <a:rPr lang="en-US" sz="3200" b="0" smtClean="0">
                <a:solidFill>
                  <a:srgbClr val="FFFFFF"/>
                </a:solidFill>
                <a:effectLst>
                  <a:outerShdw blurRad="50800" dist="76200" dir="2700000" algn="tl" rotWithShape="0">
                    <a:srgbClr val="000000"/>
                  </a:outerShdw>
                </a:effectLst>
                <a:cs typeface="Times New Roman" charset="0"/>
              </a:rPr>
              <a:t>! </a:t>
            </a:r>
          </a:p>
        </p:txBody>
      </p:sp>
      <p:sp>
        <p:nvSpPr>
          <p:cNvPr id="30756" name="Text Box 36"/>
          <p:cNvSpPr txBox="1">
            <a:spLocks noChangeArrowheads="1"/>
          </p:cNvSpPr>
          <p:nvPr/>
        </p:nvSpPr>
        <p:spPr bwMode="auto">
          <a:xfrm>
            <a:off x="365125" y="5411788"/>
            <a:ext cx="8694738"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500"/>
              </a:spcBef>
              <a:buClrTx/>
              <a:buFontTx/>
              <a:buNone/>
              <a:defRPr/>
            </a:pPr>
            <a:r>
              <a:rPr lang="hi-in" sz="4000" b="0" smtClean="0">
                <a:solidFill>
                  <a:srgbClr val="FFFF00"/>
                </a:solidFill>
                <a:effectLst>
                  <a:outerShdw blurRad="50800" dist="76200" dir="2700000" algn="tl" rotWithShape="0">
                    <a:srgbClr val="000000"/>
                  </a:outerShdw>
                </a:effectLst>
                <a:cs typeface="Times New Roman" charset="0"/>
              </a:rPr>
              <a:t>เฉลยธรรมบัญญัติ</a:t>
            </a:r>
            <a:r>
              <a:rPr lang="en-US" sz="4000" b="0" smtClean="0">
                <a:solidFill>
                  <a:srgbClr val="FFFF00"/>
                </a:solidFill>
                <a:effectLst>
                  <a:outerShdw blurRad="50800" dist="76200" dir="2700000" algn="tl" rotWithShape="0">
                    <a:srgbClr val="000000"/>
                  </a:outerShdw>
                </a:effectLst>
                <a:cs typeface="Times New Roman" charset="0"/>
              </a:rPr>
              <a:t>: </a:t>
            </a:r>
            <a:r>
              <a:rPr lang="hi-in" sz="4000" b="0" smtClean="0">
                <a:solidFill>
                  <a:srgbClr val="FFFF00"/>
                </a:solidFill>
                <a:effectLst>
                  <a:outerShdw blurRad="50800" dist="76200" dir="2700000" algn="tl" rotWithShape="0">
                    <a:srgbClr val="000000"/>
                  </a:outerShdw>
                </a:effectLst>
                <a:cs typeface="Times New Roman" charset="0"/>
              </a:rPr>
              <a:t>กฏหมายที่สอง</a:t>
            </a:r>
            <a:r>
              <a:rPr lang="en-US" sz="4000" b="0" smtClean="0">
                <a:solidFill>
                  <a:srgbClr val="FFFF00"/>
                </a:solidFill>
                <a:effectLst>
                  <a:outerShdw blurRad="50800" dist="76200" dir="2700000" algn="tl" rotWithShape="0">
                    <a:srgbClr val="000000"/>
                  </a:outerShdw>
                </a:effectLst>
                <a:cs typeface="Times New Roman" charset="0"/>
              </a:rPr>
              <a:t>! </a:t>
            </a:r>
          </a:p>
        </p:txBody>
      </p:sp>
      <p:sp>
        <p:nvSpPr>
          <p:cNvPr id="30757" name="Text Box 37"/>
          <p:cNvSpPr txBox="1">
            <a:spLocks noChangeArrowheads="1"/>
          </p:cNvSpPr>
          <p:nvPr/>
        </p:nvSpPr>
        <p:spPr bwMode="auto">
          <a:xfrm>
            <a:off x="365125" y="5411788"/>
            <a:ext cx="8393113"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3000"/>
              </a:spcBef>
              <a:buClrTx/>
              <a:buFontTx/>
              <a:buNone/>
              <a:defRPr/>
            </a:pPr>
            <a:r>
              <a:rPr lang="hi-in" sz="4800" b="0" smtClean="0">
                <a:solidFill>
                  <a:srgbClr val="66FF66"/>
                </a:solidFill>
                <a:effectLst>
                  <a:outerShdw blurRad="50800" dist="76200" dir="2700000" algn="tl" rotWithShape="0">
                    <a:srgbClr val="000000"/>
                  </a:outerShdw>
                </a:effectLst>
                <a:cs typeface="Times New Roman" charset="0"/>
              </a:rPr>
              <a:t>แผ่นดินแห่งพัธสัญญา </a:t>
            </a:r>
          </a:p>
        </p:txBody>
      </p:sp>
      <p:sp>
        <p:nvSpPr>
          <p:cNvPr id="30758" name="Rectangle 38"/>
          <p:cNvSpPr>
            <a:spLocks noChangeArrowheads="1"/>
          </p:cNvSpPr>
          <p:nvPr/>
        </p:nvSpPr>
        <p:spPr bwMode="auto">
          <a:xfrm>
            <a:off x="2955925" y="3201988"/>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59" name="Rectangle 3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0" name="Rectangle 4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0761" name="AutoShape 4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2" name="Rectangle 4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3" name="AutoShape 4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4" name="Line 4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5" name="Line 4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6" name="Line 4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7" name="Line 4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8" name="Line 4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69" name="Rectangle 4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0770" name="Rectangle 50"/>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0771" name="Rectangle 51"/>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0772" name="Rectangle 52"/>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0773" name="Rectangle 53"/>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0774" name="Rectangle 54"/>
          <p:cNvSpPr>
            <a:spLocks noChangeArrowheads="1"/>
          </p:cNvSpPr>
          <p:nvPr/>
        </p:nvSpPr>
        <p:spPr bwMode="auto">
          <a:xfrm>
            <a:off x="8032750" y="4552950"/>
            <a:ext cx="7667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30775" name="Line 55"/>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76" name="Rectangle 56"/>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30777" name="Text Box 57"/>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0778" name="Text Box 58"/>
          <p:cNvSpPr txBox="1">
            <a:spLocks noChangeArrowheads="1"/>
          </p:cNvSpPr>
          <p:nvPr/>
        </p:nvSpPr>
        <p:spPr bwMode="auto">
          <a:xfrm>
            <a:off x="8661400" y="641032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79" name="Rectangle 59"/>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28</a:t>
            </a:r>
          </a:p>
        </p:txBody>
      </p:sp>
      <p:sp>
        <p:nvSpPr>
          <p:cNvPr id="30780" name="Text Box 60"/>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30781" name="Group 61"/>
          <p:cNvGrpSpPr>
            <a:grpSpLocks/>
          </p:cNvGrpSpPr>
          <p:nvPr/>
        </p:nvGrpSpPr>
        <p:grpSpPr bwMode="auto">
          <a:xfrm>
            <a:off x="5297488" y="2946400"/>
            <a:ext cx="2867025" cy="2700338"/>
            <a:chOff x="3337" y="1856"/>
            <a:chExt cx="1806" cy="1701"/>
          </a:xfrm>
        </p:grpSpPr>
        <p:sp>
          <p:nvSpPr>
            <p:cNvPr id="30782" name="Rectangle 62"/>
            <p:cNvSpPr>
              <a:spLocks noChangeArrowheads="1"/>
            </p:cNvSpPr>
            <p:nvPr/>
          </p:nvSpPr>
          <p:spPr bwMode="auto">
            <a:xfrm>
              <a:off x="3337" y="3152"/>
              <a:ext cx="1806" cy="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i="1" dirty="0">
                  <a:solidFill>
                    <a:srgbClr val="FFFFFF"/>
                  </a:solidFill>
                  <a:effectLst>
                    <a:outerShdw blurRad="50800" dist="63500" dir="2700000" algn="tl" rotWithShape="0">
                      <a:srgbClr val="000000"/>
                    </a:outerShdw>
                  </a:effectLst>
                  <a:latin typeface="Arial" charset="0"/>
                </a:rPr>
                <a:t>ฉธบ </a:t>
              </a:r>
              <a:r>
                <a:rPr lang="en-US" sz="3600" b="0" i="1" dirty="0">
                  <a:solidFill>
                    <a:srgbClr val="FFFFFF"/>
                  </a:solidFill>
                  <a:effectLst>
                    <a:outerShdw blurRad="50800" dist="63500" dir="2700000" algn="tl" rotWithShape="0">
                      <a:srgbClr val="000000"/>
                    </a:outerShdw>
                  </a:effectLst>
                  <a:latin typeface="Arial" charset="0"/>
                </a:rPr>
                <a:t>30:1-10</a:t>
              </a:r>
            </a:p>
          </p:txBody>
        </p:sp>
        <p:grpSp>
          <p:nvGrpSpPr>
            <p:cNvPr id="59453" name="Group 63"/>
            <p:cNvGrpSpPr>
              <a:grpSpLocks/>
            </p:cNvGrpSpPr>
            <p:nvPr/>
          </p:nvGrpSpPr>
          <p:grpSpPr bwMode="auto">
            <a:xfrm>
              <a:off x="3873" y="1856"/>
              <a:ext cx="584" cy="905"/>
              <a:chOff x="3873" y="1856"/>
              <a:chExt cx="584" cy="905"/>
            </a:xfrm>
          </p:grpSpPr>
          <p:sp>
            <p:nvSpPr>
              <p:cNvPr id="30784" name="Rectangle 64"/>
              <p:cNvSpPr>
                <a:spLocks noChangeArrowheads="1"/>
              </p:cNvSpPr>
              <p:nvPr/>
            </p:nvSpPr>
            <p:spPr bwMode="auto">
              <a:xfrm>
                <a:off x="3905" y="1856"/>
                <a:ext cx="108"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63500" dir="2700000" algn="tl" rotWithShape="0">
                      <a:srgbClr val="000000"/>
                    </a:outerShdw>
                  </a:effectLst>
                </a:endParaRPr>
              </a:p>
            </p:txBody>
          </p:sp>
          <p:sp>
            <p:nvSpPr>
              <p:cNvPr id="30785" name="Rectangle 65"/>
              <p:cNvSpPr>
                <a:spLocks noChangeArrowheads="1"/>
              </p:cNvSpPr>
              <p:nvPr/>
            </p:nvSpPr>
            <p:spPr bwMode="auto">
              <a:xfrm>
                <a:off x="3873" y="2356"/>
                <a:ext cx="584" cy="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i="1">
                    <a:solidFill>
                      <a:srgbClr val="FFFFFF"/>
                    </a:solidFill>
                    <a:effectLst>
                      <a:outerShdw blurRad="50800" dist="63500" dir="2700000" algn="tl" rotWithShape="0">
                        <a:srgbClr val="000000"/>
                      </a:outerShdw>
                    </a:effectLst>
                    <a:latin typeface="Kosher-Normal" charset="0"/>
                  </a:rPr>
                  <a:t>ผพ</a:t>
                </a:r>
              </a:p>
            </p:txBody>
          </p:sp>
        </p:grpSp>
      </p:grpSp>
      <p:grpSp>
        <p:nvGrpSpPr>
          <p:cNvPr id="59447" name="Group 66"/>
          <p:cNvGrpSpPr>
            <a:grpSpLocks/>
          </p:cNvGrpSpPr>
          <p:nvPr/>
        </p:nvGrpSpPr>
        <p:grpSpPr bwMode="auto">
          <a:xfrm>
            <a:off x="519113" y="7938"/>
            <a:ext cx="854075" cy="1701800"/>
            <a:chOff x="327" y="5"/>
            <a:chExt cx="538" cy="1072"/>
          </a:xfrm>
        </p:grpSpPr>
        <p:sp>
          <p:nvSpPr>
            <p:cNvPr id="30787" name="Rectangle 6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0788" name="Line 6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30789" name="Oval 69"/>
          <p:cNvSpPr>
            <a:spLocks noChangeArrowheads="1"/>
          </p:cNvSpPr>
          <p:nvPr/>
        </p:nvSpPr>
        <p:spPr bwMode="auto">
          <a:xfrm>
            <a:off x="3036888" y="3797300"/>
            <a:ext cx="2944812" cy="652463"/>
          </a:xfrm>
          <a:prstGeom prst="ellipse">
            <a:avLst/>
          </a:prstGeom>
          <a:noFill/>
          <a:ln w="57240" cap="sq">
            <a:solidFill>
              <a:srgbClr val="FF0000"/>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0790" name="Text Box 70"/>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30745"/>
                                        </p:tgtEl>
                                        <p:attrNameLst>
                                          <p:attrName>style.visibility</p:attrName>
                                        </p:attrNameLst>
                                      </p:cBhvr>
                                      <p:to>
                                        <p:strVal val="visible"/>
                                      </p:to>
                                    </p:set>
                                    <p:anim calcmode="lin" valueType="num">
                                      <p:cBhvr additive="repl">
                                        <p:cTn id="7" dur="500" fill="hold"/>
                                        <p:tgtEl>
                                          <p:spTgt spid="30745"/>
                                        </p:tgtEl>
                                        <p:attrNameLst>
                                          <p:attrName>ppt_x</p:attrName>
                                        </p:attrNameLst>
                                      </p:cBhvr>
                                      <p:tavLst>
                                        <p:tav tm="100000">
                                          <p:val>
                                            <p:strVal val="#ppt_x-#ppt_w/2"/>
                                          </p:val>
                                        </p:tav>
                                        <p:tav>
                                          <p:val>
                                            <p:strVal val="#ppt_x"/>
                                          </p:val>
                                        </p:tav>
                                      </p:tavLst>
                                    </p:anim>
                                    <p:anim calcmode="lin" valueType="num">
                                      <p:cBhvr additive="repl">
                                        <p:cTn id="8" dur="500" fill="hold"/>
                                        <p:tgtEl>
                                          <p:spTgt spid="30745"/>
                                        </p:tgtEl>
                                        <p:attrNameLst>
                                          <p:attrName>ppt_y</p:attrName>
                                        </p:attrNameLst>
                                      </p:cBhvr>
                                      <p:tavLst>
                                        <p:tav tm="100000">
                                          <p:val>
                                            <p:strVal val="#ppt_y"/>
                                          </p:val>
                                        </p:tav>
                                        <p:tav>
                                          <p:val>
                                            <p:strVal val="#ppt_y"/>
                                          </p:val>
                                        </p:tav>
                                      </p:tavLst>
                                    </p:anim>
                                    <p:anim calcmode="lin" valueType="num">
                                      <p:cBhvr additive="repl">
                                        <p:cTn id="9" dur="500" fill="hold"/>
                                        <p:tgtEl>
                                          <p:spTgt spid="30745"/>
                                        </p:tgtEl>
                                        <p:attrNameLst>
                                          <p:attrName>ppt_w</p:attrName>
                                        </p:attrNameLst>
                                      </p:cBhvr>
                                      <p:tavLst>
                                        <p:tav tm="100000">
                                          <p:val>
                                            <p:fltVal val="0"/>
                                          </p:val>
                                        </p:tav>
                                        <p:tav>
                                          <p:val>
                                            <p:strVal val="#ppt_w"/>
                                          </p:val>
                                        </p:tav>
                                      </p:tavLst>
                                    </p:anim>
                                    <p:anim calcmode="lin" valueType="num">
                                      <p:cBhvr additive="repl">
                                        <p:cTn id="10" dur="500" fill="hold"/>
                                        <p:tgtEl>
                                          <p:spTgt spid="3074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30789"/>
                                        </p:tgtEl>
                                        <p:attrNameLst>
                                          <p:attrName>style.visibility</p:attrName>
                                        </p:attrNameLst>
                                      </p:cBhvr>
                                      <p:to>
                                        <p:strVal val="visible"/>
                                      </p:to>
                                    </p:set>
                                    <p:animEffect transition="in" filter="fade">
                                      <p:cBhvr additive="repl">
                                        <p:cTn id="14" dur="500"/>
                                        <p:tgtEl>
                                          <p:spTgt spid="307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additive="repl">
                                        <p:cTn id="18" dur="1" fill="hold">
                                          <p:stCondLst>
                                            <p:cond delay="0"/>
                                          </p:stCondLst>
                                        </p:cTn>
                                        <p:tgtEl>
                                          <p:spTgt spid="30751"/>
                                        </p:tgtEl>
                                        <p:attrNameLst>
                                          <p:attrName>style.visibility</p:attrName>
                                        </p:attrNameLst>
                                      </p:cBhvr>
                                      <p:to>
                                        <p:strVal val="visible"/>
                                      </p:to>
                                    </p:set>
                                    <p:anim calcmode="lin" valueType="num">
                                      <p:cBhvr additive="repl">
                                        <p:cTn id="19" dur="500" fill="hold"/>
                                        <p:tgtEl>
                                          <p:spTgt spid="30751"/>
                                        </p:tgtEl>
                                        <p:attrNameLst>
                                          <p:attrName>ppt_w</p:attrName>
                                        </p:attrNameLst>
                                      </p:cBhvr>
                                      <p:tavLst>
                                        <p:tav tm="100000">
                                          <p:val>
                                            <p:fltVal val="0"/>
                                          </p:val>
                                        </p:tav>
                                        <p:tav>
                                          <p:val>
                                            <p:strVal val="#ppt_w"/>
                                          </p:val>
                                        </p:tav>
                                      </p:tavLst>
                                    </p:anim>
                                    <p:anim calcmode="lin" valueType="num">
                                      <p:cBhvr additive="repl">
                                        <p:cTn id="20" dur="500" fill="hold"/>
                                        <p:tgtEl>
                                          <p:spTgt spid="30751"/>
                                        </p:tgtEl>
                                        <p:attrNameLst>
                                          <p:attrName>ppt_h</p:attrName>
                                        </p:attrNameLst>
                                      </p:cBhvr>
                                      <p:tavLst>
                                        <p:tav tm="100000">
                                          <p:val>
                                            <p:fltVal val="0"/>
                                          </p:val>
                                        </p:tav>
                                        <p:tav>
                                          <p:val>
                                            <p:strVal val="#ppt_h"/>
                                          </p:val>
                                        </p:tav>
                                      </p:tavLst>
                                    </p:anim>
                                    <p:anim calcmode="lin" valueType="num">
                                      <p:cBhvr additive="repl">
                                        <p:cTn id="21" dur="500" fill="hold"/>
                                        <p:tgtEl>
                                          <p:spTgt spid="30751"/>
                                        </p:tgtEl>
                                        <p:attrNameLst>
                                          <p:attrName>ppt_x</p:attrName>
                                        </p:attrNameLst>
                                      </p:cBhvr>
                                      <p:tavLst>
                                        <p:tav tm="100000">
                                          <p:val>
                                            <p:fltVal val="0.5"/>
                                          </p:val>
                                        </p:tav>
                                        <p:tav>
                                          <p:val>
                                            <p:strVal val="#ppt_x"/>
                                          </p:val>
                                        </p:tav>
                                      </p:tavLst>
                                    </p:anim>
                                    <p:anim calcmode="lin" valueType="num">
                                      <p:cBhvr additive="repl">
                                        <p:cTn id="22" dur="500" fill="hold"/>
                                        <p:tgtEl>
                                          <p:spTgt spid="30751"/>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additive="repl">
                                        <p:cTn id="26" dur="1" fill="hold">
                                          <p:stCondLst>
                                            <p:cond delay="0"/>
                                          </p:stCondLst>
                                        </p:cTn>
                                        <p:tgtEl>
                                          <p:spTgt spid="30752"/>
                                        </p:tgtEl>
                                        <p:attrNameLst>
                                          <p:attrName>style.visibility</p:attrName>
                                        </p:attrNameLst>
                                      </p:cBhvr>
                                      <p:to>
                                        <p:strVal val="visible"/>
                                      </p:to>
                                    </p:set>
                                    <p:anim calcmode="lin" valueType="num">
                                      <p:cBhvr additive="repl">
                                        <p:cTn id="27" dur="500" fill="hold"/>
                                        <p:tgtEl>
                                          <p:spTgt spid="30752"/>
                                        </p:tgtEl>
                                        <p:attrNameLst>
                                          <p:attrName>ppt_w</p:attrName>
                                        </p:attrNameLst>
                                      </p:cBhvr>
                                      <p:tavLst>
                                        <p:tav tm="100000">
                                          <p:val>
                                            <p:fltVal val="0"/>
                                          </p:val>
                                        </p:tav>
                                        <p:tav>
                                          <p:val>
                                            <p:strVal val="#ppt_w"/>
                                          </p:val>
                                        </p:tav>
                                      </p:tavLst>
                                    </p:anim>
                                    <p:anim calcmode="lin" valueType="num">
                                      <p:cBhvr additive="repl">
                                        <p:cTn id="28" dur="500" fill="hold"/>
                                        <p:tgtEl>
                                          <p:spTgt spid="30752"/>
                                        </p:tgtEl>
                                        <p:attrNameLst>
                                          <p:attrName>ppt_h</p:attrName>
                                        </p:attrNameLst>
                                      </p:cBhvr>
                                      <p:tavLst>
                                        <p:tav tm="100000">
                                          <p:val>
                                            <p:fltVal val="0"/>
                                          </p:val>
                                        </p:tav>
                                        <p:tav>
                                          <p:val>
                                            <p:strVal val="#ppt_h"/>
                                          </p:val>
                                        </p:tav>
                                      </p:tavLst>
                                    </p:anim>
                                    <p:anim calcmode="lin" valueType="num">
                                      <p:cBhvr additive="repl">
                                        <p:cTn id="29" dur="500" fill="hold"/>
                                        <p:tgtEl>
                                          <p:spTgt spid="30752"/>
                                        </p:tgtEl>
                                        <p:attrNameLst>
                                          <p:attrName>ppt_x</p:attrName>
                                        </p:attrNameLst>
                                      </p:cBhvr>
                                      <p:tavLst>
                                        <p:tav tm="100000">
                                          <p:val>
                                            <p:fltVal val="0.5"/>
                                          </p:val>
                                        </p:tav>
                                        <p:tav>
                                          <p:val>
                                            <p:strVal val="#ppt_x"/>
                                          </p:val>
                                        </p:tav>
                                      </p:tavLst>
                                    </p:anim>
                                    <p:anim calcmode="lin" valueType="num">
                                      <p:cBhvr additive="repl">
                                        <p:cTn id="30" dur="500" fill="hold"/>
                                        <p:tgtEl>
                                          <p:spTgt spid="30752"/>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2"/>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additive="repl">
                                        <p:cTn id="34" dur="1" fill="hold">
                                          <p:stCondLst>
                                            <p:cond delay="0"/>
                                          </p:stCondLst>
                                        </p:cTn>
                                        <p:tgtEl>
                                          <p:spTgt spid="30753"/>
                                        </p:tgtEl>
                                        <p:attrNameLst>
                                          <p:attrName>style.visibility</p:attrName>
                                        </p:attrNameLst>
                                      </p:cBhvr>
                                      <p:to>
                                        <p:strVal val="visible"/>
                                      </p:to>
                                    </p:set>
                                    <p:anim calcmode="lin" valueType="num">
                                      <p:cBhvr additive="repl">
                                        <p:cTn id="35" dur="500" fill="hold"/>
                                        <p:tgtEl>
                                          <p:spTgt spid="30753"/>
                                        </p:tgtEl>
                                        <p:attrNameLst>
                                          <p:attrName>ppt_w</p:attrName>
                                        </p:attrNameLst>
                                      </p:cBhvr>
                                      <p:tavLst>
                                        <p:tav tm="100000">
                                          <p:val>
                                            <p:fltVal val="0"/>
                                          </p:val>
                                        </p:tav>
                                        <p:tav>
                                          <p:val>
                                            <p:strVal val="#ppt_w"/>
                                          </p:val>
                                        </p:tav>
                                      </p:tavLst>
                                    </p:anim>
                                    <p:anim calcmode="lin" valueType="num">
                                      <p:cBhvr additive="repl">
                                        <p:cTn id="36" dur="500" fill="hold"/>
                                        <p:tgtEl>
                                          <p:spTgt spid="30753"/>
                                        </p:tgtEl>
                                        <p:attrNameLst>
                                          <p:attrName>ppt_h</p:attrName>
                                        </p:attrNameLst>
                                      </p:cBhvr>
                                      <p:tavLst>
                                        <p:tav tm="100000">
                                          <p:val>
                                            <p:fltVal val="0"/>
                                          </p:val>
                                        </p:tav>
                                        <p:tav>
                                          <p:val>
                                            <p:strVal val="#ppt_h"/>
                                          </p:val>
                                        </p:tav>
                                      </p:tavLst>
                                    </p:anim>
                                    <p:anim calcmode="lin" valueType="num">
                                      <p:cBhvr additive="repl">
                                        <p:cTn id="37" dur="500" fill="hold"/>
                                        <p:tgtEl>
                                          <p:spTgt spid="30753"/>
                                        </p:tgtEl>
                                        <p:attrNameLst>
                                          <p:attrName>ppt_x</p:attrName>
                                        </p:attrNameLst>
                                      </p:cBhvr>
                                      <p:tavLst>
                                        <p:tav tm="100000">
                                          <p:val>
                                            <p:fltVal val="0.5"/>
                                          </p:val>
                                        </p:tav>
                                        <p:tav>
                                          <p:val>
                                            <p:strVal val="#ppt_x"/>
                                          </p:val>
                                        </p:tav>
                                      </p:tavLst>
                                    </p:anim>
                                    <p:anim calcmode="lin" valueType="num">
                                      <p:cBhvr additive="repl">
                                        <p:cTn id="38" dur="500" fill="hold"/>
                                        <p:tgtEl>
                                          <p:spTgt spid="30753"/>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3"/>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additive="repl">
                                        <p:cTn id="42" dur="1" fill="hold">
                                          <p:stCondLst>
                                            <p:cond delay="0"/>
                                          </p:stCondLst>
                                        </p:cTn>
                                        <p:tgtEl>
                                          <p:spTgt spid="30755"/>
                                        </p:tgtEl>
                                        <p:attrNameLst>
                                          <p:attrName>style.visibility</p:attrName>
                                        </p:attrNameLst>
                                      </p:cBhvr>
                                      <p:to>
                                        <p:strVal val="visible"/>
                                      </p:to>
                                    </p:set>
                                    <p:anim calcmode="lin" valueType="num">
                                      <p:cBhvr additive="repl">
                                        <p:cTn id="43" dur="500" fill="hold"/>
                                        <p:tgtEl>
                                          <p:spTgt spid="30755"/>
                                        </p:tgtEl>
                                        <p:attrNameLst>
                                          <p:attrName>ppt_w</p:attrName>
                                        </p:attrNameLst>
                                      </p:cBhvr>
                                      <p:tavLst>
                                        <p:tav tm="100000">
                                          <p:val>
                                            <p:fltVal val="0"/>
                                          </p:val>
                                        </p:tav>
                                        <p:tav>
                                          <p:val>
                                            <p:strVal val="#ppt_w"/>
                                          </p:val>
                                        </p:tav>
                                      </p:tavLst>
                                    </p:anim>
                                    <p:anim calcmode="lin" valueType="num">
                                      <p:cBhvr additive="repl">
                                        <p:cTn id="44" dur="500" fill="hold"/>
                                        <p:tgtEl>
                                          <p:spTgt spid="30755"/>
                                        </p:tgtEl>
                                        <p:attrNameLst>
                                          <p:attrName>ppt_h</p:attrName>
                                        </p:attrNameLst>
                                      </p:cBhvr>
                                      <p:tavLst>
                                        <p:tav tm="100000">
                                          <p:val>
                                            <p:fltVal val="0"/>
                                          </p:val>
                                        </p:tav>
                                        <p:tav>
                                          <p:val>
                                            <p:strVal val="#ppt_h"/>
                                          </p:val>
                                        </p:tav>
                                      </p:tavLst>
                                    </p:anim>
                                    <p:anim calcmode="lin" valueType="num">
                                      <p:cBhvr additive="repl">
                                        <p:cTn id="45" dur="500" fill="hold"/>
                                        <p:tgtEl>
                                          <p:spTgt spid="30755"/>
                                        </p:tgtEl>
                                        <p:attrNameLst>
                                          <p:attrName>ppt_x</p:attrName>
                                        </p:attrNameLst>
                                      </p:cBhvr>
                                      <p:tavLst>
                                        <p:tav tm="100000">
                                          <p:val>
                                            <p:fltVal val="0.5"/>
                                          </p:val>
                                        </p:tav>
                                        <p:tav>
                                          <p:val>
                                            <p:strVal val="#ppt_x"/>
                                          </p:val>
                                        </p:tav>
                                      </p:tavLst>
                                    </p:anim>
                                    <p:anim calcmode="lin" valueType="num">
                                      <p:cBhvr additive="repl">
                                        <p:cTn id="46" dur="500" fill="hold"/>
                                        <p:tgtEl>
                                          <p:spTgt spid="30755"/>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5"/>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additive="repl">
                                        <p:cTn id="50" dur="1" fill="hold">
                                          <p:stCondLst>
                                            <p:cond delay="0"/>
                                          </p:stCondLst>
                                        </p:cTn>
                                        <p:tgtEl>
                                          <p:spTgt spid="30754"/>
                                        </p:tgtEl>
                                        <p:attrNameLst>
                                          <p:attrName>style.visibility</p:attrName>
                                        </p:attrNameLst>
                                      </p:cBhvr>
                                      <p:to>
                                        <p:strVal val="visible"/>
                                      </p:to>
                                    </p:set>
                                    <p:anim calcmode="lin" valueType="num">
                                      <p:cBhvr additive="repl">
                                        <p:cTn id="51" dur="500" fill="hold"/>
                                        <p:tgtEl>
                                          <p:spTgt spid="30754"/>
                                        </p:tgtEl>
                                        <p:attrNameLst>
                                          <p:attrName>ppt_w</p:attrName>
                                        </p:attrNameLst>
                                      </p:cBhvr>
                                      <p:tavLst>
                                        <p:tav tm="100000">
                                          <p:val>
                                            <p:fltVal val="0"/>
                                          </p:val>
                                        </p:tav>
                                        <p:tav>
                                          <p:val>
                                            <p:strVal val="#ppt_w"/>
                                          </p:val>
                                        </p:tav>
                                      </p:tavLst>
                                    </p:anim>
                                    <p:anim calcmode="lin" valueType="num">
                                      <p:cBhvr additive="repl">
                                        <p:cTn id="52" dur="500" fill="hold"/>
                                        <p:tgtEl>
                                          <p:spTgt spid="30754"/>
                                        </p:tgtEl>
                                        <p:attrNameLst>
                                          <p:attrName>ppt_h</p:attrName>
                                        </p:attrNameLst>
                                      </p:cBhvr>
                                      <p:tavLst>
                                        <p:tav tm="100000">
                                          <p:val>
                                            <p:fltVal val="0"/>
                                          </p:val>
                                        </p:tav>
                                        <p:tav>
                                          <p:val>
                                            <p:strVal val="#ppt_h"/>
                                          </p:val>
                                        </p:tav>
                                      </p:tavLst>
                                    </p:anim>
                                    <p:anim calcmode="lin" valueType="num">
                                      <p:cBhvr additive="repl">
                                        <p:cTn id="53" dur="500" fill="hold"/>
                                        <p:tgtEl>
                                          <p:spTgt spid="30754"/>
                                        </p:tgtEl>
                                        <p:attrNameLst>
                                          <p:attrName>ppt_x</p:attrName>
                                        </p:attrNameLst>
                                      </p:cBhvr>
                                      <p:tavLst>
                                        <p:tav tm="100000">
                                          <p:val>
                                            <p:fltVal val="0.5"/>
                                          </p:val>
                                        </p:tav>
                                        <p:tav>
                                          <p:val>
                                            <p:strVal val="#ppt_x"/>
                                          </p:val>
                                        </p:tav>
                                      </p:tavLst>
                                    </p:anim>
                                    <p:anim calcmode="lin" valueType="num">
                                      <p:cBhvr additive="repl">
                                        <p:cTn id="54" dur="500" fill="hold"/>
                                        <p:tgtEl>
                                          <p:spTgt spid="30754"/>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4"/>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additive="repl">
                                        <p:cTn id="58" dur="1" fill="hold">
                                          <p:stCondLst>
                                            <p:cond delay="0"/>
                                          </p:stCondLst>
                                        </p:cTn>
                                        <p:tgtEl>
                                          <p:spTgt spid="30756"/>
                                        </p:tgtEl>
                                        <p:attrNameLst>
                                          <p:attrName>style.visibility</p:attrName>
                                        </p:attrNameLst>
                                      </p:cBhvr>
                                      <p:to>
                                        <p:strVal val="visible"/>
                                      </p:to>
                                    </p:set>
                                    <p:anim calcmode="lin" valueType="num">
                                      <p:cBhvr additive="repl">
                                        <p:cTn id="59" dur="500" fill="hold"/>
                                        <p:tgtEl>
                                          <p:spTgt spid="30756"/>
                                        </p:tgtEl>
                                        <p:attrNameLst>
                                          <p:attrName>ppt_w</p:attrName>
                                        </p:attrNameLst>
                                      </p:cBhvr>
                                      <p:tavLst>
                                        <p:tav tm="100000">
                                          <p:val>
                                            <p:fltVal val="0"/>
                                          </p:val>
                                        </p:tav>
                                        <p:tav>
                                          <p:val>
                                            <p:strVal val="#ppt_w"/>
                                          </p:val>
                                        </p:tav>
                                      </p:tavLst>
                                    </p:anim>
                                    <p:anim calcmode="lin" valueType="num">
                                      <p:cBhvr additive="repl">
                                        <p:cTn id="60" dur="500" fill="hold"/>
                                        <p:tgtEl>
                                          <p:spTgt spid="30756"/>
                                        </p:tgtEl>
                                        <p:attrNameLst>
                                          <p:attrName>ppt_h</p:attrName>
                                        </p:attrNameLst>
                                      </p:cBhvr>
                                      <p:tavLst>
                                        <p:tav tm="100000">
                                          <p:val>
                                            <p:fltVal val="0"/>
                                          </p:val>
                                        </p:tav>
                                        <p:tav>
                                          <p:val>
                                            <p:strVal val="#ppt_h"/>
                                          </p:val>
                                        </p:tav>
                                      </p:tavLst>
                                    </p:anim>
                                    <p:anim calcmode="lin" valueType="num">
                                      <p:cBhvr additive="repl">
                                        <p:cTn id="61" dur="500" fill="hold"/>
                                        <p:tgtEl>
                                          <p:spTgt spid="30756"/>
                                        </p:tgtEl>
                                        <p:attrNameLst>
                                          <p:attrName>ppt_x</p:attrName>
                                        </p:attrNameLst>
                                      </p:cBhvr>
                                      <p:tavLst>
                                        <p:tav tm="100000">
                                          <p:val>
                                            <p:fltVal val="0.5"/>
                                          </p:val>
                                        </p:tav>
                                        <p:tav>
                                          <p:val>
                                            <p:strVal val="#ppt_x"/>
                                          </p:val>
                                        </p:tav>
                                      </p:tavLst>
                                    </p:anim>
                                    <p:anim calcmode="lin" valueType="num">
                                      <p:cBhvr additive="repl">
                                        <p:cTn id="62" dur="500" fill="hold"/>
                                        <p:tgtEl>
                                          <p:spTgt spid="30756"/>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30756"/>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additive="repl">
                                        <p:cTn id="66" dur="1" fill="hold">
                                          <p:stCondLst>
                                            <p:cond delay="0"/>
                                          </p:stCondLst>
                                        </p:cTn>
                                        <p:tgtEl>
                                          <p:spTgt spid="30757"/>
                                        </p:tgtEl>
                                        <p:attrNameLst>
                                          <p:attrName>style.visibility</p:attrName>
                                        </p:attrNameLst>
                                      </p:cBhvr>
                                      <p:to>
                                        <p:strVal val="visible"/>
                                      </p:to>
                                    </p:set>
                                    <p:anim calcmode="lin" valueType="num">
                                      <p:cBhvr additive="repl">
                                        <p:cTn id="67" dur="500" fill="hold"/>
                                        <p:tgtEl>
                                          <p:spTgt spid="30757"/>
                                        </p:tgtEl>
                                        <p:attrNameLst>
                                          <p:attrName>ppt_w</p:attrName>
                                        </p:attrNameLst>
                                      </p:cBhvr>
                                      <p:tavLst>
                                        <p:tav tm="100000">
                                          <p:val>
                                            <p:fltVal val="0"/>
                                          </p:val>
                                        </p:tav>
                                        <p:tav>
                                          <p:val>
                                            <p:strVal val="#ppt_w"/>
                                          </p:val>
                                        </p:tav>
                                      </p:tavLst>
                                    </p:anim>
                                    <p:anim calcmode="lin" valueType="num">
                                      <p:cBhvr additive="repl">
                                        <p:cTn id="68" dur="500" fill="hold"/>
                                        <p:tgtEl>
                                          <p:spTgt spid="30757"/>
                                        </p:tgtEl>
                                        <p:attrNameLst>
                                          <p:attrName>ppt_h</p:attrName>
                                        </p:attrNameLst>
                                      </p:cBhvr>
                                      <p:tavLst>
                                        <p:tav tm="100000">
                                          <p:val>
                                            <p:fltVal val="0"/>
                                          </p:val>
                                        </p:tav>
                                        <p:tav>
                                          <p:val>
                                            <p:strVal val="#ppt_h"/>
                                          </p:val>
                                        </p:tav>
                                      </p:tavLst>
                                    </p:anim>
                                    <p:anim calcmode="lin" valueType="num">
                                      <p:cBhvr additive="repl">
                                        <p:cTn id="69" dur="500" fill="hold"/>
                                        <p:tgtEl>
                                          <p:spTgt spid="30757"/>
                                        </p:tgtEl>
                                        <p:attrNameLst>
                                          <p:attrName>ppt_x</p:attrName>
                                        </p:attrNameLst>
                                      </p:cBhvr>
                                      <p:tavLst>
                                        <p:tav tm="100000">
                                          <p:val>
                                            <p:fltVal val="0.5"/>
                                          </p:val>
                                        </p:tav>
                                        <p:tav>
                                          <p:val>
                                            <p:strVal val="#ppt_x"/>
                                          </p:val>
                                        </p:tav>
                                      </p:tavLst>
                                    </p:anim>
                                    <p:anim calcmode="lin" valueType="num">
                                      <p:cBhvr additive="repl">
                                        <p:cTn id="70" dur="500" fill="hold"/>
                                        <p:tgtEl>
                                          <p:spTgt spid="30757"/>
                                        </p:tgtEl>
                                        <p:attrNameLst>
                                          <p:attrName>ppt_y</p:attrName>
                                        </p:attrNameLst>
                                      </p:cBhvr>
                                      <p:tavLst>
                                        <p:tav tm="100000">
                                          <p:val>
                                            <p:fltVal val="0.5"/>
                                          </p:val>
                                        </p:tav>
                                        <p:tav>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2" fill="hold" nodeType="clickEffect">
                                  <p:stCondLst>
                                    <p:cond delay="0"/>
                                  </p:stCondLst>
                                  <p:childTnLst>
                                    <p:set>
                                      <p:cBhvr additive="repl">
                                        <p:cTn id="74" dur="1" fill="hold">
                                          <p:stCondLst>
                                            <p:cond delay="0"/>
                                          </p:stCondLst>
                                        </p:cTn>
                                        <p:tgtEl>
                                          <p:spTgt spid="30781"/>
                                        </p:tgtEl>
                                        <p:attrNameLst>
                                          <p:attrName>style.visibility</p:attrName>
                                        </p:attrNameLst>
                                      </p:cBhvr>
                                      <p:to>
                                        <p:strVal val="visible"/>
                                      </p:to>
                                    </p:set>
                                    <p:anim calcmode="lin" valueType="num">
                                      <p:cBhvr additive="repl">
                                        <p:cTn id="75" dur="500" fill="hold"/>
                                        <p:tgtEl>
                                          <p:spTgt spid="30781"/>
                                        </p:tgtEl>
                                        <p:attrNameLst>
                                          <p:attrName>ppt_x</p:attrName>
                                        </p:attrNameLst>
                                      </p:cBhvr>
                                      <p:tavLst>
                                        <p:tav tm="100000">
                                          <p:val>
                                            <p:strVal val="1+#ppt_w/2"/>
                                          </p:val>
                                        </p:tav>
                                        <p:tav>
                                          <p:val>
                                            <p:strVal val="#ppt_x"/>
                                          </p:val>
                                        </p:tav>
                                      </p:tavLst>
                                    </p:anim>
                                    <p:anim calcmode="lin" valueType="num">
                                      <p:cBhvr additive="repl">
                                        <p:cTn id="76" dur="500" fill="hold"/>
                                        <p:tgtEl>
                                          <p:spTgt spid="30781"/>
                                        </p:tgtEl>
                                        <p:attrNameLst>
                                          <p:attrName>ppt_y</p:attrName>
                                        </p:attrNameLst>
                                      </p:cBhvr>
                                      <p:tavLst>
                                        <p:tav tm="100000">
                                          <p:val>
                                            <p:strVal val="#ppt_y"/>
                                          </p:val>
                                        </p:tav>
                                        <p:tav>
                                          <p:val>
                                            <p:strVal val="#ppt_y"/>
                                          </p:val>
                                        </p:tav>
                                      </p:tavLst>
                                    </p:anim>
                                  </p:childTnLst>
                                </p:cTn>
                              </p:par>
                            </p:childTnLst>
                          </p:cTn>
                        </p:par>
                        <p:par>
                          <p:cTn id="77" fill="hold" nodeType="afterGroup">
                            <p:stCondLst>
                              <p:cond delay="0"/>
                            </p:stCondLst>
                            <p:childTnLst>
                              <p:par>
                                <p:cTn id="78" presetID="2" presetClass="entr" presetSubtype="2" fill="hold" grpId="0" nodeType="afterEffect">
                                  <p:stCondLst>
                                    <p:cond delay="0"/>
                                  </p:stCondLst>
                                  <p:childTnLst>
                                    <p:set>
                                      <p:cBhvr additive="repl">
                                        <p:cTn id="79" dur="1" fill="hold">
                                          <p:stCondLst>
                                            <p:cond delay="0"/>
                                          </p:stCondLst>
                                        </p:cTn>
                                        <p:tgtEl>
                                          <p:spTgt spid="30748"/>
                                        </p:tgtEl>
                                        <p:attrNameLst>
                                          <p:attrName>style.visibility</p:attrName>
                                        </p:attrNameLst>
                                      </p:cBhvr>
                                      <p:to>
                                        <p:strVal val="visible"/>
                                      </p:to>
                                    </p:set>
                                    <p:anim calcmode="lin" valueType="num">
                                      <p:cBhvr additive="repl">
                                        <p:cTn id="80" dur="500" fill="hold"/>
                                        <p:tgtEl>
                                          <p:spTgt spid="30748"/>
                                        </p:tgtEl>
                                        <p:attrNameLst>
                                          <p:attrName>ppt_x</p:attrName>
                                        </p:attrNameLst>
                                      </p:cBhvr>
                                      <p:tavLst>
                                        <p:tav tm="100000">
                                          <p:val>
                                            <p:strVal val="1+#ppt_w/2"/>
                                          </p:val>
                                        </p:tav>
                                        <p:tav>
                                          <p:val>
                                            <p:strVal val="#ppt_x"/>
                                          </p:val>
                                        </p:tav>
                                      </p:tavLst>
                                    </p:anim>
                                    <p:anim calcmode="lin" valueType="num">
                                      <p:cBhvr additive="repl">
                                        <p:cTn id="81" dur="500" fill="hold"/>
                                        <p:tgtEl>
                                          <p:spTgt spid="30748"/>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8" grpId="0" animBg="1"/>
      <p:bldP spid="3078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6146" name="Group 1"/>
          <p:cNvGrpSpPr>
            <a:grpSpLocks/>
          </p:cNvGrpSpPr>
          <p:nvPr/>
        </p:nvGrpSpPr>
        <p:grpSpPr bwMode="auto">
          <a:xfrm>
            <a:off x="2425700" y="1531938"/>
            <a:ext cx="4352925" cy="3589337"/>
            <a:chOff x="1528" y="965"/>
            <a:chExt cx="2742" cy="2261"/>
          </a:xfrm>
        </p:grpSpPr>
        <p:sp>
          <p:nvSpPr>
            <p:cNvPr id="4098" name="Rectangle 2"/>
            <p:cNvSpPr>
              <a:spLocks noChangeArrowheads="1"/>
            </p:cNvSpPr>
            <p:nvPr/>
          </p:nvSpPr>
          <p:spPr bwMode="auto">
            <a:xfrm>
              <a:off x="1528" y="1181"/>
              <a:ext cx="971" cy="41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9" name="Rectangle 3"/>
            <p:cNvSpPr>
              <a:spLocks noChangeArrowheads="1"/>
            </p:cNvSpPr>
            <p:nvPr/>
          </p:nvSpPr>
          <p:spPr bwMode="auto">
            <a:xfrm>
              <a:off x="1730" y="999"/>
              <a:ext cx="492"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4100" name="Rectangle 4"/>
            <p:cNvSpPr>
              <a:spLocks noChangeArrowheads="1"/>
            </p:cNvSpPr>
            <p:nvPr/>
          </p:nvSpPr>
          <p:spPr bwMode="auto">
            <a:xfrm>
              <a:off x="1528" y="1181"/>
              <a:ext cx="1359" cy="451"/>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1" name="AutoShape 5"/>
            <p:cNvSpPr>
              <a:spLocks noChangeArrowheads="1"/>
            </p:cNvSpPr>
            <p:nvPr/>
          </p:nvSpPr>
          <p:spPr bwMode="auto">
            <a:xfrm>
              <a:off x="1528" y="965"/>
              <a:ext cx="797"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 name="Rectangle 6"/>
            <p:cNvSpPr>
              <a:spLocks noChangeArrowheads="1"/>
            </p:cNvSpPr>
            <p:nvPr/>
          </p:nvSpPr>
          <p:spPr bwMode="auto">
            <a:xfrm>
              <a:off x="1528" y="1181"/>
              <a:ext cx="971" cy="370"/>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3" name="Rectangle 7"/>
            <p:cNvSpPr>
              <a:spLocks noChangeArrowheads="1"/>
            </p:cNvSpPr>
            <p:nvPr/>
          </p:nvSpPr>
          <p:spPr bwMode="auto">
            <a:xfrm>
              <a:off x="1694" y="967"/>
              <a:ext cx="392"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สร้าง</a:t>
              </a:r>
            </a:p>
          </p:txBody>
        </p:sp>
        <p:sp>
          <p:nvSpPr>
            <p:cNvPr id="4104" name="Line 8"/>
            <p:cNvSpPr>
              <a:spLocks noChangeShapeType="1"/>
            </p:cNvSpPr>
            <p:nvPr/>
          </p:nvSpPr>
          <p:spPr bwMode="auto">
            <a:xfrm>
              <a:off x="1528" y="1127"/>
              <a:ext cx="0" cy="465"/>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5" name="Line 9"/>
            <p:cNvSpPr>
              <a:spLocks noChangeShapeType="1"/>
            </p:cNvSpPr>
            <p:nvPr/>
          </p:nvSpPr>
          <p:spPr bwMode="auto">
            <a:xfrm>
              <a:off x="2317" y="1181"/>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6" name="Rectangle 10"/>
            <p:cNvSpPr>
              <a:spLocks noChangeArrowheads="1"/>
            </p:cNvSpPr>
            <p:nvPr/>
          </p:nvSpPr>
          <p:spPr bwMode="auto">
            <a:xfrm>
              <a:off x="1675" y="1342"/>
              <a:ext cx="971" cy="425"/>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7" name="Rectangle 11"/>
            <p:cNvSpPr>
              <a:spLocks noChangeArrowheads="1"/>
            </p:cNvSpPr>
            <p:nvPr/>
          </p:nvSpPr>
          <p:spPr bwMode="auto">
            <a:xfrm>
              <a:off x="1872" y="1174"/>
              <a:ext cx="492"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4108" name="Rectangle 12"/>
            <p:cNvSpPr>
              <a:spLocks noChangeArrowheads="1"/>
            </p:cNvSpPr>
            <p:nvPr/>
          </p:nvSpPr>
          <p:spPr bwMode="auto">
            <a:xfrm>
              <a:off x="1675" y="1342"/>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9" name="AutoShape 13"/>
            <p:cNvSpPr>
              <a:spLocks noChangeArrowheads="1"/>
            </p:cNvSpPr>
            <p:nvPr/>
          </p:nvSpPr>
          <p:spPr bwMode="auto">
            <a:xfrm>
              <a:off x="1675" y="1127"/>
              <a:ext cx="783" cy="599"/>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0" name="Rectangle 14"/>
            <p:cNvSpPr>
              <a:spLocks noChangeArrowheads="1"/>
            </p:cNvSpPr>
            <p:nvPr/>
          </p:nvSpPr>
          <p:spPr bwMode="auto">
            <a:xfrm>
              <a:off x="1675" y="1342"/>
              <a:ext cx="971"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1" name="Rectangle 15"/>
            <p:cNvSpPr>
              <a:spLocks noChangeArrowheads="1"/>
            </p:cNvSpPr>
            <p:nvPr/>
          </p:nvSpPr>
          <p:spPr bwMode="auto">
            <a:xfrm>
              <a:off x="1733" y="1134"/>
              <a:ext cx="588"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อับราฮัม</a:t>
              </a:r>
            </a:p>
          </p:txBody>
        </p:sp>
        <p:sp>
          <p:nvSpPr>
            <p:cNvPr id="4112" name="Line 16"/>
            <p:cNvSpPr>
              <a:spLocks noChangeShapeType="1"/>
            </p:cNvSpPr>
            <p:nvPr/>
          </p:nvSpPr>
          <p:spPr bwMode="auto">
            <a:xfrm>
              <a:off x="1675" y="1302"/>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13" name="Line 17"/>
            <p:cNvSpPr>
              <a:spLocks noChangeShapeType="1"/>
            </p:cNvSpPr>
            <p:nvPr/>
          </p:nvSpPr>
          <p:spPr bwMode="auto">
            <a:xfrm>
              <a:off x="2464" y="1342"/>
              <a:ext cx="423"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14" name="Rectangle 18"/>
            <p:cNvSpPr>
              <a:spLocks noChangeArrowheads="1"/>
            </p:cNvSpPr>
            <p:nvPr/>
          </p:nvSpPr>
          <p:spPr bwMode="auto">
            <a:xfrm>
              <a:off x="1822" y="1517"/>
              <a:ext cx="958" cy="41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5" name="Rectangle 19"/>
            <p:cNvSpPr>
              <a:spLocks noChangeArrowheads="1"/>
            </p:cNvSpPr>
            <p:nvPr/>
          </p:nvSpPr>
          <p:spPr bwMode="auto">
            <a:xfrm>
              <a:off x="2016" y="1335"/>
              <a:ext cx="492"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4116" name="Rectangle 20"/>
            <p:cNvSpPr>
              <a:spLocks noChangeArrowheads="1"/>
            </p:cNvSpPr>
            <p:nvPr/>
          </p:nvSpPr>
          <p:spPr bwMode="auto">
            <a:xfrm>
              <a:off x="1822" y="1517"/>
              <a:ext cx="1359" cy="451"/>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7" name="AutoShape 21"/>
            <p:cNvSpPr>
              <a:spLocks noChangeArrowheads="1"/>
            </p:cNvSpPr>
            <p:nvPr/>
          </p:nvSpPr>
          <p:spPr bwMode="auto">
            <a:xfrm>
              <a:off x="1822" y="1302"/>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8" name="Rectangle 22"/>
            <p:cNvSpPr>
              <a:spLocks noChangeArrowheads="1"/>
            </p:cNvSpPr>
            <p:nvPr/>
          </p:nvSpPr>
          <p:spPr bwMode="auto">
            <a:xfrm>
              <a:off x="1822" y="1517"/>
              <a:ext cx="958"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9" name="Rectangle 23"/>
            <p:cNvSpPr>
              <a:spLocks noChangeArrowheads="1"/>
            </p:cNvSpPr>
            <p:nvPr/>
          </p:nvSpPr>
          <p:spPr bwMode="auto">
            <a:xfrm>
              <a:off x="1904" y="1303"/>
              <a:ext cx="518"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โยเซฟ</a:t>
              </a:r>
            </a:p>
          </p:txBody>
        </p:sp>
        <p:sp>
          <p:nvSpPr>
            <p:cNvPr id="4120" name="Line 24"/>
            <p:cNvSpPr>
              <a:spLocks noChangeShapeType="1"/>
            </p:cNvSpPr>
            <p:nvPr/>
          </p:nvSpPr>
          <p:spPr bwMode="auto">
            <a:xfrm>
              <a:off x="1822" y="1463"/>
              <a:ext cx="0" cy="465"/>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1" name="Line 25"/>
            <p:cNvSpPr>
              <a:spLocks noChangeShapeType="1"/>
            </p:cNvSpPr>
            <p:nvPr/>
          </p:nvSpPr>
          <p:spPr bwMode="auto">
            <a:xfrm>
              <a:off x="2598" y="1517"/>
              <a:ext cx="43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2" name="Rectangle 26"/>
            <p:cNvSpPr>
              <a:spLocks noChangeArrowheads="1"/>
            </p:cNvSpPr>
            <p:nvPr/>
          </p:nvSpPr>
          <p:spPr bwMode="auto">
            <a:xfrm>
              <a:off x="1996" y="1678"/>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3" name="AutoShape 27"/>
            <p:cNvSpPr>
              <a:spLocks noChangeArrowheads="1"/>
            </p:cNvSpPr>
            <p:nvPr/>
          </p:nvSpPr>
          <p:spPr bwMode="auto">
            <a:xfrm>
              <a:off x="1996" y="1463"/>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4" name="Rectangle 28"/>
            <p:cNvSpPr>
              <a:spLocks noChangeArrowheads="1"/>
            </p:cNvSpPr>
            <p:nvPr/>
          </p:nvSpPr>
          <p:spPr bwMode="auto">
            <a:xfrm>
              <a:off x="1996" y="1678"/>
              <a:ext cx="971"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5" name="Rectangle 29"/>
            <p:cNvSpPr>
              <a:spLocks noChangeArrowheads="1"/>
            </p:cNvSpPr>
            <p:nvPr/>
          </p:nvSpPr>
          <p:spPr bwMode="auto">
            <a:xfrm>
              <a:off x="2091" y="1464"/>
              <a:ext cx="510"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โมเสส</a:t>
              </a:r>
            </a:p>
          </p:txBody>
        </p:sp>
        <p:sp>
          <p:nvSpPr>
            <p:cNvPr id="4126" name="Line 30"/>
            <p:cNvSpPr>
              <a:spLocks noChangeShapeType="1"/>
            </p:cNvSpPr>
            <p:nvPr/>
          </p:nvSpPr>
          <p:spPr bwMode="auto">
            <a:xfrm>
              <a:off x="1996" y="1638"/>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7" name="Line 31"/>
            <p:cNvSpPr>
              <a:spLocks noChangeShapeType="1"/>
            </p:cNvSpPr>
            <p:nvPr/>
          </p:nvSpPr>
          <p:spPr bwMode="auto">
            <a:xfrm>
              <a:off x="2786" y="1678"/>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8" name="Rectangle 32"/>
            <p:cNvSpPr>
              <a:spLocks noChangeArrowheads="1"/>
            </p:cNvSpPr>
            <p:nvPr/>
          </p:nvSpPr>
          <p:spPr bwMode="auto">
            <a:xfrm>
              <a:off x="2143" y="1840"/>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9" name="AutoShape 33"/>
            <p:cNvSpPr>
              <a:spLocks noChangeArrowheads="1"/>
            </p:cNvSpPr>
            <p:nvPr/>
          </p:nvSpPr>
          <p:spPr bwMode="auto">
            <a:xfrm>
              <a:off x="2143" y="1638"/>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0" name="Rectangle 34"/>
            <p:cNvSpPr>
              <a:spLocks noChangeArrowheads="1"/>
            </p:cNvSpPr>
            <p:nvPr/>
          </p:nvSpPr>
          <p:spPr bwMode="auto">
            <a:xfrm>
              <a:off x="2143" y="1840"/>
              <a:ext cx="866"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1" name="Rectangle 35"/>
            <p:cNvSpPr>
              <a:spLocks noChangeArrowheads="1"/>
            </p:cNvSpPr>
            <p:nvPr/>
          </p:nvSpPr>
          <p:spPr bwMode="auto">
            <a:xfrm>
              <a:off x="2215" y="1639"/>
              <a:ext cx="521"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โยชูวา</a:t>
              </a:r>
            </a:p>
          </p:txBody>
        </p:sp>
        <p:sp>
          <p:nvSpPr>
            <p:cNvPr id="4132" name="Line 36"/>
            <p:cNvSpPr>
              <a:spLocks noChangeShapeType="1"/>
            </p:cNvSpPr>
            <p:nvPr/>
          </p:nvSpPr>
          <p:spPr bwMode="auto">
            <a:xfrm>
              <a:off x="2143" y="1800"/>
              <a:ext cx="0" cy="46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3" name="Rectangle 37"/>
            <p:cNvSpPr>
              <a:spLocks noChangeArrowheads="1"/>
            </p:cNvSpPr>
            <p:nvPr/>
          </p:nvSpPr>
          <p:spPr bwMode="auto">
            <a:xfrm>
              <a:off x="2277" y="2023"/>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4" name="AutoShape 38"/>
            <p:cNvSpPr>
              <a:spLocks noChangeArrowheads="1"/>
            </p:cNvSpPr>
            <p:nvPr/>
          </p:nvSpPr>
          <p:spPr bwMode="auto">
            <a:xfrm>
              <a:off x="2277" y="1800"/>
              <a:ext cx="813" cy="585"/>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5" name="Rectangle 39"/>
            <p:cNvSpPr>
              <a:spLocks noChangeArrowheads="1"/>
            </p:cNvSpPr>
            <p:nvPr/>
          </p:nvSpPr>
          <p:spPr bwMode="auto">
            <a:xfrm>
              <a:off x="2277" y="2023"/>
              <a:ext cx="959"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6" name="Rectangle 40"/>
            <p:cNvSpPr>
              <a:spLocks noChangeArrowheads="1"/>
            </p:cNvSpPr>
            <p:nvPr/>
          </p:nvSpPr>
          <p:spPr bwMode="auto">
            <a:xfrm>
              <a:off x="2321" y="1801"/>
              <a:ext cx="585"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เอกราช</a:t>
              </a:r>
            </a:p>
          </p:txBody>
        </p:sp>
        <p:sp>
          <p:nvSpPr>
            <p:cNvPr id="4137" name="Line 41"/>
            <p:cNvSpPr>
              <a:spLocks noChangeShapeType="1"/>
            </p:cNvSpPr>
            <p:nvPr/>
          </p:nvSpPr>
          <p:spPr bwMode="auto">
            <a:xfrm>
              <a:off x="2277" y="1983"/>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8" name="Rectangle 42"/>
            <p:cNvSpPr>
              <a:spLocks noChangeArrowheads="1"/>
            </p:cNvSpPr>
            <p:nvPr/>
          </p:nvSpPr>
          <p:spPr bwMode="auto">
            <a:xfrm>
              <a:off x="2416" y="2210"/>
              <a:ext cx="1359" cy="460"/>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9" name="AutoShape 43"/>
            <p:cNvSpPr>
              <a:spLocks noChangeArrowheads="1"/>
            </p:cNvSpPr>
            <p:nvPr/>
          </p:nvSpPr>
          <p:spPr bwMode="auto">
            <a:xfrm>
              <a:off x="2416" y="1983"/>
              <a:ext cx="828"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0" name="Rectangle 44"/>
            <p:cNvSpPr>
              <a:spLocks noChangeArrowheads="1"/>
            </p:cNvSpPr>
            <p:nvPr/>
          </p:nvSpPr>
          <p:spPr bwMode="auto">
            <a:xfrm>
              <a:off x="2416" y="2214"/>
              <a:ext cx="971"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1" name="Rectangle 45"/>
            <p:cNvSpPr>
              <a:spLocks noChangeArrowheads="1"/>
            </p:cNvSpPr>
            <p:nvPr/>
          </p:nvSpPr>
          <p:spPr bwMode="auto">
            <a:xfrm>
              <a:off x="2486" y="1984"/>
              <a:ext cx="571"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กษัตริย์</a:t>
              </a:r>
            </a:p>
          </p:txBody>
        </p:sp>
        <p:sp>
          <p:nvSpPr>
            <p:cNvPr id="4142" name="Line 46"/>
            <p:cNvSpPr>
              <a:spLocks noChangeShapeType="1"/>
            </p:cNvSpPr>
            <p:nvPr/>
          </p:nvSpPr>
          <p:spPr bwMode="auto">
            <a:xfrm>
              <a:off x="2416" y="2161"/>
              <a:ext cx="0" cy="46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43" name="Rectangle 47"/>
            <p:cNvSpPr>
              <a:spLocks noChangeArrowheads="1"/>
            </p:cNvSpPr>
            <p:nvPr/>
          </p:nvSpPr>
          <p:spPr bwMode="auto">
            <a:xfrm>
              <a:off x="2566" y="2384"/>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4" name="AutoShape 48"/>
            <p:cNvSpPr>
              <a:spLocks noChangeArrowheads="1"/>
            </p:cNvSpPr>
            <p:nvPr/>
          </p:nvSpPr>
          <p:spPr bwMode="auto">
            <a:xfrm>
              <a:off x="2566" y="2161"/>
              <a:ext cx="797" cy="599"/>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5" name="Rectangle 49"/>
            <p:cNvSpPr>
              <a:spLocks noChangeArrowheads="1"/>
            </p:cNvSpPr>
            <p:nvPr/>
          </p:nvSpPr>
          <p:spPr bwMode="auto">
            <a:xfrm>
              <a:off x="2566" y="2384"/>
              <a:ext cx="971"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6" name="Rectangle 50"/>
            <p:cNvSpPr>
              <a:spLocks noChangeArrowheads="1"/>
            </p:cNvSpPr>
            <p:nvPr/>
          </p:nvSpPr>
          <p:spPr bwMode="auto">
            <a:xfrm>
              <a:off x="2699" y="2159"/>
              <a:ext cx="393"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ทาส</a:t>
              </a:r>
            </a:p>
          </p:txBody>
        </p:sp>
        <p:sp>
          <p:nvSpPr>
            <p:cNvPr id="4147" name="Line 51"/>
            <p:cNvSpPr>
              <a:spLocks noChangeShapeType="1"/>
            </p:cNvSpPr>
            <p:nvPr/>
          </p:nvSpPr>
          <p:spPr bwMode="auto">
            <a:xfrm>
              <a:off x="2566" y="2344"/>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48" name="Line 52"/>
            <p:cNvSpPr>
              <a:spLocks noChangeShapeType="1"/>
            </p:cNvSpPr>
            <p:nvPr/>
          </p:nvSpPr>
          <p:spPr bwMode="auto">
            <a:xfrm>
              <a:off x="3356" y="2384"/>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49" name="Rectangle 53"/>
            <p:cNvSpPr>
              <a:spLocks noChangeArrowheads="1"/>
            </p:cNvSpPr>
            <p:nvPr/>
          </p:nvSpPr>
          <p:spPr bwMode="auto">
            <a:xfrm>
              <a:off x="2738" y="2559"/>
              <a:ext cx="1358" cy="452"/>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0" name="AutoShape 54"/>
            <p:cNvSpPr>
              <a:spLocks noChangeArrowheads="1"/>
            </p:cNvSpPr>
            <p:nvPr/>
          </p:nvSpPr>
          <p:spPr bwMode="auto">
            <a:xfrm>
              <a:off x="2738" y="2344"/>
              <a:ext cx="783"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1" name="Rectangle 55"/>
            <p:cNvSpPr>
              <a:spLocks noChangeArrowheads="1"/>
            </p:cNvSpPr>
            <p:nvPr/>
          </p:nvSpPr>
          <p:spPr bwMode="auto">
            <a:xfrm>
              <a:off x="2738" y="2559"/>
              <a:ext cx="957"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2" name="Rectangle 56"/>
            <p:cNvSpPr>
              <a:spLocks noChangeArrowheads="1"/>
            </p:cNvSpPr>
            <p:nvPr/>
          </p:nvSpPr>
          <p:spPr bwMode="auto">
            <a:xfrm>
              <a:off x="2848" y="2345"/>
              <a:ext cx="43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เงียบ</a:t>
              </a:r>
            </a:p>
          </p:txBody>
        </p:sp>
        <p:sp>
          <p:nvSpPr>
            <p:cNvPr id="4153" name="Line 57"/>
            <p:cNvSpPr>
              <a:spLocks noChangeShapeType="1"/>
            </p:cNvSpPr>
            <p:nvPr/>
          </p:nvSpPr>
          <p:spPr bwMode="auto">
            <a:xfrm>
              <a:off x="2738" y="2519"/>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54" name="Line 58"/>
            <p:cNvSpPr>
              <a:spLocks noChangeShapeType="1"/>
            </p:cNvSpPr>
            <p:nvPr/>
          </p:nvSpPr>
          <p:spPr bwMode="auto">
            <a:xfrm>
              <a:off x="3527" y="2559"/>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55" name="Rectangle 59"/>
            <p:cNvSpPr>
              <a:spLocks noChangeArrowheads="1"/>
            </p:cNvSpPr>
            <p:nvPr/>
          </p:nvSpPr>
          <p:spPr bwMode="auto">
            <a:xfrm>
              <a:off x="2911" y="2769"/>
              <a:ext cx="1359" cy="457"/>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6" name="AutoShape 60"/>
            <p:cNvSpPr>
              <a:spLocks noChangeArrowheads="1"/>
            </p:cNvSpPr>
            <p:nvPr/>
          </p:nvSpPr>
          <p:spPr bwMode="auto">
            <a:xfrm>
              <a:off x="2911" y="2519"/>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7" name="Rectangle 61"/>
            <p:cNvSpPr>
              <a:spLocks noChangeArrowheads="1"/>
            </p:cNvSpPr>
            <p:nvPr/>
          </p:nvSpPr>
          <p:spPr bwMode="auto">
            <a:xfrm>
              <a:off x="2911" y="2789"/>
              <a:ext cx="859" cy="372"/>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6218" name="Group 62"/>
            <p:cNvGrpSpPr>
              <a:grpSpLocks/>
            </p:cNvGrpSpPr>
            <p:nvPr/>
          </p:nvGrpSpPr>
          <p:grpSpPr bwMode="auto">
            <a:xfrm>
              <a:off x="2940" y="2533"/>
              <a:ext cx="719" cy="279"/>
              <a:chOff x="2940" y="2533"/>
              <a:chExt cx="719" cy="279"/>
            </a:xfrm>
          </p:grpSpPr>
          <p:sp>
            <p:nvSpPr>
              <p:cNvPr id="4159" name="Rectangle 63"/>
              <p:cNvSpPr>
                <a:spLocks noChangeArrowheads="1"/>
              </p:cNvSpPr>
              <p:nvPr/>
            </p:nvSpPr>
            <p:spPr bwMode="auto">
              <a:xfrm>
                <a:off x="2990" y="2544"/>
                <a:ext cx="187" cy="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14FFB"/>
                    </a:solidFill>
                    <a:latin typeface="Arial" charset="0"/>
                  </a:rPr>
                  <a:t>   </a:t>
                </a:r>
              </a:p>
            </p:txBody>
          </p:sp>
          <p:sp>
            <p:nvSpPr>
              <p:cNvPr id="4160" name="Rectangle 64"/>
              <p:cNvSpPr>
                <a:spLocks noChangeArrowheads="1"/>
              </p:cNvSpPr>
              <p:nvPr/>
            </p:nvSpPr>
            <p:spPr bwMode="auto">
              <a:xfrm>
                <a:off x="2940" y="2533"/>
                <a:ext cx="719" cy="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900" b="0">
                    <a:solidFill>
                      <a:srgbClr val="114FFB"/>
                    </a:solidFill>
                    <a:latin typeface="Arial" charset="0"/>
                  </a:rPr>
                  <a:t>พระเยซู</a:t>
                </a:r>
              </a:p>
            </p:txBody>
          </p:sp>
        </p:grpSp>
        <p:sp>
          <p:nvSpPr>
            <p:cNvPr id="4161" name="Line 65"/>
            <p:cNvSpPr>
              <a:spLocks noChangeShapeType="1"/>
            </p:cNvSpPr>
            <p:nvPr/>
          </p:nvSpPr>
          <p:spPr bwMode="auto">
            <a:xfrm>
              <a:off x="2911" y="2721"/>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62" name="Line 66"/>
            <p:cNvSpPr>
              <a:spLocks noChangeShapeType="1"/>
            </p:cNvSpPr>
            <p:nvPr/>
          </p:nvSpPr>
          <p:spPr bwMode="auto">
            <a:xfrm>
              <a:off x="3370" y="2213"/>
              <a:ext cx="15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4163" name="AutoShape 67"/>
          <p:cNvSpPr>
            <a:spLocks noChangeArrowheads="1"/>
          </p:cNvSpPr>
          <p:nvPr/>
        </p:nvSpPr>
        <p:spPr bwMode="auto">
          <a:xfrm rot="20160000">
            <a:off x="1960563" y="2489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7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64" name="Text Box 68"/>
          <p:cNvSpPr txBox="1">
            <a:spLocks noChangeArrowheads="1"/>
          </p:cNvSpPr>
          <p:nvPr/>
        </p:nvSpPr>
        <p:spPr bwMode="auto">
          <a:xfrm>
            <a:off x="1763713" y="23813"/>
            <a:ext cx="19939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2:10</a:t>
            </a:r>
          </a:p>
        </p:txBody>
      </p:sp>
      <p:sp>
        <p:nvSpPr>
          <p:cNvPr id="4165" name="Text Box 69"/>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166" name="Rectangle 7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02</a:t>
            </a:r>
          </a:p>
        </p:txBody>
      </p:sp>
      <p:sp>
        <p:nvSpPr>
          <p:cNvPr id="4167" name="Text Box 7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4168" name="AutoShape 72"/>
          <p:cNvSpPr>
            <a:spLocks noChangeArrowheads="1"/>
          </p:cNvSpPr>
          <p:nvPr/>
        </p:nvSpPr>
        <p:spPr bwMode="auto">
          <a:xfrm rot="16200000">
            <a:off x="5257800" y="86360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360" cap="sq">
            <a:miter lim="800000"/>
            <a:headEnd/>
            <a:tailEnd/>
          </a:ln>
          <a:effectLst/>
          <a:scene3d>
            <a:camera prst="legacyObliqu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4169" name="Oval 73"/>
          <p:cNvSpPr>
            <a:spLocks noChangeArrowheads="1"/>
          </p:cNvSpPr>
          <p:nvPr/>
        </p:nvSpPr>
        <p:spPr bwMode="auto">
          <a:xfrm>
            <a:off x="5508625" y="2424113"/>
            <a:ext cx="933450" cy="350837"/>
          </a:xfrm>
          <a:prstGeom prst="ellipse">
            <a:avLst/>
          </a:prstGeom>
          <a:noFill/>
          <a:ln w="38160" cap="sq">
            <a:solidFill>
              <a:srgbClr val="FFFFFF"/>
            </a:solidFill>
            <a:miter lim="800000"/>
            <a:headEnd/>
            <a:tailEnd/>
          </a:ln>
          <a:effectLst>
            <a:outerShdw blurRad="63500" dist="63504" dir="3183908"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nvGrpSpPr>
          <p:cNvPr id="6154" name="Group 74"/>
          <p:cNvGrpSpPr>
            <a:grpSpLocks/>
          </p:cNvGrpSpPr>
          <p:nvPr/>
        </p:nvGrpSpPr>
        <p:grpSpPr bwMode="auto">
          <a:xfrm>
            <a:off x="519113" y="7938"/>
            <a:ext cx="854075" cy="1701800"/>
            <a:chOff x="327" y="5"/>
            <a:chExt cx="538" cy="1072"/>
          </a:xfrm>
        </p:grpSpPr>
        <p:sp>
          <p:nvSpPr>
            <p:cNvPr id="4171" name="Rectangle 75"/>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4172" name="Line 76"/>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4173" name="Rectangle 77"/>
          <p:cNvSpPr>
            <a:spLocks noChangeArrowheads="1"/>
          </p:cNvSpPr>
          <p:nvPr/>
        </p:nvSpPr>
        <p:spPr bwMode="auto">
          <a:xfrm>
            <a:off x="5510213" y="1819275"/>
            <a:ext cx="243840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marL="115888" indent="-104775">
              <a:buClrTx/>
              <a:buFontTx/>
              <a:buNone/>
              <a:tabLst>
                <a:tab pos="115888" algn="l"/>
                <a:tab pos="573088" algn="l"/>
                <a:tab pos="1030288" algn="l"/>
                <a:tab pos="1487488" algn="l"/>
                <a:tab pos="1944688" algn="l"/>
                <a:tab pos="2401888" algn="l"/>
                <a:tab pos="2859088" algn="l"/>
                <a:tab pos="3316288" algn="l"/>
                <a:tab pos="3773488" algn="l"/>
                <a:tab pos="4230688" algn="l"/>
                <a:tab pos="4687888" algn="l"/>
                <a:tab pos="5145088" algn="l"/>
                <a:tab pos="5602288" algn="l"/>
                <a:tab pos="6059488" algn="l"/>
                <a:tab pos="6516688" algn="l"/>
                <a:tab pos="6973888" algn="l"/>
                <a:tab pos="7431088" algn="l"/>
                <a:tab pos="7888288" algn="l"/>
                <a:tab pos="8345488" algn="l"/>
                <a:tab pos="8802688" algn="l"/>
                <a:tab pos="9259888" algn="l"/>
              </a:tabLst>
              <a:defRPr/>
            </a:pPr>
            <a:r>
              <a:rPr lang="en-US" sz="2000" b="0">
                <a:solidFill>
                  <a:srgbClr val="62D6AC"/>
                </a:solidFill>
                <a:latin typeface="Arial" charset="0"/>
              </a:rPr>
              <a:t>"</a:t>
            </a:r>
            <a:r>
              <a:rPr lang="hi-in" sz="2000" b="0">
                <a:solidFill>
                  <a:srgbClr val="62D6AC"/>
                </a:solidFill>
                <a:latin typeface="Arial" charset="0"/>
              </a:rPr>
              <a:t>ตก</a:t>
            </a:r>
            <a:r>
              <a:rPr lang="hi-in" sz="2000" b="0">
                <a:solidFill>
                  <a:srgbClr val="FFFF00"/>
                </a:solidFill>
                <a:latin typeface="Arial" charset="0"/>
              </a:rPr>
              <a:t>อับ</a:t>
            </a:r>
            <a:r>
              <a:rPr lang="en-US" sz="2000" b="0">
                <a:solidFill>
                  <a:srgbClr val="FAFD00"/>
                </a:solidFill>
                <a:latin typeface="Arial" charset="0"/>
              </a:rPr>
              <a:t> </a:t>
            </a:r>
            <a:br>
              <a:rPr lang="en-US" sz="2000" b="0">
                <a:solidFill>
                  <a:srgbClr val="FAFD00"/>
                </a:solidFill>
                <a:latin typeface="Arial" charset="0"/>
              </a:rPr>
            </a:br>
            <a:r>
              <a:rPr lang="hi-in" sz="2000" b="0">
                <a:solidFill>
                  <a:srgbClr val="FAFD00"/>
                </a:solidFill>
                <a:latin typeface="Arial" charset="0"/>
              </a:rPr>
              <a:t>ย</a:t>
            </a:r>
            <a:r>
              <a:rPr lang="hi-in" sz="2000" b="0">
                <a:solidFill>
                  <a:srgbClr val="99CCFF"/>
                </a:solidFill>
                <a:latin typeface="Arial" charset="0"/>
              </a:rPr>
              <a:t>อม</a:t>
            </a:r>
            <a:r>
              <a:rPr lang="en-US" sz="2000" b="0">
                <a:solidFill>
                  <a:srgbClr val="62D6AC"/>
                </a:solidFill>
                <a:latin typeface="Arial" charset="0"/>
              </a:rPr>
              <a:t> </a:t>
            </a:r>
            <a:br>
              <a:rPr lang="en-US" sz="2000" b="0">
                <a:solidFill>
                  <a:srgbClr val="62D6AC"/>
                </a:solidFill>
                <a:latin typeface="Arial" charset="0"/>
              </a:rPr>
            </a:br>
            <a:r>
              <a:rPr lang="hi-in" sz="2000" b="0">
                <a:solidFill>
                  <a:srgbClr val="FFFF00"/>
                </a:solidFill>
                <a:latin typeface="Arial" charset="0"/>
              </a:rPr>
              <a:t>ส่</a:t>
            </a:r>
            <a:r>
              <a:rPr lang="hi-in" sz="2000" b="0">
                <a:solidFill>
                  <a:srgbClr val="62D6AC"/>
                </a:solidFill>
                <a:latin typeface="Arial" charset="0"/>
              </a:rPr>
              <a:t>ง</a:t>
            </a:r>
            <a:r>
              <a:rPr lang="en-US" sz="2000" b="0">
                <a:solidFill>
                  <a:srgbClr val="62D6AC"/>
                </a:solidFill>
                <a:latin typeface="Arial" charset="0"/>
              </a:rPr>
              <a:t>               </a:t>
            </a:r>
          </a:p>
          <a:p>
            <a:pPr marL="115888" indent="-104775">
              <a:buClrTx/>
              <a:buFontTx/>
              <a:buNone/>
              <a:tabLst>
                <a:tab pos="115888" algn="l"/>
                <a:tab pos="573088" algn="l"/>
                <a:tab pos="1030288" algn="l"/>
                <a:tab pos="1487488" algn="l"/>
                <a:tab pos="1944688" algn="l"/>
                <a:tab pos="2401888" algn="l"/>
                <a:tab pos="2859088" algn="l"/>
                <a:tab pos="3316288" algn="l"/>
                <a:tab pos="3773488" algn="l"/>
                <a:tab pos="4230688" algn="l"/>
                <a:tab pos="4687888" algn="l"/>
                <a:tab pos="5145088" algn="l"/>
                <a:tab pos="5602288" algn="l"/>
                <a:tab pos="6059488" algn="l"/>
                <a:tab pos="6516688" algn="l"/>
                <a:tab pos="6973888" algn="l"/>
                <a:tab pos="7431088" algn="l"/>
                <a:tab pos="7888288" algn="l"/>
                <a:tab pos="8345488" algn="l"/>
                <a:tab pos="8802688" algn="l"/>
                <a:tab pos="9259888" algn="l"/>
              </a:tabLst>
              <a:defRPr/>
            </a:pPr>
            <a:r>
              <a:rPr lang="en-US" sz="2000" b="0">
                <a:solidFill>
                  <a:srgbClr val="62D6AC"/>
                </a:solidFill>
                <a:latin typeface="Arial" charset="0"/>
              </a:rPr>
              <a:t> </a:t>
            </a:r>
            <a:r>
              <a:rPr lang="hi-in" sz="2000" b="0">
                <a:solidFill>
                  <a:srgbClr val="62D6AC"/>
                </a:solidFill>
                <a:latin typeface="Arial" charset="0"/>
              </a:rPr>
              <a:t>ผู้</a:t>
            </a:r>
            <a:r>
              <a:rPr lang="hi-in" sz="2000" b="0">
                <a:solidFill>
                  <a:srgbClr val="FFFF00"/>
                </a:solidFill>
                <a:latin typeface="Arial" charset="0"/>
              </a:rPr>
              <a:t>ช่ว</a:t>
            </a:r>
            <a:r>
              <a:rPr lang="hi-in" sz="2000" b="0">
                <a:solidFill>
                  <a:srgbClr val="62D6AC"/>
                </a:solidFill>
                <a:latin typeface="Arial" charset="0"/>
              </a:rPr>
              <a:t>ย</a:t>
            </a:r>
            <a:r>
              <a:rPr lang="en-US" sz="2000" b="0">
                <a:solidFill>
                  <a:srgbClr val="62D6AC"/>
                </a:solidFill>
                <a:latin typeface="Arial"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additive="repl">
                                        <p:cTn id="6" dur="1" fill="hold">
                                          <p:stCondLst>
                                            <p:cond delay="0"/>
                                          </p:stCondLst>
                                        </p:cTn>
                                        <p:tgtEl>
                                          <p:spTgt spid="4163"/>
                                        </p:tgtEl>
                                        <p:attrNameLst>
                                          <p:attrName>style.visibility</p:attrName>
                                        </p:attrNameLst>
                                      </p:cBhvr>
                                      <p:to>
                                        <p:strVal val="visible"/>
                                      </p:to>
                                    </p:set>
                                    <p:anim calcmode="lin" valueType="num">
                                      <p:cBhvr additive="repl">
                                        <p:cTn id="7" dur="500" fill="hold"/>
                                        <p:tgtEl>
                                          <p:spTgt spid="4163"/>
                                        </p:tgtEl>
                                        <p:attrNameLst>
                                          <p:attrName>ppt_x</p:attrName>
                                        </p:attrNameLst>
                                      </p:cBhvr>
                                      <p:tavLst>
                                        <p:tav tm="100000">
                                          <p:val>
                                            <p:strVal val="0-#ppt_w/2"/>
                                          </p:val>
                                        </p:tav>
                                        <p:tav>
                                          <p:val>
                                            <p:strVal val="#ppt_x"/>
                                          </p:val>
                                        </p:tav>
                                      </p:tavLst>
                                    </p:anim>
                                    <p:anim calcmode="lin" valueType="num">
                                      <p:cBhvr additive="repl">
                                        <p:cTn id="8" dur="500" fill="hold"/>
                                        <p:tgtEl>
                                          <p:spTgt spid="4163"/>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additive="repl">
                                        <p:cTn id="11" dur="1" fill="hold">
                                          <p:stCondLst>
                                            <p:cond delay="0"/>
                                          </p:stCondLst>
                                        </p:cTn>
                                        <p:tgtEl>
                                          <p:spTgt spid="4168"/>
                                        </p:tgtEl>
                                        <p:attrNameLst>
                                          <p:attrName>style.visibility</p:attrName>
                                        </p:attrNameLst>
                                      </p:cBhvr>
                                      <p:to>
                                        <p:strVal val="visible"/>
                                      </p:to>
                                    </p:set>
                                    <p:anim calcmode="lin" valueType="num">
                                      <p:cBhvr additive="repl">
                                        <p:cTn id="12" dur="500" fill="hold"/>
                                        <p:tgtEl>
                                          <p:spTgt spid="4168"/>
                                        </p:tgtEl>
                                        <p:attrNameLst>
                                          <p:attrName>ppt_x</p:attrName>
                                        </p:attrNameLst>
                                      </p:cBhvr>
                                      <p:tavLst>
                                        <p:tav tm="100000">
                                          <p:val>
                                            <p:strVal val="1+#ppt_w/2"/>
                                          </p:val>
                                        </p:tav>
                                        <p:tav>
                                          <p:val>
                                            <p:strVal val="#ppt_x"/>
                                          </p:val>
                                        </p:tav>
                                      </p:tavLst>
                                    </p:anim>
                                    <p:anim calcmode="lin" valueType="num">
                                      <p:cBhvr additive="repl">
                                        <p:cTn id="13" dur="500" fill="hold"/>
                                        <p:tgtEl>
                                          <p:spTgt spid="4168"/>
                                        </p:tgtEl>
                                        <p:attrNameLst>
                                          <p:attrName>ppt_y</p:attrName>
                                        </p:attrNameLst>
                                      </p:cBhvr>
                                      <p:tavLst>
                                        <p:tav tm="100000">
                                          <p:val>
                                            <p:strVal val="#ppt_y"/>
                                          </p:val>
                                        </p:tav>
                                        <p:tav>
                                          <p:val>
                                            <p:strVal val="#ppt_y"/>
                                          </p:val>
                                        </p:tav>
                                      </p:tavLst>
                                    </p:anim>
                                  </p:childTnLst>
                                </p:cTn>
                              </p:par>
                            </p:childTnLst>
                          </p:cTn>
                        </p:par>
                        <p:par>
                          <p:cTn id="14" fill="hold" nodeType="afterGroup">
                            <p:stCondLst>
                              <p:cond delay="1000"/>
                            </p:stCondLst>
                            <p:childTnLst>
                              <p:par>
                                <p:cTn id="15" presetID="2" presetClass="entr" presetSubtype="1" fill="hold" grpId="0" nodeType="afterEffect">
                                  <p:stCondLst>
                                    <p:cond delay="0"/>
                                  </p:stCondLst>
                                  <p:childTnLst>
                                    <p:set>
                                      <p:cBhvr additive="repl">
                                        <p:cTn id="16" dur="1" fill="hold">
                                          <p:stCondLst>
                                            <p:cond delay="0"/>
                                          </p:stCondLst>
                                        </p:cTn>
                                        <p:tgtEl>
                                          <p:spTgt spid="4169"/>
                                        </p:tgtEl>
                                        <p:attrNameLst>
                                          <p:attrName>style.visibility</p:attrName>
                                        </p:attrNameLst>
                                      </p:cBhvr>
                                      <p:to>
                                        <p:strVal val="visible"/>
                                      </p:to>
                                    </p:set>
                                    <p:anim calcmode="lin" valueType="num">
                                      <p:cBhvr additive="repl">
                                        <p:cTn id="17" dur="500" fill="hold"/>
                                        <p:tgtEl>
                                          <p:spTgt spid="4169"/>
                                        </p:tgtEl>
                                        <p:attrNameLst>
                                          <p:attrName>ppt_x</p:attrName>
                                        </p:attrNameLst>
                                      </p:cBhvr>
                                      <p:tavLst>
                                        <p:tav tm="100000">
                                          <p:val>
                                            <p:strVal val="#ppt_x"/>
                                          </p:val>
                                        </p:tav>
                                        <p:tav>
                                          <p:val>
                                            <p:strVal val="#ppt_x"/>
                                          </p:val>
                                        </p:tav>
                                      </p:tavLst>
                                    </p:anim>
                                    <p:anim calcmode="lin" valueType="num">
                                      <p:cBhvr additive="repl">
                                        <p:cTn id="18" dur="500" fill="hold"/>
                                        <p:tgtEl>
                                          <p:spTgt spid="4169"/>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3" grpId="0" animBg="1"/>
      <p:bldP spid="4168" grpId="0" animBg="1"/>
      <p:bldP spid="416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1008063" y="1754188"/>
            <a:ext cx="7110412" cy="2039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effectLst>
                  <a:outerShdw blurRad="50800" dist="76200" dir="2700000" algn="tl" rotWithShape="0">
                    <a:srgbClr val="000000">
                      <a:alpha val="99000"/>
                    </a:srgbClr>
                  </a:outerShdw>
                </a:effectLst>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FFFF"/>
                </a:solidFill>
                <a:effectLst>
                  <a:outerShdw blurRad="50800" dist="76200" dir="2700000" algn="tl" rotWithShape="0">
                    <a:srgbClr val="000000">
                      <a:alpha val="99000"/>
                    </a:srgbClr>
                  </a:outerShdw>
                </a:effectLst>
                <a:latin typeface="Times New Roman" charset="0"/>
              </a:rPr>
              <a:t>	</a:t>
            </a:r>
            <a:r>
              <a:rPr lang="en-US" sz="2400" b="0" baseline="30000">
                <a:solidFill>
                  <a:srgbClr val="FFFFFF"/>
                </a:solidFill>
                <a:effectLst>
                  <a:outerShdw blurRad="50800" dist="76200" dir="2700000" algn="tl" rotWithShape="0">
                    <a:srgbClr val="000000">
                      <a:alpha val="99000"/>
                    </a:srgbClr>
                  </a:outerShdw>
                </a:effectLst>
                <a:latin typeface="Times New Roman" charset="0"/>
              </a:rPr>
              <a:t>5</a:t>
            </a:r>
            <a:r>
              <a:rPr lang="en-US" sz="2400" b="0">
                <a:solidFill>
                  <a:srgbClr val="FFFFFF"/>
                </a:solidFill>
                <a:effectLst>
                  <a:outerShdw blurRad="50800" dist="76200" dir="2700000" algn="tl" rotWithShape="0">
                    <a:srgbClr val="000000">
                      <a:alpha val="99000"/>
                    </a:srgbClr>
                  </a:outerShdw>
                </a:effectLst>
                <a:latin typeface="Times New Roman" charset="0"/>
              </a:rPr>
              <a:t> </a:t>
            </a:r>
            <a:r>
              <a:rPr lang="hi-in" sz="2400" b="0">
                <a:solidFill>
                  <a:srgbClr val="FFFFFF"/>
                </a:solidFill>
                <a:effectLst>
                  <a:outerShdw blurRad="50800" dist="76200" dir="2700000" algn="tl" rotWithShape="0">
                    <a:srgbClr val="000000">
                      <a:alpha val="99000"/>
                    </a:srgbClr>
                  </a:outerShdw>
                </a:effectLst>
                <a:latin typeface="Verdana" charset="0"/>
                <a:cs typeface="Verdana" charset="0"/>
              </a:rPr>
              <a:t>พระองค์จะทรงนำท่านมายัง</a:t>
            </a:r>
            <a:r>
              <a:rPr lang="hi-in" sz="2400" b="0">
                <a:solidFill>
                  <a:srgbClr val="FFFF00"/>
                </a:solidFill>
                <a:effectLst>
                  <a:outerShdw blurRad="50800" dist="76200" dir="2700000" algn="tl" rotWithShape="0">
                    <a:srgbClr val="000000">
                      <a:alpha val="99000"/>
                    </a:srgbClr>
                  </a:outerShdw>
                </a:effectLst>
                <a:latin typeface="Verdana" charset="0"/>
                <a:cs typeface="Verdana" charset="0"/>
              </a:rPr>
              <a:t>ดินแดน</a:t>
            </a:r>
            <a:r>
              <a:rPr lang="hi-in" sz="2400" b="0">
                <a:solidFill>
                  <a:srgbClr val="00FF00"/>
                </a:solidFill>
                <a:effectLst>
                  <a:outerShdw blurRad="50800" dist="76200" dir="2700000" algn="tl" rotWithShape="0">
                    <a:srgbClr val="000000">
                      <a:alpha val="99000"/>
                    </a:srgbClr>
                  </a:outerShdw>
                </a:effectLst>
                <a:latin typeface="Verdana" charset="0"/>
                <a:cs typeface="Verdana" charset="0"/>
              </a:rPr>
              <a:t>ที่เป็นของบรรพบุรุษของท่าน และท่านจะครอบครองดินแดนนี้</a:t>
            </a:r>
            <a:r>
              <a:rPr lang="en-US" sz="2400" b="0">
                <a:solidFill>
                  <a:srgbClr val="FFFFFF"/>
                </a:solidFill>
                <a:effectLst>
                  <a:outerShdw blurRad="50800" dist="76200" dir="2700000" algn="tl" rotWithShape="0">
                    <a:srgbClr val="000000">
                      <a:alpha val="99000"/>
                    </a:srgbClr>
                  </a:outerShdw>
                </a:effectLst>
                <a:latin typeface="Verdana" charset="0"/>
                <a:cs typeface="Verdana" charset="0"/>
              </a:rPr>
              <a:t> พระองค์จะทรงให้ท่านรุ่งเรืองและมีจำนวนมากยิ่งกว่าบรรพบุรุษของท่าน</a:t>
            </a:r>
            <a:r>
              <a:rPr lang="en-US" b="0">
                <a:solidFill>
                  <a:srgbClr val="FFFFFF"/>
                </a:solidFill>
                <a:effectLst>
                  <a:outerShdw blurRad="50800" dist="76200" dir="2700000" algn="tl" rotWithShape="0">
                    <a:srgbClr val="000000">
                      <a:alpha val="99000"/>
                    </a:srgbClr>
                  </a:outerShdw>
                </a:effectLst>
                <a:latin typeface="Verdana" charset="0"/>
                <a:cs typeface="Verdana" charset="0"/>
              </a:rPr>
              <a:t>  </a:t>
            </a:r>
            <a:r>
              <a:rPr lang="en-US" sz="2800" b="0">
                <a:solidFill>
                  <a:srgbClr val="FFFFFF"/>
                </a:solidFill>
                <a:effectLst>
                  <a:outerShdw blurRad="50800" dist="76200" dir="2700000" algn="tl" rotWithShape="0">
                    <a:srgbClr val="000000">
                      <a:alpha val="99000"/>
                    </a:srgbClr>
                  </a:outerShdw>
                </a:effectLst>
                <a:latin typeface="Times New Roman" charset="0"/>
              </a:rPr>
              <a:t> </a:t>
            </a:r>
          </a:p>
        </p:txBody>
      </p:sp>
      <p:sp>
        <p:nvSpPr>
          <p:cNvPr id="31746" name="Rectangle 2"/>
          <p:cNvSpPr>
            <a:spLocks noChangeArrowheads="1"/>
          </p:cNvSpPr>
          <p:nvPr/>
        </p:nvSpPr>
        <p:spPr bwMode="auto">
          <a:xfrm>
            <a:off x="1674813" y="798513"/>
            <a:ext cx="70897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50000"/>
              </a:lnSpc>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FFFFF"/>
                </a:solidFill>
                <a:effectLst>
                  <a:outerShdw blurRad="50800" dist="76200" dir="2700000" algn="tl" rotWithShape="0">
                    <a:srgbClr val="000000">
                      <a:alpha val="99000"/>
                    </a:srgbClr>
                  </a:outerShdw>
                </a:effectLst>
                <a:latin typeface="Times New Roman" charset="0"/>
              </a:rPr>
              <a:t>เฉลยธรรมบัญญัติ </a:t>
            </a:r>
            <a:r>
              <a:rPr lang="en-US" sz="3200" b="0">
                <a:solidFill>
                  <a:srgbClr val="FFFFFF"/>
                </a:solidFill>
                <a:effectLst>
                  <a:outerShdw blurRad="50800" dist="76200" dir="2700000" algn="tl" rotWithShape="0">
                    <a:srgbClr val="000000">
                      <a:alpha val="99000"/>
                    </a:srgbClr>
                  </a:outerShdw>
                </a:effectLst>
                <a:latin typeface="Times New Roman" charset="0"/>
              </a:rPr>
              <a:t>30</a:t>
            </a:r>
            <a:r>
              <a:rPr lang="en-US" sz="2800" b="0">
                <a:solidFill>
                  <a:srgbClr val="FFFFFF"/>
                </a:solidFill>
                <a:effectLst>
                  <a:outerShdw blurRad="50800" dist="76200" dir="2700000" algn="tl" rotWithShape="0">
                    <a:srgbClr val="000000">
                      <a:alpha val="99000"/>
                    </a:srgbClr>
                  </a:outerShdw>
                </a:effectLst>
                <a:latin typeface="Times New Roman" charset="0"/>
              </a:rPr>
              <a:t> </a:t>
            </a:r>
          </a:p>
          <a:p>
            <a:pPr algn="ct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00FFCC"/>
                </a:solidFill>
                <a:effectLst>
                  <a:outerShdw blurRad="50800" dist="76200" dir="2700000" algn="tl" rotWithShape="0">
                    <a:srgbClr val="000000">
                      <a:alpha val="99000"/>
                    </a:srgbClr>
                  </a:outerShdw>
                </a:effectLst>
                <a:latin typeface="Times New Roman" charset="0"/>
              </a:rPr>
              <a:t>แผ่นดิน </a:t>
            </a:r>
            <a:r>
              <a:rPr lang="en-US" sz="2800" b="0">
                <a:solidFill>
                  <a:srgbClr val="00FFCC"/>
                </a:solidFill>
                <a:effectLst>
                  <a:outerShdw blurRad="50800" dist="76200" dir="2700000" algn="tl" rotWithShape="0">
                    <a:srgbClr val="000000">
                      <a:alpha val="99000"/>
                    </a:srgbClr>
                  </a:outerShdw>
                </a:effectLst>
                <a:latin typeface="Times New Roman" charset="0"/>
              </a:rPr>
              <a:t>(</a:t>
            </a:r>
            <a:r>
              <a:rPr lang="hi-in" sz="2800" b="0">
                <a:solidFill>
                  <a:srgbClr val="00FFCC"/>
                </a:solidFill>
                <a:effectLst>
                  <a:outerShdw blurRad="50800" dist="76200" dir="2700000" algn="tl" rotWithShape="0">
                    <a:srgbClr val="000000">
                      <a:alpha val="99000"/>
                    </a:srgbClr>
                  </a:outerShdw>
                </a:effectLst>
                <a:latin typeface="Times New Roman" charset="0"/>
              </a:rPr>
              <a:t>ปาเลสไตน์</a:t>
            </a:r>
            <a:r>
              <a:rPr lang="en-US" sz="2800" b="0">
                <a:solidFill>
                  <a:srgbClr val="00FFCC"/>
                </a:solidFill>
                <a:effectLst>
                  <a:outerShdw blurRad="50800" dist="76200" dir="2700000" algn="tl" rotWithShape="0">
                    <a:srgbClr val="000000">
                      <a:alpha val="99000"/>
                    </a:srgbClr>
                  </a:outerShdw>
                </a:effectLst>
                <a:latin typeface="Times New Roman" charset="0"/>
              </a:rPr>
              <a:t>) </a:t>
            </a:r>
            <a:r>
              <a:rPr lang="hi-in" sz="2800" b="0">
                <a:solidFill>
                  <a:srgbClr val="00FFCC"/>
                </a:solidFill>
                <a:effectLst>
                  <a:outerShdw blurRad="50800" dist="76200" dir="2700000" algn="tl" rotWithShape="0">
                    <a:srgbClr val="000000">
                      <a:alpha val="99000"/>
                    </a:srgbClr>
                  </a:outerShdw>
                </a:effectLst>
                <a:latin typeface="Times New Roman" charset="0"/>
              </a:rPr>
              <a:t>แห่งพัธสัญญา</a:t>
            </a:r>
          </a:p>
        </p:txBody>
      </p:sp>
      <p:sp>
        <p:nvSpPr>
          <p:cNvPr id="31747" name="Oval 3"/>
          <p:cNvSpPr>
            <a:spLocks noChangeArrowheads="1"/>
          </p:cNvSpPr>
          <p:nvPr/>
        </p:nvSpPr>
        <p:spPr bwMode="auto">
          <a:xfrm>
            <a:off x="4932363" y="2103438"/>
            <a:ext cx="1101725" cy="571500"/>
          </a:xfrm>
          <a:prstGeom prst="ellipse">
            <a:avLst/>
          </a:prstGeom>
          <a:noFill/>
          <a:ln w="57240" cap="sq">
            <a:solidFill>
              <a:srgbClr val="FFFF00"/>
            </a:solidFill>
            <a:miter lim="800000"/>
            <a:headEnd/>
            <a:tailEnd/>
          </a:ln>
          <a:effectLst>
            <a:outerShdw blurRad="63500" dist="81185" dir="3078031"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50800" dist="76200" dir="2700000" algn="tl" rotWithShape="0">
                  <a:srgbClr val="000000">
                    <a:alpha val="99000"/>
                  </a:srgbClr>
                </a:outerShdw>
              </a:effectLst>
            </a:endParaRPr>
          </a:p>
        </p:txBody>
      </p:sp>
      <p:sp>
        <p:nvSpPr>
          <p:cNvPr id="31748" name="Rectangle 4"/>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49" name="Rectangle 5"/>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1750" name="AutoShape 6"/>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1" name="Rectangle 7"/>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2" name="AutoShape 8"/>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3" name="Line 9"/>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4" name="Line 10"/>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5" name="Line 11"/>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6" name="Line 12"/>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7" name="Line 13"/>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8" name="Rectangle 14"/>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1759" name="Rectangle 15"/>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1760" name="Rectangle 16"/>
          <p:cNvSpPr>
            <a:spLocks noChangeArrowheads="1"/>
          </p:cNvSpPr>
          <p:nvPr/>
        </p:nvSpPr>
        <p:spPr bwMode="auto">
          <a:xfrm>
            <a:off x="8089900" y="4025900"/>
            <a:ext cx="6143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1761" name="Rectangle 17"/>
          <p:cNvSpPr>
            <a:spLocks noChangeArrowheads="1"/>
          </p:cNvSpPr>
          <p:nvPr/>
        </p:nvSpPr>
        <p:spPr bwMode="auto">
          <a:xfrm>
            <a:off x="7972425" y="4197350"/>
            <a:ext cx="8905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1762" name="Rectangle 18"/>
          <p:cNvSpPr>
            <a:spLocks noChangeArrowheads="1"/>
          </p:cNvSpPr>
          <p:nvPr/>
        </p:nvSpPr>
        <p:spPr bwMode="auto">
          <a:xfrm>
            <a:off x="8267700" y="4381500"/>
            <a:ext cx="3095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1763" name="Rectangle 19"/>
          <p:cNvSpPr>
            <a:spLocks noChangeArrowheads="1"/>
          </p:cNvSpPr>
          <p:nvPr/>
        </p:nvSpPr>
        <p:spPr bwMode="auto">
          <a:xfrm>
            <a:off x="8032750" y="4552950"/>
            <a:ext cx="7667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31764" name="Line 20"/>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65" name="Rectangle 21"/>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31766" name="Text Box 22"/>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1767" name="Rectangle 23"/>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29</a:t>
            </a:r>
          </a:p>
        </p:txBody>
      </p:sp>
      <p:sp>
        <p:nvSpPr>
          <p:cNvPr id="31768" name="Text Box 2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31769" name="Text Box 25"/>
          <p:cNvSpPr txBox="1">
            <a:spLocks noChangeArrowheads="1"/>
          </p:cNvSpPr>
          <p:nvPr/>
        </p:nvSpPr>
        <p:spPr bwMode="auto">
          <a:xfrm>
            <a:off x="8661400" y="641032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61467" name="Group 26"/>
          <p:cNvGrpSpPr>
            <a:grpSpLocks/>
          </p:cNvGrpSpPr>
          <p:nvPr/>
        </p:nvGrpSpPr>
        <p:grpSpPr bwMode="auto">
          <a:xfrm>
            <a:off x="519113" y="7938"/>
            <a:ext cx="854075" cy="1701800"/>
            <a:chOff x="327" y="5"/>
            <a:chExt cx="538" cy="1072"/>
          </a:xfrm>
        </p:grpSpPr>
        <p:sp>
          <p:nvSpPr>
            <p:cNvPr id="31771" name="Rectangle 2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1772" name="Line 2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31773" name="Text Box 29"/>
          <p:cNvSpPr txBox="1">
            <a:spLocks noChangeArrowheads="1"/>
          </p:cNvSpPr>
          <p:nvPr/>
        </p:nvSpPr>
        <p:spPr bwMode="auto">
          <a:xfrm>
            <a:off x="1008063" y="3746500"/>
            <a:ext cx="6959600"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00DFCA"/>
                </a:solidFill>
                <a:latin typeface="Comic Sans MS" charset="0"/>
                <a:ea typeface="ＭＳ Ｐゴシック" charset="0"/>
                <a:cs typeface="ＭＳ Ｐゴシック" charset="0"/>
              </a:defRPr>
            </a:lvl9pPr>
          </a:lstStyle>
          <a:p>
            <a:pPr>
              <a:buClrTx/>
              <a:buFontTx/>
              <a:buNone/>
              <a:defRPr/>
            </a:pPr>
            <a:r>
              <a:rPr lang="en-US" b="0" dirty="0" smtClean="0">
                <a:effectLst>
                  <a:outerShdw blurRad="50800" dist="76200" dir="2700000" algn="tl" rotWithShape="0">
                    <a:srgbClr val="000000">
                      <a:alpha val="99000"/>
                    </a:srgbClr>
                  </a:outerShdw>
                </a:effectLst>
              </a:rPr>
              <a:t> </a:t>
            </a:r>
            <a:r>
              <a:rPr lang="en-US" b="0" dirty="0" smtClean="0">
                <a:solidFill>
                  <a:srgbClr val="FFFFFF"/>
                </a:solidFill>
                <a:effectLst>
                  <a:outerShdw blurRad="50800" dist="76200" dir="2700000" algn="tl" rotWithShape="0">
                    <a:srgbClr val="000000">
                      <a:alpha val="99000"/>
                    </a:srgbClr>
                  </a:outerShdw>
                </a:effectLst>
              </a:rPr>
              <a:t>	</a:t>
            </a:r>
            <a:r>
              <a:rPr lang="en-US" sz="2800" b="0" baseline="30000" dirty="0" smtClean="0">
                <a:solidFill>
                  <a:srgbClr val="FFFFFF"/>
                </a:solidFill>
                <a:effectLst>
                  <a:outerShdw blurRad="50800" dist="76200" dir="2700000" algn="tl" rotWithShape="0">
                    <a:srgbClr val="000000">
                      <a:alpha val="99000"/>
                    </a:srgbClr>
                  </a:outerShdw>
                </a:effectLst>
                <a:latin typeface="Times New Roman" charset="0"/>
              </a:rPr>
              <a:t>6</a:t>
            </a:r>
            <a:r>
              <a:rPr lang="en-US" sz="2800" b="0" dirty="0" smtClean="0">
                <a:solidFill>
                  <a:srgbClr val="FFFFFF"/>
                </a:solidFill>
                <a:effectLst>
                  <a:outerShdw blurRad="50800" dist="76200" dir="2700000" algn="tl" rotWithShape="0">
                    <a:srgbClr val="000000">
                      <a:alpha val="99000"/>
                    </a:srgbClr>
                  </a:outerShdw>
                </a:effectLst>
                <a:latin typeface="Times New Roman" charset="0"/>
              </a:rPr>
              <a:t> </a:t>
            </a:r>
            <a:r>
              <a:rPr lang="hi-in" sz="2400" b="0" dirty="0" smtClean="0">
                <a:solidFill>
                  <a:srgbClr val="00FF00"/>
                </a:solidFill>
                <a:effectLst>
                  <a:outerShdw blurRad="50800" dist="76200" dir="2700000" algn="tl" rotWithShape="0">
                    <a:srgbClr val="000000">
                      <a:alpha val="99000"/>
                    </a:srgbClr>
                  </a:outerShdw>
                </a:effectLst>
                <a:latin typeface="Verdana" charset="0"/>
                <a:cs typeface="Verdana" charset="0"/>
              </a:rPr>
              <a:t>พระยาห์เวห์พระเจ้าของท่านจะทรงให้จิตใจของท่านและของวงศ์วานของท่านเข้าสุหนัต</a:t>
            </a:r>
            <a:r>
              <a:rPr lang="en-US" sz="2400" b="0" dirty="0" smtClean="0">
                <a:solidFill>
                  <a:srgbClr val="FFFFFF"/>
                </a:solidFill>
                <a:effectLst>
                  <a:outerShdw blurRad="50800" dist="76200" dir="2700000" algn="tl" rotWithShape="0">
                    <a:srgbClr val="000000">
                      <a:alpha val="99000"/>
                    </a:srgbClr>
                  </a:outerShdw>
                </a:effectLst>
                <a:latin typeface="Verdana" charset="0"/>
                <a:cs typeface="Verdana" charset="0"/>
              </a:rPr>
              <a:t> </a:t>
            </a:r>
            <a:r>
              <a:rPr lang="en-US" sz="2400" b="0" dirty="0" err="1" smtClean="0">
                <a:solidFill>
                  <a:srgbClr val="FFFFFF"/>
                </a:solidFill>
                <a:effectLst>
                  <a:outerShdw blurRad="50800" dist="76200" dir="2700000" algn="tl" rotWithShape="0">
                    <a:srgbClr val="000000">
                      <a:alpha val="99000"/>
                    </a:srgbClr>
                  </a:outerShdw>
                </a:effectLst>
                <a:latin typeface="Verdana" charset="0"/>
                <a:cs typeface="Verdana" charset="0"/>
              </a:rPr>
              <a:t>เพื่อท่านจะรักพระองค์สุดจิตสุดใจและมีชีวิตอยู่</a:t>
            </a:r>
            <a:endParaRPr lang="en-US" sz="2400" b="0" dirty="0" smtClean="0">
              <a:solidFill>
                <a:srgbClr val="FFFFFF"/>
              </a:solidFill>
              <a:effectLst>
                <a:outerShdw blurRad="50800" dist="76200" dir="2700000" algn="tl" rotWithShape="0">
                  <a:srgbClr val="000000">
                    <a:alpha val="99000"/>
                  </a:srgbClr>
                </a:outerShdw>
              </a:effectLst>
              <a:latin typeface="Verdana" charset="0"/>
              <a:cs typeface="Verdana" charset="0"/>
            </a:endParaRPr>
          </a:p>
        </p:txBody>
      </p:sp>
      <p:sp>
        <p:nvSpPr>
          <p:cNvPr id="31774" name="Text Box 30"/>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500" fill="hold"/>
                                        <p:tgtEl>
                                          <p:spTgt spid="31747"/>
                                        </p:tgtEl>
                                        <p:attrNameLst>
                                          <p:attrName>ppt_w</p:attrName>
                                        </p:attrNameLst>
                                      </p:cBhvr>
                                      <p:tavLst>
                                        <p:tav tm="100000">
                                          <p:val>
                                            <p:fltVal val="0"/>
                                          </p:val>
                                        </p:tav>
                                        <p:tav>
                                          <p:val>
                                            <p:strVal val="#ppt_w"/>
                                          </p:val>
                                        </p:tav>
                                      </p:tavLst>
                                    </p:anim>
                                    <p:anim calcmode="lin" valueType="num">
                                      <p:cBhvr additive="repl">
                                        <p:cTn id="8" dur="500" fill="hold"/>
                                        <p:tgtEl>
                                          <p:spTgt spid="31747"/>
                                        </p:tgtEl>
                                        <p:attrNameLst>
                                          <p:attrName>ppt_h</p:attrName>
                                        </p:attrNameLst>
                                      </p:cBhvr>
                                      <p:tavLst>
                                        <p:tav tm="100000">
                                          <p:val>
                                            <p:fltVal val="0"/>
                                          </p:val>
                                        </p:tav>
                                        <p:tav>
                                          <p:val>
                                            <p:strVal val="#ppt_h"/>
                                          </p:val>
                                        </p:tav>
                                      </p:tavLst>
                                    </p:anim>
                                    <p:anim calcmode="lin" valueType="num">
                                      <p:cBhvr additive="repl">
                                        <p:cTn id="9" dur="500" fill="hold"/>
                                        <p:tgtEl>
                                          <p:spTgt spid="31747"/>
                                        </p:tgtEl>
                                        <p:attrNameLst>
                                          <p:attrName>ppt_x</p:attrName>
                                        </p:attrNameLst>
                                      </p:cBhvr>
                                      <p:tavLst>
                                        <p:tav tm="100000">
                                          <p:val>
                                            <p:fltVal val="0.5"/>
                                          </p:val>
                                        </p:tav>
                                        <p:tav>
                                          <p:val>
                                            <p:strVal val="#ppt_x"/>
                                          </p:val>
                                        </p:tav>
                                      </p:tavLst>
                                    </p:anim>
                                    <p:anim calcmode="lin" valueType="num">
                                      <p:cBhvr additive="repl">
                                        <p:cTn id="10" dur="500" fill="hold"/>
                                        <p:tgtEl>
                                          <p:spTgt spid="31747"/>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additive="repl">
                                        <p:cTn id="14" dur="1" fill="hold">
                                          <p:stCondLst>
                                            <p:cond delay="0"/>
                                          </p:stCondLst>
                                        </p:cTn>
                                        <p:tgtEl>
                                          <p:spTgt spid="31773"/>
                                        </p:tgtEl>
                                        <p:attrNameLst>
                                          <p:attrName>style.visibility</p:attrName>
                                        </p:attrNameLst>
                                      </p:cBhvr>
                                      <p:to>
                                        <p:strVal val="visible"/>
                                      </p:to>
                                    </p:set>
                                    <p:animEffect transition="in" filter="fade">
                                      <p:cBhvr additive="repl">
                                        <p:cTn id="15" dur="500"/>
                                        <p:tgtEl>
                                          <p:spTgt spid="31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0" name="Rectangle 2"/>
          <p:cNvSpPr>
            <a:spLocks noChangeArrowheads="1"/>
          </p:cNvSpPr>
          <p:nvPr/>
        </p:nvSpPr>
        <p:spPr bwMode="auto">
          <a:xfrm>
            <a:off x="852488" y="612775"/>
            <a:ext cx="7505700"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400" b="0">
                <a:solidFill>
                  <a:srgbClr val="FAFD00"/>
                </a:solidFill>
                <a:latin typeface="Arial" charset="0"/>
              </a:rPr>
              <a:t>พันธสัญญากับอับราฮัม</a:t>
            </a:r>
          </a:p>
        </p:txBody>
      </p:sp>
      <p:sp>
        <p:nvSpPr>
          <p:cNvPr id="32771" name="Rectangle 3"/>
          <p:cNvSpPr>
            <a:spLocks noChangeArrowheads="1"/>
          </p:cNvSpPr>
          <p:nvPr/>
        </p:nvSpPr>
        <p:spPr bwMode="auto">
          <a:xfrm>
            <a:off x="939800" y="5154613"/>
            <a:ext cx="2730500"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i="1">
                <a:solidFill>
                  <a:srgbClr val="00FF00"/>
                </a:solidFill>
                <a:latin typeface="Arial" charset="0"/>
              </a:rPr>
              <a:t>เฉลยธรรมบัญญัติ</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i="1">
                <a:solidFill>
                  <a:srgbClr val="00FF00"/>
                </a:solidFill>
                <a:latin typeface="Arial" charset="0"/>
              </a:rPr>
              <a:t>30: 1-10</a:t>
            </a:r>
          </a:p>
        </p:txBody>
      </p:sp>
      <p:sp>
        <p:nvSpPr>
          <p:cNvPr id="32772" name="Rectangle 4"/>
          <p:cNvSpPr>
            <a:spLocks noChangeArrowheads="1"/>
          </p:cNvSpPr>
          <p:nvPr/>
        </p:nvSpPr>
        <p:spPr bwMode="auto">
          <a:xfrm>
            <a:off x="1019175" y="3303588"/>
            <a:ext cx="7086600" cy="2822575"/>
          </a:xfrm>
          <a:prstGeom prst="rect">
            <a:avLst/>
          </a:prstGeom>
          <a:noFill/>
          <a:ln w="76320" cap="sq">
            <a:solidFill>
              <a:srgbClr val="FAFD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2773" name="Text Box 5"/>
          <p:cNvSpPr txBox="1">
            <a:spLocks noChangeArrowheads="1"/>
          </p:cNvSpPr>
          <p:nvPr/>
        </p:nvSpPr>
        <p:spPr bwMode="auto">
          <a:xfrm>
            <a:off x="8723313" y="88900"/>
            <a:ext cx="25082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Arial" charset="0"/>
              </a:rPr>
              <a:t> </a:t>
            </a:r>
          </a:p>
        </p:txBody>
      </p:sp>
      <p:sp>
        <p:nvSpPr>
          <p:cNvPr id="32774" name="Text Box 6"/>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5" name="Text Box 7"/>
          <p:cNvSpPr txBox="1">
            <a:spLocks noChangeArrowheads="1"/>
          </p:cNvSpPr>
          <p:nvPr/>
        </p:nvSpPr>
        <p:spPr bwMode="auto">
          <a:xfrm>
            <a:off x="5305425" y="3657600"/>
            <a:ext cx="27527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250"/>
              </a:spcBef>
              <a:buClrTx/>
              <a:buFontTx/>
              <a:buNone/>
              <a:defRPr/>
            </a:pPr>
            <a:r>
              <a:rPr lang="hi-in" sz="3600" b="0" smtClean="0">
                <a:solidFill>
                  <a:srgbClr val="00FF00"/>
                </a:solidFill>
                <a:latin typeface="Arial" charset="0"/>
              </a:rPr>
              <a:t>พระพร</a:t>
            </a:r>
          </a:p>
        </p:txBody>
      </p:sp>
      <p:sp>
        <p:nvSpPr>
          <p:cNvPr id="32776" name="Text Box 8"/>
          <p:cNvSpPr txBox="1">
            <a:spLocks noChangeArrowheads="1"/>
          </p:cNvSpPr>
          <p:nvPr/>
        </p:nvSpPr>
        <p:spPr bwMode="auto">
          <a:xfrm>
            <a:off x="3722688" y="3670300"/>
            <a:ext cx="15748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250"/>
              </a:spcBef>
              <a:buClrTx/>
              <a:buFontTx/>
              <a:buNone/>
              <a:defRPr/>
            </a:pPr>
            <a:r>
              <a:rPr lang="hi-in" sz="3600" b="0" smtClean="0">
                <a:solidFill>
                  <a:srgbClr val="00FF00"/>
                </a:solidFill>
                <a:latin typeface="Arial" charset="0"/>
              </a:rPr>
              <a:t>ลูก</a:t>
            </a:r>
          </a:p>
        </p:txBody>
      </p:sp>
      <p:sp>
        <p:nvSpPr>
          <p:cNvPr id="32777" name="Text Box 9"/>
          <p:cNvSpPr txBox="1">
            <a:spLocks noChangeArrowheads="1"/>
          </p:cNvSpPr>
          <p:nvPr/>
        </p:nvSpPr>
        <p:spPr bwMode="auto">
          <a:xfrm>
            <a:off x="1498600" y="3659188"/>
            <a:ext cx="16097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250"/>
              </a:spcBef>
              <a:buClrTx/>
              <a:buFontTx/>
              <a:buNone/>
              <a:defRPr/>
            </a:pPr>
            <a:r>
              <a:rPr lang="hi-in" sz="3600" b="0" smtClean="0">
                <a:solidFill>
                  <a:srgbClr val="00FF00"/>
                </a:solidFill>
                <a:latin typeface="Arial" charset="0"/>
              </a:rPr>
              <a:t>แผ่นดิน</a:t>
            </a:r>
          </a:p>
        </p:txBody>
      </p:sp>
      <p:sp>
        <p:nvSpPr>
          <p:cNvPr id="32778" name="Text Box 10"/>
          <p:cNvSpPr txBox="1">
            <a:spLocks noChangeArrowheads="1"/>
          </p:cNvSpPr>
          <p:nvPr/>
        </p:nvSpPr>
        <p:spPr bwMode="auto">
          <a:xfrm>
            <a:off x="1463675" y="4356100"/>
            <a:ext cx="1958975"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500"/>
              </a:spcBef>
              <a:buClrTx/>
              <a:buFontTx/>
              <a:buNone/>
              <a:defRPr/>
            </a:pPr>
            <a:r>
              <a:rPr lang="hi-in" sz="4000" b="0" smtClean="0">
                <a:solidFill>
                  <a:srgbClr val="FAFD00"/>
                </a:solidFill>
                <a:latin typeface="Arial" charset="0"/>
              </a:rPr>
              <a:t>แผ่นดิน</a:t>
            </a:r>
          </a:p>
        </p:txBody>
      </p:sp>
      <p:sp>
        <p:nvSpPr>
          <p:cNvPr id="32779" name="Text Box 11"/>
          <p:cNvSpPr txBox="1">
            <a:spLocks noChangeArrowheads="1"/>
          </p:cNvSpPr>
          <p:nvPr/>
        </p:nvSpPr>
        <p:spPr bwMode="auto">
          <a:xfrm>
            <a:off x="2555875" y="1878013"/>
            <a:ext cx="406241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000"/>
              </a:spcBef>
              <a:buClrTx/>
              <a:buFontTx/>
              <a:buNone/>
              <a:defRPr/>
            </a:pPr>
            <a:r>
              <a:rPr lang="hi-in" sz="3200" b="0" i="1" smtClean="0">
                <a:solidFill>
                  <a:srgbClr val="00FF00"/>
                </a:solidFill>
                <a:latin typeface="Arial" charset="0"/>
              </a:rPr>
              <a:t>ปฐมกาล </a:t>
            </a:r>
            <a:r>
              <a:rPr lang="en-US" sz="3200" b="0" i="1" smtClean="0">
                <a:solidFill>
                  <a:srgbClr val="00FF00"/>
                </a:solidFill>
                <a:latin typeface="Arial" charset="0"/>
              </a:rPr>
              <a:t>12: 1-3</a:t>
            </a:r>
          </a:p>
        </p:txBody>
      </p:sp>
      <p:sp>
        <p:nvSpPr>
          <p:cNvPr id="32780" name="Rectangle 12"/>
          <p:cNvSpPr>
            <a:spLocks noChangeArrowheads="1"/>
          </p:cNvSpPr>
          <p:nvPr/>
        </p:nvSpPr>
        <p:spPr bwMode="auto">
          <a:xfrm>
            <a:off x="3108325" y="1279525"/>
            <a:ext cx="32004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FAFD00"/>
                </a:solidFill>
                <a:latin typeface="Arial" charset="0"/>
              </a:rPr>
              <a:t>(“</a:t>
            </a:r>
            <a:r>
              <a:rPr lang="hi-in" sz="3200" b="0">
                <a:solidFill>
                  <a:srgbClr val="FAFD00"/>
                </a:solidFill>
                <a:latin typeface="Arial" charset="0"/>
              </a:rPr>
              <a:t>การทรงเรียก”</a:t>
            </a:r>
            <a:r>
              <a:rPr lang="en-US" sz="3200" b="0">
                <a:solidFill>
                  <a:srgbClr val="FAFD00"/>
                </a:solidFill>
                <a:latin typeface="Arial" charset="0"/>
              </a:rPr>
              <a:t>)</a:t>
            </a:r>
          </a:p>
        </p:txBody>
      </p:sp>
      <p:sp>
        <p:nvSpPr>
          <p:cNvPr id="32781" name="Line 13"/>
          <p:cNvSpPr>
            <a:spLocks noChangeShapeType="1"/>
          </p:cNvSpPr>
          <p:nvPr/>
        </p:nvSpPr>
        <p:spPr bwMode="auto">
          <a:xfrm flipH="1">
            <a:off x="2290763" y="2468563"/>
            <a:ext cx="2257425" cy="1203325"/>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2782" name="Line 14"/>
          <p:cNvSpPr>
            <a:spLocks noChangeShapeType="1"/>
          </p:cNvSpPr>
          <p:nvPr/>
        </p:nvSpPr>
        <p:spPr bwMode="auto">
          <a:xfrm>
            <a:off x="4538663" y="2451100"/>
            <a:ext cx="1587" cy="1246188"/>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2783" name="Line 15"/>
          <p:cNvSpPr>
            <a:spLocks noChangeShapeType="1"/>
          </p:cNvSpPr>
          <p:nvPr/>
        </p:nvSpPr>
        <p:spPr bwMode="auto">
          <a:xfrm>
            <a:off x="4524375" y="2465388"/>
            <a:ext cx="2163763" cy="1206500"/>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nvGrpSpPr>
          <p:cNvPr id="63505" name="Group 16"/>
          <p:cNvGrpSpPr>
            <a:grpSpLocks/>
          </p:cNvGrpSpPr>
          <p:nvPr/>
        </p:nvGrpSpPr>
        <p:grpSpPr bwMode="auto">
          <a:xfrm>
            <a:off x="7948613" y="3429000"/>
            <a:ext cx="942975" cy="1347788"/>
            <a:chOff x="5007" y="2160"/>
            <a:chExt cx="594" cy="849"/>
          </a:xfrm>
        </p:grpSpPr>
        <p:sp>
          <p:nvSpPr>
            <p:cNvPr id="32785" name="Rectangle 17"/>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6" name="Rectangle 18"/>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2787" name="AutoShape 19"/>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8" name="Rectangle 20"/>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9" name="AutoShape 21"/>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0" name="Line 22"/>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1" name="Line 23"/>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2" name="Line 24"/>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3" name="Line 25"/>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4" name="Line 26"/>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95" name="Rectangle 27"/>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2796" name="Rectangle 28"/>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2797" name="Rectangle 29"/>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2798" name="Rectangle 30"/>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2799" name="Rectangle 31"/>
            <p:cNvSpPr>
              <a:spLocks noChangeArrowheads="1"/>
            </p:cNvSpPr>
            <p:nvPr/>
          </p:nvSpPr>
          <p:spPr bwMode="auto">
            <a:xfrm>
              <a:off x="5208" y="2760"/>
              <a:ext cx="194"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2800" name="Rectangle 32"/>
            <p:cNvSpPr>
              <a:spLocks noChangeArrowheads="1"/>
            </p:cNvSpPr>
            <p:nvPr/>
          </p:nvSpPr>
          <p:spPr bwMode="auto">
            <a:xfrm>
              <a:off x="5060" y="2868"/>
              <a:ext cx="48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32801" name="Line 33"/>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802" name="Rectangle 34"/>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32803" name="Rectangle 35"/>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30</a:t>
            </a:r>
          </a:p>
        </p:txBody>
      </p:sp>
      <p:sp>
        <p:nvSpPr>
          <p:cNvPr id="32804" name="AutoShape 36"/>
          <p:cNvSpPr>
            <a:spLocks noChangeArrowheads="1"/>
          </p:cNvSpPr>
          <p:nvPr/>
        </p:nvSpPr>
        <p:spPr bwMode="auto">
          <a:xfrm>
            <a:off x="1089025" y="4365625"/>
            <a:ext cx="2476500" cy="1695450"/>
          </a:xfrm>
          <a:prstGeom prst="roundRect">
            <a:avLst>
              <a:gd name="adj" fmla="val 16667"/>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additive="repl">
                                        <p:cTn id="6" dur="1" fill="hold">
                                          <p:stCondLst>
                                            <p:cond delay="0"/>
                                          </p:stCondLst>
                                        </p:cTn>
                                        <p:tgtEl>
                                          <p:spTgt spid="32804"/>
                                        </p:tgtEl>
                                        <p:attrNameLst>
                                          <p:attrName>style.visibility</p:attrName>
                                        </p:attrNameLst>
                                      </p:cBhvr>
                                      <p:to>
                                        <p:strVal val="visible"/>
                                      </p:to>
                                    </p:set>
                                    <p:anim calcmode="lin" valueType="num">
                                      <p:cBhvr additive="repl">
                                        <p:cTn id="7" dur="500" fill="hold"/>
                                        <p:tgtEl>
                                          <p:spTgt spid="32804"/>
                                        </p:tgtEl>
                                        <p:attrNameLst>
                                          <p:attrName>ppt_w</p:attrName>
                                        </p:attrNameLst>
                                      </p:cBhvr>
                                      <p:tavLst>
                                        <p:tav tm="100000">
                                          <p:val>
                                            <p:fltVal val="0"/>
                                          </p:val>
                                        </p:tav>
                                        <p:tav>
                                          <p:val>
                                            <p:strVal val="#ppt_w"/>
                                          </p:val>
                                        </p:tav>
                                      </p:tavLst>
                                    </p:anim>
                                    <p:anim calcmode="lin" valueType="num">
                                      <p:cBhvr additive="repl">
                                        <p:cTn id="8" dur="500" fill="hold"/>
                                        <p:tgtEl>
                                          <p:spTgt spid="32804"/>
                                        </p:tgtEl>
                                        <p:attrNameLst>
                                          <p:attrName>ppt_h</p:attrName>
                                        </p:attrNameLst>
                                      </p:cBhvr>
                                      <p:tavLst>
                                        <p:tav tm="100000">
                                          <p:val>
                                            <p:fltVal val="0"/>
                                          </p:val>
                                        </p:tav>
                                        <p:tav>
                                          <p:val>
                                            <p:strVal val="#ppt_h"/>
                                          </p:val>
                                        </p:tav>
                                      </p:tavLst>
                                    </p:anim>
                                    <p:anim calcmode="lin" valueType="num">
                                      <p:cBhvr additive="repl">
                                        <p:cTn id="9" dur="500" fill="hold"/>
                                        <p:tgtEl>
                                          <p:spTgt spid="32804"/>
                                        </p:tgtEl>
                                        <p:attrNameLst>
                                          <p:attrName>ppt_x</p:attrName>
                                        </p:attrNameLst>
                                      </p:cBhvr>
                                      <p:tavLst>
                                        <p:tav tm="100000">
                                          <p:val>
                                            <p:fltVal val="0.5"/>
                                          </p:val>
                                        </p:tav>
                                        <p:tav>
                                          <p:val>
                                            <p:strVal val="#ppt_x"/>
                                          </p:val>
                                        </p:tav>
                                      </p:tavLst>
                                    </p:anim>
                                    <p:anim calcmode="lin" valueType="num">
                                      <p:cBhvr additive="repl">
                                        <p:cTn id="10" dur="500" fill="hold"/>
                                        <p:tgtEl>
                                          <p:spTgt spid="328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65538" name="Group 1"/>
          <p:cNvGrpSpPr>
            <a:grpSpLocks/>
          </p:cNvGrpSpPr>
          <p:nvPr/>
        </p:nvGrpSpPr>
        <p:grpSpPr bwMode="auto">
          <a:xfrm>
            <a:off x="4176713" y="546100"/>
            <a:ext cx="1011237" cy="5046663"/>
            <a:chOff x="2631" y="344"/>
            <a:chExt cx="637" cy="3179"/>
          </a:xfrm>
        </p:grpSpPr>
        <p:sp>
          <p:nvSpPr>
            <p:cNvPr id="33794" name="AutoShape 2"/>
            <p:cNvSpPr>
              <a:spLocks noChangeArrowheads="1"/>
            </p:cNvSpPr>
            <p:nvPr/>
          </p:nvSpPr>
          <p:spPr bwMode="auto">
            <a:xfrm>
              <a:off x="3113" y="135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5" name="AutoShape 3"/>
            <p:cNvSpPr>
              <a:spLocks noChangeArrowheads="1"/>
            </p:cNvSpPr>
            <p:nvPr/>
          </p:nvSpPr>
          <p:spPr bwMode="auto">
            <a:xfrm>
              <a:off x="2665" y="1290"/>
              <a:ext cx="454" cy="563"/>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6" name="Rectangle 4"/>
            <p:cNvSpPr>
              <a:spLocks noChangeArrowheads="1"/>
            </p:cNvSpPr>
            <p:nvPr/>
          </p:nvSpPr>
          <p:spPr bwMode="auto">
            <a:xfrm>
              <a:off x="2664" y="1389"/>
              <a:ext cx="595" cy="65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7" name="AutoShape 5"/>
            <p:cNvSpPr>
              <a:spLocks noChangeArrowheads="1"/>
            </p:cNvSpPr>
            <p:nvPr/>
          </p:nvSpPr>
          <p:spPr bwMode="auto">
            <a:xfrm>
              <a:off x="3039" y="224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8" name="Rectangle 6"/>
            <p:cNvSpPr>
              <a:spLocks noChangeArrowheads="1"/>
            </p:cNvSpPr>
            <p:nvPr/>
          </p:nvSpPr>
          <p:spPr bwMode="auto">
            <a:xfrm>
              <a:off x="2775" y="2456"/>
              <a:ext cx="186"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9" name="AutoShape 7"/>
            <p:cNvSpPr>
              <a:spLocks noChangeArrowheads="1"/>
            </p:cNvSpPr>
            <p:nvPr/>
          </p:nvSpPr>
          <p:spPr bwMode="auto">
            <a:xfrm>
              <a:off x="3036" y="2223"/>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0" name="AutoShape 8"/>
            <p:cNvSpPr>
              <a:spLocks noChangeArrowheads="1"/>
            </p:cNvSpPr>
            <p:nvPr/>
          </p:nvSpPr>
          <p:spPr bwMode="auto">
            <a:xfrm>
              <a:off x="2672" y="2169"/>
              <a:ext cx="454"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1" name="Rectangle 9"/>
            <p:cNvSpPr>
              <a:spLocks noChangeArrowheads="1"/>
            </p:cNvSpPr>
            <p:nvPr/>
          </p:nvSpPr>
          <p:spPr bwMode="auto">
            <a:xfrm>
              <a:off x="2673" y="2262"/>
              <a:ext cx="595"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2" name="Rectangle 10"/>
            <p:cNvSpPr>
              <a:spLocks noChangeArrowheads="1"/>
            </p:cNvSpPr>
            <p:nvPr/>
          </p:nvSpPr>
          <p:spPr bwMode="auto">
            <a:xfrm>
              <a:off x="2743" y="2425"/>
              <a:ext cx="318" cy="114"/>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3" name="AutoShape 11"/>
            <p:cNvSpPr>
              <a:spLocks noChangeArrowheads="1"/>
            </p:cNvSpPr>
            <p:nvPr/>
          </p:nvSpPr>
          <p:spPr bwMode="auto">
            <a:xfrm>
              <a:off x="2639" y="355"/>
              <a:ext cx="454" cy="681"/>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4" name="Rectangle 12"/>
            <p:cNvSpPr>
              <a:spLocks noChangeArrowheads="1"/>
            </p:cNvSpPr>
            <p:nvPr/>
          </p:nvSpPr>
          <p:spPr bwMode="auto">
            <a:xfrm>
              <a:off x="2638" y="471"/>
              <a:ext cx="595" cy="707"/>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5" name="AutoShape 13"/>
            <p:cNvSpPr>
              <a:spLocks noChangeArrowheads="1"/>
            </p:cNvSpPr>
            <p:nvPr/>
          </p:nvSpPr>
          <p:spPr bwMode="auto">
            <a:xfrm>
              <a:off x="2649" y="369"/>
              <a:ext cx="432" cy="68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6" name="AutoShape 14"/>
            <p:cNvSpPr>
              <a:spLocks noChangeArrowheads="1"/>
            </p:cNvSpPr>
            <p:nvPr/>
          </p:nvSpPr>
          <p:spPr bwMode="auto">
            <a:xfrm>
              <a:off x="2675" y="1306"/>
              <a:ext cx="432" cy="563"/>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7" name="AutoShape 15"/>
            <p:cNvSpPr>
              <a:spLocks noChangeArrowheads="1"/>
            </p:cNvSpPr>
            <p:nvPr/>
          </p:nvSpPr>
          <p:spPr bwMode="auto">
            <a:xfrm>
              <a:off x="2686" y="2189"/>
              <a:ext cx="428" cy="177"/>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8" name="Rectangle 16"/>
            <p:cNvSpPr>
              <a:spLocks noChangeArrowheads="1"/>
            </p:cNvSpPr>
            <p:nvPr/>
          </p:nvSpPr>
          <p:spPr bwMode="auto">
            <a:xfrm>
              <a:off x="2815" y="3288"/>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9" name="Rectangle 17"/>
            <p:cNvSpPr>
              <a:spLocks noChangeArrowheads="1"/>
            </p:cNvSpPr>
            <p:nvPr/>
          </p:nvSpPr>
          <p:spPr bwMode="auto">
            <a:xfrm>
              <a:off x="2776" y="3258"/>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3810" name="AutoShape 18"/>
            <p:cNvSpPr>
              <a:spLocks noChangeArrowheads="1"/>
            </p:cNvSpPr>
            <p:nvPr/>
          </p:nvSpPr>
          <p:spPr bwMode="auto">
            <a:xfrm>
              <a:off x="2672" y="2692"/>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11" name="Rectangle 19"/>
            <p:cNvSpPr>
              <a:spLocks noChangeArrowheads="1"/>
            </p:cNvSpPr>
            <p:nvPr/>
          </p:nvSpPr>
          <p:spPr bwMode="auto">
            <a:xfrm>
              <a:off x="2671" y="2792"/>
              <a:ext cx="595"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12" name="AutoShape 20"/>
            <p:cNvSpPr>
              <a:spLocks noChangeArrowheads="1"/>
            </p:cNvSpPr>
            <p:nvPr/>
          </p:nvSpPr>
          <p:spPr bwMode="auto">
            <a:xfrm>
              <a:off x="2684" y="2710"/>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13" name="Line 21"/>
            <p:cNvSpPr>
              <a:spLocks noChangeShapeType="1"/>
            </p:cNvSpPr>
            <p:nvPr/>
          </p:nvSpPr>
          <p:spPr bwMode="auto">
            <a:xfrm>
              <a:off x="2667" y="644"/>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4" name="Line 22"/>
            <p:cNvSpPr>
              <a:spLocks noChangeShapeType="1"/>
            </p:cNvSpPr>
            <p:nvPr/>
          </p:nvSpPr>
          <p:spPr bwMode="auto">
            <a:xfrm>
              <a:off x="2667" y="748"/>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5" name="Line 23"/>
            <p:cNvSpPr>
              <a:spLocks noChangeShapeType="1"/>
            </p:cNvSpPr>
            <p:nvPr/>
          </p:nvSpPr>
          <p:spPr bwMode="auto">
            <a:xfrm>
              <a:off x="2667" y="844"/>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6" name="Line 24"/>
            <p:cNvSpPr>
              <a:spLocks noChangeShapeType="1"/>
            </p:cNvSpPr>
            <p:nvPr/>
          </p:nvSpPr>
          <p:spPr bwMode="auto">
            <a:xfrm>
              <a:off x="2670" y="948"/>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7" name="Line 25"/>
            <p:cNvSpPr>
              <a:spLocks noChangeShapeType="1"/>
            </p:cNvSpPr>
            <p:nvPr/>
          </p:nvSpPr>
          <p:spPr bwMode="auto">
            <a:xfrm>
              <a:off x="2667" y="1052"/>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8" name="Line 26"/>
            <p:cNvSpPr>
              <a:spLocks noChangeShapeType="1"/>
            </p:cNvSpPr>
            <p:nvPr/>
          </p:nvSpPr>
          <p:spPr bwMode="auto">
            <a:xfrm>
              <a:off x="2667" y="1148"/>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9" name="Rectangle 27"/>
            <p:cNvSpPr>
              <a:spLocks noChangeArrowheads="1"/>
            </p:cNvSpPr>
            <p:nvPr/>
          </p:nvSpPr>
          <p:spPr bwMode="auto">
            <a:xfrm>
              <a:off x="2734" y="538"/>
              <a:ext cx="363"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บาปแรก</a:t>
              </a:r>
            </a:p>
          </p:txBody>
        </p:sp>
        <p:sp>
          <p:nvSpPr>
            <p:cNvPr id="33820" name="Rectangle 28"/>
            <p:cNvSpPr>
              <a:spLocks noChangeArrowheads="1"/>
            </p:cNvSpPr>
            <p:nvPr/>
          </p:nvSpPr>
          <p:spPr bwMode="auto">
            <a:xfrm>
              <a:off x="2631" y="634"/>
              <a:ext cx="59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ข่าวประเสริฐแรก</a:t>
              </a:r>
            </a:p>
          </p:txBody>
        </p:sp>
        <p:sp>
          <p:nvSpPr>
            <p:cNvPr id="33821" name="Rectangle 29"/>
            <p:cNvSpPr>
              <a:spLocks noChangeArrowheads="1"/>
            </p:cNvSpPr>
            <p:nvPr/>
          </p:nvSpPr>
          <p:spPr bwMode="auto">
            <a:xfrm>
              <a:off x="2665" y="738"/>
              <a:ext cx="51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ครอบครัวแรก</a:t>
              </a:r>
            </a:p>
          </p:txBody>
        </p:sp>
        <p:sp>
          <p:nvSpPr>
            <p:cNvPr id="33822" name="Rectangle 30"/>
            <p:cNvSpPr>
              <a:spLocks noChangeArrowheads="1"/>
            </p:cNvSpPr>
            <p:nvPr/>
          </p:nvSpPr>
          <p:spPr bwMode="auto">
            <a:xfrm>
              <a:off x="2668" y="842"/>
              <a:ext cx="518"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ฆาตกรรมแรก</a:t>
              </a:r>
            </a:p>
          </p:txBody>
        </p:sp>
        <p:sp>
          <p:nvSpPr>
            <p:cNvPr id="33823" name="Rectangle 31"/>
            <p:cNvSpPr>
              <a:spLocks noChangeArrowheads="1"/>
            </p:cNvSpPr>
            <p:nvPr/>
          </p:nvSpPr>
          <p:spPr bwMode="auto">
            <a:xfrm>
              <a:off x="2735" y="938"/>
              <a:ext cx="41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น้ำท่วม</a:t>
              </a:r>
              <a:r>
                <a:rPr lang="en-US" sz="900" b="0">
                  <a:solidFill>
                    <a:srgbClr val="000000"/>
                  </a:solidFill>
                  <a:latin typeface="Arial" charset="0"/>
                </a:rPr>
                <a:t>/</a:t>
              </a:r>
              <a:r>
                <a:rPr lang="hi-in" sz="900" b="0">
                  <a:solidFill>
                    <a:srgbClr val="000000"/>
                  </a:solidFill>
                  <a:latin typeface="Arial" charset="0"/>
                </a:rPr>
                <a:t>รุ้ง</a:t>
              </a:r>
            </a:p>
          </p:txBody>
        </p:sp>
        <p:sp>
          <p:nvSpPr>
            <p:cNvPr id="33824" name="Rectangle 32"/>
            <p:cNvSpPr>
              <a:spLocks noChangeArrowheads="1"/>
            </p:cNvSpPr>
            <p:nvPr/>
          </p:nvSpPr>
          <p:spPr bwMode="auto">
            <a:xfrm>
              <a:off x="2777" y="1042"/>
              <a:ext cx="33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หอคอย</a:t>
              </a:r>
            </a:p>
          </p:txBody>
        </p:sp>
        <p:sp>
          <p:nvSpPr>
            <p:cNvPr id="33825" name="Rectangle 33"/>
            <p:cNvSpPr>
              <a:spLocks noChangeArrowheads="1"/>
            </p:cNvSpPr>
            <p:nvPr/>
          </p:nvSpPr>
          <p:spPr bwMode="auto">
            <a:xfrm>
              <a:off x="2719" y="344"/>
              <a:ext cx="26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สร้าง</a:t>
              </a:r>
            </a:p>
          </p:txBody>
        </p:sp>
        <p:sp>
          <p:nvSpPr>
            <p:cNvPr id="33826" name="Rectangle 34"/>
            <p:cNvSpPr>
              <a:spLocks noChangeArrowheads="1"/>
            </p:cNvSpPr>
            <p:nvPr/>
          </p:nvSpPr>
          <p:spPr bwMode="auto">
            <a:xfrm>
              <a:off x="2684" y="458"/>
              <a:ext cx="492"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b="0">
                  <a:solidFill>
                    <a:srgbClr val="000000"/>
                  </a:solidFill>
                  <a:latin typeface="Arial" charset="0"/>
                </a:rPr>
                <a:t>หญิงชายคู่แรก</a:t>
              </a:r>
            </a:p>
          </p:txBody>
        </p:sp>
        <p:sp>
          <p:nvSpPr>
            <p:cNvPr id="33827" name="Line 35"/>
            <p:cNvSpPr>
              <a:spLocks noChangeShapeType="1"/>
            </p:cNvSpPr>
            <p:nvPr/>
          </p:nvSpPr>
          <p:spPr bwMode="auto">
            <a:xfrm>
              <a:off x="2703" y="1642"/>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28" name="Line 36"/>
            <p:cNvSpPr>
              <a:spLocks noChangeShapeType="1"/>
            </p:cNvSpPr>
            <p:nvPr/>
          </p:nvSpPr>
          <p:spPr bwMode="auto">
            <a:xfrm>
              <a:off x="2703" y="1770"/>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29" name="Rectangle 37"/>
            <p:cNvSpPr>
              <a:spLocks noChangeArrowheads="1"/>
            </p:cNvSpPr>
            <p:nvPr/>
          </p:nvSpPr>
          <p:spPr bwMode="auto">
            <a:xfrm>
              <a:off x="2907" y="1670"/>
              <a:ext cx="202"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30" name="Rectangle 38"/>
            <p:cNvSpPr>
              <a:spLocks noChangeArrowheads="1"/>
            </p:cNvSpPr>
            <p:nvPr/>
          </p:nvSpPr>
          <p:spPr bwMode="auto">
            <a:xfrm>
              <a:off x="2748" y="1531"/>
              <a:ext cx="415"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ด </a:t>
              </a:r>
              <a:r>
                <a:rPr lang="en-US" sz="1000" b="0">
                  <a:solidFill>
                    <a:srgbClr val="000000"/>
                  </a:solidFill>
                  <a:latin typeface="Arial" charset="0"/>
                </a:rPr>
                <a:t>- </a:t>
              </a:r>
              <a:r>
                <a:rPr lang="hi-in" sz="1000" b="0">
                  <a:solidFill>
                    <a:srgbClr val="000000"/>
                  </a:solidFill>
                  <a:latin typeface="Arial" charset="0"/>
                </a:rPr>
                <a:t>ล </a:t>
              </a:r>
              <a:r>
                <a:rPr lang="en-US" sz="1000" b="0">
                  <a:solidFill>
                    <a:srgbClr val="000000"/>
                  </a:solidFill>
                  <a:latin typeface="Arial" charset="0"/>
                </a:rPr>
                <a:t>- </a:t>
              </a:r>
              <a:r>
                <a:rPr lang="hi-in" sz="1000" b="0">
                  <a:solidFill>
                    <a:srgbClr val="000000"/>
                  </a:solidFill>
                  <a:latin typeface="Arial" charset="0"/>
                </a:rPr>
                <a:t>พ</a:t>
              </a:r>
            </a:p>
          </p:txBody>
        </p:sp>
        <p:sp>
          <p:nvSpPr>
            <p:cNvPr id="33831" name="Rectangle 39"/>
            <p:cNvSpPr>
              <a:spLocks noChangeArrowheads="1"/>
            </p:cNvSpPr>
            <p:nvPr/>
          </p:nvSpPr>
          <p:spPr bwMode="auto">
            <a:xfrm>
              <a:off x="2811" y="1771"/>
              <a:ext cx="284"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ย </a:t>
              </a:r>
              <a:r>
                <a:rPr lang="en-US" sz="1000" b="0">
                  <a:solidFill>
                    <a:srgbClr val="000000"/>
                  </a:solidFill>
                  <a:latin typeface="Arial" charset="0"/>
                </a:rPr>
                <a:t>- </a:t>
              </a:r>
              <a:r>
                <a:rPr lang="hi-in" sz="1000" b="0">
                  <a:solidFill>
                    <a:srgbClr val="000000"/>
                  </a:solidFill>
                  <a:latin typeface="Arial" charset="0"/>
                </a:rPr>
                <a:t>อ</a:t>
              </a:r>
            </a:p>
          </p:txBody>
        </p:sp>
        <p:sp>
          <p:nvSpPr>
            <p:cNvPr id="33832" name="Rectangle 40"/>
            <p:cNvSpPr>
              <a:spLocks noChangeArrowheads="1"/>
            </p:cNvSpPr>
            <p:nvPr/>
          </p:nvSpPr>
          <p:spPr bwMode="auto">
            <a:xfrm>
              <a:off x="2846" y="1891"/>
              <a:ext cx="203"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000000"/>
                  </a:solidFill>
                  <a:latin typeface="Arial" charset="0"/>
                </a:rPr>
                <a:t>12</a:t>
              </a:r>
            </a:p>
          </p:txBody>
        </p:sp>
        <p:sp>
          <p:nvSpPr>
            <p:cNvPr id="33833" name="Rectangle 41"/>
            <p:cNvSpPr>
              <a:spLocks noChangeArrowheads="1"/>
            </p:cNvSpPr>
            <p:nvPr/>
          </p:nvSpPr>
          <p:spPr bwMode="auto">
            <a:xfrm>
              <a:off x="2712" y="1414"/>
              <a:ext cx="51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 </a:t>
              </a:r>
              <a:r>
                <a:rPr lang="hi-in" sz="900" b="0">
                  <a:solidFill>
                    <a:srgbClr val="000000"/>
                  </a:solidFill>
                  <a:latin typeface="Arial" charset="0"/>
                </a:rPr>
                <a:t>การทรงเรียก</a:t>
              </a:r>
            </a:p>
          </p:txBody>
        </p:sp>
        <p:sp>
          <p:nvSpPr>
            <p:cNvPr id="33834" name="Rectangle 42"/>
            <p:cNvSpPr>
              <a:spLocks noChangeArrowheads="1"/>
            </p:cNvSpPr>
            <p:nvPr/>
          </p:nvSpPr>
          <p:spPr bwMode="auto">
            <a:xfrm>
              <a:off x="2696" y="1274"/>
              <a:ext cx="3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อับราฮัม</a:t>
              </a:r>
            </a:p>
          </p:txBody>
        </p:sp>
        <p:sp>
          <p:nvSpPr>
            <p:cNvPr id="33835" name="Rectangle 43"/>
            <p:cNvSpPr>
              <a:spLocks noChangeArrowheads="1"/>
            </p:cNvSpPr>
            <p:nvPr/>
          </p:nvSpPr>
          <p:spPr bwMode="auto">
            <a:xfrm>
              <a:off x="2804" y="1653"/>
              <a:ext cx="281"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อ </a:t>
              </a:r>
              <a:r>
                <a:rPr lang="en-US" sz="1000" b="0">
                  <a:solidFill>
                    <a:srgbClr val="000000"/>
                  </a:solidFill>
                  <a:latin typeface="Arial" charset="0"/>
                </a:rPr>
                <a:t>- </a:t>
              </a:r>
              <a:r>
                <a:rPr lang="hi-in" sz="1000" b="0">
                  <a:solidFill>
                    <a:srgbClr val="000000"/>
                  </a:solidFill>
                  <a:latin typeface="Arial" charset="0"/>
                </a:rPr>
                <a:t>อ</a:t>
              </a:r>
            </a:p>
          </p:txBody>
        </p:sp>
        <p:sp>
          <p:nvSpPr>
            <p:cNvPr id="33836" name="Line 44"/>
            <p:cNvSpPr>
              <a:spLocks noChangeShapeType="1"/>
            </p:cNvSpPr>
            <p:nvPr/>
          </p:nvSpPr>
          <p:spPr bwMode="auto">
            <a:xfrm>
              <a:off x="2701" y="2411"/>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37" name="Line 45"/>
            <p:cNvSpPr>
              <a:spLocks noChangeShapeType="1"/>
            </p:cNvSpPr>
            <p:nvPr/>
          </p:nvSpPr>
          <p:spPr bwMode="auto">
            <a:xfrm>
              <a:off x="2699" y="2528"/>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38" name="Rectangle 46"/>
            <p:cNvSpPr>
              <a:spLocks noChangeArrowheads="1"/>
            </p:cNvSpPr>
            <p:nvPr/>
          </p:nvSpPr>
          <p:spPr bwMode="auto">
            <a:xfrm>
              <a:off x="2746" y="2152"/>
              <a:ext cx="30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โยเซฟ</a:t>
              </a:r>
            </a:p>
          </p:txBody>
        </p:sp>
        <p:sp>
          <p:nvSpPr>
            <p:cNvPr id="33839" name="Rectangle 47"/>
            <p:cNvSpPr>
              <a:spLocks noChangeArrowheads="1"/>
            </p:cNvSpPr>
            <p:nvPr/>
          </p:nvSpPr>
          <p:spPr bwMode="auto">
            <a:xfrm>
              <a:off x="2784" y="2301"/>
              <a:ext cx="31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   </a:t>
              </a:r>
              <a:r>
                <a:rPr lang="hi-in" sz="900" b="0">
                  <a:solidFill>
                    <a:srgbClr val="000000"/>
                  </a:solidFill>
                  <a:latin typeface="Arial" charset="0"/>
                </a:rPr>
                <a:t>ทาส</a:t>
              </a:r>
            </a:p>
          </p:txBody>
        </p:sp>
        <p:sp>
          <p:nvSpPr>
            <p:cNvPr id="33840" name="Rectangle 48"/>
            <p:cNvSpPr>
              <a:spLocks noChangeArrowheads="1"/>
            </p:cNvSpPr>
            <p:nvPr/>
          </p:nvSpPr>
          <p:spPr bwMode="auto">
            <a:xfrm>
              <a:off x="2856" y="2420"/>
              <a:ext cx="233"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430</a:t>
              </a:r>
            </a:p>
          </p:txBody>
        </p:sp>
        <p:sp>
          <p:nvSpPr>
            <p:cNvPr id="33841" name="Line 49"/>
            <p:cNvSpPr>
              <a:spLocks noChangeShapeType="1"/>
            </p:cNvSpPr>
            <p:nvPr/>
          </p:nvSpPr>
          <p:spPr bwMode="auto">
            <a:xfrm>
              <a:off x="2699" y="1522"/>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2" name="Line 50"/>
            <p:cNvSpPr>
              <a:spLocks noChangeShapeType="1"/>
            </p:cNvSpPr>
            <p:nvPr/>
          </p:nvSpPr>
          <p:spPr bwMode="auto">
            <a:xfrm>
              <a:off x="2699" y="1886"/>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3" name="Line 51"/>
            <p:cNvSpPr>
              <a:spLocks noChangeShapeType="1"/>
            </p:cNvSpPr>
            <p:nvPr/>
          </p:nvSpPr>
          <p:spPr bwMode="auto">
            <a:xfrm>
              <a:off x="2699" y="2010"/>
              <a:ext cx="523"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4" name="Line 52"/>
            <p:cNvSpPr>
              <a:spLocks noChangeShapeType="1"/>
            </p:cNvSpPr>
            <p:nvPr/>
          </p:nvSpPr>
          <p:spPr bwMode="auto">
            <a:xfrm>
              <a:off x="2699" y="2932"/>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5" name="Line 53"/>
            <p:cNvSpPr>
              <a:spLocks noChangeShapeType="1"/>
            </p:cNvSpPr>
            <p:nvPr/>
          </p:nvSpPr>
          <p:spPr bwMode="auto">
            <a:xfrm>
              <a:off x="2699" y="3044"/>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6" name="Line 54"/>
            <p:cNvSpPr>
              <a:spLocks noChangeShapeType="1"/>
            </p:cNvSpPr>
            <p:nvPr/>
          </p:nvSpPr>
          <p:spPr bwMode="auto">
            <a:xfrm>
              <a:off x="2699" y="3156"/>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7" name="Line 55"/>
            <p:cNvSpPr>
              <a:spLocks noChangeShapeType="1"/>
            </p:cNvSpPr>
            <p:nvPr/>
          </p:nvSpPr>
          <p:spPr bwMode="auto">
            <a:xfrm>
              <a:off x="2699" y="3268"/>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8" name="Line 56"/>
            <p:cNvSpPr>
              <a:spLocks noChangeShapeType="1"/>
            </p:cNvSpPr>
            <p:nvPr/>
          </p:nvSpPr>
          <p:spPr bwMode="auto">
            <a:xfrm>
              <a:off x="2707" y="3380"/>
              <a:ext cx="531"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9" name="Rectangle 57"/>
            <p:cNvSpPr>
              <a:spLocks noChangeArrowheads="1"/>
            </p:cNvSpPr>
            <p:nvPr/>
          </p:nvSpPr>
          <p:spPr bwMode="auto">
            <a:xfrm>
              <a:off x="2746" y="2674"/>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3850" name="Rectangle 58"/>
            <p:cNvSpPr>
              <a:spLocks noChangeArrowheads="1"/>
            </p:cNvSpPr>
            <p:nvPr/>
          </p:nvSpPr>
          <p:spPr bwMode="auto">
            <a:xfrm>
              <a:off x="2800" y="2934"/>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3851" name="Rectangle 59"/>
            <p:cNvSpPr>
              <a:spLocks noChangeArrowheads="1"/>
            </p:cNvSpPr>
            <p:nvPr/>
          </p:nvSpPr>
          <p:spPr bwMode="auto">
            <a:xfrm>
              <a:off x="2760" y="3050"/>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3852" name="Rectangle 60"/>
            <p:cNvSpPr>
              <a:spLocks noChangeArrowheads="1"/>
            </p:cNvSpPr>
            <p:nvPr/>
          </p:nvSpPr>
          <p:spPr bwMode="auto">
            <a:xfrm>
              <a:off x="2686" y="3158"/>
              <a:ext cx="5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3853" name="Rectangle 61"/>
            <p:cNvSpPr>
              <a:spLocks noChangeArrowheads="1"/>
            </p:cNvSpPr>
            <p:nvPr/>
          </p:nvSpPr>
          <p:spPr bwMode="auto">
            <a:xfrm>
              <a:off x="2872" y="3274"/>
              <a:ext cx="194"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3854" name="Rectangle 62"/>
            <p:cNvSpPr>
              <a:spLocks noChangeArrowheads="1"/>
            </p:cNvSpPr>
            <p:nvPr/>
          </p:nvSpPr>
          <p:spPr bwMode="auto">
            <a:xfrm>
              <a:off x="2780" y="3382"/>
              <a:ext cx="36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a:t>
              </a:r>
              <a:r>
                <a:rPr lang="hi-in" sz="900" b="0">
                  <a:solidFill>
                    <a:srgbClr val="000000"/>
                  </a:solidFill>
                  <a:latin typeface="Arial" charset="0"/>
                </a:rPr>
                <a:t>เทศนา</a:t>
              </a:r>
            </a:p>
          </p:txBody>
        </p:sp>
        <p:sp>
          <p:nvSpPr>
            <p:cNvPr id="33855" name="Line 63"/>
            <p:cNvSpPr>
              <a:spLocks noChangeShapeType="1"/>
            </p:cNvSpPr>
            <p:nvPr/>
          </p:nvSpPr>
          <p:spPr bwMode="auto">
            <a:xfrm>
              <a:off x="2695" y="3492"/>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56" name="Rectangle 64"/>
            <p:cNvSpPr>
              <a:spLocks noChangeArrowheads="1"/>
            </p:cNvSpPr>
            <p:nvPr/>
          </p:nvSpPr>
          <p:spPr bwMode="auto">
            <a:xfrm>
              <a:off x="2818" y="2826"/>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33857" name="Line 65"/>
            <p:cNvSpPr>
              <a:spLocks noChangeShapeType="1"/>
            </p:cNvSpPr>
            <p:nvPr/>
          </p:nvSpPr>
          <p:spPr bwMode="auto">
            <a:xfrm>
              <a:off x="2667" y="560"/>
              <a:ext cx="539"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33858" name="AutoShape 66"/>
          <p:cNvSpPr>
            <a:spLocks noChangeArrowheads="1"/>
          </p:cNvSpPr>
          <p:nvPr/>
        </p:nvSpPr>
        <p:spPr bwMode="auto">
          <a:xfrm>
            <a:off x="6604000" y="5110163"/>
            <a:ext cx="682625" cy="357187"/>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59" name="AutoShape 67"/>
          <p:cNvSpPr>
            <a:spLocks noChangeArrowheads="1"/>
          </p:cNvSpPr>
          <p:nvPr/>
        </p:nvSpPr>
        <p:spPr bwMode="auto">
          <a:xfrm>
            <a:off x="6424613" y="41910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0" name="AutoShape 68"/>
          <p:cNvSpPr>
            <a:spLocks noChangeArrowheads="1"/>
          </p:cNvSpPr>
          <p:nvPr/>
        </p:nvSpPr>
        <p:spPr bwMode="auto">
          <a:xfrm>
            <a:off x="6424613" y="41529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1" name="AutoShape 69"/>
          <p:cNvSpPr>
            <a:spLocks noChangeArrowheads="1"/>
          </p:cNvSpPr>
          <p:nvPr/>
        </p:nvSpPr>
        <p:spPr bwMode="auto">
          <a:xfrm>
            <a:off x="6424613" y="40259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2" name="AutoShape 70"/>
          <p:cNvSpPr>
            <a:spLocks noChangeArrowheads="1"/>
          </p:cNvSpPr>
          <p:nvPr/>
        </p:nvSpPr>
        <p:spPr bwMode="auto">
          <a:xfrm>
            <a:off x="6424613" y="39878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3" name="AutoShape 71"/>
          <p:cNvSpPr>
            <a:spLocks noChangeArrowheads="1"/>
          </p:cNvSpPr>
          <p:nvPr/>
        </p:nvSpPr>
        <p:spPr bwMode="auto">
          <a:xfrm>
            <a:off x="6424613" y="38608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4" name="AutoShape 72"/>
          <p:cNvSpPr>
            <a:spLocks noChangeArrowheads="1"/>
          </p:cNvSpPr>
          <p:nvPr/>
        </p:nvSpPr>
        <p:spPr bwMode="auto">
          <a:xfrm>
            <a:off x="6424613" y="38227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5" name="AutoShape 73"/>
          <p:cNvSpPr>
            <a:spLocks noChangeArrowheads="1"/>
          </p:cNvSpPr>
          <p:nvPr/>
        </p:nvSpPr>
        <p:spPr bwMode="auto">
          <a:xfrm>
            <a:off x="6424613" y="36957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6" name="AutoShape 74"/>
          <p:cNvSpPr>
            <a:spLocks noChangeArrowheads="1"/>
          </p:cNvSpPr>
          <p:nvPr/>
        </p:nvSpPr>
        <p:spPr bwMode="auto">
          <a:xfrm>
            <a:off x="6424613" y="36576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7" name="AutoShape 75"/>
          <p:cNvSpPr>
            <a:spLocks noChangeArrowheads="1"/>
          </p:cNvSpPr>
          <p:nvPr/>
        </p:nvSpPr>
        <p:spPr bwMode="auto">
          <a:xfrm>
            <a:off x="6424613" y="3530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8" name="AutoShape 76"/>
          <p:cNvSpPr>
            <a:spLocks noChangeArrowheads="1"/>
          </p:cNvSpPr>
          <p:nvPr/>
        </p:nvSpPr>
        <p:spPr bwMode="auto">
          <a:xfrm>
            <a:off x="6424613" y="34798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69" name="AutoShape 77"/>
          <p:cNvSpPr>
            <a:spLocks noChangeArrowheads="1"/>
          </p:cNvSpPr>
          <p:nvPr/>
        </p:nvSpPr>
        <p:spPr bwMode="auto">
          <a:xfrm>
            <a:off x="6424613" y="33528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0" name="AutoShape 78"/>
          <p:cNvSpPr>
            <a:spLocks noChangeArrowheads="1"/>
          </p:cNvSpPr>
          <p:nvPr/>
        </p:nvSpPr>
        <p:spPr bwMode="auto">
          <a:xfrm>
            <a:off x="6424613" y="33147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1" name="AutoShape 79"/>
          <p:cNvSpPr>
            <a:spLocks noChangeArrowheads="1"/>
          </p:cNvSpPr>
          <p:nvPr/>
        </p:nvSpPr>
        <p:spPr bwMode="auto">
          <a:xfrm>
            <a:off x="6424613" y="31877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2" name="AutoShape 80"/>
          <p:cNvSpPr>
            <a:spLocks noChangeArrowheads="1"/>
          </p:cNvSpPr>
          <p:nvPr/>
        </p:nvSpPr>
        <p:spPr bwMode="auto">
          <a:xfrm>
            <a:off x="6424613" y="31496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3" name="AutoShape 81"/>
          <p:cNvSpPr>
            <a:spLocks noChangeArrowheads="1"/>
          </p:cNvSpPr>
          <p:nvPr/>
        </p:nvSpPr>
        <p:spPr bwMode="auto">
          <a:xfrm>
            <a:off x="6424613" y="3022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4" name="AutoShape 82"/>
          <p:cNvSpPr>
            <a:spLocks noChangeArrowheads="1"/>
          </p:cNvSpPr>
          <p:nvPr/>
        </p:nvSpPr>
        <p:spPr bwMode="auto">
          <a:xfrm>
            <a:off x="6424613" y="29845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5" name="AutoShape 83"/>
          <p:cNvSpPr>
            <a:spLocks noChangeArrowheads="1"/>
          </p:cNvSpPr>
          <p:nvPr/>
        </p:nvSpPr>
        <p:spPr bwMode="auto">
          <a:xfrm>
            <a:off x="6424613" y="28575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6" name="AutoShape 84"/>
          <p:cNvSpPr>
            <a:spLocks noChangeArrowheads="1"/>
          </p:cNvSpPr>
          <p:nvPr/>
        </p:nvSpPr>
        <p:spPr bwMode="auto">
          <a:xfrm>
            <a:off x="6424613" y="28194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7" name="AutoShape 85"/>
          <p:cNvSpPr>
            <a:spLocks noChangeArrowheads="1"/>
          </p:cNvSpPr>
          <p:nvPr/>
        </p:nvSpPr>
        <p:spPr bwMode="auto">
          <a:xfrm>
            <a:off x="6424613" y="26924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8" name="AutoShape 86"/>
          <p:cNvSpPr>
            <a:spLocks noChangeArrowheads="1"/>
          </p:cNvSpPr>
          <p:nvPr/>
        </p:nvSpPr>
        <p:spPr bwMode="auto">
          <a:xfrm>
            <a:off x="6424613" y="26416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79" name="AutoShape 87"/>
          <p:cNvSpPr>
            <a:spLocks noChangeArrowheads="1"/>
          </p:cNvSpPr>
          <p:nvPr/>
        </p:nvSpPr>
        <p:spPr bwMode="auto">
          <a:xfrm>
            <a:off x="6424613" y="2514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0" name="AutoShape 88"/>
          <p:cNvSpPr>
            <a:spLocks noChangeArrowheads="1"/>
          </p:cNvSpPr>
          <p:nvPr/>
        </p:nvSpPr>
        <p:spPr bwMode="auto">
          <a:xfrm>
            <a:off x="6424613" y="24765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1" name="AutoShape 89"/>
          <p:cNvSpPr>
            <a:spLocks noChangeArrowheads="1"/>
          </p:cNvSpPr>
          <p:nvPr/>
        </p:nvSpPr>
        <p:spPr bwMode="auto">
          <a:xfrm>
            <a:off x="6424613" y="23495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2" name="AutoShape 90"/>
          <p:cNvSpPr>
            <a:spLocks noChangeArrowheads="1"/>
          </p:cNvSpPr>
          <p:nvPr/>
        </p:nvSpPr>
        <p:spPr bwMode="auto">
          <a:xfrm>
            <a:off x="6424613" y="23114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3" name="AutoShape 91"/>
          <p:cNvSpPr>
            <a:spLocks noChangeArrowheads="1"/>
          </p:cNvSpPr>
          <p:nvPr/>
        </p:nvSpPr>
        <p:spPr bwMode="auto">
          <a:xfrm>
            <a:off x="6424613" y="21844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4" name="AutoShape 92"/>
          <p:cNvSpPr>
            <a:spLocks noChangeArrowheads="1"/>
          </p:cNvSpPr>
          <p:nvPr/>
        </p:nvSpPr>
        <p:spPr bwMode="auto">
          <a:xfrm>
            <a:off x="6424613" y="21463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5" name="AutoShape 93"/>
          <p:cNvSpPr>
            <a:spLocks noChangeArrowheads="1"/>
          </p:cNvSpPr>
          <p:nvPr/>
        </p:nvSpPr>
        <p:spPr bwMode="auto">
          <a:xfrm>
            <a:off x="6424613" y="20193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6" name="AutoShape 94"/>
          <p:cNvSpPr>
            <a:spLocks noChangeArrowheads="1"/>
          </p:cNvSpPr>
          <p:nvPr/>
        </p:nvSpPr>
        <p:spPr bwMode="auto">
          <a:xfrm>
            <a:off x="6424613" y="19812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7" name="AutoShape 95"/>
          <p:cNvSpPr>
            <a:spLocks noChangeArrowheads="1"/>
          </p:cNvSpPr>
          <p:nvPr/>
        </p:nvSpPr>
        <p:spPr bwMode="auto">
          <a:xfrm>
            <a:off x="6424613" y="18542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8" name="AutoShape 96"/>
          <p:cNvSpPr>
            <a:spLocks noChangeArrowheads="1"/>
          </p:cNvSpPr>
          <p:nvPr/>
        </p:nvSpPr>
        <p:spPr bwMode="auto">
          <a:xfrm>
            <a:off x="6424613" y="18161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89" name="AutoShape 97"/>
          <p:cNvSpPr>
            <a:spLocks noChangeArrowheads="1"/>
          </p:cNvSpPr>
          <p:nvPr/>
        </p:nvSpPr>
        <p:spPr bwMode="auto">
          <a:xfrm>
            <a:off x="6424613" y="16891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0" name="AutoShape 98"/>
          <p:cNvSpPr>
            <a:spLocks noChangeArrowheads="1"/>
          </p:cNvSpPr>
          <p:nvPr/>
        </p:nvSpPr>
        <p:spPr bwMode="auto">
          <a:xfrm>
            <a:off x="6424613" y="16383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1" name="AutoShape 99"/>
          <p:cNvSpPr>
            <a:spLocks noChangeArrowheads="1"/>
          </p:cNvSpPr>
          <p:nvPr/>
        </p:nvSpPr>
        <p:spPr bwMode="auto">
          <a:xfrm>
            <a:off x="6424613" y="15113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2" name="AutoShape 100"/>
          <p:cNvSpPr>
            <a:spLocks noChangeArrowheads="1"/>
          </p:cNvSpPr>
          <p:nvPr/>
        </p:nvSpPr>
        <p:spPr bwMode="auto">
          <a:xfrm>
            <a:off x="6424613" y="14732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3" name="AutoShape 101"/>
          <p:cNvSpPr>
            <a:spLocks noChangeArrowheads="1"/>
          </p:cNvSpPr>
          <p:nvPr/>
        </p:nvSpPr>
        <p:spPr bwMode="auto">
          <a:xfrm>
            <a:off x="6424613" y="13462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4" name="AutoShape 102"/>
          <p:cNvSpPr>
            <a:spLocks noChangeArrowheads="1"/>
          </p:cNvSpPr>
          <p:nvPr/>
        </p:nvSpPr>
        <p:spPr bwMode="auto">
          <a:xfrm>
            <a:off x="6424613" y="13081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5" name="AutoShape 103"/>
          <p:cNvSpPr>
            <a:spLocks noChangeArrowheads="1"/>
          </p:cNvSpPr>
          <p:nvPr/>
        </p:nvSpPr>
        <p:spPr bwMode="auto">
          <a:xfrm>
            <a:off x="6424613" y="11811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6" name="AutoShape 104"/>
          <p:cNvSpPr>
            <a:spLocks noChangeArrowheads="1"/>
          </p:cNvSpPr>
          <p:nvPr/>
        </p:nvSpPr>
        <p:spPr bwMode="auto">
          <a:xfrm>
            <a:off x="6424613" y="120015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7" name="AutoShape 105"/>
          <p:cNvSpPr>
            <a:spLocks noChangeArrowheads="1"/>
          </p:cNvSpPr>
          <p:nvPr/>
        </p:nvSpPr>
        <p:spPr bwMode="auto">
          <a:xfrm>
            <a:off x="6424613" y="10731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8" name="AutoShape 106"/>
          <p:cNvSpPr>
            <a:spLocks noChangeArrowheads="1"/>
          </p:cNvSpPr>
          <p:nvPr/>
        </p:nvSpPr>
        <p:spPr bwMode="auto">
          <a:xfrm>
            <a:off x="6424613" y="103505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99" name="AutoShape 107"/>
          <p:cNvSpPr>
            <a:spLocks noChangeArrowheads="1"/>
          </p:cNvSpPr>
          <p:nvPr/>
        </p:nvSpPr>
        <p:spPr bwMode="auto">
          <a:xfrm>
            <a:off x="6424613" y="9080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0" name="AutoShape 108"/>
          <p:cNvSpPr>
            <a:spLocks noChangeArrowheads="1"/>
          </p:cNvSpPr>
          <p:nvPr/>
        </p:nvSpPr>
        <p:spPr bwMode="auto">
          <a:xfrm>
            <a:off x="6424613" y="85725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1" name="AutoShape 109"/>
          <p:cNvSpPr>
            <a:spLocks noChangeArrowheads="1"/>
          </p:cNvSpPr>
          <p:nvPr/>
        </p:nvSpPr>
        <p:spPr bwMode="auto">
          <a:xfrm>
            <a:off x="6424613" y="7302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2" name="AutoShape 110"/>
          <p:cNvSpPr>
            <a:spLocks noChangeArrowheads="1"/>
          </p:cNvSpPr>
          <p:nvPr/>
        </p:nvSpPr>
        <p:spPr bwMode="auto">
          <a:xfrm>
            <a:off x="7326313" y="3429000"/>
            <a:ext cx="204787" cy="65088"/>
          </a:xfrm>
          <a:custGeom>
            <a:avLst/>
            <a:gdLst>
              <a:gd name="G0" fmla="*/ 1 0 51712"/>
              <a:gd name="G1" fmla="+- 40 0 0"/>
              <a:gd name="G2" fmla="+- 1 0 0"/>
              <a:gd name="G3" fmla="*/ 1 0 51712"/>
              <a:gd name="T0" fmla="*/ 2147483647 w 129"/>
              <a:gd name="T1" fmla="*/ 2147483647 h 41"/>
              <a:gd name="T2" fmla="*/ 0 w 129"/>
              <a:gd name="T3" fmla="*/ 2147483647 h 41"/>
              <a:gd name="T4" fmla="*/ 0 w 129"/>
              <a:gd name="T5" fmla="*/ 0 h 41"/>
              <a:gd name="T6" fmla="*/ 2147483647 w 129"/>
              <a:gd name="T7" fmla="*/ 2147483647 h 41"/>
              <a:gd name="T8" fmla="*/ 0 w 129"/>
              <a:gd name="T9" fmla="*/ 0 h 41"/>
              <a:gd name="T10" fmla="*/ 129 w 129"/>
              <a:gd name="T11" fmla="*/ 41 h 41"/>
            </a:gdLst>
            <a:ahLst/>
            <a:cxnLst>
              <a:cxn ang="0">
                <a:pos x="T0" y="T1"/>
              </a:cxn>
              <a:cxn ang="0">
                <a:pos x="T2" y="T3"/>
              </a:cxn>
              <a:cxn ang="0">
                <a:pos x="T4" y="T5"/>
              </a:cxn>
              <a:cxn ang="0">
                <a:pos x="T6" y="T7"/>
              </a:cxn>
            </a:cxnLst>
            <a:rect l="T8" t="T9" r="T10" b="T11"/>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3" name="AutoShape 111"/>
          <p:cNvSpPr>
            <a:spLocks noChangeArrowheads="1"/>
          </p:cNvSpPr>
          <p:nvPr/>
        </p:nvSpPr>
        <p:spPr bwMode="auto">
          <a:xfrm>
            <a:off x="3960813" y="62103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4" name="AutoShape 112"/>
          <p:cNvSpPr>
            <a:spLocks noChangeArrowheads="1"/>
          </p:cNvSpPr>
          <p:nvPr/>
        </p:nvSpPr>
        <p:spPr bwMode="auto">
          <a:xfrm>
            <a:off x="3960813" y="61722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5" name="AutoShape 113"/>
          <p:cNvSpPr>
            <a:spLocks noChangeArrowheads="1"/>
          </p:cNvSpPr>
          <p:nvPr/>
        </p:nvSpPr>
        <p:spPr bwMode="auto">
          <a:xfrm>
            <a:off x="3960813" y="60452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6" name="AutoShape 114"/>
          <p:cNvSpPr>
            <a:spLocks noChangeArrowheads="1"/>
          </p:cNvSpPr>
          <p:nvPr/>
        </p:nvSpPr>
        <p:spPr bwMode="auto">
          <a:xfrm>
            <a:off x="3960813" y="59944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7" name="AutoShape 115"/>
          <p:cNvSpPr>
            <a:spLocks noChangeArrowheads="1"/>
          </p:cNvSpPr>
          <p:nvPr/>
        </p:nvSpPr>
        <p:spPr bwMode="auto">
          <a:xfrm>
            <a:off x="3960813" y="58674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8" name="AutoShape 116"/>
          <p:cNvSpPr>
            <a:spLocks noChangeArrowheads="1"/>
          </p:cNvSpPr>
          <p:nvPr/>
        </p:nvSpPr>
        <p:spPr bwMode="auto">
          <a:xfrm>
            <a:off x="3960813" y="58293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09" name="AutoShape 117"/>
          <p:cNvSpPr>
            <a:spLocks noChangeArrowheads="1"/>
          </p:cNvSpPr>
          <p:nvPr/>
        </p:nvSpPr>
        <p:spPr bwMode="auto">
          <a:xfrm>
            <a:off x="3960813" y="57023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0" name="AutoShape 118"/>
          <p:cNvSpPr>
            <a:spLocks noChangeArrowheads="1"/>
          </p:cNvSpPr>
          <p:nvPr/>
        </p:nvSpPr>
        <p:spPr bwMode="auto">
          <a:xfrm>
            <a:off x="3960813" y="56515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1" name="AutoShape 119"/>
          <p:cNvSpPr>
            <a:spLocks noChangeArrowheads="1"/>
          </p:cNvSpPr>
          <p:nvPr/>
        </p:nvSpPr>
        <p:spPr bwMode="auto">
          <a:xfrm>
            <a:off x="3960813" y="54864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2" name="AutoShape 120"/>
          <p:cNvSpPr>
            <a:spLocks noChangeArrowheads="1"/>
          </p:cNvSpPr>
          <p:nvPr/>
        </p:nvSpPr>
        <p:spPr bwMode="auto">
          <a:xfrm>
            <a:off x="3960813" y="53594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3" name="AutoShape 121"/>
          <p:cNvSpPr>
            <a:spLocks noChangeArrowheads="1"/>
          </p:cNvSpPr>
          <p:nvPr/>
        </p:nvSpPr>
        <p:spPr bwMode="auto">
          <a:xfrm>
            <a:off x="3960813" y="53213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4" name="AutoShape 122"/>
          <p:cNvSpPr>
            <a:spLocks noChangeArrowheads="1"/>
          </p:cNvSpPr>
          <p:nvPr/>
        </p:nvSpPr>
        <p:spPr bwMode="auto">
          <a:xfrm>
            <a:off x="3960813" y="51943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5" name="AutoShape 123"/>
          <p:cNvSpPr>
            <a:spLocks noChangeArrowheads="1"/>
          </p:cNvSpPr>
          <p:nvPr/>
        </p:nvSpPr>
        <p:spPr bwMode="auto">
          <a:xfrm>
            <a:off x="3960813" y="51435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6" name="AutoShape 124"/>
          <p:cNvSpPr>
            <a:spLocks noChangeArrowheads="1"/>
          </p:cNvSpPr>
          <p:nvPr/>
        </p:nvSpPr>
        <p:spPr bwMode="auto">
          <a:xfrm>
            <a:off x="3960813" y="50165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7" name="AutoShape 125"/>
          <p:cNvSpPr>
            <a:spLocks noChangeArrowheads="1"/>
          </p:cNvSpPr>
          <p:nvPr/>
        </p:nvSpPr>
        <p:spPr bwMode="auto">
          <a:xfrm>
            <a:off x="3960813" y="49784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8" name="AutoShape 126"/>
          <p:cNvSpPr>
            <a:spLocks noChangeArrowheads="1"/>
          </p:cNvSpPr>
          <p:nvPr/>
        </p:nvSpPr>
        <p:spPr bwMode="auto">
          <a:xfrm>
            <a:off x="3960813" y="48514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19" name="AutoShape 127"/>
          <p:cNvSpPr>
            <a:spLocks noChangeArrowheads="1"/>
          </p:cNvSpPr>
          <p:nvPr/>
        </p:nvSpPr>
        <p:spPr bwMode="auto">
          <a:xfrm>
            <a:off x="3960813" y="48006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0" name="AutoShape 128"/>
          <p:cNvSpPr>
            <a:spLocks noChangeArrowheads="1"/>
          </p:cNvSpPr>
          <p:nvPr/>
        </p:nvSpPr>
        <p:spPr bwMode="auto">
          <a:xfrm>
            <a:off x="3960813" y="46736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1" name="AutoShape 129"/>
          <p:cNvSpPr>
            <a:spLocks noChangeArrowheads="1"/>
          </p:cNvSpPr>
          <p:nvPr/>
        </p:nvSpPr>
        <p:spPr bwMode="auto">
          <a:xfrm>
            <a:off x="3960813" y="46355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2" name="AutoShape 130"/>
          <p:cNvSpPr>
            <a:spLocks noChangeArrowheads="1"/>
          </p:cNvSpPr>
          <p:nvPr/>
        </p:nvSpPr>
        <p:spPr bwMode="auto">
          <a:xfrm>
            <a:off x="3960813" y="45085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3" name="AutoShape 131"/>
          <p:cNvSpPr>
            <a:spLocks noChangeArrowheads="1"/>
          </p:cNvSpPr>
          <p:nvPr/>
        </p:nvSpPr>
        <p:spPr bwMode="auto">
          <a:xfrm>
            <a:off x="3960813" y="44704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4" name="AutoShape 132"/>
          <p:cNvSpPr>
            <a:spLocks noChangeArrowheads="1"/>
          </p:cNvSpPr>
          <p:nvPr/>
        </p:nvSpPr>
        <p:spPr bwMode="auto">
          <a:xfrm>
            <a:off x="3960813" y="43434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5" name="AutoShape 133"/>
          <p:cNvSpPr>
            <a:spLocks noChangeArrowheads="1"/>
          </p:cNvSpPr>
          <p:nvPr/>
        </p:nvSpPr>
        <p:spPr bwMode="auto">
          <a:xfrm>
            <a:off x="3960813" y="42926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6" name="AutoShape 134"/>
          <p:cNvSpPr>
            <a:spLocks noChangeArrowheads="1"/>
          </p:cNvSpPr>
          <p:nvPr/>
        </p:nvSpPr>
        <p:spPr bwMode="auto">
          <a:xfrm>
            <a:off x="3960813" y="41656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7" name="AutoShape 135"/>
          <p:cNvSpPr>
            <a:spLocks noChangeArrowheads="1"/>
          </p:cNvSpPr>
          <p:nvPr/>
        </p:nvSpPr>
        <p:spPr bwMode="auto">
          <a:xfrm>
            <a:off x="3960813" y="41275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8" name="AutoShape 136"/>
          <p:cNvSpPr>
            <a:spLocks noChangeArrowheads="1"/>
          </p:cNvSpPr>
          <p:nvPr/>
        </p:nvSpPr>
        <p:spPr bwMode="auto">
          <a:xfrm>
            <a:off x="3960813" y="40005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29" name="AutoShape 137"/>
          <p:cNvSpPr>
            <a:spLocks noChangeArrowheads="1"/>
          </p:cNvSpPr>
          <p:nvPr/>
        </p:nvSpPr>
        <p:spPr bwMode="auto">
          <a:xfrm>
            <a:off x="3960813" y="39497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0" name="AutoShape 138"/>
          <p:cNvSpPr>
            <a:spLocks noChangeArrowheads="1"/>
          </p:cNvSpPr>
          <p:nvPr/>
        </p:nvSpPr>
        <p:spPr bwMode="auto">
          <a:xfrm>
            <a:off x="3960813" y="38227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1" name="AutoShape 139"/>
          <p:cNvSpPr>
            <a:spLocks noChangeArrowheads="1"/>
          </p:cNvSpPr>
          <p:nvPr/>
        </p:nvSpPr>
        <p:spPr bwMode="auto">
          <a:xfrm>
            <a:off x="3960813" y="37846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2" name="AutoShape 140"/>
          <p:cNvSpPr>
            <a:spLocks noChangeArrowheads="1"/>
          </p:cNvSpPr>
          <p:nvPr/>
        </p:nvSpPr>
        <p:spPr bwMode="auto">
          <a:xfrm>
            <a:off x="3960813" y="36576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3" name="AutoShape 141"/>
          <p:cNvSpPr>
            <a:spLocks noChangeArrowheads="1"/>
          </p:cNvSpPr>
          <p:nvPr/>
        </p:nvSpPr>
        <p:spPr bwMode="auto">
          <a:xfrm>
            <a:off x="3960813" y="36195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4" name="AutoShape 142"/>
          <p:cNvSpPr>
            <a:spLocks noChangeArrowheads="1"/>
          </p:cNvSpPr>
          <p:nvPr/>
        </p:nvSpPr>
        <p:spPr bwMode="auto">
          <a:xfrm>
            <a:off x="3960813" y="34925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5" name="AutoShape 143"/>
          <p:cNvSpPr>
            <a:spLocks noChangeArrowheads="1"/>
          </p:cNvSpPr>
          <p:nvPr/>
        </p:nvSpPr>
        <p:spPr bwMode="auto">
          <a:xfrm>
            <a:off x="3960813" y="34417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6" name="AutoShape 144"/>
          <p:cNvSpPr>
            <a:spLocks noChangeArrowheads="1"/>
          </p:cNvSpPr>
          <p:nvPr/>
        </p:nvSpPr>
        <p:spPr bwMode="auto">
          <a:xfrm>
            <a:off x="3960813" y="33147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7" name="AutoShape 145"/>
          <p:cNvSpPr>
            <a:spLocks noChangeArrowheads="1"/>
          </p:cNvSpPr>
          <p:nvPr/>
        </p:nvSpPr>
        <p:spPr bwMode="auto">
          <a:xfrm>
            <a:off x="3960813" y="32766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8" name="AutoShape 146"/>
          <p:cNvSpPr>
            <a:spLocks noChangeArrowheads="1"/>
          </p:cNvSpPr>
          <p:nvPr/>
        </p:nvSpPr>
        <p:spPr bwMode="auto">
          <a:xfrm>
            <a:off x="3960813" y="31496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39" name="AutoShape 147"/>
          <p:cNvSpPr>
            <a:spLocks noChangeArrowheads="1"/>
          </p:cNvSpPr>
          <p:nvPr/>
        </p:nvSpPr>
        <p:spPr bwMode="auto">
          <a:xfrm>
            <a:off x="3960813" y="30988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0" name="AutoShape 148"/>
          <p:cNvSpPr>
            <a:spLocks noChangeArrowheads="1"/>
          </p:cNvSpPr>
          <p:nvPr/>
        </p:nvSpPr>
        <p:spPr bwMode="auto">
          <a:xfrm>
            <a:off x="3960813" y="29718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1" name="AutoShape 149"/>
          <p:cNvSpPr>
            <a:spLocks noChangeArrowheads="1"/>
          </p:cNvSpPr>
          <p:nvPr/>
        </p:nvSpPr>
        <p:spPr bwMode="auto">
          <a:xfrm>
            <a:off x="3960813" y="29337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2" name="AutoShape 150"/>
          <p:cNvSpPr>
            <a:spLocks noChangeArrowheads="1"/>
          </p:cNvSpPr>
          <p:nvPr/>
        </p:nvSpPr>
        <p:spPr bwMode="auto">
          <a:xfrm>
            <a:off x="3960813" y="28067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3" name="AutoShape 151"/>
          <p:cNvSpPr>
            <a:spLocks noChangeArrowheads="1"/>
          </p:cNvSpPr>
          <p:nvPr/>
        </p:nvSpPr>
        <p:spPr bwMode="auto">
          <a:xfrm>
            <a:off x="3960813" y="27559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4" name="AutoShape 152"/>
          <p:cNvSpPr>
            <a:spLocks noChangeArrowheads="1"/>
          </p:cNvSpPr>
          <p:nvPr/>
        </p:nvSpPr>
        <p:spPr bwMode="auto">
          <a:xfrm>
            <a:off x="3960813" y="26289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5" name="AutoShape 153"/>
          <p:cNvSpPr>
            <a:spLocks noChangeArrowheads="1"/>
          </p:cNvSpPr>
          <p:nvPr/>
        </p:nvSpPr>
        <p:spPr bwMode="auto">
          <a:xfrm>
            <a:off x="3960813" y="25908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6" name="AutoShape 154"/>
          <p:cNvSpPr>
            <a:spLocks noChangeArrowheads="1"/>
          </p:cNvSpPr>
          <p:nvPr/>
        </p:nvSpPr>
        <p:spPr bwMode="auto">
          <a:xfrm>
            <a:off x="3960813" y="24638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7" name="AutoShape 155"/>
          <p:cNvSpPr>
            <a:spLocks noChangeArrowheads="1"/>
          </p:cNvSpPr>
          <p:nvPr/>
        </p:nvSpPr>
        <p:spPr bwMode="auto">
          <a:xfrm>
            <a:off x="3960813" y="2425700"/>
            <a:ext cx="26987" cy="26988"/>
          </a:xfrm>
          <a:custGeom>
            <a:avLst/>
            <a:gdLst>
              <a:gd name="G0" fmla="+- 16 0 0"/>
              <a:gd name="G1" fmla="+- 1 0 0"/>
              <a:gd name="G2" fmla="*/ 1 0 51712"/>
              <a:gd name="G3" fmla="*/ 1 0 51712"/>
              <a:gd name="G4" fmla="*/ 1 0 51712"/>
              <a:gd name="G5" fmla="*/ 1 0 51712"/>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8" name="AutoShape 156"/>
          <p:cNvSpPr>
            <a:spLocks noChangeArrowheads="1"/>
          </p:cNvSpPr>
          <p:nvPr/>
        </p:nvSpPr>
        <p:spPr bwMode="auto">
          <a:xfrm>
            <a:off x="3960813" y="22987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49" name="AutoShape 157"/>
          <p:cNvSpPr>
            <a:spLocks noChangeArrowheads="1"/>
          </p:cNvSpPr>
          <p:nvPr/>
        </p:nvSpPr>
        <p:spPr bwMode="auto">
          <a:xfrm>
            <a:off x="3960813" y="2247900"/>
            <a:ext cx="26987" cy="39688"/>
          </a:xfrm>
          <a:custGeom>
            <a:avLst/>
            <a:gdLst>
              <a:gd name="G0" fmla="+- 24 0 0"/>
              <a:gd name="G1" fmla="+- 1 0 0"/>
              <a:gd name="G2" fmla="*/ 1 0 51712"/>
              <a:gd name="G3" fmla="*/ 1 0 51712"/>
              <a:gd name="G4" fmla="*/ 1 0 51712"/>
              <a:gd name="G5" fmla="*/ 1 0 51712"/>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0" name="AutoShape 158"/>
          <p:cNvSpPr>
            <a:spLocks noChangeArrowheads="1"/>
          </p:cNvSpPr>
          <p:nvPr/>
        </p:nvSpPr>
        <p:spPr bwMode="auto">
          <a:xfrm>
            <a:off x="3960813" y="2120900"/>
            <a:ext cx="26987" cy="115888"/>
          </a:xfrm>
          <a:custGeom>
            <a:avLst/>
            <a:gdLst>
              <a:gd name="G0" fmla="+- 72 0 0"/>
              <a:gd name="G1" fmla="+- 1 0 0"/>
              <a:gd name="G2" fmla="*/ 1 0 51712"/>
              <a:gd name="G3" fmla="*/ 1 0 51712"/>
              <a:gd name="G4" fmla="*/ 1 0 51712"/>
              <a:gd name="G5" fmla="*/ 1 0 51712"/>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33951" name="Picture 1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952" name="Line 160"/>
          <p:cNvSpPr>
            <a:spLocks noChangeShapeType="1"/>
          </p:cNvSpPr>
          <p:nvPr/>
        </p:nvSpPr>
        <p:spPr bwMode="auto">
          <a:xfrm>
            <a:off x="6615113" y="1447800"/>
            <a:ext cx="736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53" name="AutoShape 161"/>
          <p:cNvSpPr>
            <a:spLocks noChangeArrowheads="1"/>
          </p:cNvSpPr>
          <p:nvPr/>
        </p:nvSpPr>
        <p:spPr bwMode="auto">
          <a:xfrm>
            <a:off x="7351713" y="13970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4" name="Rectangle 162"/>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b="0">
                <a:solidFill>
                  <a:srgbClr val="000000"/>
                </a:solidFill>
                <a:latin typeface="Times New Roman" charset="0"/>
              </a:rPr>
              <a:t> </a:t>
            </a:r>
          </a:p>
        </p:txBody>
      </p:sp>
      <p:sp>
        <p:nvSpPr>
          <p:cNvPr id="33955" name="Rectangle 163"/>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6" name="Rectangle 164"/>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7" name="Rectangle 165"/>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8" name="Rectangle 166"/>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59" name="Rectangle 167"/>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60" name="Rectangle 168"/>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0000"/>
                </a:solidFill>
                <a:latin typeface="Times New Roman" charset="0"/>
              </a:rPr>
              <a:t>S</a:t>
            </a:r>
          </a:p>
        </p:txBody>
      </p:sp>
      <p:sp>
        <p:nvSpPr>
          <p:cNvPr id="33961" name="Rectangle 169"/>
          <p:cNvSpPr>
            <a:spLocks noChangeArrowheads="1"/>
          </p:cNvSpPr>
          <p:nvPr/>
        </p:nvSpPr>
        <p:spPr bwMode="auto">
          <a:xfrm>
            <a:off x="992188" y="2355850"/>
            <a:ext cx="25114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b="0" dirty="0">
                <a:solidFill>
                  <a:srgbClr val="FAFD00"/>
                </a:solidFill>
                <a:effectLst>
                  <a:outerShdw blurRad="50800" dist="38100" dir="2700000" algn="tl" rotWithShape="0">
                    <a:srgbClr val="000000"/>
                  </a:outerShdw>
                </a:effectLst>
                <a:latin typeface="Times New Roman" charset="0"/>
              </a:rPr>
              <a:t>ส </a:t>
            </a:r>
            <a:r>
              <a:rPr lang="en-US" sz="5400" b="0" dirty="0">
                <a:solidFill>
                  <a:srgbClr val="FAFD00"/>
                </a:solidFill>
                <a:effectLst>
                  <a:outerShdw blurRad="50800" dist="38100" dir="2700000" algn="tl" rotWithShape="0">
                    <a:srgbClr val="000000"/>
                  </a:outerShdw>
                </a:effectLst>
                <a:latin typeface="Times New Roman" charset="0"/>
              </a:rPr>
              <a:t>7 </a:t>
            </a:r>
            <a:r>
              <a:rPr lang="hi-in" sz="5400" b="0" dirty="0">
                <a:solidFill>
                  <a:srgbClr val="FAFD00"/>
                </a:solidFill>
                <a:effectLst>
                  <a:outerShdw blurRad="50800" dist="38100" dir="2700000" algn="tl" rotWithShape="0">
                    <a:srgbClr val="000000"/>
                  </a:outerShdw>
                </a:effectLst>
                <a:latin typeface="Times New Roman" charset="0"/>
              </a:rPr>
              <a:t>ง ย </a:t>
            </a:r>
          </a:p>
        </p:txBody>
      </p:sp>
      <p:sp>
        <p:nvSpPr>
          <p:cNvPr id="33962" name="Rectangle 170"/>
          <p:cNvSpPr>
            <a:spLocks noChangeArrowheads="1"/>
          </p:cNvSpPr>
          <p:nvPr/>
        </p:nvSpPr>
        <p:spPr bwMode="auto">
          <a:xfrm>
            <a:off x="725488" y="3506788"/>
            <a:ext cx="34639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b="0">
                <a:solidFill>
                  <a:srgbClr val="00FF00"/>
                </a:solidFill>
                <a:effectLst>
                  <a:outerShdw blurRad="50800" dist="38100" dir="2700000" algn="tl" rotWithShape="0">
                    <a:srgbClr val="000000"/>
                  </a:outerShdw>
                </a:effectLst>
                <a:latin typeface="Times New Roman" charset="0"/>
              </a:rPr>
              <a:t>7 = 4 + 3 </a:t>
            </a:r>
          </a:p>
        </p:txBody>
      </p:sp>
      <p:sp>
        <p:nvSpPr>
          <p:cNvPr id="33963" name="Line 171"/>
          <p:cNvSpPr>
            <a:spLocks noChangeShapeType="1"/>
          </p:cNvSpPr>
          <p:nvPr/>
        </p:nvSpPr>
        <p:spPr bwMode="auto">
          <a:xfrm>
            <a:off x="1765300" y="2819400"/>
            <a:ext cx="279400" cy="1588"/>
          </a:xfrm>
          <a:prstGeom prst="line">
            <a:avLst/>
          </a:prstGeom>
          <a:noFill/>
          <a:ln w="2556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3964" name="Rectangle 172"/>
          <p:cNvSpPr>
            <a:spLocks noChangeArrowheads="1"/>
          </p:cNvSpPr>
          <p:nvPr/>
        </p:nvSpPr>
        <p:spPr bwMode="auto">
          <a:xfrm rot="16200000">
            <a:off x="5919788" y="5407025"/>
            <a:ext cx="511175" cy="5238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65" name="Rectangle 173"/>
          <p:cNvSpPr>
            <a:spLocks noChangeArrowheads="1"/>
          </p:cNvSpPr>
          <p:nvPr/>
        </p:nvSpPr>
        <p:spPr bwMode="auto">
          <a:xfrm rot="16200000">
            <a:off x="5916613" y="4408488"/>
            <a:ext cx="511175" cy="5365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66" name="Text Box 174"/>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en-US" sz="2800" b="0" smtClean="0">
                <a:solidFill>
                  <a:srgbClr val="EEFF4B"/>
                </a:solidFill>
                <a:latin typeface="Times New Roman" charset="0"/>
              </a:rPr>
              <a:t>S</a:t>
            </a:r>
          </a:p>
        </p:txBody>
      </p:sp>
      <p:sp>
        <p:nvSpPr>
          <p:cNvPr id="33967" name="Text Box 175"/>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smtClean="0">
                <a:solidFill>
                  <a:srgbClr val="EEFF4B"/>
                </a:solidFill>
                <a:latin typeface="Times New Roman" charset="0"/>
              </a:rPr>
              <a:t>ย</a:t>
            </a:r>
          </a:p>
        </p:txBody>
      </p:sp>
      <p:sp>
        <p:nvSpPr>
          <p:cNvPr id="33968" name="Rectangle 176"/>
          <p:cNvSpPr>
            <a:spLocks noChangeArrowheads="1"/>
          </p:cNvSpPr>
          <p:nvPr/>
        </p:nvSpPr>
        <p:spPr bwMode="auto">
          <a:xfrm>
            <a:off x="3494088" y="2744788"/>
            <a:ext cx="511175" cy="277812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69" name="Text Box 177"/>
          <p:cNvSpPr txBox="1">
            <a:spLocks noChangeArrowheads="1"/>
          </p:cNvSpPr>
          <p:nvPr/>
        </p:nvSpPr>
        <p:spPr bwMode="auto">
          <a:xfrm rot="16200000">
            <a:off x="2767806" y="3869532"/>
            <a:ext cx="196691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en-US" sz="2800" b="0" smtClean="0">
                <a:solidFill>
                  <a:srgbClr val="EEFF4B"/>
                </a:solidFill>
                <a:latin typeface="Times New Roman" charset="0"/>
              </a:rPr>
              <a:t>4 </a:t>
            </a:r>
            <a:r>
              <a:rPr lang="hi-in" sz="2800" b="0" smtClean="0">
                <a:solidFill>
                  <a:srgbClr val="EEFF4B"/>
                </a:solidFill>
                <a:latin typeface="Times New Roman" charset="0"/>
              </a:rPr>
              <a:t>คน</a:t>
            </a:r>
          </a:p>
        </p:txBody>
      </p:sp>
      <p:sp>
        <p:nvSpPr>
          <p:cNvPr id="33970" name="Rectangle 178"/>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1" name="Rectangle 179"/>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2" name="Rectangle 180"/>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3" name="Rectangle 181"/>
          <p:cNvSpPr>
            <a:spLocks noChangeArrowheads="1"/>
          </p:cNvSpPr>
          <p:nvPr/>
        </p:nvSpPr>
        <p:spPr bwMode="auto">
          <a:xfrm rot="16200000">
            <a:off x="3422650" y="941388"/>
            <a:ext cx="511175" cy="5746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4" name="Text Box 182"/>
          <p:cNvSpPr txBox="1">
            <a:spLocks noChangeArrowheads="1"/>
          </p:cNvSpPr>
          <p:nvPr/>
        </p:nvSpPr>
        <p:spPr bwMode="auto">
          <a:xfrm rot="16200000">
            <a:off x="3531394" y="1035844"/>
            <a:ext cx="341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smtClean="0">
                <a:solidFill>
                  <a:srgbClr val="EEFF4B"/>
                </a:solidFill>
                <a:latin typeface="Times New Roman" charset="0"/>
              </a:rPr>
              <a:t>ส</a:t>
            </a:r>
          </a:p>
        </p:txBody>
      </p:sp>
      <p:sp>
        <p:nvSpPr>
          <p:cNvPr id="33975" name="AutoShape 183"/>
          <p:cNvSpPr>
            <a:spLocks noChangeArrowheads="1"/>
          </p:cNvSpPr>
          <p:nvPr/>
        </p:nvSpPr>
        <p:spPr bwMode="auto">
          <a:xfrm>
            <a:off x="7326313" y="34163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6" name="AutoShape 184"/>
          <p:cNvSpPr>
            <a:spLocks noChangeArrowheads="1"/>
          </p:cNvSpPr>
          <p:nvPr/>
        </p:nvSpPr>
        <p:spPr bwMode="auto">
          <a:xfrm>
            <a:off x="7656513" y="17018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7" name="Rectangle 185"/>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8" name="AutoShape 186"/>
          <p:cNvSpPr>
            <a:spLocks noChangeArrowheads="1"/>
          </p:cNvSpPr>
          <p:nvPr/>
        </p:nvSpPr>
        <p:spPr bwMode="auto">
          <a:xfrm>
            <a:off x="6597650" y="3235325"/>
            <a:ext cx="730250" cy="42068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79" name="AutoShape 187"/>
          <p:cNvSpPr>
            <a:spLocks noChangeArrowheads="1"/>
          </p:cNvSpPr>
          <p:nvPr/>
        </p:nvSpPr>
        <p:spPr bwMode="auto">
          <a:xfrm>
            <a:off x="7339013" y="520065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0" name="AutoShape 188"/>
          <p:cNvSpPr>
            <a:spLocks noChangeArrowheads="1"/>
          </p:cNvSpPr>
          <p:nvPr/>
        </p:nvSpPr>
        <p:spPr bwMode="auto">
          <a:xfrm>
            <a:off x="6577013" y="1287463"/>
            <a:ext cx="757237" cy="282575"/>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1" name="Rectangle 189"/>
          <p:cNvSpPr>
            <a:spLocks noChangeArrowheads="1"/>
          </p:cNvSpPr>
          <p:nvPr/>
        </p:nvSpPr>
        <p:spPr bwMode="auto">
          <a:xfrm>
            <a:off x="6578600" y="1443038"/>
            <a:ext cx="971550" cy="1671637"/>
          </a:xfrm>
          <a:prstGeom prst="rect">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2" name="AutoShape 190"/>
          <p:cNvSpPr>
            <a:spLocks noChangeArrowheads="1"/>
          </p:cNvSpPr>
          <p:nvPr/>
        </p:nvSpPr>
        <p:spPr bwMode="auto">
          <a:xfrm>
            <a:off x="6596063" y="1323975"/>
            <a:ext cx="719137" cy="1063625"/>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3" name="Rectangle 191"/>
          <p:cNvSpPr>
            <a:spLocks noChangeArrowheads="1"/>
          </p:cNvSpPr>
          <p:nvPr/>
        </p:nvSpPr>
        <p:spPr bwMode="auto">
          <a:xfrm>
            <a:off x="6596063" y="3414713"/>
            <a:ext cx="969962" cy="906462"/>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4" name="AutoShape 192"/>
          <p:cNvSpPr>
            <a:spLocks noChangeArrowheads="1"/>
          </p:cNvSpPr>
          <p:nvPr/>
        </p:nvSpPr>
        <p:spPr bwMode="auto">
          <a:xfrm>
            <a:off x="6610350" y="3254375"/>
            <a:ext cx="704850" cy="706438"/>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65666" name="Group 193"/>
          <p:cNvGrpSpPr>
            <a:grpSpLocks/>
          </p:cNvGrpSpPr>
          <p:nvPr/>
        </p:nvGrpSpPr>
        <p:grpSpPr bwMode="auto">
          <a:xfrm>
            <a:off x="6591300" y="4418013"/>
            <a:ext cx="942975" cy="517525"/>
            <a:chOff x="4152" y="2783"/>
            <a:chExt cx="594" cy="326"/>
          </a:xfrm>
        </p:grpSpPr>
        <p:sp>
          <p:nvSpPr>
            <p:cNvPr id="33986" name="AutoShape 194"/>
            <p:cNvSpPr>
              <a:spLocks noChangeArrowheads="1"/>
            </p:cNvSpPr>
            <p:nvPr/>
          </p:nvSpPr>
          <p:spPr bwMode="auto">
            <a:xfrm>
              <a:off x="4153" y="2783"/>
              <a:ext cx="454" cy="220"/>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7" name="Rectangle 195"/>
            <p:cNvSpPr>
              <a:spLocks noChangeArrowheads="1"/>
            </p:cNvSpPr>
            <p:nvPr/>
          </p:nvSpPr>
          <p:spPr bwMode="auto">
            <a:xfrm>
              <a:off x="4152" y="2866"/>
              <a:ext cx="594" cy="243"/>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88" name="AutoShape 196"/>
            <p:cNvSpPr>
              <a:spLocks noChangeArrowheads="1"/>
            </p:cNvSpPr>
            <p:nvPr/>
          </p:nvSpPr>
          <p:spPr bwMode="auto">
            <a:xfrm>
              <a:off x="4165" y="2799"/>
              <a:ext cx="430" cy="220"/>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3989" name="AutoShape 197"/>
          <p:cNvSpPr>
            <a:spLocks noChangeArrowheads="1"/>
          </p:cNvSpPr>
          <p:nvPr/>
        </p:nvSpPr>
        <p:spPr bwMode="auto">
          <a:xfrm>
            <a:off x="4827588" y="5788025"/>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90" name="AutoShape 198"/>
          <p:cNvSpPr>
            <a:spLocks noChangeArrowheads="1"/>
          </p:cNvSpPr>
          <p:nvPr/>
        </p:nvSpPr>
        <p:spPr bwMode="auto">
          <a:xfrm>
            <a:off x="4251325" y="5662613"/>
            <a:ext cx="736600" cy="290512"/>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991" name="Rectangle 199"/>
          <p:cNvSpPr>
            <a:spLocks noChangeArrowheads="1"/>
          </p:cNvSpPr>
          <p:nvPr/>
        </p:nvSpPr>
        <p:spPr bwMode="auto">
          <a:xfrm>
            <a:off x="7194550" y="4330700"/>
            <a:ext cx="877888"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a:t>
            </a:r>
            <a:r>
              <a:rPr lang="hi-in" sz="1000" b="0">
                <a:solidFill>
                  <a:srgbClr val="FFFF00"/>
                </a:solidFill>
                <a:latin typeface="Times New Roman" charset="0"/>
              </a:rPr>
              <a:t>ก่อนคศ</a:t>
            </a:r>
            <a:r>
              <a:rPr lang="en-US" sz="1000" b="0">
                <a:solidFill>
                  <a:srgbClr val="FFFF00"/>
                </a:solidFill>
                <a:latin typeface="Times New Roman" charset="0"/>
              </a:rPr>
              <a:t>500.)</a:t>
            </a:r>
          </a:p>
        </p:txBody>
      </p:sp>
      <p:sp>
        <p:nvSpPr>
          <p:cNvPr id="33992" name="Rectangle 200"/>
          <p:cNvSpPr>
            <a:spLocks noChangeArrowheads="1"/>
          </p:cNvSpPr>
          <p:nvPr/>
        </p:nvSpPr>
        <p:spPr bwMode="auto">
          <a:xfrm>
            <a:off x="7202488" y="1219200"/>
            <a:ext cx="911225"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a:t>
            </a:r>
            <a:r>
              <a:rPr lang="hi-in" sz="1000" b="0">
                <a:solidFill>
                  <a:srgbClr val="FFFF00"/>
                </a:solidFill>
                <a:latin typeface="Times New Roman" charset="0"/>
              </a:rPr>
              <a:t>ก่อนคศ</a:t>
            </a:r>
            <a:r>
              <a:rPr lang="en-US" sz="1000" b="0">
                <a:solidFill>
                  <a:srgbClr val="FFFF00"/>
                </a:solidFill>
                <a:latin typeface="Times New Roman" charset="0"/>
              </a:rPr>
              <a:t>1000)</a:t>
            </a:r>
          </a:p>
        </p:txBody>
      </p:sp>
      <p:sp>
        <p:nvSpPr>
          <p:cNvPr id="33993" name="Line 201"/>
          <p:cNvSpPr>
            <a:spLocks noChangeShapeType="1"/>
          </p:cNvSpPr>
          <p:nvPr/>
        </p:nvSpPr>
        <p:spPr bwMode="auto">
          <a:xfrm>
            <a:off x="6627813" y="17843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4" name="Line 202"/>
          <p:cNvSpPr>
            <a:spLocks noChangeShapeType="1"/>
          </p:cNvSpPr>
          <p:nvPr/>
        </p:nvSpPr>
        <p:spPr bwMode="auto">
          <a:xfrm>
            <a:off x="6615113" y="24828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5" name="Line 203"/>
          <p:cNvSpPr>
            <a:spLocks noChangeShapeType="1"/>
          </p:cNvSpPr>
          <p:nvPr/>
        </p:nvSpPr>
        <p:spPr bwMode="auto">
          <a:xfrm>
            <a:off x="6615113" y="26606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6" name="Line 204"/>
          <p:cNvSpPr>
            <a:spLocks noChangeShapeType="1"/>
          </p:cNvSpPr>
          <p:nvPr/>
        </p:nvSpPr>
        <p:spPr bwMode="auto">
          <a:xfrm>
            <a:off x="6627813" y="28384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7" name="Line 205"/>
          <p:cNvSpPr>
            <a:spLocks noChangeShapeType="1"/>
          </p:cNvSpPr>
          <p:nvPr/>
        </p:nvSpPr>
        <p:spPr bwMode="auto">
          <a:xfrm>
            <a:off x="6621463" y="30162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8" name="Line 206"/>
          <p:cNvSpPr>
            <a:spLocks noChangeShapeType="1"/>
          </p:cNvSpPr>
          <p:nvPr/>
        </p:nvSpPr>
        <p:spPr bwMode="auto">
          <a:xfrm>
            <a:off x="7083425" y="1866900"/>
            <a:ext cx="1588" cy="1181100"/>
          </a:xfrm>
          <a:prstGeom prst="line">
            <a:avLst/>
          </a:prstGeom>
          <a:noFill/>
          <a:ln w="507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999" name="Line 207"/>
          <p:cNvSpPr>
            <a:spLocks noChangeShapeType="1"/>
          </p:cNvSpPr>
          <p:nvPr/>
        </p:nvSpPr>
        <p:spPr bwMode="auto">
          <a:xfrm>
            <a:off x="6621463" y="21399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0" name="Line 208"/>
          <p:cNvSpPr>
            <a:spLocks noChangeShapeType="1"/>
          </p:cNvSpPr>
          <p:nvPr/>
        </p:nvSpPr>
        <p:spPr bwMode="auto">
          <a:xfrm>
            <a:off x="6627813" y="23050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1" name="Line 209"/>
          <p:cNvSpPr>
            <a:spLocks noChangeShapeType="1"/>
          </p:cNvSpPr>
          <p:nvPr/>
        </p:nvSpPr>
        <p:spPr bwMode="auto">
          <a:xfrm>
            <a:off x="6627813" y="1962150"/>
            <a:ext cx="873125"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2" name="Line 210"/>
          <p:cNvSpPr>
            <a:spLocks noChangeShapeType="1"/>
          </p:cNvSpPr>
          <p:nvPr/>
        </p:nvSpPr>
        <p:spPr bwMode="auto">
          <a:xfrm>
            <a:off x="7088188" y="1684338"/>
            <a:ext cx="3175" cy="561975"/>
          </a:xfrm>
          <a:prstGeom prst="line">
            <a:avLst/>
          </a:prstGeom>
          <a:noFill/>
          <a:ln w="507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3" name="Line 211"/>
          <p:cNvSpPr>
            <a:spLocks noChangeShapeType="1"/>
          </p:cNvSpPr>
          <p:nvPr/>
        </p:nvSpPr>
        <p:spPr bwMode="auto">
          <a:xfrm>
            <a:off x="6646863" y="36639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4" name="Line 212"/>
          <p:cNvSpPr>
            <a:spLocks noChangeShapeType="1"/>
          </p:cNvSpPr>
          <p:nvPr/>
        </p:nvSpPr>
        <p:spPr bwMode="auto">
          <a:xfrm>
            <a:off x="6646863" y="3857625"/>
            <a:ext cx="863600" cy="6350"/>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5" name="Rectangle 213"/>
          <p:cNvSpPr>
            <a:spLocks noChangeArrowheads="1"/>
          </p:cNvSpPr>
          <p:nvPr/>
        </p:nvSpPr>
        <p:spPr bwMode="auto">
          <a:xfrm>
            <a:off x="6723063" y="3213100"/>
            <a:ext cx="37941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ทาส</a:t>
            </a:r>
          </a:p>
        </p:txBody>
      </p:sp>
      <p:sp>
        <p:nvSpPr>
          <p:cNvPr id="34006" name="Line 214"/>
          <p:cNvSpPr>
            <a:spLocks noChangeShapeType="1"/>
          </p:cNvSpPr>
          <p:nvPr/>
        </p:nvSpPr>
        <p:spPr bwMode="auto">
          <a:xfrm>
            <a:off x="6646863" y="42354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7" name="Line 215"/>
          <p:cNvSpPr>
            <a:spLocks noChangeShapeType="1"/>
          </p:cNvSpPr>
          <p:nvPr/>
        </p:nvSpPr>
        <p:spPr bwMode="auto">
          <a:xfrm>
            <a:off x="6634163" y="47053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8" name="Line 216"/>
          <p:cNvSpPr>
            <a:spLocks noChangeShapeType="1"/>
          </p:cNvSpPr>
          <p:nvPr/>
        </p:nvSpPr>
        <p:spPr bwMode="auto">
          <a:xfrm>
            <a:off x="6634163" y="48577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09" name="Rectangle 217"/>
          <p:cNvSpPr>
            <a:spLocks noChangeArrowheads="1"/>
          </p:cNvSpPr>
          <p:nvPr/>
        </p:nvSpPr>
        <p:spPr bwMode="auto">
          <a:xfrm>
            <a:off x="6729413" y="4394200"/>
            <a:ext cx="41592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เงียบ</a:t>
            </a:r>
          </a:p>
        </p:txBody>
      </p:sp>
      <p:sp>
        <p:nvSpPr>
          <p:cNvPr id="34010" name="Line 218"/>
          <p:cNvSpPr>
            <a:spLocks noChangeShapeType="1"/>
          </p:cNvSpPr>
          <p:nvPr/>
        </p:nvSpPr>
        <p:spPr bwMode="auto">
          <a:xfrm flipV="1">
            <a:off x="6646863" y="4035425"/>
            <a:ext cx="857250" cy="22225"/>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1" name="Line 219"/>
          <p:cNvSpPr>
            <a:spLocks noChangeShapeType="1"/>
          </p:cNvSpPr>
          <p:nvPr/>
        </p:nvSpPr>
        <p:spPr bwMode="auto">
          <a:xfrm>
            <a:off x="6630988" y="15938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2" name="Rectangle 220"/>
          <p:cNvSpPr>
            <a:spLocks noChangeArrowheads="1"/>
          </p:cNvSpPr>
          <p:nvPr/>
        </p:nvSpPr>
        <p:spPr bwMode="auto">
          <a:xfrm>
            <a:off x="6605588" y="5318125"/>
            <a:ext cx="952500" cy="1028700"/>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13" name="AutoShape 221"/>
          <p:cNvSpPr>
            <a:spLocks noChangeArrowheads="1"/>
          </p:cNvSpPr>
          <p:nvPr/>
        </p:nvSpPr>
        <p:spPr bwMode="auto">
          <a:xfrm>
            <a:off x="6621463" y="5154613"/>
            <a:ext cx="647700" cy="363537"/>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14" name="Rectangle 222"/>
          <p:cNvSpPr>
            <a:spLocks noChangeArrowheads="1"/>
          </p:cNvSpPr>
          <p:nvPr/>
        </p:nvSpPr>
        <p:spPr bwMode="auto">
          <a:xfrm>
            <a:off x="6624638" y="5102225"/>
            <a:ext cx="6540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200" b="0">
                <a:solidFill>
                  <a:srgbClr val="000000"/>
                </a:solidFill>
                <a:latin typeface="Chicago" charset="0"/>
              </a:rPr>
              <a:t>พระเยซู</a:t>
            </a:r>
          </a:p>
        </p:txBody>
      </p:sp>
      <p:sp>
        <p:nvSpPr>
          <p:cNvPr id="34015" name="Line 223"/>
          <p:cNvSpPr>
            <a:spLocks noChangeShapeType="1"/>
          </p:cNvSpPr>
          <p:nvPr/>
        </p:nvSpPr>
        <p:spPr bwMode="auto">
          <a:xfrm>
            <a:off x="6651625" y="544195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6" name="Line 224"/>
          <p:cNvSpPr>
            <a:spLocks noChangeShapeType="1"/>
          </p:cNvSpPr>
          <p:nvPr/>
        </p:nvSpPr>
        <p:spPr bwMode="auto">
          <a:xfrm flipV="1">
            <a:off x="6653213" y="55721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7" name="Line 225"/>
          <p:cNvSpPr>
            <a:spLocks noChangeShapeType="1"/>
          </p:cNvSpPr>
          <p:nvPr/>
        </p:nvSpPr>
        <p:spPr bwMode="auto">
          <a:xfrm flipV="1">
            <a:off x="6654800" y="57118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8" name="Line 226"/>
          <p:cNvSpPr>
            <a:spLocks noChangeShapeType="1"/>
          </p:cNvSpPr>
          <p:nvPr/>
        </p:nvSpPr>
        <p:spPr bwMode="auto">
          <a:xfrm>
            <a:off x="6656388" y="586740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19" name="Line 227"/>
          <p:cNvSpPr>
            <a:spLocks noChangeShapeType="1"/>
          </p:cNvSpPr>
          <p:nvPr/>
        </p:nvSpPr>
        <p:spPr bwMode="auto">
          <a:xfrm>
            <a:off x="6659563" y="6156325"/>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20" name="Line 228"/>
          <p:cNvSpPr>
            <a:spLocks noChangeShapeType="1"/>
          </p:cNvSpPr>
          <p:nvPr/>
        </p:nvSpPr>
        <p:spPr bwMode="auto">
          <a:xfrm flipV="1">
            <a:off x="6659563" y="628967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21" name="AutoShape 229"/>
          <p:cNvSpPr>
            <a:spLocks noChangeArrowheads="1"/>
          </p:cNvSpPr>
          <p:nvPr/>
        </p:nvSpPr>
        <p:spPr bwMode="auto">
          <a:xfrm>
            <a:off x="6594475" y="581025"/>
            <a:ext cx="730250" cy="24923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22" name="Rectangle 230"/>
          <p:cNvSpPr>
            <a:spLocks noChangeArrowheads="1"/>
          </p:cNvSpPr>
          <p:nvPr/>
        </p:nvSpPr>
        <p:spPr bwMode="auto">
          <a:xfrm>
            <a:off x="6592888" y="741363"/>
            <a:ext cx="952500" cy="442912"/>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23" name="AutoShape 231"/>
          <p:cNvSpPr>
            <a:spLocks noChangeArrowheads="1"/>
          </p:cNvSpPr>
          <p:nvPr/>
        </p:nvSpPr>
        <p:spPr bwMode="auto">
          <a:xfrm>
            <a:off x="6613525" y="647700"/>
            <a:ext cx="692150" cy="250825"/>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24" name="Rectangle 232"/>
          <p:cNvSpPr>
            <a:spLocks noChangeArrowheads="1"/>
          </p:cNvSpPr>
          <p:nvPr/>
        </p:nvSpPr>
        <p:spPr bwMode="auto">
          <a:xfrm>
            <a:off x="6680200" y="561975"/>
            <a:ext cx="5318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เอกราช</a:t>
            </a:r>
          </a:p>
        </p:txBody>
      </p:sp>
      <p:sp>
        <p:nvSpPr>
          <p:cNvPr id="34025" name="Line 233"/>
          <p:cNvSpPr>
            <a:spLocks noChangeShapeType="1"/>
          </p:cNvSpPr>
          <p:nvPr/>
        </p:nvSpPr>
        <p:spPr bwMode="auto">
          <a:xfrm>
            <a:off x="6630988" y="111760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26" name="Line 234"/>
          <p:cNvSpPr>
            <a:spLocks noChangeShapeType="1"/>
          </p:cNvSpPr>
          <p:nvPr/>
        </p:nvSpPr>
        <p:spPr bwMode="auto">
          <a:xfrm flipV="1">
            <a:off x="6630988" y="919163"/>
            <a:ext cx="863600" cy="2063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27" name="Rectangle 235"/>
          <p:cNvSpPr>
            <a:spLocks noChangeArrowheads="1"/>
          </p:cNvSpPr>
          <p:nvPr/>
        </p:nvSpPr>
        <p:spPr bwMode="auto">
          <a:xfrm>
            <a:off x="6683375" y="1266825"/>
            <a:ext cx="52070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กษัตริย์</a:t>
            </a:r>
          </a:p>
        </p:txBody>
      </p:sp>
      <p:sp>
        <p:nvSpPr>
          <p:cNvPr id="34028" name="Rectangle 236"/>
          <p:cNvSpPr>
            <a:spLocks noChangeArrowheads="1"/>
          </p:cNvSpPr>
          <p:nvPr/>
        </p:nvSpPr>
        <p:spPr bwMode="auto">
          <a:xfrm>
            <a:off x="4246563" y="5810250"/>
            <a:ext cx="952500" cy="498475"/>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29" name="AutoShape 237"/>
          <p:cNvSpPr>
            <a:spLocks noChangeArrowheads="1"/>
          </p:cNvSpPr>
          <p:nvPr/>
        </p:nvSpPr>
        <p:spPr bwMode="auto">
          <a:xfrm>
            <a:off x="4265613" y="5700713"/>
            <a:ext cx="701675" cy="333375"/>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30" name="Rectangle 238"/>
          <p:cNvSpPr>
            <a:spLocks noChangeArrowheads="1"/>
          </p:cNvSpPr>
          <p:nvPr/>
        </p:nvSpPr>
        <p:spPr bwMode="auto">
          <a:xfrm>
            <a:off x="4281488" y="5635625"/>
            <a:ext cx="701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34031" name="Line 239"/>
          <p:cNvSpPr>
            <a:spLocks noChangeShapeType="1"/>
          </p:cNvSpPr>
          <p:nvPr/>
        </p:nvSpPr>
        <p:spPr bwMode="auto">
          <a:xfrm>
            <a:off x="4302125" y="6045200"/>
            <a:ext cx="835025"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32" name="Line 240"/>
          <p:cNvSpPr>
            <a:spLocks noChangeShapeType="1"/>
          </p:cNvSpPr>
          <p:nvPr/>
        </p:nvSpPr>
        <p:spPr bwMode="auto">
          <a:xfrm flipV="1">
            <a:off x="4305300" y="62198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33" name="Line 241"/>
          <p:cNvSpPr>
            <a:spLocks noChangeShapeType="1"/>
          </p:cNvSpPr>
          <p:nvPr/>
        </p:nvSpPr>
        <p:spPr bwMode="auto">
          <a:xfrm>
            <a:off x="6665913" y="601980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34" name="Rectangle 242"/>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35" name="Rectangle 243"/>
          <p:cNvSpPr>
            <a:spLocks noChangeArrowheads="1"/>
          </p:cNvSpPr>
          <p:nvPr/>
        </p:nvSpPr>
        <p:spPr bwMode="auto">
          <a:xfrm>
            <a:off x="4097338" y="463550"/>
            <a:ext cx="1625600" cy="1414463"/>
          </a:xfrm>
          <a:prstGeom prst="rect">
            <a:avLst/>
          </a:prstGeom>
          <a:noFill/>
          <a:ln w="76320" cap="sq">
            <a:solidFill>
              <a:srgbClr val="EEFF4B"/>
            </a:solidFill>
            <a:miter lim="800000"/>
            <a:headEnd/>
            <a:tailEnd/>
          </a:ln>
          <a:effectLst>
            <a:outerShdw blurRad="63500" dist="73964" dir="35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4036" name="Text Box 244"/>
          <p:cNvSpPr txBox="1">
            <a:spLocks noChangeArrowheads="1"/>
          </p:cNvSpPr>
          <p:nvPr/>
        </p:nvSpPr>
        <p:spPr bwMode="auto">
          <a:xfrm>
            <a:off x="1778000" y="46038"/>
            <a:ext cx="23828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ปฐม</a:t>
            </a:r>
            <a:r>
              <a:rPr lang="en-US" sz="1200" b="0" smtClean="0">
                <a:solidFill>
                  <a:srgbClr val="FFFFFF"/>
                </a:solidFill>
              </a:rPr>
              <a:t>. 1- </a:t>
            </a:r>
            <a:r>
              <a:rPr lang="hi-in" sz="1200" b="0" smtClean="0">
                <a:solidFill>
                  <a:srgbClr val="FFFFFF"/>
                </a:solidFill>
              </a:rPr>
              <a:t>ฉธบ </a:t>
            </a:r>
            <a:r>
              <a:rPr lang="en-US" sz="1200" b="0" smtClean="0">
                <a:solidFill>
                  <a:srgbClr val="FFFFFF"/>
                </a:solidFill>
              </a:rPr>
              <a:t>34</a:t>
            </a:r>
          </a:p>
        </p:txBody>
      </p:sp>
      <p:grpSp>
        <p:nvGrpSpPr>
          <p:cNvPr id="65715" name="Group 245"/>
          <p:cNvGrpSpPr>
            <a:grpSpLocks/>
          </p:cNvGrpSpPr>
          <p:nvPr/>
        </p:nvGrpSpPr>
        <p:grpSpPr bwMode="auto">
          <a:xfrm>
            <a:off x="7948613" y="3429000"/>
            <a:ext cx="942975" cy="1347788"/>
            <a:chOff x="5007" y="2160"/>
            <a:chExt cx="594" cy="849"/>
          </a:xfrm>
        </p:grpSpPr>
        <p:sp>
          <p:nvSpPr>
            <p:cNvPr id="34038" name="Rectangle 246"/>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39" name="Rectangle 247"/>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34040" name="AutoShape 248"/>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41" name="Rectangle 249"/>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42" name="AutoShape 250"/>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43" name="Line 251"/>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4" name="Line 252"/>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5" name="Line 253"/>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6" name="Line 254"/>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7" name="Line 255"/>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48" name="Rectangle 256"/>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34049" name="Rectangle 257"/>
            <p:cNvSpPr>
              <a:spLocks noChangeArrowheads="1"/>
            </p:cNvSpPr>
            <p:nvPr/>
          </p:nvSpPr>
          <p:spPr bwMode="auto">
            <a:xfrm>
              <a:off x="5136" y="2420"/>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34050" name="Rectangle 258"/>
            <p:cNvSpPr>
              <a:spLocks noChangeArrowheads="1"/>
            </p:cNvSpPr>
            <p:nvPr/>
          </p:nvSpPr>
          <p:spPr bwMode="auto">
            <a:xfrm>
              <a:off x="5096" y="2536"/>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34051" name="Rectangle 259"/>
            <p:cNvSpPr>
              <a:spLocks noChangeArrowheads="1"/>
            </p:cNvSpPr>
            <p:nvPr/>
          </p:nvSpPr>
          <p:spPr bwMode="auto">
            <a:xfrm>
              <a:off x="5020" y="2644"/>
              <a:ext cx="5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34052" name="Rectangle 260"/>
            <p:cNvSpPr>
              <a:spLocks noChangeArrowheads="1"/>
            </p:cNvSpPr>
            <p:nvPr/>
          </p:nvSpPr>
          <p:spPr bwMode="auto">
            <a:xfrm>
              <a:off x="5208" y="2760"/>
              <a:ext cx="194"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34053" name="Rectangle 261"/>
            <p:cNvSpPr>
              <a:spLocks noChangeArrowheads="1"/>
            </p:cNvSpPr>
            <p:nvPr/>
          </p:nvSpPr>
          <p:spPr bwMode="auto">
            <a:xfrm>
              <a:off x="5060" y="2868"/>
              <a:ext cx="48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34054" name="Line 262"/>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055" name="Rectangle 263"/>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34056" name="Text Box 264"/>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4057" name="Rectangle 265"/>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31</a:t>
            </a:r>
          </a:p>
        </p:txBody>
      </p:sp>
      <p:grpSp>
        <p:nvGrpSpPr>
          <p:cNvPr id="65718" name="Group 266"/>
          <p:cNvGrpSpPr>
            <a:grpSpLocks/>
          </p:cNvGrpSpPr>
          <p:nvPr/>
        </p:nvGrpSpPr>
        <p:grpSpPr bwMode="auto">
          <a:xfrm>
            <a:off x="5202238" y="1395413"/>
            <a:ext cx="2770187" cy="4302125"/>
            <a:chOff x="3277" y="879"/>
            <a:chExt cx="1745" cy="2710"/>
          </a:xfrm>
        </p:grpSpPr>
        <p:grpSp>
          <p:nvGrpSpPr>
            <p:cNvPr id="65726" name="Group 267"/>
            <p:cNvGrpSpPr>
              <a:grpSpLocks/>
            </p:cNvGrpSpPr>
            <p:nvPr/>
          </p:nvGrpSpPr>
          <p:grpSpPr bwMode="auto">
            <a:xfrm>
              <a:off x="3281" y="1430"/>
              <a:ext cx="273" cy="254"/>
              <a:chOff x="3281" y="1430"/>
              <a:chExt cx="273" cy="254"/>
            </a:xfrm>
          </p:grpSpPr>
          <p:grpSp>
            <p:nvGrpSpPr>
              <p:cNvPr id="65760" name="Group 268"/>
              <p:cNvGrpSpPr>
                <a:grpSpLocks/>
              </p:cNvGrpSpPr>
              <p:nvPr/>
            </p:nvGrpSpPr>
            <p:grpSpPr bwMode="auto">
              <a:xfrm>
                <a:off x="3300" y="1430"/>
                <a:ext cx="230" cy="254"/>
                <a:chOff x="3300" y="1430"/>
                <a:chExt cx="230" cy="254"/>
              </a:xfrm>
            </p:grpSpPr>
            <p:grpSp>
              <p:nvGrpSpPr>
                <p:cNvPr id="65762" name="Group 269"/>
                <p:cNvGrpSpPr>
                  <a:grpSpLocks/>
                </p:cNvGrpSpPr>
                <p:nvPr/>
              </p:nvGrpSpPr>
              <p:grpSpPr bwMode="auto">
                <a:xfrm>
                  <a:off x="3300" y="1456"/>
                  <a:ext cx="230" cy="183"/>
                  <a:chOff x="3300" y="1456"/>
                  <a:chExt cx="230" cy="183"/>
                </a:xfrm>
              </p:grpSpPr>
              <p:sp>
                <p:nvSpPr>
                  <p:cNvPr id="34062" name="AutoShape 270"/>
                  <p:cNvSpPr>
                    <a:spLocks noChangeArrowheads="1"/>
                  </p:cNvSpPr>
                  <p:nvPr/>
                </p:nvSpPr>
                <p:spPr bwMode="auto">
                  <a:xfrm>
                    <a:off x="3306" y="145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3" name="AutoShape 271"/>
                  <p:cNvSpPr>
                    <a:spLocks noChangeArrowheads="1"/>
                  </p:cNvSpPr>
                  <p:nvPr/>
                </p:nvSpPr>
                <p:spPr bwMode="auto">
                  <a:xfrm>
                    <a:off x="3300" y="1481"/>
                    <a:ext cx="227" cy="1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64" name="AutoShape 272"/>
                <p:cNvSpPr>
                  <a:spLocks noChangeArrowheads="1"/>
                </p:cNvSpPr>
                <p:nvPr/>
              </p:nvSpPr>
              <p:spPr bwMode="auto">
                <a:xfrm>
                  <a:off x="3306" y="164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5" name="AutoShape 273"/>
                <p:cNvSpPr>
                  <a:spLocks noChangeArrowheads="1"/>
                </p:cNvSpPr>
                <p:nvPr/>
              </p:nvSpPr>
              <p:spPr bwMode="auto">
                <a:xfrm>
                  <a:off x="3309" y="164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6" name="AutoShape 274"/>
                <p:cNvSpPr>
                  <a:spLocks noChangeArrowheads="1"/>
                </p:cNvSpPr>
                <p:nvPr/>
              </p:nvSpPr>
              <p:spPr bwMode="auto">
                <a:xfrm>
                  <a:off x="3462" y="164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7" name="AutoShape 275"/>
                <p:cNvSpPr>
                  <a:spLocks noChangeArrowheads="1"/>
                </p:cNvSpPr>
                <p:nvPr/>
              </p:nvSpPr>
              <p:spPr bwMode="auto">
                <a:xfrm>
                  <a:off x="3317" y="143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68" name="AutoShape 276"/>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69" name="Rectangle 277"/>
              <p:cNvSpPr>
                <a:spLocks noChangeArrowheads="1"/>
              </p:cNvSpPr>
              <p:nvPr/>
            </p:nvSpPr>
            <p:spPr bwMode="auto">
              <a:xfrm>
                <a:off x="3281" y="1435"/>
                <a:ext cx="273"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i="1">
                    <a:solidFill>
                      <a:srgbClr val="FFFFFF"/>
                    </a:solidFill>
                    <a:latin typeface="Kosher-Normal" charset="0"/>
                  </a:rPr>
                  <a:t>พอ</a:t>
                </a:r>
              </a:p>
            </p:txBody>
          </p:sp>
        </p:grpSp>
        <p:grpSp>
          <p:nvGrpSpPr>
            <p:cNvPr id="65727" name="Group 278"/>
            <p:cNvGrpSpPr>
              <a:grpSpLocks/>
            </p:cNvGrpSpPr>
            <p:nvPr/>
          </p:nvGrpSpPr>
          <p:grpSpPr bwMode="auto">
            <a:xfrm>
              <a:off x="3277" y="3335"/>
              <a:ext cx="275" cy="254"/>
              <a:chOff x="3277" y="3335"/>
              <a:chExt cx="275" cy="254"/>
            </a:xfrm>
          </p:grpSpPr>
          <p:grpSp>
            <p:nvGrpSpPr>
              <p:cNvPr id="65750" name="Group 279"/>
              <p:cNvGrpSpPr>
                <a:grpSpLocks/>
              </p:cNvGrpSpPr>
              <p:nvPr/>
            </p:nvGrpSpPr>
            <p:grpSpPr bwMode="auto">
              <a:xfrm>
                <a:off x="3303" y="3335"/>
                <a:ext cx="230" cy="254"/>
                <a:chOff x="3303" y="3335"/>
                <a:chExt cx="230" cy="254"/>
              </a:xfrm>
            </p:grpSpPr>
            <p:grpSp>
              <p:nvGrpSpPr>
                <p:cNvPr id="65752" name="Group 280"/>
                <p:cNvGrpSpPr>
                  <a:grpSpLocks/>
                </p:cNvGrpSpPr>
                <p:nvPr/>
              </p:nvGrpSpPr>
              <p:grpSpPr bwMode="auto">
                <a:xfrm>
                  <a:off x="3303" y="3361"/>
                  <a:ext cx="230" cy="183"/>
                  <a:chOff x="3303" y="3361"/>
                  <a:chExt cx="230" cy="183"/>
                </a:xfrm>
              </p:grpSpPr>
              <p:sp>
                <p:nvSpPr>
                  <p:cNvPr id="34073" name="AutoShape 281"/>
                  <p:cNvSpPr>
                    <a:spLocks noChangeArrowheads="1"/>
                  </p:cNvSpPr>
                  <p:nvPr/>
                </p:nvSpPr>
                <p:spPr bwMode="auto">
                  <a:xfrm>
                    <a:off x="3309" y="3361"/>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4" name="AutoShape 282"/>
                  <p:cNvSpPr>
                    <a:spLocks noChangeArrowheads="1"/>
                  </p:cNvSpPr>
                  <p:nvPr/>
                </p:nvSpPr>
                <p:spPr bwMode="auto">
                  <a:xfrm>
                    <a:off x="3303" y="3386"/>
                    <a:ext cx="227" cy="1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75" name="AutoShape 283"/>
                <p:cNvSpPr>
                  <a:spLocks noChangeArrowheads="1"/>
                </p:cNvSpPr>
                <p:nvPr/>
              </p:nvSpPr>
              <p:spPr bwMode="auto">
                <a:xfrm>
                  <a:off x="3309" y="3554"/>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6" name="AutoShape 284"/>
                <p:cNvSpPr>
                  <a:spLocks noChangeArrowheads="1"/>
                </p:cNvSpPr>
                <p:nvPr/>
              </p:nvSpPr>
              <p:spPr bwMode="auto">
                <a:xfrm>
                  <a:off x="3312" y="3554"/>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7" name="AutoShape 285"/>
                <p:cNvSpPr>
                  <a:spLocks noChangeArrowheads="1"/>
                </p:cNvSpPr>
                <p:nvPr/>
              </p:nvSpPr>
              <p:spPr bwMode="auto">
                <a:xfrm>
                  <a:off x="3465" y="3545"/>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8" name="AutoShape 286"/>
                <p:cNvSpPr>
                  <a:spLocks noChangeArrowheads="1"/>
                </p:cNvSpPr>
                <p:nvPr/>
              </p:nvSpPr>
              <p:spPr bwMode="auto">
                <a:xfrm>
                  <a:off x="3320"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79" name="AutoShape 287"/>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80" name="Rectangle 288"/>
              <p:cNvSpPr>
                <a:spLocks noChangeArrowheads="1"/>
              </p:cNvSpPr>
              <p:nvPr/>
            </p:nvSpPr>
            <p:spPr bwMode="auto">
              <a:xfrm>
                <a:off x="3277" y="3340"/>
                <a:ext cx="275"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i="1">
                    <a:solidFill>
                      <a:srgbClr val="FFFFFF"/>
                    </a:solidFill>
                    <a:latin typeface="Kosher-Normal" charset="0"/>
                  </a:rPr>
                  <a:t>ผพ</a:t>
                </a:r>
              </a:p>
            </p:txBody>
          </p:sp>
        </p:grpSp>
        <p:grpSp>
          <p:nvGrpSpPr>
            <p:cNvPr id="65728" name="Group 289"/>
            <p:cNvGrpSpPr>
              <a:grpSpLocks/>
            </p:cNvGrpSpPr>
            <p:nvPr/>
          </p:nvGrpSpPr>
          <p:grpSpPr bwMode="auto">
            <a:xfrm>
              <a:off x="4781" y="879"/>
              <a:ext cx="241" cy="254"/>
              <a:chOff x="4781" y="879"/>
              <a:chExt cx="241" cy="254"/>
            </a:xfrm>
          </p:grpSpPr>
          <p:grpSp>
            <p:nvGrpSpPr>
              <p:cNvPr id="65740" name="Group 290"/>
              <p:cNvGrpSpPr>
                <a:grpSpLocks/>
              </p:cNvGrpSpPr>
              <p:nvPr/>
            </p:nvGrpSpPr>
            <p:grpSpPr bwMode="auto">
              <a:xfrm>
                <a:off x="4792" y="879"/>
                <a:ext cx="230" cy="254"/>
                <a:chOff x="4792" y="879"/>
                <a:chExt cx="230" cy="254"/>
              </a:xfrm>
            </p:grpSpPr>
            <p:grpSp>
              <p:nvGrpSpPr>
                <p:cNvPr id="65742" name="Group 291"/>
                <p:cNvGrpSpPr>
                  <a:grpSpLocks/>
                </p:cNvGrpSpPr>
                <p:nvPr/>
              </p:nvGrpSpPr>
              <p:grpSpPr bwMode="auto">
                <a:xfrm>
                  <a:off x="4792" y="905"/>
                  <a:ext cx="230" cy="183"/>
                  <a:chOff x="4792" y="905"/>
                  <a:chExt cx="230" cy="183"/>
                </a:xfrm>
              </p:grpSpPr>
              <p:sp>
                <p:nvSpPr>
                  <p:cNvPr id="34084" name="AutoShape 292"/>
                  <p:cNvSpPr>
                    <a:spLocks noChangeArrowheads="1"/>
                  </p:cNvSpPr>
                  <p:nvPr/>
                </p:nvSpPr>
                <p:spPr bwMode="auto">
                  <a:xfrm>
                    <a:off x="4798" y="905"/>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85" name="AutoShape 293"/>
                  <p:cNvSpPr>
                    <a:spLocks noChangeArrowheads="1"/>
                  </p:cNvSpPr>
                  <p:nvPr/>
                </p:nvSpPr>
                <p:spPr bwMode="auto">
                  <a:xfrm>
                    <a:off x="4792" y="930"/>
                    <a:ext cx="226" cy="1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86" name="AutoShape 294"/>
                <p:cNvSpPr>
                  <a:spLocks noChangeArrowheads="1"/>
                </p:cNvSpPr>
                <p:nvPr/>
              </p:nvSpPr>
              <p:spPr bwMode="auto">
                <a:xfrm>
                  <a:off x="4798" y="1098"/>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87" name="AutoShape 295"/>
                <p:cNvSpPr>
                  <a:spLocks noChangeArrowheads="1"/>
                </p:cNvSpPr>
                <p:nvPr/>
              </p:nvSpPr>
              <p:spPr bwMode="auto">
                <a:xfrm>
                  <a:off x="4801" y="1098"/>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88" name="AutoShape 296"/>
                <p:cNvSpPr>
                  <a:spLocks noChangeArrowheads="1"/>
                </p:cNvSpPr>
                <p:nvPr/>
              </p:nvSpPr>
              <p:spPr bwMode="auto">
                <a:xfrm>
                  <a:off x="4954" y="1089"/>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89" name="AutoShape 297"/>
                <p:cNvSpPr>
                  <a:spLocks noChangeArrowheads="1"/>
                </p:cNvSpPr>
                <p:nvPr/>
              </p:nvSpPr>
              <p:spPr bwMode="auto">
                <a:xfrm>
                  <a:off x="4809"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90" name="AutoShape 298"/>
                <p:cNvSpPr>
                  <a:spLocks noChangeArrowheads="1"/>
                </p:cNvSpPr>
                <p:nvPr/>
              </p:nvSpPr>
              <p:spPr bwMode="auto">
                <a:xfrm>
                  <a:off x="5001"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91" name="Rectangle 299"/>
              <p:cNvSpPr>
                <a:spLocks noChangeArrowheads="1"/>
              </p:cNvSpPr>
              <p:nvPr/>
            </p:nvSpPr>
            <p:spPr bwMode="auto">
              <a:xfrm>
                <a:off x="4781" y="884"/>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65729" name="Group 300"/>
            <p:cNvGrpSpPr>
              <a:grpSpLocks/>
            </p:cNvGrpSpPr>
            <p:nvPr/>
          </p:nvGrpSpPr>
          <p:grpSpPr bwMode="auto">
            <a:xfrm>
              <a:off x="4781" y="1391"/>
              <a:ext cx="241" cy="254"/>
              <a:chOff x="4781" y="1391"/>
              <a:chExt cx="241" cy="254"/>
            </a:xfrm>
          </p:grpSpPr>
          <p:grpSp>
            <p:nvGrpSpPr>
              <p:cNvPr id="65730" name="Group 301"/>
              <p:cNvGrpSpPr>
                <a:grpSpLocks/>
              </p:cNvGrpSpPr>
              <p:nvPr/>
            </p:nvGrpSpPr>
            <p:grpSpPr bwMode="auto">
              <a:xfrm>
                <a:off x="4792" y="1391"/>
                <a:ext cx="230" cy="254"/>
                <a:chOff x="4792" y="1391"/>
                <a:chExt cx="230" cy="254"/>
              </a:xfrm>
            </p:grpSpPr>
            <p:grpSp>
              <p:nvGrpSpPr>
                <p:cNvPr id="65732" name="Group 302"/>
                <p:cNvGrpSpPr>
                  <a:grpSpLocks/>
                </p:cNvGrpSpPr>
                <p:nvPr/>
              </p:nvGrpSpPr>
              <p:grpSpPr bwMode="auto">
                <a:xfrm>
                  <a:off x="4792" y="1417"/>
                  <a:ext cx="230" cy="183"/>
                  <a:chOff x="4792" y="1417"/>
                  <a:chExt cx="230" cy="183"/>
                </a:xfrm>
              </p:grpSpPr>
              <p:sp>
                <p:nvSpPr>
                  <p:cNvPr id="34095" name="AutoShape 303"/>
                  <p:cNvSpPr>
                    <a:spLocks noChangeArrowheads="1"/>
                  </p:cNvSpPr>
                  <p:nvPr/>
                </p:nvSpPr>
                <p:spPr bwMode="auto">
                  <a:xfrm>
                    <a:off x="4798" y="141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96" name="AutoShape 304"/>
                  <p:cNvSpPr>
                    <a:spLocks noChangeArrowheads="1"/>
                  </p:cNvSpPr>
                  <p:nvPr/>
                </p:nvSpPr>
                <p:spPr bwMode="auto">
                  <a:xfrm>
                    <a:off x="4792" y="1442"/>
                    <a:ext cx="226" cy="1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097" name="AutoShape 305"/>
                <p:cNvSpPr>
                  <a:spLocks noChangeArrowheads="1"/>
                </p:cNvSpPr>
                <p:nvPr/>
              </p:nvSpPr>
              <p:spPr bwMode="auto">
                <a:xfrm>
                  <a:off x="4798" y="161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98" name="AutoShape 306"/>
                <p:cNvSpPr>
                  <a:spLocks noChangeArrowheads="1"/>
                </p:cNvSpPr>
                <p:nvPr/>
              </p:nvSpPr>
              <p:spPr bwMode="auto">
                <a:xfrm>
                  <a:off x="4801" y="161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099" name="AutoShape 307"/>
                <p:cNvSpPr>
                  <a:spLocks noChangeArrowheads="1"/>
                </p:cNvSpPr>
                <p:nvPr/>
              </p:nvSpPr>
              <p:spPr bwMode="auto">
                <a:xfrm>
                  <a:off x="4954" y="160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100" name="AutoShape 308"/>
                <p:cNvSpPr>
                  <a:spLocks noChangeArrowheads="1"/>
                </p:cNvSpPr>
                <p:nvPr/>
              </p:nvSpPr>
              <p:spPr bwMode="auto">
                <a:xfrm>
                  <a:off x="4809" y="1393"/>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101" name="AutoShape 309"/>
                <p:cNvSpPr>
                  <a:spLocks noChangeArrowheads="1"/>
                </p:cNvSpPr>
                <p:nvPr/>
              </p:nvSpPr>
              <p:spPr bwMode="auto">
                <a:xfrm>
                  <a:off x="5001"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4102" name="Rectangle 310"/>
              <p:cNvSpPr>
                <a:spLocks noChangeArrowheads="1"/>
              </p:cNvSpPr>
              <p:nvPr/>
            </p:nvSpPr>
            <p:spPr bwMode="auto">
              <a:xfrm>
                <a:off x="4781" y="1396"/>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34103" name="Rectangle 311"/>
          <p:cNvSpPr>
            <a:spLocks noChangeArrowheads="1"/>
          </p:cNvSpPr>
          <p:nvPr/>
        </p:nvSpPr>
        <p:spPr bwMode="auto">
          <a:xfrm>
            <a:off x="4087813" y="2001838"/>
            <a:ext cx="1625600" cy="3667125"/>
          </a:xfrm>
          <a:prstGeom prst="rect">
            <a:avLst/>
          </a:prstGeom>
          <a:noFill/>
          <a:ln w="76320" cap="sq">
            <a:solidFill>
              <a:srgbClr val="70FABF"/>
            </a:solidFill>
            <a:miter lim="800000"/>
            <a:headEnd/>
            <a:tailEnd/>
          </a:ln>
          <a:effectLst>
            <a:outerShdw blurRad="63500" dist="73964" dir="35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4104" name="AutoShape 312"/>
          <p:cNvSpPr>
            <a:spLocks noChangeArrowheads="1"/>
          </p:cNvSpPr>
          <p:nvPr/>
        </p:nvSpPr>
        <p:spPr bwMode="auto">
          <a:xfrm rot="20520000">
            <a:off x="5341938" y="4086225"/>
            <a:ext cx="2732087" cy="463550"/>
          </a:xfrm>
          <a:prstGeom prst="leftArrow">
            <a:avLst>
              <a:gd name="adj1" fmla="val 50000"/>
              <a:gd name="adj2" fmla="val 147346"/>
            </a:avLst>
          </a:prstGeom>
          <a:solidFill>
            <a:srgbClr val="FF0000"/>
          </a:solidFill>
          <a:ln w="5724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grpSp>
        <p:nvGrpSpPr>
          <p:cNvPr id="65721" name="Group 313"/>
          <p:cNvGrpSpPr>
            <a:grpSpLocks/>
          </p:cNvGrpSpPr>
          <p:nvPr/>
        </p:nvGrpSpPr>
        <p:grpSpPr bwMode="auto">
          <a:xfrm>
            <a:off x="519113" y="7938"/>
            <a:ext cx="854075" cy="1701800"/>
            <a:chOff x="327" y="5"/>
            <a:chExt cx="538" cy="1072"/>
          </a:xfrm>
        </p:grpSpPr>
        <p:sp>
          <p:nvSpPr>
            <p:cNvPr id="34106" name="Rectangle 31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4107" name="Line 31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34108" name="Rectangle 316"/>
          <p:cNvSpPr>
            <a:spLocks noChangeArrowheads="1"/>
          </p:cNvSpPr>
          <p:nvPr/>
        </p:nvSpPr>
        <p:spPr bwMode="auto">
          <a:xfrm>
            <a:off x="5930900" y="622300"/>
            <a:ext cx="511175" cy="3676650"/>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109" name="Text Box 317"/>
          <p:cNvSpPr txBox="1">
            <a:spLocks noChangeArrowheads="1"/>
          </p:cNvSpPr>
          <p:nvPr/>
        </p:nvSpPr>
        <p:spPr bwMode="auto">
          <a:xfrm rot="16200000">
            <a:off x="4572000" y="2176463"/>
            <a:ext cx="32131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750"/>
              </a:spcBef>
              <a:buClrTx/>
              <a:buFontTx/>
              <a:buNone/>
              <a:defRPr/>
            </a:pPr>
            <a:r>
              <a:rPr lang="en-US" sz="2800" b="0" smtClean="0">
                <a:solidFill>
                  <a:srgbClr val="EEFF4B"/>
                </a:solidFill>
                <a:latin typeface="Times New Roman" charset="0"/>
              </a:rPr>
              <a:t>3 </a:t>
            </a:r>
            <a:r>
              <a:rPr lang="hi-in" sz="2800" b="0" smtClean="0">
                <a:solidFill>
                  <a:srgbClr val="EEFF4B"/>
                </a:solidFill>
                <a:latin typeface="Times New Roman" charset="0"/>
              </a:rPr>
              <a:t>ชุมชน</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additive="repl">
                                        <p:cTn id="6" dur="1" fill="hold">
                                          <p:stCondLst>
                                            <p:cond delay="0"/>
                                          </p:stCondLst>
                                        </p:cTn>
                                        <p:tgtEl>
                                          <p:spTgt spid="34035"/>
                                        </p:tgtEl>
                                        <p:attrNameLst>
                                          <p:attrName>style.visibility</p:attrName>
                                        </p:attrNameLst>
                                      </p:cBhvr>
                                      <p:to>
                                        <p:strVal val="visible"/>
                                      </p:to>
                                    </p:set>
                                    <p:anim calcmode="lin" valueType="num">
                                      <p:cBhvr additive="repl">
                                        <p:cTn id="7" dur="500" fill="hold"/>
                                        <p:tgtEl>
                                          <p:spTgt spid="34035"/>
                                        </p:tgtEl>
                                        <p:attrNameLst>
                                          <p:attrName>ppt_w</p:attrName>
                                        </p:attrNameLst>
                                      </p:cBhvr>
                                      <p:tavLst>
                                        <p:tav tm="100000">
                                          <p:val>
                                            <p:fltVal val="0"/>
                                          </p:val>
                                        </p:tav>
                                        <p:tav>
                                          <p:val>
                                            <p:strVal val="#ppt_w"/>
                                          </p:val>
                                        </p:tav>
                                      </p:tavLst>
                                    </p:anim>
                                    <p:anim calcmode="lin" valueType="num">
                                      <p:cBhvr additive="repl">
                                        <p:cTn id="8" dur="500" fill="hold"/>
                                        <p:tgtEl>
                                          <p:spTgt spid="34035"/>
                                        </p:tgtEl>
                                        <p:attrNameLst>
                                          <p:attrName>ppt_h</p:attrName>
                                        </p:attrNameLst>
                                      </p:cBhvr>
                                      <p:tavLst>
                                        <p:tav tm="100000">
                                          <p:val>
                                            <p:fltVal val="0"/>
                                          </p:val>
                                        </p:tav>
                                        <p:tav>
                                          <p:val>
                                            <p:strVal val="#ppt_h"/>
                                          </p:val>
                                        </p:tav>
                                      </p:tavLst>
                                    </p:anim>
                                    <p:anim calcmode="lin" valueType="num">
                                      <p:cBhvr additive="repl">
                                        <p:cTn id="9" dur="500" fill="hold"/>
                                        <p:tgtEl>
                                          <p:spTgt spid="34035"/>
                                        </p:tgtEl>
                                        <p:attrNameLst>
                                          <p:attrName>ppt_x</p:attrName>
                                        </p:attrNameLst>
                                      </p:cBhvr>
                                      <p:tavLst>
                                        <p:tav tm="100000">
                                          <p:val>
                                            <p:fltVal val="0.5"/>
                                          </p:val>
                                        </p:tav>
                                        <p:tav>
                                          <p:val>
                                            <p:strVal val="#ppt_x"/>
                                          </p:val>
                                        </p:tav>
                                      </p:tavLst>
                                    </p:anim>
                                    <p:anim calcmode="lin" valueType="num">
                                      <p:cBhvr additive="repl">
                                        <p:cTn id="10" dur="500" fill="hold"/>
                                        <p:tgtEl>
                                          <p:spTgt spid="34035"/>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additive="repl">
                                        <p:cTn id="13" dur="1" fill="hold">
                                          <p:stCondLst>
                                            <p:cond delay="0"/>
                                          </p:stCondLst>
                                        </p:cTn>
                                        <p:tgtEl>
                                          <p:spTgt spid="34103"/>
                                        </p:tgtEl>
                                        <p:attrNameLst>
                                          <p:attrName>style.visibility</p:attrName>
                                        </p:attrNameLst>
                                      </p:cBhvr>
                                      <p:to>
                                        <p:strVal val="visible"/>
                                      </p:to>
                                    </p:set>
                                    <p:anim calcmode="lin" valueType="num">
                                      <p:cBhvr additive="repl">
                                        <p:cTn id="14" dur="500" fill="hold"/>
                                        <p:tgtEl>
                                          <p:spTgt spid="34103"/>
                                        </p:tgtEl>
                                        <p:attrNameLst>
                                          <p:attrName>ppt_w</p:attrName>
                                        </p:attrNameLst>
                                      </p:cBhvr>
                                      <p:tavLst>
                                        <p:tav tm="100000">
                                          <p:val>
                                            <p:fltVal val="0"/>
                                          </p:val>
                                        </p:tav>
                                        <p:tav>
                                          <p:val>
                                            <p:strVal val="#ppt_w"/>
                                          </p:val>
                                        </p:tav>
                                      </p:tavLst>
                                    </p:anim>
                                    <p:anim calcmode="lin" valueType="num">
                                      <p:cBhvr additive="repl">
                                        <p:cTn id="15" dur="500" fill="hold"/>
                                        <p:tgtEl>
                                          <p:spTgt spid="34103"/>
                                        </p:tgtEl>
                                        <p:attrNameLst>
                                          <p:attrName>ppt_h</p:attrName>
                                        </p:attrNameLst>
                                      </p:cBhvr>
                                      <p:tavLst>
                                        <p:tav tm="100000">
                                          <p:val>
                                            <p:fltVal val="0"/>
                                          </p:val>
                                        </p:tav>
                                        <p:tav>
                                          <p:val>
                                            <p:strVal val="#ppt_h"/>
                                          </p:val>
                                        </p:tav>
                                      </p:tavLst>
                                    </p:anim>
                                    <p:anim calcmode="lin" valueType="num">
                                      <p:cBhvr additive="repl">
                                        <p:cTn id="16" dur="500" fill="hold"/>
                                        <p:tgtEl>
                                          <p:spTgt spid="34103"/>
                                        </p:tgtEl>
                                        <p:attrNameLst>
                                          <p:attrName>ppt_x</p:attrName>
                                        </p:attrNameLst>
                                      </p:cBhvr>
                                      <p:tavLst>
                                        <p:tav tm="100000">
                                          <p:val>
                                            <p:fltVal val="0.5"/>
                                          </p:val>
                                        </p:tav>
                                        <p:tav>
                                          <p:val>
                                            <p:strVal val="#ppt_x"/>
                                          </p:val>
                                        </p:tav>
                                      </p:tavLst>
                                    </p:anim>
                                    <p:anim calcmode="lin" valueType="num">
                                      <p:cBhvr additive="repl">
                                        <p:cTn id="17" dur="500" fill="hold"/>
                                        <p:tgtEl>
                                          <p:spTgt spid="34103"/>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additive="repl">
                                        <p:cTn id="20" dur="1" fill="hold">
                                          <p:stCondLst>
                                            <p:cond delay="0"/>
                                          </p:stCondLst>
                                        </p:cTn>
                                        <p:tgtEl>
                                          <p:spTgt spid="34104"/>
                                        </p:tgtEl>
                                        <p:attrNameLst>
                                          <p:attrName>style.visibility</p:attrName>
                                        </p:attrNameLst>
                                      </p:cBhvr>
                                      <p:to>
                                        <p:strVal val="visible"/>
                                      </p:to>
                                    </p:set>
                                    <p:animEffect transition="in" filter="wipe(right)">
                                      <p:cBhvr additive="repl">
                                        <p:cTn id="21" dur="500"/>
                                        <p:tgtEl>
                                          <p:spTgt spid="3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35" grpId="0" animBg="1"/>
      <p:bldP spid="34103" grpId="0" animBg="1"/>
      <p:bldP spid="3410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701675" y="1908175"/>
            <a:ext cx="2382838" cy="205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76200" dir="2700000" algn="tl" rotWithShape="0">
                    <a:srgbClr val="000000">
                      <a:alpha val="99000"/>
                    </a:srgbClr>
                  </a:outerShdw>
                </a:effectLst>
                <a:latin typeface="Times New Roman" charset="0"/>
              </a:rPr>
              <a:t>คนที่</a:t>
            </a:r>
            <a:r>
              <a:rPr lang="hi-in" sz="3200" b="0">
                <a:solidFill>
                  <a:srgbClr val="FFFFFF"/>
                </a:solidFill>
                <a:effectLst>
                  <a:outerShdw blurRad="50800" dist="76200" dir="2700000" algn="tl" rotWithShape="0">
                    <a:srgbClr val="000000">
                      <a:alpha val="99000"/>
                    </a:srgbClr>
                  </a:outerShdw>
                </a:effectLst>
                <a:latin typeface="Times New Roman" charset="0"/>
              </a:rPr>
              <a:t>สี่</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76200" dir="2700000" algn="tl" rotWithShape="0">
                    <a:srgbClr val="000000">
                      <a:alpha val="99000"/>
                    </a:srgbClr>
                  </a:outerShdw>
                </a:effectLst>
                <a:latin typeface="Times New Roman" charset="0"/>
              </a:rPr>
              <a:t>ในสี่คน</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76200" dir="2700000" algn="tl" rotWithShape="0">
                    <a:srgbClr val="000000">
                      <a:alpha val="99000"/>
                    </a:srgbClr>
                  </a:outerShdw>
                </a:effectLst>
                <a:latin typeface="Times New Roman" charset="0"/>
              </a:rPr>
              <a:t>คือ</a:t>
            </a:r>
            <a:r>
              <a:rPr lang="en-US" sz="3200" b="0">
                <a:solidFill>
                  <a:srgbClr val="FAFD00"/>
                </a:solidFill>
                <a:effectLst>
                  <a:outerShdw blurRad="50800" dist="76200" dir="2700000" algn="tl" rotWithShape="0">
                    <a:srgbClr val="000000">
                      <a:alpha val="99000"/>
                    </a:srgbClr>
                  </a:outerShdw>
                </a:effectLst>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FAFD00"/>
              </a:solidFill>
              <a:effectLst>
                <a:outerShdw blurRad="50800" dist="76200" dir="2700000" algn="tl" rotWithShape="0">
                  <a:srgbClr val="000000">
                    <a:alpha val="99000"/>
                  </a:srgbClr>
                </a:outerShdw>
              </a:effectLst>
              <a:latin typeface="Times New Roman" charset="0"/>
            </a:endParaRPr>
          </a:p>
        </p:txBody>
      </p:sp>
      <p:grpSp>
        <p:nvGrpSpPr>
          <p:cNvPr id="34818" name="Group 2"/>
          <p:cNvGrpSpPr>
            <a:grpSpLocks/>
          </p:cNvGrpSpPr>
          <p:nvPr/>
        </p:nvGrpSpPr>
        <p:grpSpPr bwMode="auto">
          <a:xfrm>
            <a:off x="1190625" y="1330325"/>
            <a:ext cx="7758113" cy="5387975"/>
            <a:chOff x="750" y="838"/>
            <a:chExt cx="4887" cy="3394"/>
          </a:xfrm>
        </p:grpSpPr>
        <p:sp>
          <p:nvSpPr>
            <p:cNvPr id="34819" name="Rectangle 3"/>
            <p:cNvSpPr>
              <a:spLocks noChangeArrowheads="1"/>
            </p:cNvSpPr>
            <p:nvPr/>
          </p:nvSpPr>
          <p:spPr bwMode="auto">
            <a:xfrm>
              <a:off x="1731" y="838"/>
              <a:ext cx="3906" cy="2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600" b="0" dirty="0">
                  <a:solidFill>
                    <a:srgbClr val="FAFD00"/>
                  </a:solidFill>
                  <a:effectLst>
                    <a:outerShdw blurRad="50800" dist="76200" dir="2700000" algn="tl" rotWithShape="0">
                      <a:srgbClr val="000000">
                        <a:alpha val="99000"/>
                      </a:srgbClr>
                    </a:outerShdw>
                  </a:effectLst>
                  <a:latin typeface="Times New Roman" charset="0"/>
                </a:rPr>
                <a:t>อับ ย ส </a:t>
              </a:r>
              <a:r>
                <a:rPr lang="hi-in" sz="25200" b="0" dirty="0">
                  <a:solidFill>
                    <a:srgbClr val="00FF00"/>
                  </a:solidFill>
                  <a:effectLst>
                    <a:outerShdw blurRad="50800" dist="76200" dir="2700000" algn="tl" rotWithShape="0">
                      <a:srgbClr val="000000">
                        <a:alpha val="99000"/>
                      </a:srgbClr>
                    </a:outerShdw>
                  </a:effectLst>
                  <a:latin typeface="Times New Roman" charset="0"/>
                </a:rPr>
                <a:t>ช</a:t>
              </a:r>
            </a:p>
          </p:txBody>
        </p:sp>
        <p:sp>
          <p:nvSpPr>
            <p:cNvPr id="34820" name="Rectangle 4"/>
            <p:cNvSpPr>
              <a:spLocks noChangeArrowheads="1"/>
            </p:cNvSpPr>
            <p:nvPr/>
          </p:nvSpPr>
          <p:spPr bwMode="auto">
            <a:xfrm>
              <a:off x="750" y="2663"/>
              <a:ext cx="674" cy="1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5600" b="0">
                  <a:solidFill>
                    <a:srgbClr val="D83104"/>
                  </a:solidFill>
                  <a:effectLst>
                    <a:outerShdw blurRad="50800" dist="76200" dir="2700000" algn="tl" rotWithShape="0">
                      <a:srgbClr val="000000">
                        <a:alpha val="99000"/>
                      </a:srgbClr>
                    </a:outerShdw>
                  </a:effectLst>
                  <a:latin typeface="Times New Roman" charset="0"/>
                </a:rPr>
                <a:t>?</a:t>
              </a:r>
            </a:p>
          </p:txBody>
        </p:sp>
      </p:grpSp>
      <p:sp>
        <p:nvSpPr>
          <p:cNvPr id="34821" name="Text Box 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4822" name="Rectangle 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32</a:t>
            </a:r>
          </a:p>
        </p:txBody>
      </p:sp>
      <p:grpSp>
        <p:nvGrpSpPr>
          <p:cNvPr id="67590" name="Group 7"/>
          <p:cNvGrpSpPr>
            <a:grpSpLocks/>
          </p:cNvGrpSpPr>
          <p:nvPr/>
        </p:nvGrpSpPr>
        <p:grpSpPr bwMode="auto">
          <a:xfrm>
            <a:off x="519113" y="7938"/>
            <a:ext cx="854075" cy="1701800"/>
            <a:chOff x="327" y="5"/>
            <a:chExt cx="538" cy="1072"/>
          </a:xfrm>
        </p:grpSpPr>
        <p:sp>
          <p:nvSpPr>
            <p:cNvPr id="34824" name="Rectangle 8"/>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4825" name="Line 9"/>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34826" name="Text Box 10"/>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1:1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additive="repl">
                                        <p:cTn id="6" dur="1" fill="hold">
                                          <p:stCondLst>
                                            <p:cond delay="0"/>
                                          </p:stCondLst>
                                        </p:cTn>
                                        <p:tgtEl>
                                          <p:spTgt spid="34818"/>
                                        </p:tgtEl>
                                        <p:attrNameLst>
                                          <p:attrName>style.visibility</p:attrName>
                                        </p:attrNameLst>
                                      </p:cBhvr>
                                      <p:to>
                                        <p:strVal val="visible"/>
                                      </p:to>
                                    </p:set>
                                    <p:anim calcmode="lin" valueType="num">
                                      <p:cBhvr additive="repl">
                                        <p:cTn id="7" dur="500" fill="hold"/>
                                        <p:tgtEl>
                                          <p:spTgt spid="34818"/>
                                        </p:tgtEl>
                                        <p:attrNameLst>
                                          <p:attrName>ppt_w</p:attrName>
                                        </p:attrNameLst>
                                      </p:cBhvr>
                                      <p:tavLst>
                                        <p:tav tm="100000">
                                          <p:val>
                                            <p:fltVal val="0"/>
                                          </p:val>
                                        </p:tav>
                                        <p:tav>
                                          <p:val>
                                            <p:strVal val="#ppt_w"/>
                                          </p:val>
                                        </p:tav>
                                      </p:tavLst>
                                    </p:anim>
                                    <p:anim calcmode="lin" valueType="num">
                                      <p:cBhvr additive="repl">
                                        <p:cTn id="8" dur="500" fill="hold"/>
                                        <p:tgtEl>
                                          <p:spTgt spid="34818"/>
                                        </p:tgtEl>
                                        <p:attrNameLst>
                                          <p:attrName>ppt_h</p:attrName>
                                        </p:attrNameLst>
                                      </p:cBhvr>
                                      <p:tavLst>
                                        <p:tav tm="100000">
                                          <p:val>
                                            <p:fltVal val="0"/>
                                          </p:val>
                                        </p:tav>
                                        <p:tav>
                                          <p:val>
                                            <p:strVal val="#ppt_h"/>
                                          </p:val>
                                        </p:tav>
                                      </p:tavLst>
                                    </p:anim>
                                    <p:anim calcmode="lin" valueType="num">
                                      <p:cBhvr additive="repl">
                                        <p:cTn id="9" dur="500" fill="hold"/>
                                        <p:tgtEl>
                                          <p:spTgt spid="34818"/>
                                        </p:tgtEl>
                                        <p:attrNameLst>
                                          <p:attrName>ppt_x</p:attrName>
                                        </p:attrNameLst>
                                      </p:cBhvr>
                                      <p:tavLst>
                                        <p:tav tm="100000">
                                          <p:val>
                                            <p:fltVal val="0.5"/>
                                          </p:val>
                                        </p:tav>
                                        <p:tav>
                                          <p:val>
                                            <p:strVal val="#ppt_x"/>
                                          </p:val>
                                        </p:tav>
                                      </p:tavLst>
                                    </p:anim>
                                    <p:anim calcmode="lin" valueType="num">
                                      <p:cBhvr additive="repl">
                                        <p:cTn id="10" dur="500" fill="hold"/>
                                        <p:tgtEl>
                                          <p:spTgt spid="3481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2733675" y="1330325"/>
            <a:ext cx="6245225" cy="392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600" b="0">
                <a:solidFill>
                  <a:srgbClr val="FAFD00"/>
                </a:solidFill>
                <a:effectLst>
                  <a:outerShdw blurRad="50800" dist="38100" dir="2700000" algn="tl" rotWithShape="0">
                    <a:srgbClr val="000000"/>
                  </a:outerShdw>
                </a:effectLst>
                <a:latin typeface="Times New Roman" charset="0"/>
              </a:rPr>
              <a:t>อับ ย ส </a:t>
            </a:r>
            <a:r>
              <a:rPr lang="hi-in" sz="25200" b="0">
                <a:solidFill>
                  <a:srgbClr val="00FF00"/>
                </a:solidFill>
                <a:effectLst>
                  <a:outerShdw blurRad="50800" dist="38100" dir="2700000" algn="tl" rotWithShape="0">
                    <a:srgbClr val="000000"/>
                  </a:outerShdw>
                </a:effectLst>
                <a:latin typeface="Times New Roman" charset="0"/>
              </a:rPr>
              <a:t>ช</a:t>
            </a:r>
          </a:p>
        </p:txBody>
      </p:sp>
      <p:sp>
        <p:nvSpPr>
          <p:cNvPr id="35842" name="Rectangle 2"/>
          <p:cNvSpPr>
            <a:spLocks noChangeArrowheads="1"/>
          </p:cNvSpPr>
          <p:nvPr/>
        </p:nvSpPr>
        <p:spPr bwMode="auto">
          <a:xfrm>
            <a:off x="2449513" y="4756150"/>
            <a:ext cx="4324350" cy="132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0" b="0" i="1">
                <a:solidFill>
                  <a:srgbClr val="00FF00"/>
                </a:solidFill>
                <a:effectLst>
                  <a:outerShdw blurRad="50800" dist="38100" dir="2700000" algn="tl" rotWithShape="0">
                    <a:srgbClr val="000000"/>
                  </a:outerShdw>
                </a:effectLst>
                <a:latin typeface="Times New Roman" charset="0"/>
              </a:rPr>
              <a:t>“</a:t>
            </a:r>
            <a:r>
              <a:rPr lang="hi-in" sz="8000" b="0" i="1">
                <a:solidFill>
                  <a:srgbClr val="00FF00"/>
                </a:solidFill>
                <a:effectLst>
                  <a:outerShdw blurRad="50800" dist="38100" dir="2700000" algn="tl" rotWithShape="0">
                    <a:srgbClr val="000000"/>
                  </a:outerShdw>
                </a:effectLst>
                <a:latin typeface="Times New Roman" charset="0"/>
              </a:rPr>
              <a:t>โยชูวา”</a:t>
            </a:r>
          </a:p>
        </p:txBody>
      </p:sp>
      <p:sp>
        <p:nvSpPr>
          <p:cNvPr id="35843" name="Rectangle 3"/>
          <p:cNvSpPr>
            <a:spLocks noChangeArrowheads="1"/>
          </p:cNvSpPr>
          <p:nvPr/>
        </p:nvSpPr>
        <p:spPr bwMode="auto">
          <a:xfrm>
            <a:off x="701675" y="1908175"/>
            <a:ext cx="2382838" cy="205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38100" dir="2700000" algn="tl" rotWithShape="0">
                    <a:srgbClr val="000000"/>
                  </a:outerShdw>
                </a:effectLst>
                <a:latin typeface="Times New Roman" charset="0"/>
              </a:rPr>
              <a:t>คนที่</a:t>
            </a:r>
            <a:r>
              <a:rPr lang="hi-in" sz="3200" b="0">
                <a:solidFill>
                  <a:srgbClr val="FFFFFF"/>
                </a:solidFill>
                <a:effectLst>
                  <a:outerShdw blurRad="50800" dist="38100" dir="2700000" algn="tl" rotWithShape="0">
                    <a:srgbClr val="000000"/>
                  </a:outerShdw>
                </a:effectLst>
                <a:latin typeface="Times New Roman" charset="0"/>
              </a:rPr>
              <a:t>สี่</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38100" dir="2700000" algn="tl" rotWithShape="0">
                    <a:srgbClr val="000000"/>
                  </a:outerShdw>
                </a:effectLst>
                <a:latin typeface="Times New Roman" charset="0"/>
              </a:rPr>
              <a:t>ในสี่คน</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effectLst>
                  <a:outerShdw blurRad="50800" dist="38100" dir="2700000" algn="tl" rotWithShape="0">
                    <a:srgbClr val="000000"/>
                  </a:outerShdw>
                </a:effectLst>
                <a:latin typeface="Times New Roman" charset="0"/>
              </a:rPr>
              <a:t>คือ</a:t>
            </a:r>
            <a:r>
              <a:rPr lang="en-US" sz="3200" b="0">
                <a:solidFill>
                  <a:srgbClr val="FAFD00"/>
                </a:solidFill>
                <a:effectLst>
                  <a:outerShdw blurRad="50800" dist="38100" dir="2700000" algn="tl" rotWithShape="0">
                    <a:srgbClr val="000000"/>
                  </a:outerShdw>
                </a:effectLst>
                <a:latin typeface="Times New Roman" charset="0"/>
                <a:cs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FAFD00"/>
              </a:solidFill>
              <a:effectLst>
                <a:outerShdw blurRad="50800" dist="38100" dir="2700000" algn="tl" rotWithShape="0">
                  <a:srgbClr val="000000"/>
                </a:outerShdw>
              </a:effectLst>
              <a:latin typeface="Times New Roman" charset="0"/>
              <a:cs typeface="Times New Roman" charset="0"/>
            </a:endParaRPr>
          </a:p>
        </p:txBody>
      </p:sp>
      <p:sp>
        <p:nvSpPr>
          <p:cNvPr id="35844" name="Text Box 4"/>
          <p:cNvSpPr txBox="1">
            <a:spLocks noChangeArrowheads="1"/>
          </p:cNvSpPr>
          <p:nvPr/>
        </p:nvSpPr>
        <p:spPr bwMode="auto">
          <a:xfrm>
            <a:off x="8759825" y="87313"/>
            <a:ext cx="182563"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effectLst>
                  <a:outerShdw blurRad="50800" dist="38100" dir="2700000" algn="tl" rotWithShape="0">
                    <a:srgbClr val="000000"/>
                  </a:outerShdw>
                </a:effectLst>
              </a:rPr>
              <a:t> </a:t>
            </a:r>
          </a:p>
        </p:txBody>
      </p:sp>
      <p:sp>
        <p:nvSpPr>
          <p:cNvPr id="35845" name="Rectangle 5"/>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50800" dist="38100" dir="2700000" algn="tl" rotWithShape="0">
                    <a:srgbClr val="000000"/>
                  </a:outerShdw>
                </a:effectLst>
              </a:rPr>
              <a:t>33</a:t>
            </a:r>
          </a:p>
        </p:txBody>
      </p:sp>
      <p:grpSp>
        <p:nvGrpSpPr>
          <p:cNvPr id="69639" name="Group 6"/>
          <p:cNvGrpSpPr>
            <a:grpSpLocks/>
          </p:cNvGrpSpPr>
          <p:nvPr/>
        </p:nvGrpSpPr>
        <p:grpSpPr bwMode="auto">
          <a:xfrm>
            <a:off x="519113" y="7938"/>
            <a:ext cx="862012" cy="1720850"/>
            <a:chOff x="327" y="5"/>
            <a:chExt cx="543" cy="1084"/>
          </a:xfrm>
        </p:grpSpPr>
        <p:sp>
          <p:nvSpPr>
            <p:cNvPr id="35847" name="Rectangle 7"/>
            <p:cNvSpPr>
              <a:spLocks noChangeArrowheads="1"/>
            </p:cNvSpPr>
            <p:nvPr/>
          </p:nvSpPr>
          <p:spPr bwMode="auto">
            <a:xfrm>
              <a:off x="327" y="5"/>
              <a:ext cx="543" cy="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effectLst>
                    <a:outerShdw blurRad="50800" dist="38100" dir="2700000" algn="tl" rotWithShape="0">
                      <a:srgbClr val="000000"/>
                    </a:outerShdw>
                  </a:effectLst>
                  <a:latin typeface="Times New Roman" charset="0"/>
                </a:rPr>
                <a:t>7</a:t>
              </a:r>
            </a:p>
          </p:txBody>
        </p:sp>
        <p:sp>
          <p:nvSpPr>
            <p:cNvPr id="35848" name="Line 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50800" dist="38100" dir="2700000" algn="tl" rotWithShape="0">
                    <a:srgbClr val="000000"/>
                  </a:outerShdw>
                </a:effectLst>
              </a:endParaRPr>
            </a:p>
          </p:txBody>
        </p:sp>
      </p:grpSp>
      <p:sp>
        <p:nvSpPr>
          <p:cNvPr id="35849" name="Text Box 9"/>
          <p:cNvSpPr txBox="1">
            <a:spLocks noChangeArrowheads="1"/>
          </p:cNvSpPr>
          <p:nvPr/>
        </p:nvSpPr>
        <p:spPr bwMode="auto">
          <a:xfrm>
            <a:off x="1768475" y="47625"/>
            <a:ext cx="19939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effectLst>
                  <a:outerShdw blurRad="50800" dist="38100" dir="2700000" algn="tl" rotWithShape="0">
                    <a:srgbClr val="000000"/>
                  </a:outerShdw>
                </a:effectLst>
              </a:rPr>
              <a:t>ยชว </a:t>
            </a:r>
            <a:r>
              <a:rPr lang="en-US" sz="1200" b="0" smtClean="0">
                <a:solidFill>
                  <a:srgbClr val="FFFFFF"/>
                </a:solidFill>
                <a:effectLst>
                  <a:outerShdw blurRad="50800" dist="38100" dir="2700000" algn="tl" rotWithShape="0">
                    <a:srgbClr val="000000"/>
                  </a:outerShdw>
                </a:effectLst>
              </a:rPr>
              <a:t>1:1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6865" name="Line 1"/>
          <p:cNvSpPr>
            <a:spLocks noChangeShapeType="1"/>
          </p:cNvSpPr>
          <p:nvPr/>
        </p:nvSpPr>
        <p:spPr bwMode="auto">
          <a:xfrm>
            <a:off x="787400" y="838200"/>
            <a:ext cx="406400"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6866" name="Rectangle 2"/>
          <p:cNvSpPr>
            <a:spLocks noChangeArrowheads="1"/>
          </p:cNvSpPr>
          <p:nvPr/>
        </p:nvSpPr>
        <p:spPr bwMode="auto">
          <a:xfrm>
            <a:off x="698500" y="850900"/>
            <a:ext cx="7823200" cy="5097463"/>
          </a:xfrm>
          <a:prstGeom prst="rect">
            <a:avLst/>
          </a:prstGeom>
          <a:solidFill>
            <a:srgbClr val="790015"/>
          </a:solidFill>
          <a:ln w="76320" cap="sq">
            <a:solidFill>
              <a:srgbClr val="114FFB"/>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67" name="Rectangle 3"/>
          <p:cNvSpPr>
            <a:spLocks noChangeArrowheads="1"/>
          </p:cNvSpPr>
          <p:nvPr/>
        </p:nvSpPr>
        <p:spPr bwMode="auto">
          <a:xfrm>
            <a:off x="738188" y="900113"/>
            <a:ext cx="7921625" cy="4478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วันที่โดยประมาณ</a:t>
            </a:r>
            <a:r>
              <a:rPr lang="en-US" sz="3600" b="0" dirty="0">
                <a:solidFill>
                  <a:srgbClr val="FAFD00"/>
                </a:solidFill>
                <a:effectLst>
                  <a:outerShdw blurRad="50800" dist="38100" dir="2700000" algn="tl" rotWithShape="0">
                    <a:srgbClr val="000000"/>
                  </a:outerShdw>
                </a:effectLst>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อับราฮัม</a:t>
            </a:r>
            <a:r>
              <a:rPr lang="en-US" sz="3600" b="0" dirty="0">
                <a:solidFill>
                  <a:srgbClr val="FAFD00"/>
                </a:solidFill>
                <a:effectLst>
                  <a:outerShdw blurRad="50800" dist="38100" dir="2700000" algn="tl" rotWithShape="0">
                    <a:srgbClr val="000000"/>
                  </a:outerShdw>
                </a:effectLst>
                <a:latin typeface="Times New Roman" charset="0"/>
              </a:rPr>
              <a:t>-</a:t>
            </a:r>
            <a:r>
              <a:rPr lang="hi-in" sz="3600" b="0" dirty="0">
                <a:solidFill>
                  <a:srgbClr val="FAFD00"/>
                </a:solidFill>
                <a:effectLst>
                  <a:outerShdw blurRad="50800" dist="38100" dir="2700000" algn="tl" rotWithShape="0">
                    <a:srgbClr val="000000"/>
                  </a:outerShdw>
                </a:effectLst>
                <a:latin typeface="Times New Roman" charset="0"/>
              </a:rPr>
              <a:t>โยเซฟ</a:t>
            </a:r>
            <a:r>
              <a:rPr lang="en-US" sz="3600" b="0" dirty="0">
                <a:solidFill>
                  <a:srgbClr val="FAFD00"/>
                </a:solidFill>
                <a:effectLst>
                  <a:outerShdw blurRad="50800" dist="38100" dir="2700000" algn="tl" rotWithShape="0">
                    <a:srgbClr val="000000"/>
                  </a:outerShdw>
                </a:effectLst>
                <a:latin typeface="Times New Roman" charset="0"/>
              </a:rPr>
              <a:t>	  	</a:t>
            </a:r>
            <a:r>
              <a:rPr lang="hi-in" sz="3600" b="0" dirty="0">
                <a:solidFill>
                  <a:srgbClr val="FAFD00"/>
                </a:solidFill>
                <a:effectLst>
                  <a:outerShdw blurRad="50800" dist="38100" dir="2700000" algn="tl" rotWithShape="0">
                    <a:srgbClr val="000000"/>
                  </a:outerShdw>
                </a:effectLst>
                <a:latin typeface="Times New Roman" charset="0"/>
              </a:rPr>
              <a:t>ก่อนคศ </a:t>
            </a:r>
            <a:r>
              <a:rPr lang="en-US" sz="3600" b="0" dirty="0">
                <a:solidFill>
                  <a:srgbClr val="FAFD00"/>
                </a:solidFill>
                <a:effectLst>
                  <a:outerShdw blurRad="50800" dist="38100" dir="2700000" algn="tl" rotWithShape="0">
                    <a:srgbClr val="000000"/>
                  </a:outerShdw>
                </a:effectLst>
                <a:latin typeface="Times New Roman" charset="0"/>
              </a:rPr>
              <a:t>2000</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FFFFF"/>
                </a:solidFill>
                <a:effectLst>
                  <a:outerShdw blurRad="50800" dist="38100" dir="2700000" algn="tl" rotWithShape="0">
                    <a:srgbClr val="000000"/>
                  </a:outerShdw>
                </a:effectLst>
                <a:latin typeface="Times New Roman" charset="0"/>
              </a:rPr>
              <a:t>โมเสส</a:t>
            </a:r>
            <a:r>
              <a:rPr lang="en-US" sz="3600" b="0" dirty="0">
                <a:solidFill>
                  <a:srgbClr val="FFFFFF"/>
                </a:solidFill>
                <a:effectLst>
                  <a:outerShdw blurRad="50800" dist="38100" dir="2700000" algn="tl" rotWithShape="0">
                    <a:srgbClr val="000000"/>
                  </a:outerShdw>
                </a:effectLst>
                <a:latin typeface="Times New Roman" charset="0"/>
              </a:rPr>
              <a:t>-</a:t>
            </a:r>
            <a:r>
              <a:rPr lang="hi-in" sz="3600" b="0" dirty="0">
                <a:solidFill>
                  <a:srgbClr val="FFFFFF"/>
                </a:solidFill>
                <a:effectLst>
                  <a:outerShdw blurRad="50800" dist="38100" dir="2700000" algn="tl" rotWithShape="0">
                    <a:srgbClr val="000000"/>
                  </a:outerShdw>
                </a:effectLst>
                <a:latin typeface="Times New Roman" charset="0"/>
              </a:rPr>
              <a:t>โยชูวา</a:t>
            </a:r>
            <a:r>
              <a:rPr lang="en-US" sz="3600" b="0" dirty="0">
                <a:solidFill>
                  <a:srgbClr val="FFFFFF"/>
                </a:solidFill>
                <a:effectLst>
                  <a:outerShdw blurRad="50800" dist="38100" dir="2700000" algn="tl" rotWithShape="0">
                    <a:srgbClr val="000000"/>
                  </a:outerShdw>
                </a:effectLst>
                <a:latin typeface="Times New Roman" charset="0"/>
              </a:rPr>
              <a:t>	  		</a:t>
            </a:r>
            <a:r>
              <a:rPr lang="hi-in" sz="3600" b="0" dirty="0">
                <a:solidFill>
                  <a:srgbClr val="FFFFFF"/>
                </a:solidFill>
                <a:effectLst>
                  <a:outerShdw blurRad="50800" dist="38100" dir="2700000" algn="tl" rotWithShape="0">
                    <a:srgbClr val="000000"/>
                  </a:outerShdw>
                </a:effectLst>
                <a:latin typeface="Times New Roman" charset="0"/>
              </a:rPr>
              <a:t>ก่อนคศ </a:t>
            </a:r>
            <a:r>
              <a:rPr lang="en-US" sz="3600" b="0" dirty="0">
                <a:solidFill>
                  <a:srgbClr val="FFFFFF"/>
                </a:solidFill>
                <a:effectLst>
                  <a:outerShdw blurRad="50800" dist="38100" dir="2700000" algn="tl" rotWithShape="0">
                    <a:srgbClr val="000000"/>
                  </a:outerShdw>
                </a:effectLst>
                <a:latin typeface="Times New Roman" charset="0"/>
              </a:rPr>
              <a:t>1500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38100" dir="2700000" algn="tl" rotWithShape="0">
                  <a:srgbClr val="000000"/>
                </a:outerShdw>
              </a:effectLst>
              <a:latin typeface="Times New Roman" charset="0"/>
            </a:endParaRPr>
          </a:p>
        </p:txBody>
      </p:sp>
      <p:sp>
        <p:nvSpPr>
          <p:cNvPr id="36868" name="Rectangle 4"/>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69" name="Text Box 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6870" name="Rectangle 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34</a:t>
            </a:r>
          </a:p>
        </p:txBody>
      </p:sp>
      <p:sp>
        <p:nvSpPr>
          <p:cNvPr id="36871" name="Text Box 7"/>
          <p:cNvSpPr txBox="1">
            <a:spLocks noChangeArrowheads="1"/>
          </p:cNvSpPr>
          <p:nvPr/>
        </p:nvSpPr>
        <p:spPr bwMode="auto">
          <a:xfrm>
            <a:off x="1768475"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1:1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73730" name="Group 1"/>
          <p:cNvGrpSpPr>
            <a:grpSpLocks/>
          </p:cNvGrpSpPr>
          <p:nvPr/>
        </p:nvGrpSpPr>
        <p:grpSpPr bwMode="auto">
          <a:xfrm>
            <a:off x="2425700" y="1531938"/>
            <a:ext cx="4352925" cy="3589337"/>
            <a:chOff x="1528" y="965"/>
            <a:chExt cx="2742" cy="2261"/>
          </a:xfrm>
        </p:grpSpPr>
        <p:sp>
          <p:nvSpPr>
            <p:cNvPr id="37890" name="Rectangle 2"/>
            <p:cNvSpPr>
              <a:spLocks noChangeArrowheads="1"/>
            </p:cNvSpPr>
            <p:nvPr/>
          </p:nvSpPr>
          <p:spPr bwMode="auto">
            <a:xfrm>
              <a:off x="1528" y="1181"/>
              <a:ext cx="971" cy="41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1" name="Rectangle 3"/>
            <p:cNvSpPr>
              <a:spLocks noChangeArrowheads="1"/>
            </p:cNvSpPr>
            <p:nvPr/>
          </p:nvSpPr>
          <p:spPr bwMode="auto">
            <a:xfrm>
              <a:off x="1730" y="999"/>
              <a:ext cx="492"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37892" name="Rectangle 4"/>
            <p:cNvSpPr>
              <a:spLocks noChangeArrowheads="1"/>
            </p:cNvSpPr>
            <p:nvPr/>
          </p:nvSpPr>
          <p:spPr bwMode="auto">
            <a:xfrm>
              <a:off x="1528" y="1181"/>
              <a:ext cx="1359" cy="451"/>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3" name="AutoShape 5"/>
            <p:cNvSpPr>
              <a:spLocks noChangeArrowheads="1"/>
            </p:cNvSpPr>
            <p:nvPr/>
          </p:nvSpPr>
          <p:spPr bwMode="auto">
            <a:xfrm>
              <a:off x="1528" y="965"/>
              <a:ext cx="797"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4" name="Rectangle 6"/>
            <p:cNvSpPr>
              <a:spLocks noChangeArrowheads="1"/>
            </p:cNvSpPr>
            <p:nvPr/>
          </p:nvSpPr>
          <p:spPr bwMode="auto">
            <a:xfrm>
              <a:off x="1528" y="1181"/>
              <a:ext cx="971" cy="370"/>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5" name="Rectangle 7"/>
            <p:cNvSpPr>
              <a:spLocks noChangeArrowheads="1"/>
            </p:cNvSpPr>
            <p:nvPr/>
          </p:nvSpPr>
          <p:spPr bwMode="auto">
            <a:xfrm>
              <a:off x="1694" y="967"/>
              <a:ext cx="392"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สร้าง</a:t>
              </a:r>
            </a:p>
          </p:txBody>
        </p:sp>
        <p:sp>
          <p:nvSpPr>
            <p:cNvPr id="37896" name="Line 8"/>
            <p:cNvSpPr>
              <a:spLocks noChangeShapeType="1"/>
            </p:cNvSpPr>
            <p:nvPr/>
          </p:nvSpPr>
          <p:spPr bwMode="auto">
            <a:xfrm>
              <a:off x="1528" y="1127"/>
              <a:ext cx="0" cy="465"/>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897" name="Line 9"/>
            <p:cNvSpPr>
              <a:spLocks noChangeShapeType="1"/>
            </p:cNvSpPr>
            <p:nvPr/>
          </p:nvSpPr>
          <p:spPr bwMode="auto">
            <a:xfrm>
              <a:off x="2317" y="1181"/>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898" name="Rectangle 10"/>
            <p:cNvSpPr>
              <a:spLocks noChangeArrowheads="1"/>
            </p:cNvSpPr>
            <p:nvPr/>
          </p:nvSpPr>
          <p:spPr bwMode="auto">
            <a:xfrm>
              <a:off x="1675" y="1342"/>
              <a:ext cx="971" cy="425"/>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899" name="Rectangle 11"/>
            <p:cNvSpPr>
              <a:spLocks noChangeArrowheads="1"/>
            </p:cNvSpPr>
            <p:nvPr/>
          </p:nvSpPr>
          <p:spPr bwMode="auto">
            <a:xfrm>
              <a:off x="1872" y="1174"/>
              <a:ext cx="492"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37900" name="Rectangle 12"/>
            <p:cNvSpPr>
              <a:spLocks noChangeArrowheads="1"/>
            </p:cNvSpPr>
            <p:nvPr/>
          </p:nvSpPr>
          <p:spPr bwMode="auto">
            <a:xfrm>
              <a:off x="1675" y="1342"/>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1" name="AutoShape 13"/>
            <p:cNvSpPr>
              <a:spLocks noChangeArrowheads="1"/>
            </p:cNvSpPr>
            <p:nvPr/>
          </p:nvSpPr>
          <p:spPr bwMode="auto">
            <a:xfrm>
              <a:off x="1675" y="1127"/>
              <a:ext cx="783" cy="599"/>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2" name="Rectangle 14"/>
            <p:cNvSpPr>
              <a:spLocks noChangeArrowheads="1"/>
            </p:cNvSpPr>
            <p:nvPr/>
          </p:nvSpPr>
          <p:spPr bwMode="auto">
            <a:xfrm>
              <a:off x="1675" y="1342"/>
              <a:ext cx="971"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3" name="Rectangle 15"/>
            <p:cNvSpPr>
              <a:spLocks noChangeArrowheads="1"/>
            </p:cNvSpPr>
            <p:nvPr/>
          </p:nvSpPr>
          <p:spPr bwMode="auto">
            <a:xfrm>
              <a:off x="1733" y="1134"/>
              <a:ext cx="588"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อับราฮัม</a:t>
              </a:r>
            </a:p>
          </p:txBody>
        </p:sp>
        <p:sp>
          <p:nvSpPr>
            <p:cNvPr id="37904" name="Line 16"/>
            <p:cNvSpPr>
              <a:spLocks noChangeShapeType="1"/>
            </p:cNvSpPr>
            <p:nvPr/>
          </p:nvSpPr>
          <p:spPr bwMode="auto">
            <a:xfrm>
              <a:off x="1675" y="1302"/>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05" name="Line 17"/>
            <p:cNvSpPr>
              <a:spLocks noChangeShapeType="1"/>
            </p:cNvSpPr>
            <p:nvPr/>
          </p:nvSpPr>
          <p:spPr bwMode="auto">
            <a:xfrm>
              <a:off x="2464" y="1342"/>
              <a:ext cx="423"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06" name="Rectangle 18"/>
            <p:cNvSpPr>
              <a:spLocks noChangeArrowheads="1"/>
            </p:cNvSpPr>
            <p:nvPr/>
          </p:nvSpPr>
          <p:spPr bwMode="auto">
            <a:xfrm>
              <a:off x="1822" y="1517"/>
              <a:ext cx="958" cy="41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7" name="Rectangle 19"/>
            <p:cNvSpPr>
              <a:spLocks noChangeArrowheads="1"/>
            </p:cNvSpPr>
            <p:nvPr/>
          </p:nvSpPr>
          <p:spPr bwMode="auto">
            <a:xfrm>
              <a:off x="2016" y="1335"/>
              <a:ext cx="492"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790015"/>
                  </a:solidFill>
                  <a:latin typeface="Times New Roman" charset="0"/>
                </a:rPr>
                <a:t>อับราฮัม</a:t>
              </a:r>
            </a:p>
          </p:txBody>
        </p:sp>
        <p:sp>
          <p:nvSpPr>
            <p:cNvPr id="37908" name="Rectangle 20"/>
            <p:cNvSpPr>
              <a:spLocks noChangeArrowheads="1"/>
            </p:cNvSpPr>
            <p:nvPr/>
          </p:nvSpPr>
          <p:spPr bwMode="auto">
            <a:xfrm>
              <a:off x="1822" y="1517"/>
              <a:ext cx="1359" cy="451"/>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09" name="AutoShape 21"/>
            <p:cNvSpPr>
              <a:spLocks noChangeArrowheads="1"/>
            </p:cNvSpPr>
            <p:nvPr/>
          </p:nvSpPr>
          <p:spPr bwMode="auto">
            <a:xfrm>
              <a:off x="1822" y="1302"/>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0" name="Rectangle 22"/>
            <p:cNvSpPr>
              <a:spLocks noChangeArrowheads="1"/>
            </p:cNvSpPr>
            <p:nvPr/>
          </p:nvSpPr>
          <p:spPr bwMode="auto">
            <a:xfrm>
              <a:off x="1822" y="1517"/>
              <a:ext cx="958"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1" name="Rectangle 23"/>
            <p:cNvSpPr>
              <a:spLocks noChangeArrowheads="1"/>
            </p:cNvSpPr>
            <p:nvPr/>
          </p:nvSpPr>
          <p:spPr bwMode="auto">
            <a:xfrm>
              <a:off x="1904" y="1303"/>
              <a:ext cx="518"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โยเซฟ</a:t>
              </a:r>
            </a:p>
          </p:txBody>
        </p:sp>
        <p:sp>
          <p:nvSpPr>
            <p:cNvPr id="37912" name="Line 24"/>
            <p:cNvSpPr>
              <a:spLocks noChangeShapeType="1"/>
            </p:cNvSpPr>
            <p:nvPr/>
          </p:nvSpPr>
          <p:spPr bwMode="auto">
            <a:xfrm>
              <a:off x="1822" y="1463"/>
              <a:ext cx="0" cy="465"/>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13" name="Line 25"/>
            <p:cNvSpPr>
              <a:spLocks noChangeShapeType="1"/>
            </p:cNvSpPr>
            <p:nvPr/>
          </p:nvSpPr>
          <p:spPr bwMode="auto">
            <a:xfrm>
              <a:off x="2598" y="1517"/>
              <a:ext cx="43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14" name="Rectangle 26"/>
            <p:cNvSpPr>
              <a:spLocks noChangeArrowheads="1"/>
            </p:cNvSpPr>
            <p:nvPr/>
          </p:nvSpPr>
          <p:spPr bwMode="auto">
            <a:xfrm>
              <a:off x="1996" y="1678"/>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5" name="AutoShape 27"/>
            <p:cNvSpPr>
              <a:spLocks noChangeArrowheads="1"/>
            </p:cNvSpPr>
            <p:nvPr/>
          </p:nvSpPr>
          <p:spPr bwMode="auto">
            <a:xfrm>
              <a:off x="1996" y="1463"/>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6" name="Rectangle 28"/>
            <p:cNvSpPr>
              <a:spLocks noChangeArrowheads="1"/>
            </p:cNvSpPr>
            <p:nvPr/>
          </p:nvSpPr>
          <p:spPr bwMode="auto">
            <a:xfrm>
              <a:off x="1996" y="1678"/>
              <a:ext cx="971"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17" name="Rectangle 29"/>
            <p:cNvSpPr>
              <a:spLocks noChangeArrowheads="1"/>
            </p:cNvSpPr>
            <p:nvPr/>
          </p:nvSpPr>
          <p:spPr bwMode="auto">
            <a:xfrm>
              <a:off x="2091" y="1464"/>
              <a:ext cx="510"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โมเสส</a:t>
              </a:r>
            </a:p>
          </p:txBody>
        </p:sp>
        <p:sp>
          <p:nvSpPr>
            <p:cNvPr id="37918" name="Line 30"/>
            <p:cNvSpPr>
              <a:spLocks noChangeShapeType="1"/>
            </p:cNvSpPr>
            <p:nvPr/>
          </p:nvSpPr>
          <p:spPr bwMode="auto">
            <a:xfrm>
              <a:off x="1996" y="1638"/>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19" name="Line 31"/>
            <p:cNvSpPr>
              <a:spLocks noChangeShapeType="1"/>
            </p:cNvSpPr>
            <p:nvPr/>
          </p:nvSpPr>
          <p:spPr bwMode="auto">
            <a:xfrm>
              <a:off x="2786" y="1678"/>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20" name="Rectangle 32"/>
            <p:cNvSpPr>
              <a:spLocks noChangeArrowheads="1"/>
            </p:cNvSpPr>
            <p:nvPr/>
          </p:nvSpPr>
          <p:spPr bwMode="auto">
            <a:xfrm>
              <a:off x="2143" y="1840"/>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1" name="AutoShape 33"/>
            <p:cNvSpPr>
              <a:spLocks noChangeArrowheads="1"/>
            </p:cNvSpPr>
            <p:nvPr/>
          </p:nvSpPr>
          <p:spPr bwMode="auto">
            <a:xfrm>
              <a:off x="2143" y="1638"/>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2" name="Rectangle 34"/>
            <p:cNvSpPr>
              <a:spLocks noChangeArrowheads="1"/>
            </p:cNvSpPr>
            <p:nvPr/>
          </p:nvSpPr>
          <p:spPr bwMode="auto">
            <a:xfrm>
              <a:off x="2143" y="1840"/>
              <a:ext cx="866"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3" name="Rectangle 35"/>
            <p:cNvSpPr>
              <a:spLocks noChangeArrowheads="1"/>
            </p:cNvSpPr>
            <p:nvPr/>
          </p:nvSpPr>
          <p:spPr bwMode="auto">
            <a:xfrm>
              <a:off x="2215" y="1639"/>
              <a:ext cx="521"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โยชูวา</a:t>
              </a:r>
            </a:p>
          </p:txBody>
        </p:sp>
        <p:sp>
          <p:nvSpPr>
            <p:cNvPr id="37924" name="Line 36"/>
            <p:cNvSpPr>
              <a:spLocks noChangeShapeType="1"/>
            </p:cNvSpPr>
            <p:nvPr/>
          </p:nvSpPr>
          <p:spPr bwMode="auto">
            <a:xfrm>
              <a:off x="2143" y="1800"/>
              <a:ext cx="0" cy="46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25" name="Rectangle 37"/>
            <p:cNvSpPr>
              <a:spLocks noChangeArrowheads="1"/>
            </p:cNvSpPr>
            <p:nvPr/>
          </p:nvSpPr>
          <p:spPr bwMode="auto">
            <a:xfrm>
              <a:off x="2277" y="2023"/>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6" name="AutoShape 38"/>
            <p:cNvSpPr>
              <a:spLocks noChangeArrowheads="1"/>
            </p:cNvSpPr>
            <p:nvPr/>
          </p:nvSpPr>
          <p:spPr bwMode="auto">
            <a:xfrm>
              <a:off x="2277" y="1800"/>
              <a:ext cx="813" cy="585"/>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7" name="Rectangle 39"/>
            <p:cNvSpPr>
              <a:spLocks noChangeArrowheads="1"/>
            </p:cNvSpPr>
            <p:nvPr/>
          </p:nvSpPr>
          <p:spPr bwMode="auto">
            <a:xfrm>
              <a:off x="2277" y="2023"/>
              <a:ext cx="959"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28" name="Rectangle 40"/>
            <p:cNvSpPr>
              <a:spLocks noChangeArrowheads="1"/>
            </p:cNvSpPr>
            <p:nvPr/>
          </p:nvSpPr>
          <p:spPr bwMode="auto">
            <a:xfrm>
              <a:off x="2321" y="1801"/>
              <a:ext cx="585"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เอกราช</a:t>
              </a:r>
            </a:p>
          </p:txBody>
        </p:sp>
        <p:sp>
          <p:nvSpPr>
            <p:cNvPr id="37929" name="Line 41"/>
            <p:cNvSpPr>
              <a:spLocks noChangeShapeType="1"/>
            </p:cNvSpPr>
            <p:nvPr/>
          </p:nvSpPr>
          <p:spPr bwMode="auto">
            <a:xfrm>
              <a:off x="2277" y="1983"/>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30" name="Rectangle 42"/>
            <p:cNvSpPr>
              <a:spLocks noChangeArrowheads="1"/>
            </p:cNvSpPr>
            <p:nvPr/>
          </p:nvSpPr>
          <p:spPr bwMode="auto">
            <a:xfrm>
              <a:off x="2416" y="2210"/>
              <a:ext cx="1359" cy="460"/>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1" name="AutoShape 43"/>
            <p:cNvSpPr>
              <a:spLocks noChangeArrowheads="1"/>
            </p:cNvSpPr>
            <p:nvPr/>
          </p:nvSpPr>
          <p:spPr bwMode="auto">
            <a:xfrm>
              <a:off x="2416" y="1983"/>
              <a:ext cx="828"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2" name="Rectangle 44"/>
            <p:cNvSpPr>
              <a:spLocks noChangeArrowheads="1"/>
            </p:cNvSpPr>
            <p:nvPr/>
          </p:nvSpPr>
          <p:spPr bwMode="auto">
            <a:xfrm>
              <a:off x="2416" y="2214"/>
              <a:ext cx="971"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3" name="Rectangle 45"/>
            <p:cNvSpPr>
              <a:spLocks noChangeArrowheads="1"/>
            </p:cNvSpPr>
            <p:nvPr/>
          </p:nvSpPr>
          <p:spPr bwMode="auto">
            <a:xfrm>
              <a:off x="2486" y="1984"/>
              <a:ext cx="571"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กษัตริย์</a:t>
              </a:r>
            </a:p>
          </p:txBody>
        </p:sp>
        <p:sp>
          <p:nvSpPr>
            <p:cNvPr id="37934" name="Line 46"/>
            <p:cNvSpPr>
              <a:spLocks noChangeShapeType="1"/>
            </p:cNvSpPr>
            <p:nvPr/>
          </p:nvSpPr>
          <p:spPr bwMode="auto">
            <a:xfrm>
              <a:off x="2416" y="2161"/>
              <a:ext cx="0" cy="46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35" name="Rectangle 47"/>
            <p:cNvSpPr>
              <a:spLocks noChangeArrowheads="1"/>
            </p:cNvSpPr>
            <p:nvPr/>
          </p:nvSpPr>
          <p:spPr bwMode="auto">
            <a:xfrm>
              <a:off x="2566" y="2384"/>
              <a:ext cx="1359" cy="46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6" name="AutoShape 48"/>
            <p:cNvSpPr>
              <a:spLocks noChangeArrowheads="1"/>
            </p:cNvSpPr>
            <p:nvPr/>
          </p:nvSpPr>
          <p:spPr bwMode="auto">
            <a:xfrm>
              <a:off x="2566" y="2161"/>
              <a:ext cx="797" cy="599"/>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7" name="Rectangle 49"/>
            <p:cNvSpPr>
              <a:spLocks noChangeArrowheads="1"/>
            </p:cNvSpPr>
            <p:nvPr/>
          </p:nvSpPr>
          <p:spPr bwMode="auto">
            <a:xfrm>
              <a:off x="2566" y="2384"/>
              <a:ext cx="971" cy="38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38" name="Rectangle 50"/>
            <p:cNvSpPr>
              <a:spLocks noChangeArrowheads="1"/>
            </p:cNvSpPr>
            <p:nvPr/>
          </p:nvSpPr>
          <p:spPr bwMode="auto">
            <a:xfrm>
              <a:off x="2699" y="2159"/>
              <a:ext cx="393"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ทาส</a:t>
              </a:r>
            </a:p>
          </p:txBody>
        </p:sp>
        <p:sp>
          <p:nvSpPr>
            <p:cNvPr id="37939" name="Line 51"/>
            <p:cNvSpPr>
              <a:spLocks noChangeShapeType="1"/>
            </p:cNvSpPr>
            <p:nvPr/>
          </p:nvSpPr>
          <p:spPr bwMode="auto">
            <a:xfrm>
              <a:off x="2566" y="2344"/>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40" name="Line 52"/>
            <p:cNvSpPr>
              <a:spLocks noChangeShapeType="1"/>
            </p:cNvSpPr>
            <p:nvPr/>
          </p:nvSpPr>
          <p:spPr bwMode="auto">
            <a:xfrm>
              <a:off x="3356" y="2384"/>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41" name="Rectangle 53"/>
            <p:cNvSpPr>
              <a:spLocks noChangeArrowheads="1"/>
            </p:cNvSpPr>
            <p:nvPr/>
          </p:nvSpPr>
          <p:spPr bwMode="auto">
            <a:xfrm>
              <a:off x="2738" y="2559"/>
              <a:ext cx="1358" cy="452"/>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2" name="AutoShape 54"/>
            <p:cNvSpPr>
              <a:spLocks noChangeArrowheads="1"/>
            </p:cNvSpPr>
            <p:nvPr/>
          </p:nvSpPr>
          <p:spPr bwMode="auto">
            <a:xfrm>
              <a:off x="2738" y="2344"/>
              <a:ext cx="783"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3" name="Rectangle 55"/>
            <p:cNvSpPr>
              <a:spLocks noChangeArrowheads="1"/>
            </p:cNvSpPr>
            <p:nvPr/>
          </p:nvSpPr>
          <p:spPr bwMode="auto">
            <a:xfrm>
              <a:off x="2738" y="2559"/>
              <a:ext cx="957" cy="37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4" name="Rectangle 56"/>
            <p:cNvSpPr>
              <a:spLocks noChangeArrowheads="1"/>
            </p:cNvSpPr>
            <p:nvPr/>
          </p:nvSpPr>
          <p:spPr bwMode="auto">
            <a:xfrm>
              <a:off x="2848" y="2345"/>
              <a:ext cx="43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Arial" charset="0"/>
                </a:rPr>
                <a:t>   </a:t>
              </a:r>
              <a:r>
                <a:rPr lang="hi-in" sz="1800" b="0">
                  <a:solidFill>
                    <a:srgbClr val="790015"/>
                  </a:solidFill>
                  <a:latin typeface="Arial" charset="0"/>
                </a:rPr>
                <a:t>เงียบ</a:t>
              </a:r>
            </a:p>
          </p:txBody>
        </p:sp>
        <p:sp>
          <p:nvSpPr>
            <p:cNvPr id="37945" name="Line 57"/>
            <p:cNvSpPr>
              <a:spLocks noChangeShapeType="1"/>
            </p:cNvSpPr>
            <p:nvPr/>
          </p:nvSpPr>
          <p:spPr bwMode="auto">
            <a:xfrm>
              <a:off x="2738" y="2519"/>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46" name="Line 58"/>
            <p:cNvSpPr>
              <a:spLocks noChangeShapeType="1"/>
            </p:cNvSpPr>
            <p:nvPr/>
          </p:nvSpPr>
          <p:spPr bwMode="auto">
            <a:xfrm>
              <a:off x="3527" y="2559"/>
              <a:ext cx="42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47" name="Rectangle 59"/>
            <p:cNvSpPr>
              <a:spLocks noChangeArrowheads="1"/>
            </p:cNvSpPr>
            <p:nvPr/>
          </p:nvSpPr>
          <p:spPr bwMode="auto">
            <a:xfrm>
              <a:off x="2911" y="2769"/>
              <a:ext cx="1359" cy="457"/>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8" name="AutoShape 60"/>
            <p:cNvSpPr>
              <a:spLocks noChangeArrowheads="1"/>
            </p:cNvSpPr>
            <p:nvPr/>
          </p:nvSpPr>
          <p:spPr bwMode="auto">
            <a:xfrm>
              <a:off x="2911" y="2519"/>
              <a:ext cx="784" cy="586"/>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49" name="Rectangle 61"/>
            <p:cNvSpPr>
              <a:spLocks noChangeArrowheads="1"/>
            </p:cNvSpPr>
            <p:nvPr/>
          </p:nvSpPr>
          <p:spPr bwMode="auto">
            <a:xfrm>
              <a:off x="2911" y="2789"/>
              <a:ext cx="859" cy="372"/>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73802" name="Group 62"/>
            <p:cNvGrpSpPr>
              <a:grpSpLocks/>
            </p:cNvGrpSpPr>
            <p:nvPr/>
          </p:nvGrpSpPr>
          <p:grpSpPr bwMode="auto">
            <a:xfrm>
              <a:off x="2940" y="2533"/>
              <a:ext cx="719" cy="279"/>
              <a:chOff x="2940" y="2533"/>
              <a:chExt cx="719" cy="279"/>
            </a:xfrm>
          </p:grpSpPr>
          <p:sp>
            <p:nvSpPr>
              <p:cNvPr id="37951" name="Rectangle 63"/>
              <p:cNvSpPr>
                <a:spLocks noChangeArrowheads="1"/>
              </p:cNvSpPr>
              <p:nvPr/>
            </p:nvSpPr>
            <p:spPr bwMode="auto">
              <a:xfrm>
                <a:off x="2990" y="2544"/>
                <a:ext cx="187" cy="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14FFB"/>
                    </a:solidFill>
                    <a:latin typeface="Arial" charset="0"/>
                  </a:rPr>
                  <a:t>   </a:t>
                </a:r>
              </a:p>
            </p:txBody>
          </p:sp>
          <p:sp>
            <p:nvSpPr>
              <p:cNvPr id="37952" name="Rectangle 64"/>
              <p:cNvSpPr>
                <a:spLocks noChangeArrowheads="1"/>
              </p:cNvSpPr>
              <p:nvPr/>
            </p:nvSpPr>
            <p:spPr bwMode="auto">
              <a:xfrm>
                <a:off x="2940" y="2533"/>
                <a:ext cx="719" cy="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900" b="0">
                    <a:solidFill>
                      <a:srgbClr val="114FFB"/>
                    </a:solidFill>
                    <a:latin typeface="Arial" charset="0"/>
                  </a:rPr>
                  <a:t>พระเยซู</a:t>
                </a:r>
              </a:p>
            </p:txBody>
          </p:sp>
        </p:grpSp>
        <p:sp>
          <p:nvSpPr>
            <p:cNvPr id="37953" name="Line 65"/>
            <p:cNvSpPr>
              <a:spLocks noChangeShapeType="1"/>
            </p:cNvSpPr>
            <p:nvPr/>
          </p:nvSpPr>
          <p:spPr bwMode="auto">
            <a:xfrm>
              <a:off x="2911" y="2721"/>
              <a:ext cx="0" cy="451"/>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954" name="Line 66"/>
            <p:cNvSpPr>
              <a:spLocks noChangeShapeType="1"/>
            </p:cNvSpPr>
            <p:nvPr/>
          </p:nvSpPr>
          <p:spPr bwMode="auto">
            <a:xfrm>
              <a:off x="3370" y="2213"/>
              <a:ext cx="15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37955" name="AutoShape 67"/>
          <p:cNvSpPr>
            <a:spLocks noChangeArrowheads="1"/>
          </p:cNvSpPr>
          <p:nvPr/>
        </p:nvSpPr>
        <p:spPr bwMode="auto">
          <a:xfrm rot="20160000">
            <a:off x="2044700" y="2743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7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56" name="Text Box 68"/>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957" name="Text Box 69"/>
          <p:cNvSpPr txBox="1">
            <a:spLocks noChangeArrowheads="1"/>
          </p:cNvSpPr>
          <p:nvPr/>
        </p:nvSpPr>
        <p:spPr bwMode="auto">
          <a:xfrm>
            <a:off x="1776413" y="50800"/>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1:1</a:t>
            </a:r>
          </a:p>
        </p:txBody>
      </p:sp>
      <p:sp>
        <p:nvSpPr>
          <p:cNvPr id="37958" name="Text Box 7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7959" name="Rectangle 7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35</a:t>
            </a:r>
          </a:p>
        </p:txBody>
      </p:sp>
      <p:sp>
        <p:nvSpPr>
          <p:cNvPr id="37960" name="Text Box 7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sp>
        <p:nvSpPr>
          <p:cNvPr id="37961" name="AutoShape 73"/>
          <p:cNvSpPr>
            <a:spLocks noChangeArrowheads="1"/>
          </p:cNvSpPr>
          <p:nvPr/>
        </p:nvSpPr>
        <p:spPr bwMode="auto">
          <a:xfrm rot="16200000">
            <a:off x="5457825" y="113030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360" cap="sq">
            <a:miter lim="800000"/>
            <a:headEnd/>
            <a:tailEnd/>
          </a:ln>
          <a:effectLst/>
          <a:scene3d>
            <a:camera prst="legacyObliqu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37962" name="Rectangle 74"/>
          <p:cNvSpPr>
            <a:spLocks noChangeArrowheads="1"/>
          </p:cNvSpPr>
          <p:nvPr/>
        </p:nvSpPr>
        <p:spPr bwMode="auto">
          <a:xfrm>
            <a:off x="5835650" y="2103438"/>
            <a:ext cx="2166938"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dirty="0">
                <a:solidFill>
                  <a:srgbClr val="62D6AC"/>
                </a:solidFill>
                <a:latin typeface="Arial" charset="0"/>
              </a:rPr>
              <a:t>“</a:t>
            </a:r>
            <a:r>
              <a:rPr lang="hi-in" sz="2000" b="0" dirty="0">
                <a:solidFill>
                  <a:srgbClr val="62D6AC"/>
                </a:solidFill>
                <a:latin typeface="Arial" charset="0"/>
              </a:rPr>
              <a:t>ตก</a:t>
            </a:r>
            <a:r>
              <a:rPr lang="hi-in" sz="2000" b="0" dirty="0">
                <a:solidFill>
                  <a:srgbClr val="FFFF00"/>
                </a:solidFill>
                <a:latin typeface="Arial" charset="0"/>
              </a:rPr>
              <a:t>อับ </a:t>
            </a:r>
            <a:r>
              <a:rPr lang="en-US" sz="2000" b="0" dirty="0">
                <a:solidFill>
                  <a:srgbClr val="FAFD00"/>
                </a:solidFill>
                <a:latin typeface="Arial" charset="0"/>
              </a:rPr>
              <a:t>               </a:t>
            </a:r>
            <a:r>
              <a:rPr lang="en-US" sz="2000" b="0" dirty="0" err="1">
                <a:solidFill>
                  <a:srgbClr val="FAFD00"/>
                </a:solidFill>
                <a:latin typeface="Arial" charset="0"/>
              </a:rPr>
              <a:t>ยอม</a:t>
            </a:r>
            <a:r>
              <a:rPr lang="en-US" sz="2000" b="0" dirty="0">
                <a:solidFill>
                  <a:srgbClr val="62D6AC"/>
                </a:solidFill>
                <a:latin typeface="Arial"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dirty="0">
                <a:solidFill>
                  <a:srgbClr val="FAFD00"/>
                </a:solidFill>
                <a:latin typeface="Arial" charset="0"/>
              </a:rPr>
              <a:t>  </a:t>
            </a:r>
            <a:r>
              <a:rPr lang="hi-in" sz="2000" b="0" dirty="0">
                <a:solidFill>
                  <a:srgbClr val="FAFD00"/>
                </a:solidFill>
                <a:latin typeface="Arial" charset="0"/>
              </a:rPr>
              <a:t>ส่ง</a:t>
            </a:r>
            <a:r>
              <a:rPr lang="en-US" sz="2000" b="0" dirty="0">
                <a:solidFill>
                  <a:srgbClr val="62D6AC"/>
                </a:solidFill>
                <a:latin typeface="Arial" charset="0"/>
              </a:rPr>
              <a:t>                     </a:t>
            </a:r>
            <a:r>
              <a:rPr lang="en-US" sz="2000" b="0" dirty="0" err="1">
                <a:solidFill>
                  <a:srgbClr val="62D6AC"/>
                </a:solidFill>
                <a:latin typeface="Arial" charset="0"/>
              </a:rPr>
              <a:t>ผู้</a:t>
            </a:r>
            <a:r>
              <a:rPr lang="hi-in" sz="2000" b="0" dirty="0">
                <a:solidFill>
                  <a:srgbClr val="FFFF00"/>
                </a:solidFill>
                <a:latin typeface="Arial" charset="0"/>
              </a:rPr>
              <a:t>ช่วย</a:t>
            </a:r>
            <a:r>
              <a:rPr lang="en-US" sz="2000" b="0" dirty="0">
                <a:solidFill>
                  <a:srgbClr val="62D6AC"/>
                </a:solidFill>
                <a:latin typeface="Arial" charset="0"/>
              </a:rPr>
              <a:t>”</a:t>
            </a:r>
          </a:p>
        </p:txBody>
      </p:sp>
      <p:grpSp>
        <p:nvGrpSpPr>
          <p:cNvPr id="73739" name="Group 76"/>
          <p:cNvGrpSpPr>
            <a:grpSpLocks/>
          </p:cNvGrpSpPr>
          <p:nvPr/>
        </p:nvGrpSpPr>
        <p:grpSpPr bwMode="auto">
          <a:xfrm>
            <a:off x="519113" y="7938"/>
            <a:ext cx="854075" cy="1701800"/>
            <a:chOff x="327" y="5"/>
            <a:chExt cx="538" cy="1072"/>
          </a:xfrm>
        </p:grpSpPr>
        <p:sp>
          <p:nvSpPr>
            <p:cNvPr id="37965" name="Rectangle 7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7966" name="Line 7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additive="repl">
                                        <p:cTn id="6" dur="1" fill="hold">
                                          <p:stCondLst>
                                            <p:cond delay="0"/>
                                          </p:stCondLst>
                                        </p:cTn>
                                        <p:tgtEl>
                                          <p:spTgt spid="37955"/>
                                        </p:tgtEl>
                                        <p:attrNameLst>
                                          <p:attrName>style.visibility</p:attrName>
                                        </p:attrNameLst>
                                      </p:cBhvr>
                                      <p:to>
                                        <p:strVal val="visible"/>
                                      </p:to>
                                    </p:set>
                                    <p:anim calcmode="lin" valueType="num">
                                      <p:cBhvr additive="repl">
                                        <p:cTn id="7" dur="500" fill="hold"/>
                                        <p:tgtEl>
                                          <p:spTgt spid="37955"/>
                                        </p:tgtEl>
                                        <p:attrNameLst>
                                          <p:attrName>ppt_x</p:attrName>
                                        </p:attrNameLst>
                                      </p:cBhvr>
                                      <p:tavLst>
                                        <p:tav tm="100000">
                                          <p:val>
                                            <p:strVal val="0-#ppt_w/2"/>
                                          </p:val>
                                        </p:tav>
                                        <p:tav>
                                          <p:val>
                                            <p:strVal val="#ppt_x"/>
                                          </p:val>
                                        </p:tav>
                                      </p:tavLst>
                                    </p:anim>
                                    <p:anim calcmode="lin" valueType="num">
                                      <p:cBhvr additive="repl">
                                        <p:cTn id="8" dur="500" fill="hold"/>
                                        <p:tgtEl>
                                          <p:spTgt spid="37955"/>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additive="repl">
                                        <p:cTn id="11" dur="1" fill="hold">
                                          <p:stCondLst>
                                            <p:cond delay="0"/>
                                          </p:stCondLst>
                                        </p:cTn>
                                        <p:tgtEl>
                                          <p:spTgt spid="37961"/>
                                        </p:tgtEl>
                                        <p:attrNameLst>
                                          <p:attrName>style.visibility</p:attrName>
                                        </p:attrNameLst>
                                      </p:cBhvr>
                                      <p:to>
                                        <p:strVal val="visible"/>
                                      </p:to>
                                    </p:set>
                                    <p:anim calcmode="lin" valueType="num">
                                      <p:cBhvr additive="repl">
                                        <p:cTn id="12" dur="500" fill="hold"/>
                                        <p:tgtEl>
                                          <p:spTgt spid="37961"/>
                                        </p:tgtEl>
                                        <p:attrNameLst>
                                          <p:attrName>ppt_x</p:attrName>
                                        </p:attrNameLst>
                                      </p:cBhvr>
                                      <p:tavLst>
                                        <p:tav tm="100000">
                                          <p:val>
                                            <p:strVal val="1+#ppt_w/2"/>
                                          </p:val>
                                        </p:tav>
                                        <p:tav>
                                          <p:val>
                                            <p:strVal val="#ppt_x"/>
                                          </p:val>
                                        </p:tav>
                                      </p:tavLst>
                                    </p:anim>
                                    <p:anim calcmode="lin" valueType="num">
                                      <p:cBhvr additive="repl">
                                        <p:cTn id="13" dur="500" fill="hold"/>
                                        <p:tgtEl>
                                          <p:spTgt spid="37961"/>
                                        </p:tgtEl>
                                        <p:attrNameLst>
                                          <p:attrName>ppt_y</p:attrName>
                                        </p:attrNameLst>
                                      </p:cBhvr>
                                      <p:tavLst>
                                        <p:tav tm="100000">
                                          <p:val>
                                            <p:strVal val="#ppt_y"/>
                                          </p:val>
                                        </p:tav>
                                        <p:tav>
                                          <p:val>
                                            <p:strVal val="#ppt_y"/>
                                          </p:val>
                                        </p:tav>
                                      </p:tavLst>
                                    </p:anim>
                                  </p:childTnLst>
                                </p:cTn>
                              </p:par>
                            </p:childTnLst>
                          </p:cTn>
                        </p:par>
                        <p:par>
                          <p:cTn id="14" fill="hold" nodeType="afterGroup">
                            <p:stCondLst>
                              <p:cond delay="1000"/>
                            </p:stCondLst>
                            <p:childTnLst>
                              <p:par>
                                <p:cTn id="15" presetID="10" presetClass="entr" fill="hold" nodeType="afterEffect">
                                  <p:stCondLst>
                                    <p:cond delay="0"/>
                                  </p:stCondLst>
                                  <p:childTnLst>
                                    <p:set>
                                      <p:cBhvr additive="repl">
                                        <p:cTn id="16" dur="1" fill="hold">
                                          <p:stCondLst>
                                            <p:cond delay="0"/>
                                          </p:stCondLst>
                                        </p:cTn>
                                        <p:tgtEl>
                                          <p:spTgt spid="37962"/>
                                        </p:tgtEl>
                                        <p:attrNameLst>
                                          <p:attrName>style.visibility</p:attrName>
                                        </p:attrNameLst>
                                      </p:cBhvr>
                                      <p:to>
                                        <p:strVal val="visible"/>
                                      </p:to>
                                    </p:set>
                                    <p:animEffect transition="in" filter="fade">
                                      <p:cBhvr additive="repl">
                                        <p:cTn id="17" dur="1000"/>
                                        <p:tgtEl>
                                          <p:spTgt spid="37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55" grpId="0" animBg="1"/>
      <p:bldP spid="3796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3130550" y="1377950"/>
            <a:ext cx="3035300" cy="18161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38914" name="AutoShape 2"/>
          <p:cNvSpPr>
            <a:spLocks noChangeArrowheads="1"/>
          </p:cNvSpPr>
          <p:nvPr/>
        </p:nvSpPr>
        <p:spPr bwMode="auto">
          <a:xfrm>
            <a:off x="3124200" y="990600"/>
            <a:ext cx="1676400" cy="736600"/>
          </a:xfrm>
          <a:prstGeom prst="roundRect">
            <a:avLst>
              <a:gd name="adj" fmla="val 12495"/>
            </a:avLst>
          </a:prstGeom>
          <a:solidFill>
            <a:srgbClr val="FFD34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15" name="Rectangle 3"/>
          <p:cNvSpPr>
            <a:spLocks noChangeArrowheads="1"/>
          </p:cNvSpPr>
          <p:nvPr/>
        </p:nvSpPr>
        <p:spPr bwMode="auto">
          <a:xfrm>
            <a:off x="3105150" y="931863"/>
            <a:ext cx="1468438"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A0004"/>
                </a:solidFill>
                <a:latin typeface="Times New Roman" charset="0"/>
              </a:rPr>
              <a:t>   </a:t>
            </a:r>
            <a:r>
              <a:rPr lang="hi-in" sz="2800" b="0">
                <a:solidFill>
                  <a:srgbClr val="1A0004"/>
                </a:solidFill>
                <a:latin typeface="Times New Roman" charset="0"/>
              </a:rPr>
              <a:t>โยชูวา</a:t>
            </a:r>
          </a:p>
        </p:txBody>
      </p:sp>
      <p:sp>
        <p:nvSpPr>
          <p:cNvPr id="38916" name="Rectangle 4"/>
          <p:cNvSpPr>
            <a:spLocks noChangeArrowheads="1"/>
          </p:cNvSpPr>
          <p:nvPr/>
        </p:nvSpPr>
        <p:spPr bwMode="auto">
          <a:xfrm>
            <a:off x="444500" y="2482850"/>
            <a:ext cx="2522538"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dirty="0">
                <a:solidFill>
                  <a:srgbClr val="FFD34A"/>
                </a:solidFill>
                <a:effectLst>
                  <a:outerShdw blurRad="50800" dist="38100" dir="2700000" algn="tl" rotWithShape="0">
                    <a:srgbClr val="000000"/>
                  </a:outerShdw>
                </a:effectLst>
                <a:latin typeface="Times New Roman" charset="0"/>
              </a:rPr>
              <a:t>อับ ย ส </a:t>
            </a:r>
            <a:r>
              <a:rPr lang="hi-in" sz="8000" b="0" dirty="0">
                <a:solidFill>
                  <a:srgbClr val="00FF00"/>
                </a:solidFill>
                <a:effectLst>
                  <a:outerShdw blurRad="50800" dist="38100" dir="2700000" algn="tl" rotWithShape="0">
                    <a:srgbClr val="000000"/>
                  </a:outerShdw>
                </a:effectLst>
                <a:latin typeface="Times New Roman" charset="0"/>
              </a:rPr>
              <a:t>ช</a:t>
            </a:r>
          </a:p>
        </p:txBody>
      </p:sp>
      <p:sp>
        <p:nvSpPr>
          <p:cNvPr id="38917" name="Rectangle 5"/>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18" name="Line 6"/>
          <p:cNvSpPr>
            <a:spLocks noChangeShapeType="1"/>
          </p:cNvSpPr>
          <p:nvPr/>
        </p:nvSpPr>
        <p:spPr bwMode="auto">
          <a:xfrm>
            <a:off x="3387725" y="23336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19" name="Rectangle 7"/>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0" name="Line 8"/>
          <p:cNvSpPr>
            <a:spLocks noChangeShapeType="1"/>
          </p:cNvSpPr>
          <p:nvPr/>
        </p:nvSpPr>
        <p:spPr bwMode="auto">
          <a:xfrm>
            <a:off x="3403600" y="277336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21" name="Text Box 9"/>
          <p:cNvSpPr txBox="1">
            <a:spLocks noChangeArrowheads="1"/>
          </p:cNvSpPr>
          <p:nvPr/>
        </p:nvSpPr>
        <p:spPr bwMode="auto">
          <a:xfrm>
            <a:off x="1781175"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1:1</a:t>
            </a:r>
          </a:p>
        </p:txBody>
      </p:sp>
      <p:sp>
        <p:nvSpPr>
          <p:cNvPr id="38922" name="AutoShape 10"/>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3" name="Rectangle 11"/>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4" name="AutoShape 12"/>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5" name="AutoShape 13"/>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6" name="Rectangle 14"/>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7" name="Rectangle 15"/>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8" name="AutoShape 16"/>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9" name="Line 17"/>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0" name="Line 18"/>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1" name="Rectangle 19"/>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38932" name="Text Box 20"/>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8933" name="Rectangle 2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36</a:t>
            </a:r>
          </a:p>
        </p:txBody>
      </p:sp>
      <p:sp>
        <p:nvSpPr>
          <p:cNvPr id="38934" name="Text Box 2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grpSp>
        <p:nvGrpSpPr>
          <p:cNvPr id="75800" name="Group 23"/>
          <p:cNvGrpSpPr>
            <a:grpSpLocks/>
          </p:cNvGrpSpPr>
          <p:nvPr/>
        </p:nvGrpSpPr>
        <p:grpSpPr bwMode="auto">
          <a:xfrm>
            <a:off x="519113" y="7938"/>
            <a:ext cx="854075" cy="1701800"/>
            <a:chOff x="327" y="5"/>
            <a:chExt cx="538" cy="1072"/>
          </a:xfrm>
        </p:grpSpPr>
        <p:sp>
          <p:nvSpPr>
            <p:cNvPr id="38936" name="Rectangle 2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38937" name="Line 2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38" name="AutoShape 2"/>
          <p:cNvSpPr>
            <a:spLocks noChangeArrowheads="1"/>
          </p:cNvSpPr>
          <p:nvPr/>
        </p:nvSpPr>
        <p:spPr bwMode="auto">
          <a:xfrm>
            <a:off x="16033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39"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0"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1"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2"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3"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006600"/>
                </a:solidFill>
                <a:latin typeface="Times New Roman" charset="0"/>
              </a:rPr>
              <a:t>มย</a:t>
            </a:r>
          </a:p>
        </p:txBody>
      </p:sp>
      <p:sp>
        <p:nvSpPr>
          <p:cNvPr id="39944"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5"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PG</a:t>
            </a:r>
          </a:p>
        </p:txBody>
      </p:sp>
      <p:sp>
        <p:nvSpPr>
          <p:cNvPr id="39946"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7"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8"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49"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SG</a:t>
            </a:r>
          </a:p>
        </p:txBody>
      </p:sp>
      <p:sp>
        <p:nvSpPr>
          <p:cNvPr id="39950"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RS</a:t>
            </a:r>
          </a:p>
        </p:txBody>
      </p:sp>
      <p:sp>
        <p:nvSpPr>
          <p:cNvPr id="39951"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39952"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53"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4"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outerShdw blurRad="63500" dist="73094" dir="21004425"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9955"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39956"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DS</a:t>
            </a:r>
          </a:p>
        </p:txBody>
      </p:sp>
      <p:sp>
        <p:nvSpPr>
          <p:cNvPr id="39957"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58"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59"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39960"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บ</a:t>
            </a:r>
          </a:p>
        </p:txBody>
      </p:sp>
      <p:sp>
        <p:nvSpPr>
          <p:cNvPr id="39961"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H</a:t>
            </a:r>
          </a:p>
        </p:txBody>
      </p:sp>
      <p:sp>
        <p:nvSpPr>
          <p:cNvPr id="39962"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N(A)</a:t>
            </a:r>
          </a:p>
        </p:txBody>
      </p:sp>
      <p:sp>
        <p:nvSpPr>
          <p:cNvPr id="39963" name="Oval 27"/>
          <p:cNvSpPr>
            <a:spLocks noChangeArrowheads="1"/>
          </p:cNvSpPr>
          <p:nvPr/>
        </p:nvSpPr>
        <p:spPr bwMode="auto">
          <a:xfrm>
            <a:off x="6921500" y="1644650"/>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64" name="Rectangle 28"/>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C</a:t>
            </a:r>
          </a:p>
        </p:txBody>
      </p:sp>
      <p:sp>
        <p:nvSpPr>
          <p:cNvPr id="39965" name="Rectangle 29"/>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J</a:t>
            </a:r>
          </a:p>
        </p:txBody>
      </p:sp>
      <p:sp>
        <p:nvSpPr>
          <p:cNvPr id="39966" name="Rectangle 30"/>
          <p:cNvSpPr>
            <a:spLocks noChangeArrowheads="1"/>
          </p:cNvSpPr>
          <p:nvPr/>
        </p:nvSpPr>
        <p:spPr bwMode="auto">
          <a:xfrm>
            <a:off x="3067050" y="4451350"/>
            <a:ext cx="6223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KB</a:t>
            </a:r>
          </a:p>
        </p:txBody>
      </p:sp>
      <p:sp>
        <p:nvSpPr>
          <p:cNvPr id="39967" name="Rectangle 31"/>
          <p:cNvSpPr>
            <a:spLocks noChangeArrowheads="1"/>
          </p:cNvSpPr>
          <p:nvPr/>
        </p:nvSpPr>
        <p:spPr bwMode="auto">
          <a:xfrm>
            <a:off x="3179763" y="5164138"/>
            <a:ext cx="638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MS</a:t>
            </a:r>
          </a:p>
        </p:txBody>
      </p:sp>
      <p:sp>
        <p:nvSpPr>
          <p:cNvPr id="39968" name="Rectangle 32"/>
          <p:cNvSpPr>
            <a:spLocks noChangeArrowheads="1"/>
          </p:cNvSpPr>
          <p:nvPr/>
        </p:nvSpPr>
        <p:spPr bwMode="auto">
          <a:xfrm>
            <a:off x="1809750" y="4081463"/>
            <a:ext cx="384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E</a:t>
            </a:r>
          </a:p>
        </p:txBody>
      </p:sp>
      <p:sp>
        <p:nvSpPr>
          <p:cNvPr id="39969" name="Rectangle 33"/>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6600"/>
                </a:solidFill>
                <a:latin typeface="Times New Roman" charset="0"/>
              </a:rPr>
              <a:t>MN</a:t>
            </a:r>
          </a:p>
        </p:txBody>
      </p:sp>
      <p:sp>
        <p:nvSpPr>
          <p:cNvPr id="39970" name="AutoShape 34"/>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9971" name="AutoShape 35"/>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9972" name="AutoShape 36"/>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96F3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73" name="AutoShape 37"/>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9974" name="AutoShape 38"/>
          <p:cNvSpPr>
            <a:spLocks noChangeArrowheads="1"/>
          </p:cNvSpPr>
          <p:nvPr/>
        </p:nvSpPr>
        <p:spPr bwMode="auto">
          <a:xfrm>
            <a:off x="3016250" y="4656138"/>
            <a:ext cx="273050" cy="7556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9975" name="AutoShape 39"/>
          <p:cNvSpPr>
            <a:spLocks noChangeArrowheads="1"/>
          </p:cNvSpPr>
          <p:nvPr/>
        </p:nvSpPr>
        <p:spPr bwMode="auto">
          <a:xfrm>
            <a:off x="2959100" y="3340100"/>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9976" name="Oval 40"/>
          <p:cNvSpPr>
            <a:spLocks noChangeArrowheads="1"/>
          </p:cNvSpPr>
          <p:nvPr/>
        </p:nvSpPr>
        <p:spPr bwMode="auto">
          <a:xfrm>
            <a:off x="6735763" y="4508500"/>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77" name="Oval 41"/>
          <p:cNvSpPr>
            <a:spLocks noChangeArrowheads="1"/>
          </p:cNvSpPr>
          <p:nvPr/>
        </p:nvSpPr>
        <p:spPr bwMode="auto">
          <a:xfrm>
            <a:off x="5702300" y="3033713"/>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78" name="Oval 42"/>
          <p:cNvSpPr>
            <a:spLocks noChangeArrowheads="1"/>
          </p:cNvSpPr>
          <p:nvPr/>
        </p:nvSpPr>
        <p:spPr bwMode="auto">
          <a:xfrm>
            <a:off x="5313363" y="198278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79" name="Oval 43"/>
          <p:cNvSpPr>
            <a:spLocks noChangeArrowheads="1"/>
          </p:cNvSpPr>
          <p:nvPr/>
        </p:nvSpPr>
        <p:spPr bwMode="auto">
          <a:xfrm>
            <a:off x="2873375" y="274478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0" name="Oval 44"/>
          <p:cNvSpPr>
            <a:spLocks noChangeArrowheads="1"/>
          </p:cNvSpPr>
          <p:nvPr/>
        </p:nvSpPr>
        <p:spPr bwMode="auto">
          <a:xfrm>
            <a:off x="2992438" y="5286375"/>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1" name="Oval 45"/>
          <p:cNvSpPr>
            <a:spLocks noChangeArrowheads="1"/>
          </p:cNvSpPr>
          <p:nvPr/>
        </p:nvSpPr>
        <p:spPr bwMode="auto">
          <a:xfrm>
            <a:off x="1671638" y="418623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2" name="Oval 46"/>
          <p:cNvSpPr>
            <a:spLocks noChangeArrowheads="1"/>
          </p:cNvSpPr>
          <p:nvPr/>
        </p:nvSpPr>
        <p:spPr bwMode="auto">
          <a:xfrm>
            <a:off x="2974975" y="3235325"/>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3" name="Oval 47"/>
          <p:cNvSpPr>
            <a:spLocks noChangeArrowheads="1"/>
          </p:cNvSpPr>
          <p:nvPr/>
        </p:nvSpPr>
        <p:spPr bwMode="auto">
          <a:xfrm>
            <a:off x="3516313" y="320198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4" name="Oval 48"/>
          <p:cNvSpPr>
            <a:spLocks noChangeArrowheads="1"/>
          </p:cNvSpPr>
          <p:nvPr/>
        </p:nvSpPr>
        <p:spPr bwMode="auto">
          <a:xfrm>
            <a:off x="2906713" y="4573588"/>
            <a:ext cx="193675" cy="187325"/>
          </a:xfrm>
          <a:prstGeom prst="ellipse">
            <a:avLst/>
          </a:prstGeom>
          <a:solidFill>
            <a:srgbClr val="0066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85" name="Line 49"/>
          <p:cNvSpPr>
            <a:spLocks noChangeShapeType="1"/>
          </p:cNvSpPr>
          <p:nvPr/>
        </p:nvSpPr>
        <p:spPr bwMode="auto">
          <a:xfrm flipH="1">
            <a:off x="2352675" y="1562100"/>
            <a:ext cx="1098550" cy="2438400"/>
          </a:xfrm>
          <a:prstGeom prst="line">
            <a:avLst/>
          </a:prstGeom>
          <a:noFill/>
          <a:ln w="57240" cap="sq">
            <a:solidFill>
              <a:srgbClr val="FF3300"/>
            </a:solidFill>
            <a:miter lim="800000"/>
            <a:headEnd type="triangle" w="med" len="me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9986" name="Line 50"/>
          <p:cNvSpPr>
            <a:spLocks noChangeShapeType="1"/>
          </p:cNvSpPr>
          <p:nvPr/>
        </p:nvSpPr>
        <p:spPr bwMode="auto">
          <a:xfrm>
            <a:off x="2578100" y="3073400"/>
            <a:ext cx="3092450" cy="158750"/>
          </a:xfrm>
          <a:prstGeom prst="line">
            <a:avLst/>
          </a:prstGeom>
          <a:noFill/>
          <a:ln w="57240" cap="sq">
            <a:solidFill>
              <a:srgbClr val="FF3300"/>
            </a:solidFill>
            <a:miter lim="800000"/>
            <a:headEnd type="triangle" w="med" len="me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9987" name="Text Box 51"/>
          <p:cNvSpPr txBox="1">
            <a:spLocks noChangeArrowheads="1"/>
          </p:cNvSpPr>
          <p:nvPr/>
        </p:nvSpPr>
        <p:spPr bwMode="auto">
          <a:xfrm>
            <a:off x="3954463" y="1176338"/>
            <a:ext cx="2959100"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smtClean="0">
                <a:solidFill>
                  <a:srgbClr val="FFFF00"/>
                </a:solidFill>
                <a:effectLst>
                  <a:outerShdw blurRad="50800" dist="63500" dir="2700000" algn="tl" rotWithShape="0">
                    <a:srgbClr val="000000"/>
                  </a:outerShdw>
                </a:effectLst>
              </a:rPr>
              <a:t>พระสัญญาของพระเจ้าต่อ โยชูวา</a:t>
            </a:r>
            <a:r>
              <a:rPr lang="en-US" sz="2800" b="0" smtClean="0">
                <a:solidFill>
                  <a:srgbClr val="FFFF00"/>
                </a:solidFill>
                <a:effectLst>
                  <a:outerShdw blurRad="50800" dist="63500" dir="2700000" algn="tl" rotWithShape="0">
                    <a:srgbClr val="000000"/>
                  </a:outerShdw>
                </a:effectLst>
              </a:rPr>
              <a:t>:</a:t>
            </a:r>
          </a:p>
        </p:txBody>
      </p:sp>
      <p:sp>
        <p:nvSpPr>
          <p:cNvPr id="39988" name="Text Box 52"/>
          <p:cNvSpPr txBox="1">
            <a:spLocks noChangeArrowheads="1"/>
          </p:cNvSpPr>
          <p:nvPr/>
        </p:nvSpPr>
        <p:spPr bwMode="auto">
          <a:xfrm>
            <a:off x="165100" y="2259013"/>
            <a:ext cx="2997200" cy="138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dirty="0" smtClean="0">
                <a:solidFill>
                  <a:srgbClr val="EEFF4B"/>
                </a:solidFill>
                <a:effectLst>
                  <a:outerShdw blurRad="50800" dist="63500" dir="2700000" algn="tl" rotWithShape="0">
                    <a:srgbClr val="000000"/>
                  </a:outerShdw>
                </a:effectLst>
              </a:rPr>
              <a:t>ตั้งแต่ถิ่นทุรกันดารและภูเขาเลบานอน…</a:t>
            </a:r>
          </a:p>
        </p:txBody>
      </p:sp>
      <p:sp>
        <p:nvSpPr>
          <p:cNvPr id="39989" name="Text Box 53"/>
          <p:cNvSpPr txBox="1">
            <a:spLocks noChangeArrowheads="1"/>
          </p:cNvSpPr>
          <p:nvPr/>
        </p:nvSpPr>
        <p:spPr bwMode="auto">
          <a:xfrm>
            <a:off x="2654300" y="4794250"/>
            <a:ext cx="55530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en-US" sz="2800" b="0" smtClean="0">
                <a:solidFill>
                  <a:srgbClr val="EEFF4B"/>
                </a:solidFill>
                <a:effectLst>
                  <a:outerShdw blurRad="50800" dist="63500" dir="2700000" algn="tl" rotWithShape="0">
                    <a:srgbClr val="000000"/>
                  </a:outerShdw>
                </a:effectLst>
              </a:rPr>
              <a:t>...</a:t>
            </a:r>
            <a:r>
              <a:rPr lang="hi-in" sz="2800" b="0" smtClean="0">
                <a:solidFill>
                  <a:srgbClr val="EEFF4B"/>
                </a:solidFill>
                <a:effectLst>
                  <a:outerShdw blurRad="50800" dist="63500" dir="2700000" algn="tl" rotWithShape="0">
                    <a:srgbClr val="000000"/>
                  </a:outerShdw>
                </a:effectLst>
              </a:rPr>
              <a:t>จนถึงแม่น้ำใหญ่คือแม่นำ้ยูเฟรติส</a:t>
            </a:r>
          </a:p>
        </p:txBody>
      </p:sp>
      <p:sp>
        <p:nvSpPr>
          <p:cNvPr id="39990" name="Text Box 54"/>
          <p:cNvSpPr txBox="1">
            <a:spLocks noChangeArrowheads="1"/>
          </p:cNvSpPr>
          <p:nvPr/>
        </p:nvSpPr>
        <p:spPr bwMode="auto">
          <a:xfrm>
            <a:off x="1771650"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1:4</a:t>
            </a:r>
          </a:p>
        </p:txBody>
      </p:sp>
      <p:sp>
        <p:nvSpPr>
          <p:cNvPr id="39991" name="AutoShape 55"/>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2" name="Rectangle 5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3" name="AutoShape 57"/>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4" name="AutoShape 58"/>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5" name="Rectangle 59"/>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6" name="Rectangle 6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7" name="AutoShape 6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98" name="Line 62"/>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99" name="Line 63"/>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000" name="Rectangle 64"/>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0001" name="Text Box 6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0002" name="Rectangle 6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37</a:t>
            </a:r>
          </a:p>
        </p:txBody>
      </p:sp>
      <p:sp>
        <p:nvSpPr>
          <p:cNvPr id="40003" name="Text Box 6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sp>
        <p:nvSpPr>
          <p:cNvPr id="40004" name="Text Box 68"/>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additive="repl">
                                        <p:cTn id="6" dur="1" fill="hold">
                                          <p:stCondLst>
                                            <p:cond delay="0"/>
                                          </p:stCondLst>
                                        </p:cTn>
                                        <p:tgtEl>
                                          <p:spTgt spid="39987"/>
                                        </p:tgtEl>
                                        <p:attrNameLst>
                                          <p:attrName>style.visibility</p:attrName>
                                        </p:attrNameLst>
                                      </p:cBhvr>
                                      <p:to>
                                        <p:strVal val="visible"/>
                                      </p:to>
                                    </p:set>
                                    <p:anim calcmode="lin" valueType="num">
                                      <p:cBhvr additive="repl">
                                        <p:cTn id="7" dur="500" fill="hold"/>
                                        <p:tgtEl>
                                          <p:spTgt spid="39987"/>
                                        </p:tgtEl>
                                        <p:attrNameLst>
                                          <p:attrName>ppt_w</p:attrName>
                                        </p:attrNameLst>
                                      </p:cBhvr>
                                      <p:tavLst>
                                        <p:tav tm="100000">
                                          <p:val>
                                            <p:fltVal val="0"/>
                                          </p:val>
                                        </p:tav>
                                        <p:tav>
                                          <p:val>
                                            <p:strVal val="#ppt_w"/>
                                          </p:val>
                                        </p:tav>
                                      </p:tavLst>
                                    </p:anim>
                                    <p:anim calcmode="lin" valueType="num">
                                      <p:cBhvr additive="repl">
                                        <p:cTn id="8" dur="500" fill="hold"/>
                                        <p:tgtEl>
                                          <p:spTgt spid="39987"/>
                                        </p:tgtEl>
                                        <p:attrNameLst>
                                          <p:attrName>ppt_h</p:attrName>
                                        </p:attrNameLst>
                                      </p:cBhvr>
                                      <p:tavLst>
                                        <p:tav tm="100000">
                                          <p:val>
                                            <p:fltVal val="0"/>
                                          </p:val>
                                        </p:tav>
                                        <p:tav>
                                          <p:val>
                                            <p:strVal val="#ppt_h"/>
                                          </p:val>
                                        </p:tav>
                                      </p:tavLst>
                                    </p:anim>
                                    <p:anim calcmode="lin" valueType="num">
                                      <p:cBhvr additive="repl">
                                        <p:cTn id="9" dur="500" fill="hold"/>
                                        <p:tgtEl>
                                          <p:spTgt spid="39987"/>
                                        </p:tgtEl>
                                        <p:attrNameLst>
                                          <p:attrName>ppt_x</p:attrName>
                                        </p:attrNameLst>
                                      </p:cBhvr>
                                      <p:tavLst>
                                        <p:tav tm="100000">
                                          <p:val>
                                            <p:fltVal val="0.5"/>
                                          </p:val>
                                        </p:tav>
                                        <p:tav>
                                          <p:val>
                                            <p:strVal val="#ppt_x"/>
                                          </p:val>
                                        </p:tav>
                                      </p:tavLst>
                                    </p:anim>
                                    <p:anim calcmode="lin" valueType="num">
                                      <p:cBhvr additive="repl">
                                        <p:cTn id="10" dur="500" fill="hold"/>
                                        <p:tgtEl>
                                          <p:spTgt spid="39987"/>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additive="repl">
                                        <p:cTn id="14" dur="1" fill="hold">
                                          <p:stCondLst>
                                            <p:cond delay="0"/>
                                          </p:stCondLst>
                                        </p:cTn>
                                        <p:tgtEl>
                                          <p:spTgt spid="39988"/>
                                        </p:tgtEl>
                                        <p:attrNameLst>
                                          <p:attrName>style.visibility</p:attrName>
                                        </p:attrNameLst>
                                      </p:cBhvr>
                                      <p:to>
                                        <p:strVal val="visible"/>
                                      </p:to>
                                    </p:set>
                                    <p:anim calcmode="lin" valueType="num">
                                      <p:cBhvr additive="repl">
                                        <p:cTn id="15" dur="500" fill="hold"/>
                                        <p:tgtEl>
                                          <p:spTgt spid="39988"/>
                                        </p:tgtEl>
                                        <p:attrNameLst>
                                          <p:attrName>ppt_w</p:attrName>
                                        </p:attrNameLst>
                                      </p:cBhvr>
                                      <p:tavLst>
                                        <p:tav tm="100000">
                                          <p:val>
                                            <p:fltVal val="0"/>
                                          </p:val>
                                        </p:tav>
                                        <p:tav>
                                          <p:val>
                                            <p:strVal val="#ppt_w"/>
                                          </p:val>
                                        </p:tav>
                                      </p:tavLst>
                                    </p:anim>
                                    <p:anim calcmode="lin" valueType="num">
                                      <p:cBhvr additive="repl">
                                        <p:cTn id="16" dur="500" fill="hold"/>
                                        <p:tgtEl>
                                          <p:spTgt spid="39988"/>
                                        </p:tgtEl>
                                        <p:attrNameLst>
                                          <p:attrName>ppt_h</p:attrName>
                                        </p:attrNameLst>
                                      </p:cBhvr>
                                      <p:tavLst>
                                        <p:tav tm="100000">
                                          <p:val>
                                            <p:fltVal val="0"/>
                                          </p:val>
                                        </p:tav>
                                        <p:tav>
                                          <p:val>
                                            <p:strVal val="#ppt_h"/>
                                          </p:val>
                                        </p:tav>
                                      </p:tavLst>
                                    </p:anim>
                                    <p:anim calcmode="lin" valueType="num">
                                      <p:cBhvr additive="repl">
                                        <p:cTn id="17" dur="500" fill="hold"/>
                                        <p:tgtEl>
                                          <p:spTgt spid="39988"/>
                                        </p:tgtEl>
                                        <p:attrNameLst>
                                          <p:attrName>ppt_x</p:attrName>
                                        </p:attrNameLst>
                                      </p:cBhvr>
                                      <p:tavLst>
                                        <p:tav tm="100000">
                                          <p:val>
                                            <p:fltVal val="0.5"/>
                                          </p:val>
                                        </p:tav>
                                        <p:tav>
                                          <p:val>
                                            <p:strVal val="#ppt_x"/>
                                          </p:val>
                                        </p:tav>
                                      </p:tavLst>
                                    </p:anim>
                                    <p:anim calcmode="lin" valueType="num">
                                      <p:cBhvr additive="repl">
                                        <p:cTn id="18" dur="500" fill="hold"/>
                                        <p:tgtEl>
                                          <p:spTgt spid="39988"/>
                                        </p:tgtEl>
                                        <p:attrNameLst>
                                          <p:attrName>ppt_y</p:attrName>
                                        </p:attrNameLst>
                                      </p:cBhvr>
                                      <p:tavLst>
                                        <p:tav tm="100000">
                                          <p:val>
                                            <p:fltVal val="0.5"/>
                                          </p:val>
                                        </p:tav>
                                        <p:tav>
                                          <p:val>
                                            <p:strVal val="#ppt_y"/>
                                          </p:val>
                                        </p:tav>
                                      </p:tavLst>
                                    </p:anim>
                                  </p:childTnLst>
                                </p:cTn>
                              </p:par>
                            </p:childTnLst>
                          </p:cTn>
                        </p:par>
                        <p:par>
                          <p:cTn id="19" fill="hold" nodeType="afterGroup">
                            <p:stCondLst>
                              <p:cond delay="0"/>
                            </p:stCondLst>
                            <p:childTnLst>
                              <p:par>
                                <p:cTn id="20" presetID="22" presetClass="entr" presetSubtype="4" fill="hold" nodeType="afterEffect">
                                  <p:stCondLst>
                                    <p:cond delay="0"/>
                                  </p:stCondLst>
                                  <p:childTnLst>
                                    <p:set>
                                      <p:cBhvr additive="repl">
                                        <p:cTn id="21" dur="1" fill="hold">
                                          <p:stCondLst>
                                            <p:cond delay="0"/>
                                          </p:stCondLst>
                                        </p:cTn>
                                        <p:tgtEl>
                                          <p:spTgt spid="39985"/>
                                        </p:tgtEl>
                                        <p:attrNameLst>
                                          <p:attrName>style.visibility</p:attrName>
                                        </p:attrNameLst>
                                      </p:cBhvr>
                                      <p:to>
                                        <p:strVal val="visible"/>
                                      </p:to>
                                    </p:set>
                                    <p:animEffect transition="in" filter="wipe(down)">
                                      <p:cBhvr additive="repl">
                                        <p:cTn id="22" dur="500"/>
                                        <p:tgtEl>
                                          <p:spTgt spid="3998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additive="repl">
                                        <p:cTn id="26" dur="1" fill="hold">
                                          <p:stCondLst>
                                            <p:cond delay="0"/>
                                          </p:stCondLst>
                                        </p:cTn>
                                        <p:tgtEl>
                                          <p:spTgt spid="39989"/>
                                        </p:tgtEl>
                                        <p:attrNameLst>
                                          <p:attrName>style.visibility</p:attrName>
                                        </p:attrNameLst>
                                      </p:cBhvr>
                                      <p:to>
                                        <p:strVal val="visible"/>
                                      </p:to>
                                    </p:set>
                                    <p:anim calcmode="lin" valueType="num">
                                      <p:cBhvr additive="repl">
                                        <p:cTn id="27" dur="500" fill="hold"/>
                                        <p:tgtEl>
                                          <p:spTgt spid="39989"/>
                                        </p:tgtEl>
                                        <p:attrNameLst>
                                          <p:attrName>ppt_w</p:attrName>
                                        </p:attrNameLst>
                                      </p:cBhvr>
                                      <p:tavLst>
                                        <p:tav tm="100000">
                                          <p:val>
                                            <p:fltVal val="0"/>
                                          </p:val>
                                        </p:tav>
                                        <p:tav>
                                          <p:val>
                                            <p:strVal val="#ppt_w"/>
                                          </p:val>
                                        </p:tav>
                                      </p:tavLst>
                                    </p:anim>
                                    <p:anim calcmode="lin" valueType="num">
                                      <p:cBhvr additive="repl">
                                        <p:cTn id="28" dur="500" fill="hold"/>
                                        <p:tgtEl>
                                          <p:spTgt spid="39989"/>
                                        </p:tgtEl>
                                        <p:attrNameLst>
                                          <p:attrName>ppt_h</p:attrName>
                                        </p:attrNameLst>
                                      </p:cBhvr>
                                      <p:tavLst>
                                        <p:tav tm="100000">
                                          <p:val>
                                            <p:fltVal val="0"/>
                                          </p:val>
                                        </p:tav>
                                        <p:tav>
                                          <p:val>
                                            <p:strVal val="#ppt_h"/>
                                          </p:val>
                                        </p:tav>
                                      </p:tavLst>
                                    </p:anim>
                                    <p:anim calcmode="lin" valueType="num">
                                      <p:cBhvr additive="repl">
                                        <p:cTn id="29" dur="500" fill="hold"/>
                                        <p:tgtEl>
                                          <p:spTgt spid="39989"/>
                                        </p:tgtEl>
                                        <p:attrNameLst>
                                          <p:attrName>ppt_x</p:attrName>
                                        </p:attrNameLst>
                                      </p:cBhvr>
                                      <p:tavLst>
                                        <p:tav tm="100000">
                                          <p:val>
                                            <p:fltVal val="0.5"/>
                                          </p:val>
                                        </p:tav>
                                        <p:tav>
                                          <p:val>
                                            <p:strVal val="#ppt_x"/>
                                          </p:val>
                                        </p:tav>
                                      </p:tavLst>
                                    </p:anim>
                                    <p:anim calcmode="lin" valueType="num">
                                      <p:cBhvr additive="repl">
                                        <p:cTn id="30" dur="500" fill="hold"/>
                                        <p:tgtEl>
                                          <p:spTgt spid="39989"/>
                                        </p:tgtEl>
                                        <p:attrNameLst>
                                          <p:attrName>ppt_y</p:attrName>
                                        </p:attrNameLst>
                                      </p:cBhvr>
                                      <p:tavLst>
                                        <p:tav tm="100000">
                                          <p:val>
                                            <p:fltVal val="0.5"/>
                                          </p:val>
                                        </p:tav>
                                        <p:tav>
                                          <p:val>
                                            <p:strVal val="#ppt_y"/>
                                          </p:val>
                                        </p:tav>
                                      </p:tavLst>
                                    </p:anim>
                                  </p:childTnLst>
                                </p:cTn>
                              </p:par>
                            </p:childTnLst>
                          </p:cTn>
                        </p:par>
                        <p:par>
                          <p:cTn id="31" fill="hold" nodeType="afterGroup">
                            <p:stCondLst>
                              <p:cond delay="0"/>
                            </p:stCondLst>
                            <p:childTnLst>
                              <p:par>
                                <p:cTn id="32" presetID="22" presetClass="entr" presetSubtype="2" fill="hold" nodeType="afterEffect">
                                  <p:stCondLst>
                                    <p:cond delay="0"/>
                                  </p:stCondLst>
                                  <p:childTnLst>
                                    <p:set>
                                      <p:cBhvr additive="repl">
                                        <p:cTn id="33" dur="1" fill="hold">
                                          <p:stCondLst>
                                            <p:cond delay="0"/>
                                          </p:stCondLst>
                                        </p:cTn>
                                        <p:tgtEl>
                                          <p:spTgt spid="39986"/>
                                        </p:tgtEl>
                                        <p:attrNameLst>
                                          <p:attrName>style.visibility</p:attrName>
                                        </p:attrNameLst>
                                      </p:cBhvr>
                                      <p:to>
                                        <p:strVal val="visible"/>
                                      </p:to>
                                    </p:set>
                                    <p:animEffect transition="in" filter="wipe(right)">
                                      <p:cBhvr additive="repl">
                                        <p:cTn id="34" dur="500"/>
                                        <p:tgtEl>
                                          <p:spTgt spid="39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2"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3"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4"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5"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6"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7"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4729B7"/>
                </a:solidFill>
                <a:latin typeface="Times New Roman" charset="0"/>
              </a:rPr>
              <a:t>มย</a:t>
            </a:r>
          </a:p>
        </p:txBody>
      </p:sp>
      <p:sp>
        <p:nvSpPr>
          <p:cNvPr id="40968"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9"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อป</a:t>
            </a:r>
          </a:p>
        </p:txBody>
      </p:sp>
      <p:sp>
        <p:nvSpPr>
          <p:cNvPr id="40970"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1"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2"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3"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40974"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40975"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40976"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7"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8"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9"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D34A"/>
                </a:solidFill>
                <a:latin typeface="Times New Roman" charset="0"/>
              </a:rPr>
              <a:t>แผนที่</a:t>
            </a:r>
          </a:p>
        </p:txBody>
      </p:sp>
      <p:sp>
        <p:nvSpPr>
          <p:cNvPr id="40980"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40981"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82"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3"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114FFB"/>
                </a:solidFill>
                <a:latin typeface="Times New Roman" charset="0"/>
              </a:rPr>
              <a:t>อ</a:t>
            </a:r>
          </a:p>
        </p:txBody>
      </p:sp>
      <p:sp>
        <p:nvSpPr>
          <p:cNvPr id="40984"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4FFB"/>
                </a:solidFill>
                <a:latin typeface="Times New Roman" charset="0"/>
              </a:rPr>
              <a:t>B</a:t>
            </a:r>
          </a:p>
        </p:txBody>
      </p:sp>
      <p:sp>
        <p:nvSpPr>
          <p:cNvPr id="40985"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114FFB"/>
                </a:solidFill>
                <a:latin typeface="Times New Roman" charset="0"/>
              </a:rPr>
              <a:t>ฮ</a:t>
            </a:r>
          </a:p>
        </p:txBody>
      </p:sp>
      <p:sp>
        <p:nvSpPr>
          <p:cNvPr id="40986"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น</a:t>
            </a:r>
            <a:r>
              <a:rPr lang="en-US" sz="2400" b="0">
                <a:solidFill>
                  <a:srgbClr val="CECECE"/>
                </a:solidFill>
                <a:latin typeface="Times New Roman" charset="0"/>
              </a:rPr>
              <a:t>(</a:t>
            </a:r>
            <a:r>
              <a:rPr lang="hi-in" sz="2400" b="0">
                <a:solidFill>
                  <a:srgbClr val="CECECE"/>
                </a:solidFill>
                <a:latin typeface="Times New Roman" charset="0"/>
              </a:rPr>
              <a:t>อ</a:t>
            </a:r>
            <a:r>
              <a:rPr lang="en-US" sz="2400" b="0">
                <a:solidFill>
                  <a:srgbClr val="CECECE"/>
                </a:solidFill>
                <a:latin typeface="Times New Roman" charset="0"/>
              </a:rPr>
              <a:t>)</a:t>
            </a:r>
          </a:p>
        </p:txBody>
      </p:sp>
      <p:sp>
        <p:nvSpPr>
          <p:cNvPr id="40987"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8" name="Rectangle 28"/>
          <p:cNvSpPr>
            <a:spLocks noChangeArrowheads="1"/>
          </p:cNvSpPr>
          <p:nvPr/>
        </p:nvSpPr>
        <p:spPr bwMode="auto">
          <a:xfrm>
            <a:off x="3095625" y="2568575"/>
            <a:ext cx="3762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a:t>
            </a:r>
          </a:p>
        </p:txBody>
      </p:sp>
      <p:sp>
        <p:nvSpPr>
          <p:cNvPr id="40989" name="Rectangle 29"/>
          <p:cNvSpPr>
            <a:spLocks noChangeArrowheads="1"/>
          </p:cNvSpPr>
          <p:nvPr/>
        </p:nvSpPr>
        <p:spPr bwMode="auto">
          <a:xfrm>
            <a:off x="2711450" y="3078163"/>
            <a:ext cx="36671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ย</a:t>
            </a:r>
          </a:p>
        </p:txBody>
      </p:sp>
      <p:sp>
        <p:nvSpPr>
          <p:cNvPr id="40990" name="Rectangle 30"/>
          <p:cNvSpPr>
            <a:spLocks noChangeArrowheads="1"/>
          </p:cNvSpPr>
          <p:nvPr/>
        </p:nvSpPr>
        <p:spPr bwMode="auto">
          <a:xfrm>
            <a:off x="3067050" y="4451350"/>
            <a:ext cx="6223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KB</a:t>
            </a:r>
          </a:p>
        </p:txBody>
      </p:sp>
      <p:sp>
        <p:nvSpPr>
          <p:cNvPr id="40991" name="Rectangle 31"/>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40992" name="Rectangle 32"/>
          <p:cNvSpPr>
            <a:spLocks noChangeArrowheads="1"/>
          </p:cNvSpPr>
          <p:nvPr/>
        </p:nvSpPr>
        <p:spPr bwMode="auto">
          <a:xfrm>
            <a:off x="1822450" y="4081463"/>
            <a:ext cx="3587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40993" name="Rectangle 33"/>
          <p:cNvSpPr>
            <a:spLocks noChangeArrowheads="1"/>
          </p:cNvSpPr>
          <p:nvPr/>
        </p:nvSpPr>
        <p:spPr bwMode="auto">
          <a:xfrm>
            <a:off x="3814763" y="3078163"/>
            <a:ext cx="561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มน</a:t>
            </a:r>
          </a:p>
        </p:txBody>
      </p:sp>
      <p:sp>
        <p:nvSpPr>
          <p:cNvPr id="40994" name="AutoShape 34"/>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0995" name="AutoShape 35"/>
          <p:cNvSpPr>
            <a:spLocks noChangeArrowheads="1"/>
          </p:cNvSpPr>
          <p:nvPr/>
        </p:nvSpPr>
        <p:spPr bwMode="auto">
          <a:xfrm>
            <a:off x="29083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0996" name="AutoShape 36"/>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96F3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97" name="AutoShape 37"/>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0998" name="AutoShape 38"/>
          <p:cNvSpPr>
            <a:spLocks noChangeArrowheads="1"/>
          </p:cNvSpPr>
          <p:nvPr/>
        </p:nvSpPr>
        <p:spPr bwMode="auto">
          <a:xfrm>
            <a:off x="3016250" y="4656138"/>
            <a:ext cx="273050" cy="7556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0999" name="AutoShape 39"/>
          <p:cNvSpPr>
            <a:spLocks noChangeArrowheads="1"/>
          </p:cNvSpPr>
          <p:nvPr/>
        </p:nvSpPr>
        <p:spPr bwMode="auto">
          <a:xfrm>
            <a:off x="2959100" y="3340100"/>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1000" name="Oval 40"/>
          <p:cNvSpPr>
            <a:spLocks noChangeArrowheads="1"/>
          </p:cNvSpPr>
          <p:nvPr/>
        </p:nvSpPr>
        <p:spPr bwMode="auto">
          <a:xfrm>
            <a:off x="6723063" y="4495800"/>
            <a:ext cx="193675" cy="187325"/>
          </a:xfrm>
          <a:prstGeom prst="ellipse">
            <a:avLst/>
          </a:prstGeom>
          <a:solidFill>
            <a:srgbClr val="4729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1" name="Oval 41"/>
          <p:cNvSpPr>
            <a:spLocks noChangeArrowheads="1"/>
          </p:cNvSpPr>
          <p:nvPr/>
        </p:nvSpPr>
        <p:spPr bwMode="auto">
          <a:xfrm>
            <a:off x="5702300" y="3033713"/>
            <a:ext cx="193675" cy="187325"/>
          </a:xfrm>
          <a:prstGeom prst="ellipse">
            <a:avLst/>
          </a:prstGeom>
          <a:solidFill>
            <a:srgbClr val="4729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2" name="Oval 42"/>
          <p:cNvSpPr>
            <a:spLocks noChangeArrowheads="1"/>
          </p:cNvSpPr>
          <p:nvPr/>
        </p:nvSpPr>
        <p:spPr bwMode="auto">
          <a:xfrm>
            <a:off x="5313363" y="1982788"/>
            <a:ext cx="193675" cy="187325"/>
          </a:xfrm>
          <a:prstGeom prst="ellipse">
            <a:avLst/>
          </a:prstGeom>
          <a:solidFill>
            <a:srgbClr val="4729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3" name="Oval 43"/>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4" name="Oval 44"/>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5" name="Oval 45"/>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6" name="Oval 46"/>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7" name="Oval 47"/>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8" name="Oval 48"/>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9" name="Text Box 49"/>
          <p:cNvSpPr txBox="1">
            <a:spLocks noChangeArrowheads="1"/>
          </p:cNvSpPr>
          <p:nvPr/>
        </p:nvSpPr>
        <p:spPr bwMode="auto">
          <a:xfrm>
            <a:off x="4483100" y="2235200"/>
            <a:ext cx="3390900" cy="1417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lnSpc>
                <a:spcPct val="60000"/>
              </a:lnSpc>
              <a:spcBef>
                <a:spcPts val="2250"/>
              </a:spcBef>
              <a:buClrTx/>
              <a:buFontTx/>
              <a:buNone/>
              <a:defRPr/>
            </a:pPr>
            <a:r>
              <a:rPr lang="en-US" sz="3600" b="0" dirty="0" smtClean="0">
                <a:solidFill>
                  <a:srgbClr val="DFED5D"/>
                </a:solidFill>
                <a:effectLst>
                  <a:outerShdw blurRad="50800" dist="76200" dir="2700000" algn="tl" rotWithShape="0">
                    <a:srgbClr val="000000"/>
                  </a:outerShdw>
                </a:effectLst>
              </a:rPr>
              <a:t>“</a:t>
            </a:r>
            <a:r>
              <a:rPr lang="hi-in" sz="3600" b="0" dirty="0" smtClean="0">
                <a:solidFill>
                  <a:srgbClr val="DFED5D"/>
                </a:solidFill>
                <a:effectLst>
                  <a:outerShdw blurRad="50800" dist="76200" dir="2700000" algn="tl" rotWithShape="0">
                    <a:srgbClr val="000000"/>
                  </a:outerShdw>
                </a:effectLst>
              </a:rPr>
              <a:t>โยชูวา…</a:t>
            </a:r>
          </a:p>
          <a:p>
            <a:pPr algn="ctr">
              <a:lnSpc>
                <a:spcPct val="60000"/>
              </a:lnSpc>
              <a:spcBef>
                <a:spcPts val="2250"/>
              </a:spcBef>
              <a:buClrTx/>
              <a:buFontTx/>
              <a:buNone/>
              <a:defRPr/>
            </a:pPr>
            <a:r>
              <a:rPr lang="hi-in" sz="3600" b="0" dirty="0" smtClean="0">
                <a:solidFill>
                  <a:srgbClr val="DFED5D"/>
                </a:solidFill>
                <a:effectLst>
                  <a:outerShdw blurRad="50800" dist="76200" dir="2700000" algn="tl" rotWithShape="0">
                    <a:srgbClr val="000000"/>
                  </a:outerShdw>
                </a:effectLst>
              </a:rPr>
              <a:t>ไปยึดครองแผ่นดิน</a:t>
            </a:r>
            <a:r>
              <a:rPr lang="en-US" sz="3600" b="0" dirty="0" smtClean="0">
                <a:solidFill>
                  <a:srgbClr val="DFED5D"/>
                </a:solidFill>
                <a:effectLst>
                  <a:outerShdw blurRad="50800" dist="76200" dir="2700000" algn="tl" rotWithShape="0">
                    <a:srgbClr val="000000"/>
                  </a:outerShdw>
                </a:effectLst>
              </a:rPr>
              <a:t>!”</a:t>
            </a:r>
          </a:p>
        </p:txBody>
      </p:sp>
      <p:grpSp>
        <p:nvGrpSpPr>
          <p:cNvPr id="41010" name="Group 50"/>
          <p:cNvGrpSpPr>
            <a:grpSpLocks/>
          </p:cNvGrpSpPr>
          <p:nvPr/>
        </p:nvGrpSpPr>
        <p:grpSpPr bwMode="auto">
          <a:xfrm>
            <a:off x="806450" y="846138"/>
            <a:ext cx="4230688" cy="3529012"/>
            <a:chOff x="-1219" y="533"/>
            <a:chExt cx="2665" cy="2223"/>
          </a:xfrm>
        </p:grpSpPr>
        <p:sp>
          <p:nvSpPr>
            <p:cNvPr id="41013" name="Line 53"/>
            <p:cNvSpPr>
              <a:spLocks noChangeShapeType="1"/>
            </p:cNvSpPr>
            <p:nvPr/>
          </p:nvSpPr>
          <p:spPr bwMode="auto">
            <a:xfrm>
              <a:off x="-707" y="1337"/>
              <a:ext cx="2153" cy="149"/>
            </a:xfrm>
            <a:prstGeom prst="line">
              <a:avLst/>
            </a:prstGeom>
            <a:noFill/>
            <a:ln w="50760" cap="sq">
              <a:solidFill>
                <a:srgbClr val="FAF2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41014" name="Line 54"/>
            <p:cNvSpPr>
              <a:spLocks noChangeShapeType="1"/>
            </p:cNvSpPr>
            <p:nvPr/>
          </p:nvSpPr>
          <p:spPr bwMode="auto">
            <a:xfrm>
              <a:off x="-788" y="2221"/>
              <a:ext cx="1390" cy="535"/>
            </a:xfrm>
            <a:prstGeom prst="line">
              <a:avLst/>
            </a:prstGeom>
            <a:noFill/>
            <a:ln w="50760" cap="sq">
              <a:solidFill>
                <a:srgbClr val="FAF2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41011" name="Oval 51"/>
            <p:cNvSpPr>
              <a:spLocks noChangeArrowheads="1"/>
            </p:cNvSpPr>
            <p:nvPr/>
          </p:nvSpPr>
          <p:spPr bwMode="auto">
            <a:xfrm rot="1740000">
              <a:off x="-1219" y="674"/>
              <a:ext cx="1204" cy="1935"/>
            </a:xfrm>
            <a:prstGeom prst="ellipse">
              <a:avLst/>
            </a:prstGeom>
            <a:gradFill rotWithShape="0">
              <a:gsLst>
                <a:gs pos="0">
                  <a:srgbClr val="05184B"/>
                </a:gs>
                <a:gs pos="100000">
                  <a:srgbClr val="114FFB"/>
                </a:gs>
              </a:gsLst>
              <a:lin ang="5400000" scaled="1"/>
            </a:gradFill>
            <a:ln w="50760" cap="sq">
              <a:solidFill>
                <a:srgbClr val="FAF200"/>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1012" name="Rectangle 52"/>
            <p:cNvSpPr>
              <a:spLocks noChangeArrowheads="1"/>
            </p:cNvSpPr>
            <p:nvPr/>
          </p:nvSpPr>
          <p:spPr bwMode="auto">
            <a:xfrm rot="18000000">
              <a:off x="-1692" y="1319"/>
              <a:ext cx="2094" cy="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800" b="0" i="1" dirty="0">
                  <a:solidFill>
                    <a:srgbClr val="FAF200"/>
                  </a:solidFill>
                  <a:effectLst>
                    <a:outerShdw blurRad="38100" dist="38100" dir="2700000" algn="tl">
                      <a:srgbClr val="000000"/>
                    </a:outerShdw>
                  </a:effectLst>
                  <a:latin typeface="Times New Roman" charset="0"/>
                </a:rPr>
                <a:t>แผ่นดิน</a:t>
              </a:r>
            </a:p>
          </p:txBody>
        </p:sp>
      </p:grpSp>
      <p:sp>
        <p:nvSpPr>
          <p:cNvPr id="41015" name="Text Box 55"/>
          <p:cNvSpPr txBox="1">
            <a:spLocks noChangeArrowheads="1"/>
          </p:cNvSpPr>
          <p:nvPr/>
        </p:nvSpPr>
        <p:spPr bwMode="auto">
          <a:xfrm>
            <a:off x="1781175" y="47625"/>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1:11</a:t>
            </a:r>
          </a:p>
        </p:txBody>
      </p:sp>
      <p:sp>
        <p:nvSpPr>
          <p:cNvPr id="41016" name="AutoShape 56"/>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17" name="Rectangle 57"/>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18" name="AutoShape 58"/>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19" name="AutoShape 59"/>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0" name="Rectangle 60"/>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1" name="Rectangle 61"/>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2" name="AutoShape 62"/>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3" name="Line 63"/>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24" name="Line 64"/>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25" name="Rectangle 65"/>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1026" name="Text Box 66"/>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1027" name="Rectangle 67"/>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38</a:t>
            </a:r>
          </a:p>
        </p:txBody>
      </p:sp>
      <p:sp>
        <p:nvSpPr>
          <p:cNvPr id="41028" name="Text Box 6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41010"/>
                                        </p:tgtEl>
                                        <p:attrNameLst>
                                          <p:attrName>style.visibility</p:attrName>
                                        </p:attrNameLst>
                                      </p:cBhvr>
                                      <p:to>
                                        <p:strVal val="visible"/>
                                      </p:to>
                                    </p:set>
                                    <p:anim calcmode="lin" valueType="num">
                                      <p:cBhvr additive="repl">
                                        <p:cTn id="7" dur="2000" fill="hold"/>
                                        <p:tgtEl>
                                          <p:spTgt spid="41010"/>
                                        </p:tgtEl>
                                        <p:attrNameLst>
                                          <p:attrName>ppt_x</p:attrName>
                                        </p:attrNameLst>
                                      </p:cBhvr>
                                      <p:tavLst>
                                        <p:tav tm="100000">
                                          <p:val>
                                            <p:strVal val="0-#ppt_w/2"/>
                                          </p:val>
                                        </p:tav>
                                        <p:tav>
                                          <p:val>
                                            <p:strVal val="#ppt_x"/>
                                          </p:val>
                                        </p:tav>
                                      </p:tavLst>
                                    </p:anim>
                                    <p:anim calcmode="lin" valueType="num">
                                      <p:cBhvr additive="repl">
                                        <p:cTn id="8" dur="2000" fill="hold"/>
                                        <p:tgtEl>
                                          <p:spTgt spid="41010"/>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121"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5122" name="AutoShape 2"/>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 name="Rectangle 3"/>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4" name="Rectangle 4"/>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5125" name="Line 5"/>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6" name="Line 6"/>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7" name="Line 7"/>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8" name="Line 8"/>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9" name="Line 9"/>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30" name="Line 10"/>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31" name="Rectangle 11"/>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2" name="Rectangle 12"/>
          <p:cNvSpPr>
            <a:spLocks noChangeArrowheads="1"/>
          </p:cNvSpPr>
          <p:nvPr/>
        </p:nvSpPr>
        <p:spPr bwMode="auto">
          <a:xfrm>
            <a:off x="492125" y="2312988"/>
            <a:ext cx="2525713"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latin typeface="Times New Roman" charset="0"/>
              </a:rPr>
              <a:t>คนที่สามใน</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FFD34A"/>
                </a:solidFill>
                <a:latin typeface="Times New Roman" charset="0"/>
              </a:rPr>
              <a:t>“</a:t>
            </a:r>
            <a:r>
              <a:rPr lang="en-US" sz="3200" b="0">
                <a:solidFill>
                  <a:srgbClr val="FFFFFF"/>
                </a:solidFill>
                <a:latin typeface="Times New Roman" charset="0"/>
              </a:rPr>
              <a:t>4 </a:t>
            </a:r>
            <a:r>
              <a:rPr lang="hi-in" sz="3200" b="0">
                <a:solidFill>
                  <a:srgbClr val="FFFFFF"/>
                </a:solidFill>
                <a:latin typeface="Times New Roman" charset="0"/>
              </a:rPr>
              <a:t>คน</a:t>
            </a:r>
            <a:r>
              <a:rPr lang="en-US" sz="3200" b="0">
                <a:solidFill>
                  <a:srgbClr val="FFD34A"/>
                </a:solidFill>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0">
                <a:solidFill>
                  <a:srgbClr val="FAFD00"/>
                </a:solidFill>
                <a:latin typeface="Times New Roman" charset="0"/>
              </a:rPr>
              <a:t>คือ</a:t>
            </a:r>
            <a:r>
              <a:rPr lang="en-US" sz="3200" b="0">
                <a:solidFill>
                  <a:srgbClr val="FAFD00"/>
                </a:solidFill>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AFD00"/>
                </a:solidFill>
                <a:latin typeface="Times New Roman" charset="0"/>
              </a:rPr>
              <a:t>อับ ย </a:t>
            </a:r>
            <a:r>
              <a:rPr lang="hi-in" sz="8000" b="0">
                <a:solidFill>
                  <a:srgbClr val="00FF00"/>
                </a:solidFill>
                <a:latin typeface="Times New Roman" charset="0"/>
              </a:rPr>
              <a:t>ส</a:t>
            </a:r>
            <a:r>
              <a:rPr lang="en-US" sz="4000" b="0">
                <a:solidFill>
                  <a:srgbClr val="FAFD00"/>
                </a:solidFill>
                <a:latin typeface="Times New Roman" charset="0"/>
              </a:rPr>
              <a:t> ช</a:t>
            </a:r>
          </a:p>
        </p:txBody>
      </p:sp>
      <p:sp>
        <p:nvSpPr>
          <p:cNvPr id="5133" name="Rectangle 13"/>
          <p:cNvSpPr>
            <a:spLocks noChangeArrowheads="1"/>
          </p:cNvSpPr>
          <p:nvPr/>
        </p:nvSpPr>
        <p:spPr bwMode="auto">
          <a:xfrm>
            <a:off x="4800600" y="823913"/>
            <a:ext cx="218916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ก่อนคศ </a:t>
            </a:r>
            <a:r>
              <a:rPr lang="en-US" sz="2800" b="0">
                <a:solidFill>
                  <a:srgbClr val="FAFD00"/>
                </a:solidFill>
                <a:latin typeface="Times New Roman" charset="0"/>
              </a:rPr>
              <a:t>1500 </a:t>
            </a:r>
          </a:p>
        </p:txBody>
      </p:sp>
      <p:sp>
        <p:nvSpPr>
          <p:cNvPr id="5134" name="Text Box 14"/>
          <p:cNvSpPr txBox="1">
            <a:spLocks noChangeArrowheads="1"/>
          </p:cNvSpPr>
          <p:nvPr/>
        </p:nvSpPr>
        <p:spPr bwMode="auto">
          <a:xfrm>
            <a:off x="1768475" y="22225"/>
            <a:ext cx="19939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8:1</a:t>
            </a:r>
          </a:p>
        </p:txBody>
      </p:sp>
      <p:sp>
        <p:nvSpPr>
          <p:cNvPr id="5135" name="Rectangle 15"/>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6" name="Rectangle 16"/>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5137" name="AutoShape 17"/>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8" name="Rectangle 18"/>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9" name="AutoShape 19"/>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40" name="Line 20"/>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1" name="Line 21"/>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2" name="Line 22"/>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3" name="Line 23"/>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4" name="Line 24"/>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5" name="Rectangle 25"/>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5146" name="Line 26"/>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7" name="Text Box 27"/>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5148" name="Rectangle 28"/>
          <p:cNvSpPr>
            <a:spLocks noChangeArrowheads="1"/>
          </p:cNvSpPr>
          <p:nvPr/>
        </p:nvSpPr>
        <p:spPr bwMode="auto">
          <a:xfrm>
            <a:off x="8093075"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03</a:t>
            </a:r>
          </a:p>
        </p:txBody>
      </p:sp>
      <p:sp>
        <p:nvSpPr>
          <p:cNvPr id="5149" name="Text Box 29"/>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8223" name="Group 30"/>
          <p:cNvGrpSpPr>
            <a:grpSpLocks/>
          </p:cNvGrpSpPr>
          <p:nvPr/>
        </p:nvGrpSpPr>
        <p:grpSpPr bwMode="auto">
          <a:xfrm>
            <a:off x="6153150" y="3697288"/>
            <a:ext cx="890588" cy="939800"/>
            <a:chOff x="3876" y="2329"/>
            <a:chExt cx="561" cy="592"/>
          </a:xfrm>
        </p:grpSpPr>
        <p:grpSp>
          <p:nvGrpSpPr>
            <p:cNvPr id="8231" name="Group 32"/>
            <p:cNvGrpSpPr>
              <a:grpSpLocks/>
            </p:cNvGrpSpPr>
            <p:nvPr/>
          </p:nvGrpSpPr>
          <p:grpSpPr bwMode="auto">
            <a:xfrm>
              <a:off x="3876" y="2391"/>
              <a:ext cx="561" cy="430"/>
              <a:chOff x="3876" y="2391"/>
              <a:chExt cx="561" cy="430"/>
            </a:xfrm>
          </p:grpSpPr>
          <p:sp>
            <p:nvSpPr>
              <p:cNvPr id="5153" name="AutoShape 33"/>
              <p:cNvSpPr>
                <a:spLocks noChangeArrowheads="1"/>
              </p:cNvSpPr>
              <p:nvPr/>
            </p:nvSpPr>
            <p:spPr bwMode="auto">
              <a:xfrm>
                <a:off x="3891" y="2391"/>
                <a:ext cx="546"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4" name="AutoShape 34"/>
              <p:cNvSpPr>
                <a:spLocks noChangeArrowheads="1"/>
              </p:cNvSpPr>
              <p:nvPr/>
            </p:nvSpPr>
            <p:spPr bwMode="auto">
              <a:xfrm>
                <a:off x="3876" y="2449"/>
                <a:ext cx="552" cy="37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156" name="AutoShape 36"/>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7" name="AutoShape 37"/>
            <p:cNvSpPr>
              <a:spLocks noChangeArrowheads="1"/>
            </p:cNvSpPr>
            <p:nvPr/>
          </p:nvSpPr>
          <p:spPr bwMode="auto">
            <a:xfrm>
              <a:off x="3898" y="2832"/>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8" name="AutoShape 38"/>
            <p:cNvSpPr>
              <a:spLocks noChangeArrowheads="1"/>
            </p:cNvSpPr>
            <p:nvPr/>
          </p:nvSpPr>
          <p:spPr bwMode="auto">
            <a:xfrm>
              <a:off x="4267"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9" name="AutoShape 39"/>
            <p:cNvSpPr>
              <a:spLocks noChangeArrowheads="1"/>
            </p:cNvSpPr>
            <p:nvPr/>
          </p:nvSpPr>
          <p:spPr bwMode="auto">
            <a:xfrm>
              <a:off x="3919"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60" name="AutoShape 40"/>
            <p:cNvSpPr>
              <a:spLocks noChangeArrowheads="1"/>
            </p:cNvSpPr>
            <p:nvPr/>
          </p:nvSpPr>
          <p:spPr bwMode="auto">
            <a:xfrm>
              <a:off x="4381"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8224" name="Group 44"/>
          <p:cNvGrpSpPr>
            <a:grpSpLocks/>
          </p:cNvGrpSpPr>
          <p:nvPr/>
        </p:nvGrpSpPr>
        <p:grpSpPr bwMode="auto">
          <a:xfrm>
            <a:off x="519113" y="7938"/>
            <a:ext cx="854075" cy="1701800"/>
            <a:chOff x="327" y="5"/>
            <a:chExt cx="538" cy="1072"/>
          </a:xfrm>
        </p:grpSpPr>
        <p:sp>
          <p:nvSpPr>
            <p:cNvPr id="5165" name="Rectangle 45"/>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5166" name="Line 46"/>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5167" name="Text Box 47"/>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1</a:t>
            </a:r>
          </a:p>
        </p:txBody>
      </p:sp>
      <p:grpSp>
        <p:nvGrpSpPr>
          <p:cNvPr id="52" name="Group 116"/>
          <p:cNvGrpSpPr>
            <a:grpSpLocks/>
          </p:cNvGrpSpPr>
          <p:nvPr/>
        </p:nvGrpSpPr>
        <p:grpSpPr bwMode="auto">
          <a:xfrm>
            <a:off x="2806700" y="0"/>
            <a:ext cx="4892675" cy="4237038"/>
            <a:chOff x="1768" y="0"/>
            <a:chExt cx="3082" cy="2669"/>
          </a:xfrm>
        </p:grpSpPr>
        <p:sp>
          <p:nvSpPr>
            <p:cNvPr id="53" name="AutoShape 115"/>
            <p:cNvSpPr>
              <a:spLocks noChangeArrowheads="1"/>
            </p:cNvSpPr>
            <p:nvPr/>
          </p:nvSpPr>
          <p:spPr bwMode="auto">
            <a:xfrm rot="850334">
              <a:off x="1768" y="0"/>
              <a:ext cx="3082" cy="2669"/>
            </a:xfrm>
            <a:prstGeom prst="cloudCallout">
              <a:avLst>
                <a:gd name="adj1" fmla="val -43750"/>
                <a:gd name="adj2" fmla="val 70000"/>
              </a:avLst>
            </a:prstGeom>
            <a:solidFill>
              <a:srgbClr val="114FFB"/>
            </a:solidFill>
            <a:ln w="12700">
              <a:solidFill>
                <a:srgbClr val="FFFFFF"/>
              </a:solidFill>
              <a:round/>
              <a:headEnd/>
              <a:tailEnd/>
            </a:ln>
            <a:effectLst>
              <a:outerShdw blurRad="63500" dist="159131" dir="3683372" algn="ctr" rotWithShape="0">
                <a:srgbClr val="1A0004">
                  <a:alpha val="74998"/>
                </a:srgbClr>
              </a:outerShdw>
            </a:effectLst>
          </p:spPr>
          <p:txBody>
            <a:bodyPr wrap="none" anchor="ctr"/>
            <a:lstStyle/>
            <a:p>
              <a:pPr algn="ctr" defTabSz="914400" eaLnBrk="1" fontAlgn="auto" hangingPunct="1">
                <a:spcBef>
                  <a:spcPts val="0"/>
                </a:spcBef>
                <a:spcAft>
                  <a:spcPts val="0"/>
                </a:spcAft>
                <a:buClrTx/>
                <a:buSzTx/>
                <a:buFontTx/>
                <a:buNone/>
                <a:defRPr/>
              </a:pPr>
              <a:endParaRPr lang="en-US" sz="1800" b="0" kern="0">
                <a:solidFill>
                  <a:sysClr val="windowText" lastClr="000000"/>
                </a:solidFill>
                <a:latin typeface="Comic Sans MS" pitchFamily="-107" charset="0"/>
                <a:ea typeface="+mn-ea"/>
                <a:cs typeface="+mn-cs"/>
              </a:endParaRPr>
            </a:p>
          </p:txBody>
        </p:sp>
        <p:sp>
          <p:nvSpPr>
            <p:cNvPr id="54" name="Text Box 37"/>
            <p:cNvSpPr txBox="1">
              <a:spLocks noChangeArrowheads="1"/>
            </p:cNvSpPr>
            <p:nvPr/>
          </p:nvSpPr>
          <p:spPr bwMode="auto">
            <a:xfrm>
              <a:off x="2208" y="370"/>
              <a:ext cx="2105" cy="1786"/>
            </a:xfrm>
            <a:prstGeom prst="rect">
              <a:avLst/>
            </a:prstGeom>
            <a:noFill/>
            <a:ln w="12700">
              <a:noFill/>
              <a:miter lim="800000"/>
              <a:headEnd/>
              <a:tailEnd/>
            </a:ln>
            <a:effectLst>
              <a:outerShdw blurRad="63500" dist="89803" dir="2700000" algn="ctr" rotWithShape="0">
                <a:srgbClr val="1A0004">
                  <a:alpha val="74998"/>
                </a:srgbClr>
              </a:outerShdw>
            </a:effectLst>
          </p:spPr>
          <p:txBody>
            <a:bodyPr>
              <a:spAutoFit/>
            </a:bodyPr>
            <a:lstStyle/>
            <a:p>
              <a:pPr algn="ctr">
                <a:spcBef>
                  <a:spcPts val="3750"/>
                </a:spcBef>
                <a:buClrTx/>
                <a:buFontTx/>
                <a:buNone/>
                <a:defRPr/>
              </a:pPr>
              <a:r>
                <a:rPr lang="hi-in" sz="6000" b="0" dirty="0">
                  <a:solidFill>
                    <a:srgbClr val="EEFF4B"/>
                  </a:solidFill>
                </a:rPr>
                <a:t>จงปล่อยคนของเราไป</a:t>
              </a:r>
              <a:r>
                <a:rPr lang="en-US" sz="6000" b="0" dirty="0">
                  <a:solidFill>
                    <a:srgbClr val="EEFF4B"/>
                  </a:solidFill>
                </a:rPr>
                <a:t>!</a:t>
              </a:r>
              <a:endParaRPr lang="en-US" sz="6000" b="0" dirty="0">
                <a:solidFill>
                  <a:srgbClr val="EEFF4B"/>
                </a:solidFill>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5132"/>
                                        </p:tgtEl>
                                        <p:attrNameLst>
                                          <p:attrName>style.visibility</p:attrName>
                                        </p:attrNameLst>
                                      </p:cBhvr>
                                      <p:to>
                                        <p:strVal val="visible"/>
                                      </p:to>
                                    </p:set>
                                    <p:anim calcmode="lin" valueType="num">
                                      <p:cBhvr additive="repl">
                                        <p:cTn id="7" dur="500" fill="hold"/>
                                        <p:tgtEl>
                                          <p:spTgt spid="5132"/>
                                        </p:tgtEl>
                                        <p:attrNameLst>
                                          <p:attrName>ppt_x</p:attrName>
                                        </p:attrNameLst>
                                      </p:cBhvr>
                                      <p:tavLst>
                                        <p:tav tm="100000">
                                          <p:val>
                                            <p:strVal val="0-#ppt_w/2"/>
                                          </p:val>
                                        </p:tav>
                                        <p:tav>
                                          <p:val>
                                            <p:strVal val="#ppt_x"/>
                                          </p:val>
                                        </p:tav>
                                      </p:tavLst>
                                    </p:anim>
                                    <p:anim calcmode="lin" valueType="num">
                                      <p:cBhvr additive="repl">
                                        <p:cTn id="8" dur="500" fill="hold"/>
                                        <p:tgtEl>
                                          <p:spTgt spid="5132"/>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 calcmode="lin" valueType="num">
                                      <p:cBhvr>
                                        <p:cTn id="15" dur="500" fill="hold"/>
                                        <p:tgtEl>
                                          <p:spTgt spid="52"/>
                                        </p:tgtEl>
                                        <p:attrNameLst>
                                          <p:attrName>ppt_x</p:attrName>
                                        </p:attrNameLst>
                                      </p:cBhvr>
                                      <p:tavLst>
                                        <p:tav tm="0">
                                          <p:val>
                                            <p:fltVal val="0.5"/>
                                          </p:val>
                                        </p:tav>
                                        <p:tav tm="100000">
                                          <p:val>
                                            <p:strVal val="#ppt_x"/>
                                          </p:val>
                                        </p:tav>
                                      </p:tavLst>
                                    </p:anim>
                                    <p:anim calcmode="lin" valueType="num">
                                      <p:cBhvr>
                                        <p:cTn id="16" dur="500" fill="hold"/>
                                        <p:tgtEl>
                                          <p:spTgt spid="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598613"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6"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7"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8"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9"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0"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1"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ER</a:t>
            </a:r>
          </a:p>
        </p:txBody>
      </p:sp>
      <p:sp>
        <p:nvSpPr>
          <p:cNvPr id="41992"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3"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อป</a:t>
            </a:r>
          </a:p>
        </p:txBody>
      </p:sp>
      <p:sp>
        <p:nvSpPr>
          <p:cNvPr id="41994"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5"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6"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7"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41998"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ทด</a:t>
            </a:r>
          </a:p>
        </p:txBody>
      </p:sp>
      <p:sp>
        <p:nvSpPr>
          <p:cNvPr id="41999"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42000"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01"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2"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3"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D34A"/>
                </a:solidFill>
                <a:latin typeface="Times New Roman" charset="0"/>
              </a:rPr>
              <a:t>แผนที่</a:t>
            </a:r>
          </a:p>
        </p:txBody>
      </p:sp>
      <p:sp>
        <p:nvSpPr>
          <p:cNvPr id="42004"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42005"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06"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07"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42008"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บ</a:t>
            </a:r>
          </a:p>
        </p:txBody>
      </p:sp>
      <p:sp>
        <p:nvSpPr>
          <p:cNvPr id="42009"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ฮ</a:t>
            </a:r>
          </a:p>
        </p:txBody>
      </p:sp>
      <p:sp>
        <p:nvSpPr>
          <p:cNvPr id="42010"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น</a:t>
            </a:r>
            <a:r>
              <a:rPr lang="en-US" sz="2400" b="0">
                <a:solidFill>
                  <a:srgbClr val="CECECE"/>
                </a:solidFill>
                <a:latin typeface="Times New Roman" charset="0"/>
              </a:rPr>
              <a:t>(</a:t>
            </a:r>
            <a:r>
              <a:rPr lang="hi-in" sz="2400" b="0">
                <a:solidFill>
                  <a:srgbClr val="CECECE"/>
                </a:solidFill>
                <a:latin typeface="Times New Roman" charset="0"/>
              </a:rPr>
              <a:t>อ</a:t>
            </a:r>
            <a:r>
              <a:rPr lang="en-US" sz="2400" b="0">
                <a:solidFill>
                  <a:srgbClr val="CECECE"/>
                </a:solidFill>
                <a:latin typeface="Times New Roman" charset="0"/>
              </a:rPr>
              <a:t>)</a:t>
            </a:r>
          </a:p>
        </p:txBody>
      </p:sp>
      <p:sp>
        <p:nvSpPr>
          <p:cNvPr id="42011"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12" name="Rectangle 28"/>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42013" name="Rectangle 29"/>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42014" name="Rectangle 30"/>
          <p:cNvSpPr>
            <a:spLocks noChangeArrowheads="1"/>
          </p:cNvSpPr>
          <p:nvPr/>
        </p:nvSpPr>
        <p:spPr bwMode="auto">
          <a:xfrm>
            <a:off x="3067050" y="4451350"/>
            <a:ext cx="6223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KB</a:t>
            </a:r>
          </a:p>
        </p:txBody>
      </p:sp>
      <p:sp>
        <p:nvSpPr>
          <p:cNvPr id="42015" name="Rectangle 31"/>
          <p:cNvSpPr>
            <a:spLocks noChangeArrowheads="1"/>
          </p:cNvSpPr>
          <p:nvPr/>
        </p:nvSpPr>
        <p:spPr bwMode="auto">
          <a:xfrm>
            <a:off x="3216275" y="5164138"/>
            <a:ext cx="56356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ภซ</a:t>
            </a:r>
          </a:p>
        </p:txBody>
      </p:sp>
      <p:sp>
        <p:nvSpPr>
          <p:cNvPr id="42016" name="Rectangle 32"/>
          <p:cNvSpPr>
            <a:spLocks noChangeArrowheads="1"/>
          </p:cNvSpPr>
          <p:nvPr/>
        </p:nvSpPr>
        <p:spPr bwMode="auto">
          <a:xfrm>
            <a:off x="1822450" y="4081463"/>
            <a:ext cx="3587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42017" name="Rectangle 33"/>
          <p:cNvSpPr>
            <a:spLocks noChangeArrowheads="1"/>
          </p:cNvSpPr>
          <p:nvPr/>
        </p:nvSpPr>
        <p:spPr bwMode="auto">
          <a:xfrm>
            <a:off x="3808413" y="3078163"/>
            <a:ext cx="57308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ภน</a:t>
            </a:r>
          </a:p>
        </p:txBody>
      </p:sp>
      <p:sp>
        <p:nvSpPr>
          <p:cNvPr id="42018" name="AutoShape 34"/>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2019" name="AutoShape 35"/>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2020" name="AutoShape 36"/>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96F3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1" name="AutoShape 37"/>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2022" name="AutoShape 38"/>
          <p:cNvSpPr>
            <a:spLocks noChangeArrowheads="1"/>
          </p:cNvSpPr>
          <p:nvPr/>
        </p:nvSpPr>
        <p:spPr bwMode="auto">
          <a:xfrm>
            <a:off x="3016250" y="4656138"/>
            <a:ext cx="273050" cy="7556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w 172"/>
              <a:gd name="T13" fmla="*/ 0 h 476"/>
              <a:gd name="T14" fmla="*/ 172 w 172"/>
              <a:gd name="T15" fmla="*/ 476 h 476"/>
            </a:gdLst>
            <a:ahLst/>
            <a:cxnLst>
              <a:cxn ang="0">
                <a:pos x="T0" y="T1"/>
              </a:cxn>
              <a:cxn ang="0">
                <a:pos x="T2" y="T3"/>
              </a:cxn>
              <a:cxn ang="0">
                <a:pos x="T4" y="T5"/>
              </a:cxn>
              <a:cxn ang="0">
                <a:pos x="T6" y="T7"/>
              </a:cxn>
              <a:cxn ang="0">
                <a:pos x="T8" y="T9"/>
              </a:cxn>
              <a:cxn ang="0">
                <a:pos x="T10" y="T11"/>
              </a:cxn>
            </a:cxnLst>
            <a:rect l="T12" t="T13" r="T14" b="T15"/>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2023" name="AutoShape 39"/>
          <p:cNvSpPr>
            <a:spLocks noChangeArrowheads="1"/>
          </p:cNvSpPr>
          <p:nvPr/>
        </p:nvSpPr>
        <p:spPr bwMode="auto">
          <a:xfrm>
            <a:off x="2959100" y="3340100"/>
            <a:ext cx="896938" cy="1524000"/>
          </a:xfrm>
          <a:custGeom>
            <a:avLst/>
            <a:gdLst>
              <a:gd name="G0" fmla="+- 1 0 0"/>
              <a:gd name="G1" fmla="*/ 1 0 51712"/>
              <a:gd name="G2" fmla="+- 842 0 0"/>
              <a:gd name="G3" fmla="+- 800 0 0"/>
              <a:gd name="G4" fmla="*/ 1 0 51712"/>
              <a:gd name="G5" fmla="+- 741 0 0"/>
              <a:gd name="G6" fmla="sin G4 G5"/>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901 0 0"/>
              <a:gd name="G25" fmla="+- 1 0 0"/>
              <a:gd name="G26" fmla="+- 1 0 0"/>
              <a:gd name="G27" fmla="+- 1 0 0"/>
              <a:gd name="G28" fmla="+- 1 0 0"/>
              <a:gd name="G29" fmla="*/ 1 0 51712"/>
              <a:gd name="G30" fmla="+- 1 0 0"/>
              <a:gd name="G31" fmla="*/ 1 0 51712"/>
              <a:gd name="G32" fmla="sin 54736 G31"/>
              <a:gd name="G33" fmla="*/ 1 0 51712"/>
              <a:gd name="G34" fmla="cos 55423 G33"/>
              <a:gd name="G35" fmla="+- G32 0 G34"/>
              <a:gd name="G36" fmla="*/ G35 65535 1"/>
              <a:gd name="G37" fmla="+- G36 10800 0"/>
              <a:gd name="G38" fmla="+- 1 0 0"/>
              <a:gd name="G39" fmla="+- 1 0 0"/>
              <a:gd name="G40" fmla="+- 1 0 0"/>
              <a:gd name="G41" fmla="+- 1 0 0"/>
              <a:gd name="G42" fmla="+- 1 0 0"/>
              <a:gd name="G43" fmla="+- 568 0 0"/>
              <a:gd name="G44" fmla="+- 568 0 0"/>
              <a:gd name="G45" fmla="+- 1 0 0"/>
              <a:gd name="G46" fmla="+- 1 0 0"/>
              <a:gd name="G47" fmla="+- 1 0 0"/>
              <a:gd name="G48" fmla="+- 1 0 0"/>
              <a:gd name="G49" fmla="+- 1 0 0"/>
              <a:gd name="G50" fmla="+- 648 0 0"/>
              <a:gd name="G51" fmla="*/ 1 0 51712"/>
              <a:gd name="G52" fmla="+- 1 0 0"/>
              <a:gd name="G53" fmla="+- 1 0 0"/>
              <a:gd name="G54" fmla="+- 1 0 0"/>
              <a:gd name="G55" fmla="+- 1 0 0"/>
              <a:gd name="G56" fmla="+- 1 0 0"/>
              <a:gd name="G57" fmla="+- 1 0 0"/>
              <a:gd name="G58" fmla="+- 1 0 0"/>
              <a:gd name="G59" fmla="+- 1 0 0"/>
              <a:gd name="G60" fmla="+- 1 0 0"/>
              <a:gd name="G61" fmla="*/ 1 0 51712"/>
              <a:gd name="G62" fmla="+- 1 0 0"/>
              <a:gd name="G63" fmla="+- 1 0 0"/>
              <a:gd name="G64" fmla="+- 1 0 0"/>
              <a:gd name="G65" fmla="+- 1 0 0"/>
              <a:gd name="G66" fmla="+- 1 0 0"/>
              <a:gd name="G67" fmla="+- 1 0 0"/>
              <a:gd name="G68" fmla="+- 1 0 0"/>
              <a:gd name="G69" fmla="+- 439 0 0"/>
              <a:gd name="G70" fmla="+- 1 0 0"/>
              <a:gd name="G71" fmla="+- 1 0 0"/>
              <a:gd name="G72" fmla="+- 1 0 0"/>
              <a:gd name="G73" fmla="+- 1 0 0"/>
              <a:gd name="G74" fmla="+- 1 0 0"/>
              <a:gd name="G75" fmla="+- 1 0 0"/>
              <a:gd name="G76" fmla="+- 1 0 0"/>
              <a:gd name="G77" fmla="+- 1 0 0"/>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w 565"/>
              <a:gd name="T49" fmla="*/ 0 h 960"/>
              <a:gd name="T50" fmla="*/ 565 w 565"/>
              <a:gd name="T51"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240" cap="sq">
            <a:solidFill>
              <a:srgbClr val="296F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2024" name="Oval 40"/>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5" name="Oval 41"/>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6" name="Oval 42"/>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7" name="Oval 43"/>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8" name="Oval 44"/>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9" name="Oval 45"/>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0" name="Oval 46"/>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1" name="Oval 47"/>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2" name="Oval 48"/>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3" name="Text Box 49"/>
          <p:cNvSpPr txBox="1">
            <a:spLocks noChangeArrowheads="1"/>
          </p:cNvSpPr>
          <p:nvPr/>
        </p:nvSpPr>
        <p:spPr bwMode="auto">
          <a:xfrm>
            <a:off x="4438650" y="2447925"/>
            <a:ext cx="3900488" cy="185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nSpc>
                <a:spcPct val="120000"/>
              </a:lnSpc>
              <a:spcBef>
                <a:spcPts val="1750"/>
              </a:spcBef>
              <a:buClrTx/>
              <a:buFontTx/>
              <a:buNone/>
              <a:defRPr/>
            </a:pPr>
            <a:r>
              <a:rPr lang="hi-in" sz="2800" b="0" dirty="0" smtClean="0">
                <a:solidFill>
                  <a:srgbClr val="EEFF4B"/>
                </a:solidFill>
                <a:effectLst>
                  <a:outerShdw blurRad="50800" dist="63500" dir="2700000" algn="tl" rotWithShape="0">
                    <a:srgbClr val="000000"/>
                  </a:outerShdw>
                </a:effectLst>
              </a:rPr>
              <a:t>ตั้งแต่ภูเขานีโบ… </a:t>
            </a:r>
          </a:p>
          <a:p>
            <a:pPr>
              <a:lnSpc>
                <a:spcPct val="120000"/>
              </a:lnSpc>
              <a:spcBef>
                <a:spcPts val="1750"/>
              </a:spcBef>
              <a:buClrTx/>
              <a:buFontTx/>
              <a:buNone/>
              <a:defRPr/>
            </a:pPr>
            <a:r>
              <a:rPr lang="hi-in" sz="2800" b="0" dirty="0" smtClean="0">
                <a:solidFill>
                  <a:srgbClr val="EEFF4B"/>
                </a:solidFill>
                <a:effectLst>
                  <a:outerShdw blurRad="50800" dist="63500" dir="2700000" algn="tl" rotWithShape="0">
                    <a:srgbClr val="000000"/>
                  </a:outerShdw>
                </a:effectLst>
              </a:rPr>
              <a:t>โยชูวา และกองทัพต้องข้ามแม่น้ำจอร์แดน </a:t>
            </a:r>
          </a:p>
        </p:txBody>
      </p:sp>
      <p:sp>
        <p:nvSpPr>
          <p:cNvPr id="42034" name="AutoShape 50"/>
          <p:cNvSpPr>
            <a:spLocks noChangeArrowheads="1"/>
          </p:cNvSpPr>
          <p:nvPr/>
        </p:nvSpPr>
        <p:spPr bwMode="auto">
          <a:xfrm rot="17040000">
            <a:off x="2726532" y="2413793"/>
            <a:ext cx="1060450" cy="442913"/>
          </a:xfrm>
          <a:prstGeom prst="curvedDownArrow">
            <a:avLst>
              <a:gd name="adj1" fmla="val 55234"/>
              <a:gd name="adj2" fmla="val 106933"/>
              <a:gd name="adj3" fmla="val 33333"/>
            </a:avLst>
          </a:prstGeom>
          <a:solidFill>
            <a:srgbClr val="FFFFFF"/>
          </a:solidFill>
          <a:ln w="28440" cap="sq">
            <a:solidFill>
              <a:srgbClr val="FF0000"/>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42035" name="AutoShape 51"/>
          <p:cNvSpPr>
            <a:spLocks noChangeArrowheads="1"/>
          </p:cNvSpPr>
          <p:nvPr/>
        </p:nvSpPr>
        <p:spPr bwMode="auto">
          <a:xfrm rot="7380000" flipV="1">
            <a:off x="2255044" y="3271044"/>
            <a:ext cx="1200150" cy="468312"/>
          </a:xfrm>
          <a:prstGeom prst="curvedDownArrow">
            <a:avLst>
              <a:gd name="adj1" fmla="val 59868"/>
              <a:gd name="adj2" fmla="val 123604"/>
              <a:gd name="adj3" fmla="val 33333"/>
            </a:avLst>
          </a:prstGeom>
          <a:solidFill>
            <a:srgbClr val="FFFFFF"/>
          </a:solidFill>
          <a:ln w="28440" cap="sq">
            <a:solidFill>
              <a:srgbClr val="FF0000"/>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42036" name="Text Box 52"/>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7" name="Text Box 53"/>
          <p:cNvSpPr txBox="1">
            <a:spLocks noChangeArrowheads="1"/>
          </p:cNvSpPr>
          <p:nvPr/>
        </p:nvSpPr>
        <p:spPr bwMode="auto">
          <a:xfrm>
            <a:off x="1778000" y="47625"/>
            <a:ext cx="2989263"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1:11</a:t>
            </a:r>
          </a:p>
        </p:txBody>
      </p:sp>
      <p:sp>
        <p:nvSpPr>
          <p:cNvPr id="42038" name="AutoShape 54"/>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9" name="Rectangle 55"/>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0" name="AutoShape 56"/>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1" name="AutoShape 57"/>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2" name="Rectangle 58"/>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3" name="Rectangle 59"/>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4" name="AutoShape 60"/>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5" name="Line 61"/>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46" name="Line 62"/>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2047" name="Rectangle 63"/>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2048" name="Rectangle 64"/>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2049" name="Text Box 65"/>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2050" name="Rectangle 66"/>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39</a:t>
            </a:r>
          </a:p>
        </p:txBody>
      </p:sp>
      <p:sp>
        <p:nvSpPr>
          <p:cNvPr id="42051" name="Text Box 6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grpSp>
        <p:nvGrpSpPr>
          <p:cNvPr id="81989" name="Group 50"/>
          <p:cNvGrpSpPr>
            <a:grpSpLocks/>
          </p:cNvGrpSpPr>
          <p:nvPr/>
        </p:nvGrpSpPr>
        <p:grpSpPr bwMode="auto">
          <a:xfrm>
            <a:off x="806450" y="846138"/>
            <a:ext cx="4230688" cy="3529012"/>
            <a:chOff x="-1219" y="533"/>
            <a:chExt cx="2665" cy="2223"/>
          </a:xfrm>
        </p:grpSpPr>
        <p:sp>
          <p:nvSpPr>
            <p:cNvPr id="75" name="Line 53"/>
            <p:cNvSpPr>
              <a:spLocks noChangeShapeType="1"/>
            </p:cNvSpPr>
            <p:nvPr/>
          </p:nvSpPr>
          <p:spPr bwMode="auto">
            <a:xfrm>
              <a:off x="-707" y="1337"/>
              <a:ext cx="2153" cy="149"/>
            </a:xfrm>
            <a:prstGeom prst="line">
              <a:avLst/>
            </a:prstGeom>
            <a:noFill/>
            <a:ln w="50760" cap="sq">
              <a:solidFill>
                <a:srgbClr val="FAF2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76" name="Line 54"/>
            <p:cNvSpPr>
              <a:spLocks noChangeShapeType="1"/>
            </p:cNvSpPr>
            <p:nvPr/>
          </p:nvSpPr>
          <p:spPr bwMode="auto">
            <a:xfrm>
              <a:off x="-788" y="2221"/>
              <a:ext cx="1390" cy="535"/>
            </a:xfrm>
            <a:prstGeom prst="line">
              <a:avLst/>
            </a:prstGeom>
            <a:noFill/>
            <a:ln w="50760" cap="sq">
              <a:solidFill>
                <a:srgbClr val="FAF2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77" name="Oval 51"/>
            <p:cNvSpPr>
              <a:spLocks noChangeArrowheads="1"/>
            </p:cNvSpPr>
            <p:nvPr/>
          </p:nvSpPr>
          <p:spPr bwMode="auto">
            <a:xfrm rot="1740000">
              <a:off x="-1219" y="674"/>
              <a:ext cx="1204" cy="1935"/>
            </a:xfrm>
            <a:prstGeom prst="ellipse">
              <a:avLst/>
            </a:prstGeom>
            <a:gradFill rotWithShape="0">
              <a:gsLst>
                <a:gs pos="0">
                  <a:srgbClr val="05184B"/>
                </a:gs>
                <a:gs pos="100000">
                  <a:srgbClr val="114FFB"/>
                </a:gs>
              </a:gsLst>
              <a:lin ang="5400000" scaled="1"/>
            </a:gradFill>
            <a:ln w="50760" cap="sq">
              <a:solidFill>
                <a:srgbClr val="FAF200"/>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78" name="Rectangle 52"/>
            <p:cNvSpPr>
              <a:spLocks noChangeArrowheads="1"/>
            </p:cNvSpPr>
            <p:nvPr/>
          </p:nvSpPr>
          <p:spPr bwMode="auto">
            <a:xfrm rot="18000000">
              <a:off x="-1692" y="1319"/>
              <a:ext cx="2094" cy="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800" b="0" i="1" dirty="0">
                  <a:solidFill>
                    <a:srgbClr val="FAF200"/>
                  </a:solidFill>
                  <a:effectLst>
                    <a:outerShdw blurRad="38100" dist="38100" dir="2700000" algn="tl">
                      <a:srgbClr val="000000"/>
                    </a:outerShdw>
                  </a:effectLst>
                  <a:latin typeface="Times New Roman" charset="0"/>
                </a:rPr>
                <a:t>แผ่นดิน</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42033"/>
                                        </p:tgtEl>
                                        <p:attrNameLst>
                                          <p:attrName>style.visibility</p:attrName>
                                        </p:attrNameLst>
                                      </p:cBhvr>
                                      <p:to>
                                        <p:strVal val="visible"/>
                                      </p:to>
                                    </p:set>
                                    <p:animEffect transition="in" filter="fade">
                                      <p:cBhvr additive="repl">
                                        <p:cTn id="7" dur="1000"/>
                                        <p:tgtEl>
                                          <p:spTgt spid="42033"/>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additive="repl">
                                        <p:cTn id="10" dur="1" fill="hold">
                                          <p:stCondLst>
                                            <p:cond delay="0"/>
                                          </p:stCondLst>
                                        </p:cTn>
                                        <p:tgtEl>
                                          <p:spTgt spid="42034"/>
                                        </p:tgtEl>
                                        <p:attrNameLst>
                                          <p:attrName>style.visibility</p:attrName>
                                        </p:attrNameLst>
                                      </p:cBhvr>
                                      <p:to>
                                        <p:strVal val="visible"/>
                                      </p:to>
                                    </p:set>
                                    <p:animEffect transition="in" filter="wipe(down)">
                                      <p:cBhvr additive="repl">
                                        <p:cTn id="11" dur="500"/>
                                        <p:tgtEl>
                                          <p:spTgt spid="42034"/>
                                        </p:tgtEl>
                                      </p:cBhvr>
                                    </p:animEffect>
                                  </p:childTnLst>
                                </p:cTn>
                              </p:par>
                            </p:childTnLst>
                          </p:cTn>
                        </p:par>
                        <p:par>
                          <p:cTn id="12" fill="hold" nodeType="afterGroup">
                            <p:stCondLst>
                              <p:cond delay="1500"/>
                            </p:stCondLst>
                            <p:childTnLst>
                              <p:par>
                                <p:cTn id="13" presetID="22" presetClass="entr" presetSubtype="1" fill="hold" grpId="0" nodeType="afterEffect">
                                  <p:stCondLst>
                                    <p:cond delay="0"/>
                                  </p:stCondLst>
                                  <p:childTnLst>
                                    <p:set>
                                      <p:cBhvr additive="repl">
                                        <p:cTn id="14" dur="1" fill="hold">
                                          <p:stCondLst>
                                            <p:cond delay="0"/>
                                          </p:stCondLst>
                                        </p:cTn>
                                        <p:tgtEl>
                                          <p:spTgt spid="42035"/>
                                        </p:tgtEl>
                                        <p:attrNameLst>
                                          <p:attrName>style.visibility</p:attrName>
                                        </p:attrNameLst>
                                      </p:cBhvr>
                                      <p:to>
                                        <p:strVal val="visible"/>
                                      </p:to>
                                    </p:set>
                                    <p:animEffect transition="in" filter="wipe(up)">
                                      <p:cBhvr additive="repl">
                                        <p:cTn id="15" dur="500"/>
                                        <p:tgtEl>
                                          <p:spTgt spid="4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34" grpId="0" animBg="1"/>
      <p:bldP spid="420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508375" y="2868613"/>
            <a:ext cx="24844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0" name="Rectangle 2"/>
          <p:cNvSpPr>
            <a:spLocks noChangeArrowheads="1"/>
          </p:cNvSpPr>
          <p:nvPr/>
        </p:nvSpPr>
        <p:spPr bwMode="auto">
          <a:xfrm>
            <a:off x="3375025" y="3173413"/>
            <a:ext cx="25828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1" name="Text Box 3"/>
          <p:cNvSpPr txBox="1">
            <a:spLocks noChangeArrowheads="1"/>
          </p:cNvSpPr>
          <p:nvPr/>
        </p:nvSpPr>
        <p:spPr bwMode="auto">
          <a:xfrm>
            <a:off x="1781175" y="50800"/>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1:16</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52850" y="679450"/>
            <a:ext cx="4635500" cy="3059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3" name="AutoShape 5"/>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4" name="Rectangle 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5" name="AutoShape 7"/>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6" name="AutoShape 8"/>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7" name="Rectangle 9"/>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8" name="Rectangle 1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9" name="AutoShape 1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20" name="Line 12"/>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1" name="Line 13"/>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2" name="Rectangle 14"/>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3023" name="Rectangle 15"/>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3024" name="Rectangle 16"/>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40</a:t>
            </a:r>
          </a:p>
        </p:txBody>
      </p:sp>
      <p:pic>
        <p:nvPicPr>
          <p:cNvPr id="43025" name="Picture 17"/>
          <p:cNvPicPr>
            <a:picLocks noChangeAspect="1" noChangeArrowheads="1"/>
          </p:cNvPicPr>
          <p:nvPr/>
        </p:nvPicPr>
        <p:blipFill>
          <a:blip r:embed="rId4">
            <a:lum contrast="30000"/>
            <a:extLst>
              <a:ext uri="{28A0092B-C50C-407E-A947-70E740481C1C}">
                <a14:useLocalDpi xmlns:a14="http://schemas.microsoft.com/office/drawing/2010/main"/>
              </a:ext>
            </a:extLst>
          </a:blip>
          <a:srcRect/>
          <a:stretch>
            <a:fillRect/>
          </a:stretch>
        </p:blipFill>
        <p:spPr bwMode="auto">
          <a:xfrm>
            <a:off x="614363" y="460375"/>
            <a:ext cx="3732212" cy="2317750"/>
          </a:xfrm>
          <a:prstGeom prst="rect">
            <a:avLst/>
          </a:prstGeom>
          <a:noFill/>
          <a:ln>
            <a:noFill/>
          </a:ln>
          <a:effectLst/>
          <a:extLst>
            <a:ext uri="{909E8E84-426E-40dd-AFC4-6F175D3DCCD1}">
              <a14:hiddenFill xmlns:a14="http://schemas.microsoft.com/office/drawing/2010/main">
                <a:blipFill dpi="0" rotWithShape="0">
                  <a:blip>
                    <a:lum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3987" name="Group 18"/>
          <p:cNvGrpSpPr>
            <a:grpSpLocks/>
          </p:cNvGrpSpPr>
          <p:nvPr/>
        </p:nvGrpSpPr>
        <p:grpSpPr bwMode="auto">
          <a:xfrm>
            <a:off x="6102350" y="3582988"/>
            <a:ext cx="1527175" cy="2673350"/>
            <a:chOff x="3844" y="2257"/>
            <a:chExt cx="962" cy="1684"/>
          </a:xfrm>
        </p:grpSpPr>
        <p:pic>
          <p:nvPicPr>
            <p:cNvPr id="4302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46" y="2265"/>
              <a:ext cx="960" cy="16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28" name="Rectangle 20"/>
            <p:cNvSpPr>
              <a:spLocks noChangeArrowheads="1"/>
            </p:cNvSpPr>
            <p:nvPr/>
          </p:nvSpPr>
          <p:spPr bwMode="auto">
            <a:xfrm>
              <a:off x="3844" y="2257"/>
              <a:ext cx="962" cy="1677"/>
            </a:xfrm>
            <a:prstGeom prst="rect">
              <a:avLst/>
            </a:prstGeom>
            <a:noFill/>
            <a:ln w="50760" cap="sq">
              <a:solidFill>
                <a:srgbClr val="790015"/>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43029" name="AutoShape 21"/>
          <p:cNvSpPr>
            <a:spLocks/>
          </p:cNvSpPr>
          <p:nvPr/>
        </p:nvSpPr>
        <p:spPr bwMode="auto">
          <a:xfrm>
            <a:off x="6534150" y="5094288"/>
            <a:ext cx="679450" cy="531812"/>
          </a:xfrm>
          <a:custGeom>
            <a:avLst/>
            <a:gdLst>
              <a:gd name="G0" fmla="+- 1 0 0"/>
              <a:gd name="G1" fmla="+- 1 0 0"/>
              <a:gd name="G2" fmla="+- 1 0 0"/>
              <a:gd name="G3" fmla="+- 1 0 0"/>
              <a:gd name="G4" fmla="+- 1 0 0"/>
              <a:gd name="G5" fmla="*/ 1 0 51712"/>
              <a:gd name="G6" fmla="+- 1 0 0"/>
              <a:gd name="G7" fmla="+- 1 0 0"/>
              <a:gd name="G8" fmla="+- 1 0 0"/>
              <a:gd name="G9" fmla="+- 1 0 0"/>
              <a:gd name="G10" fmla="+- 1 0 0"/>
              <a:gd name="G11" fmla="*/ 1 0 51712"/>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57355 45696"/>
              <a:gd name="G27" fmla="*/ 1 35047 49664"/>
              <a:gd name="G28" fmla="*/ G27 1 180"/>
              <a:gd name="G29" fmla="*/ G26 1 G28"/>
              <a:gd name="G30" fmla="+- 1 0 0"/>
              <a:gd name="G31" fmla="+- 1 0 0"/>
              <a:gd name="G32" fmla="+- 1 0 0"/>
              <a:gd name="G33" fmla="+- 1 0 0"/>
              <a:gd name="G34" fmla="+- 1 0 0"/>
              <a:gd name="G35" fmla="+- 1 0 0"/>
              <a:gd name="G36" fmla="+- 1 0 0"/>
              <a:gd name="G37" fmla="+- 1 0 0"/>
              <a:gd name="G38" fmla="+- 1 0 0"/>
              <a:gd name="G39" fmla="*/ 1 0 51712"/>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51712"/>
              <a:gd name="G56" fmla="*/ 1 57355 45696"/>
              <a:gd name="G57" fmla="*/ 1 35047 49664"/>
              <a:gd name="G58" fmla="*/ G57 1 180"/>
              <a:gd name="G59" fmla="*/ G56 1 G58"/>
              <a:gd name="G60" fmla="*/ 1 57355 45696"/>
              <a:gd name="G61" fmla="*/ 1 35047 49664"/>
              <a:gd name="G62" fmla="*/ G61 1 180"/>
              <a:gd name="G63" fmla="*/ G60 1 G62"/>
              <a:gd name="G64" fmla="*/ 1 57355 45696"/>
              <a:gd name="G65" fmla="*/ 1 35047 49664"/>
              <a:gd name="G66" fmla="*/ G65 1 180"/>
              <a:gd name="G67" fmla="*/ G64 1 G66"/>
              <a:gd name="G68" fmla="*/ 1 57355 45696"/>
              <a:gd name="G69" fmla="*/ 1 35047 49664"/>
              <a:gd name="G70" fmla="*/ G69 1 180"/>
              <a:gd name="G71" fmla="*/ G68 1 G70"/>
              <a:gd name="G72" fmla="+- 464 0 0"/>
              <a:gd name="T0" fmla="*/ 728 w 729"/>
              <a:gd name="T1" fmla="*/ 8 h 481"/>
              <a:gd name="T2" fmla="*/ 712 w 729"/>
              <a:gd name="T3" fmla="*/ 8 h 481"/>
              <a:gd name="T4" fmla="*/ 696 w 729"/>
              <a:gd name="T5" fmla="*/ 0 h 481"/>
              <a:gd name="T6" fmla="*/ 680 w 729"/>
              <a:gd name="T7" fmla="*/ 0 h 481"/>
              <a:gd name="T8" fmla="*/ 664 w 729"/>
              <a:gd name="T9" fmla="*/ 0 h 481"/>
              <a:gd name="T10" fmla="*/ 640 w 729"/>
              <a:gd name="T11" fmla="*/ 0 h 481"/>
              <a:gd name="T12" fmla="*/ 624 w 729"/>
              <a:gd name="T13" fmla="*/ 0 h 481"/>
              <a:gd name="T14" fmla="*/ 608 w 729"/>
              <a:gd name="T15" fmla="*/ 0 h 481"/>
              <a:gd name="T16" fmla="*/ 584 w 729"/>
              <a:gd name="T17" fmla="*/ 0 h 481"/>
              <a:gd name="T18" fmla="*/ 560 w 729"/>
              <a:gd name="T19" fmla="*/ 0 h 481"/>
              <a:gd name="T20" fmla="*/ 544 w 729"/>
              <a:gd name="T21" fmla="*/ 0 h 481"/>
              <a:gd name="T22" fmla="*/ 528 w 729"/>
              <a:gd name="T23" fmla="*/ 0 h 481"/>
              <a:gd name="T24" fmla="*/ 504 w 729"/>
              <a:gd name="T25" fmla="*/ 0 h 481"/>
              <a:gd name="T26" fmla="*/ 488 w 729"/>
              <a:gd name="T27" fmla="*/ 0 h 481"/>
              <a:gd name="T28" fmla="*/ 472 w 729"/>
              <a:gd name="T29" fmla="*/ 0 h 481"/>
              <a:gd name="T30" fmla="*/ 448 w 729"/>
              <a:gd name="T31" fmla="*/ 8 h 481"/>
              <a:gd name="T32" fmla="*/ 432 w 729"/>
              <a:gd name="T33" fmla="*/ 16 h 481"/>
              <a:gd name="T34" fmla="*/ 408 w 729"/>
              <a:gd name="T35" fmla="*/ 16 h 481"/>
              <a:gd name="T36" fmla="*/ 392 w 729"/>
              <a:gd name="T37" fmla="*/ 24 h 481"/>
              <a:gd name="T38" fmla="*/ 376 w 729"/>
              <a:gd name="T39" fmla="*/ 24 h 481"/>
              <a:gd name="T40" fmla="*/ 360 w 729"/>
              <a:gd name="T41" fmla="*/ 32 h 481"/>
              <a:gd name="T42" fmla="*/ 344 w 729"/>
              <a:gd name="T43" fmla="*/ 32 h 481"/>
              <a:gd name="T44" fmla="*/ 328 w 729"/>
              <a:gd name="T45" fmla="*/ 32 h 481"/>
              <a:gd name="T46" fmla="*/ 312 w 729"/>
              <a:gd name="T47" fmla="*/ 40 h 481"/>
              <a:gd name="T48" fmla="*/ 296 w 729"/>
              <a:gd name="T49" fmla="*/ 48 h 481"/>
              <a:gd name="T50" fmla="*/ 280 w 729"/>
              <a:gd name="T51" fmla="*/ 56 h 481"/>
              <a:gd name="T52" fmla="*/ 264 w 729"/>
              <a:gd name="T53" fmla="*/ 56 h 481"/>
              <a:gd name="T54" fmla="*/ 248 w 729"/>
              <a:gd name="T55" fmla="*/ 72 h 481"/>
              <a:gd name="T56" fmla="*/ 232 w 729"/>
              <a:gd name="T57" fmla="*/ 80 h 481"/>
              <a:gd name="T58" fmla="*/ 216 w 729"/>
              <a:gd name="T59" fmla="*/ 88 h 481"/>
              <a:gd name="T60" fmla="*/ 200 w 729"/>
              <a:gd name="T61" fmla="*/ 96 h 481"/>
              <a:gd name="T62" fmla="*/ 192 w 729"/>
              <a:gd name="T63" fmla="*/ 112 h 481"/>
              <a:gd name="T64" fmla="*/ 176 w 729"/>
              <a:gd name="T65" fmla="*/ 128 h 481"/>
              <a:gd name="T66" fmla="*/ 160 w 729"/>
              <a:gd name="T67" fmla="*/ 144 h 481"/>
              <a:gd name="T68" fmla="*/ 152 w 729"/>
              <a:gd name="T69" fmla="*/ 160 h 481"/>
              <a:gd name="T70" fmla="*/ 136 w 729"/>
              <a:gd name="T71" fmla="*/ 168 h 481"/>
              <a:gd name="T72" fmla="*/ 128 w 729"/>
              <a:gd name="T73" fmla="*/ 184 h 481"/>
              <a:gd name="T74" fmla="*/ 120 w 729"/>
              <a:gd name="T75" fmla="*/ 200 h 481"/>
              <a:gd name="T76" fmla="*/ 104 w 729"/>
              <a:gd name="T77" fmla="*/ 208 h 481"/>
              <a:gd name="T78" fmla="*/ 104 w 729"/>
              <a:gd name="T79" fmla="*/ 224 h 481"/>
              <a:gd name="T80" fmla="*/ 88 w 729"/>
              <a:gd name="T81" fmla="*/ 232 h 481"/>
              <a:gd name="T82" fmla="*/ 88 w 729"/>
              <a:gd name="T83" fmla="*/ 248 h 481"/>
              <a:gd name="T84" fmla="*/ 72 w 729"/>
              <a:gd name="T85" fmla="*/ 256 h 481"/>
              <a:gd name="T86" fmla="*/ 72 w 729"/>
              <a:gd name="T87" fmla="*/ 272 h 481"/>
              <a:gd name="T88" fmla="*/ 64 w 729"/>
              <a:gd name="T89" fmla="*/ 288 h 481"/>
              <a:gd name="T90" fmla="*/ 56 w 729"/>
              <a:gd name="T91" fmla="*/ 304 h 481"/>
              <a:gd name="T92" fmla="*/ 48 w 729"/>
              <a:gd name="T93" fmla="*/ 320 h 481"/>
              <a:gd name="T94" fmla="*/ 48 w 729"/>
              <a:gd name="T95" fmla="*/ 336 h 481"/>
              <a:gd name="T96" fmla="*/ 40 w 729"/>
              <a:gd name="T97" fmla="*/ 352 h 481"/>
              <a:gd name="T98" fmla="*/ 32 w 729"/>
              <a:gd name="T99" fmla="*/ 368 h 481"/>
              <a:gd name="T100" fmla="*/ 24 w 729"/>
              <a:gd name="T101" fmla="*/ 384 h 481"/>
              <a:gd name="T102" fmla="*/ 24 w 729"/>
              <a:gd name="T103" fmla="*/ 400 h 481"/>
              <a:gd name="T104" fmla="*/ 16 w 729"/>
              <a:gd name="T105" fmla="*/ 416 h 481"/>
              <a:gd name="T106" fmla="*/ 8 w 729"/>
              <a:gd name="T107" fmla="*/ 432 h 481"/>
              <a:gd name="T108" fmla="*/ 8 w 729"/>
              <a:gd name="T109" fmla="*/ 448 h 481"/>
              <a:gd name="T110" fmla="*/ 8 w 729"/>
              <a:gd name="T111" fmla="*/ 464 h 481"/>
              <a:gd name="T112" fmla="*/ 8 w 729"/>
              <a:gd name="T113" fmla="*/ 480 h 481"/>
              <a:gd name="T114" fmla="*/ 0 w 729"/>
              <a:gd name="T115" fmla="*/ 464 h 481"/>
              <a:gd name="T116" fmla="*/ 0 w 729"/>
              <a:gd name="T117" fmla="*/ 0 h 481"/>
              <a:gd name="T118" fmla="*/ 729 w 729"/>
              <a:gd name="T11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T116" t="T117" r="T118" b="T119"/>
            <a:pathLst>
              <a:path w="729" h="481">
                <a:moveTo>
                  <a:pt x="728" y="8"/>
                </a:moveTo>
                <a:lnTo>
                  <a:pt x="712" y="8"/>
                </a:lnTo>
                <a:lnTo>
                  <a:pt x="696" y="0"/>
                </a:lnTo>
                <a:lnTo>
                  <a:pt x="680" y="0"/>
                </a:lnTo>
                <a:lnTo>
                  <a:pt x="664" y="0"/>
                </a:lnTo>
                <a:lnTo>
                  <a:pt x="640" y="0"/>
                </a:lnTo>
                <a:lnTo>
                  <a:pt x="624" y="0"/>
                </a:lnTo>
                <a:lnTo>
                  <a:pt x="608" y="0"/>
                </a:lnTo>
                <a:lnTo>
                  <a:pt x="584" y="0"/>
                </a:lnTo>
                <a:lnTo>
                  <a:pt x="560" y="0"/>
                </a:lnTo>
                <a:lnTo>
                  <a:pt x="544" y="0"/>
                </a:lnTo>
                <a:lnTo>
                  <a:pt x="528" y="0"/>
                </a:lnTo>
                <a:lnTo>
                  <a:pt x="504" y="0"/>
                </a:lnTo>
                <a:lnTo>
                  <a:pt x="488" y="0"/>
                </a:lnTo>
                <a:lnTo>
                  <a:pt x="472" y="0"/>
                </a:lnTo>
                <a:lnTo>
                  <a:pt x="448" y="8"/>
                </a:lnTo>
                <a:lnTo>
                  <a:pt x="432" y="16"/>
                </a:lnTo>
                <a:lnTo>
                  <a:pt x="408" y="16"/>
                </a:lnTo>
                <a:lnTo>
                  <a:pt x="392" y="24"/>
                </a:lnTo>
                <a:lnTo>
                  <a:pt x="376" y="24"/>
                </a:lnTo>
                <a:lnTo>
                  <a:pt x="360" y="32"/>
                </a:lnTo>
                <a:lnTo>
                  <a:pt x="344" y="32"/>
                </a:lnTo>
                <a:lnTo>
                  <a:pt x="328" y="32"/>
                </a:lnTo>
                <a:lnTo>
                  <a:pt x="312" y="40"/>
                </a:lnTo>
                <a:lnTo>
                  <a:pt x="296" y="48"/>
                </a:lnTo>
                <a:lnTo>
                  <a:pt x="280" y="56"/>
                </a:lnTo>
                <a:lnTo>
                  <a:pt x="264" y="56"/>
                </a:lnTo>
                <a:lnTo>
                  <a:pt x="248" y="72"/>
                </a:lnTo>
                <a:lnTo>
                  <a:pt x="232" y="80"/>
                </a:lnTo>
                <a:lnTo>
                  <a:pt x="216" y="88"/>
                </a:lnTo>
                <a:lnTo>
                  <a:pt x="200" y="96"/>
                </a:lnTo>
                <a:lnTo>
                  <a:pt x="192" y="112"/>
                </a:lnTo>
                <a:lnTo>
                  <a:pt x="176" y="128"/>
                </a:lnTo>
                <a:lnTo>
                  <a:pt x="160" y="144"/>
                </a:lnTo>
                <a:lnTo>
                  <a:pt x="152" y="160"/>
                </a:lnTo>
                <a:lnTo>
                  <a:pt x="136" y="168"/>
                </a:lnTo>
                <a:lnTo>
                  <a:pt x="128" y="184"/>
                </a:lnTo>
                <a:lnTo>
                  <a:pt x="120" y="200"/>
                </a:lnTo>
                <a:lnTo>
                  <a:pt x="104" y="208"/>
                </a:lnTo>
                <a:lnTo>
                  <a:pt x="104" y="224"/>
                </a:lnTo>
                <a:lnTo>
                  <a:pt x="88" y="232"/>
                </a:lnTo>
                <a:lnTo>
                  <a:pt x="88" y="248"/>
                </a:lnTo>
                <a:lnTo>
                  <a:pt x="72" y="256"/>
                </a:lnTo>
                <a:lnTo>
                  <a:pt x="72" y="272"/>
                </a:lnTo>
                <a:lnTo>
                  <a:pt x="64" y="288"/>
                </a:lnTo>
                <a:lnTo>
                  <a:pt x="56" y="304"/>
                </a:lnTo>
                <a:lnTo>
                  <a:pt x="48" y="320"/>
                </a:lnTo>
                <a:lnTo>
                  <a:pt x="48" y="336"/>
                </a:lnTo>
                <a:lnTo>
                  <a:pt x="40" y="352"/>
                </a:lnTo>
                <a:lnTo>
                  <a:pt x="32" y="368"/>
                </a:lnTo>
                <a:lnTo>
                  <a:pt x="24" y="384"/>
                </a:lnTo>
                <a:lnTo>
                  <a:pt x="24" y="400"/>
                </a:lnTo>
                <a:lnTo>
                  <a:pt x="16" y="416"/>
                </a:lnTo>
                <a:lnTo>
                  <a:pt x="8" y="432"/>
                </a:lnTo>
                <a:lnTo>
                  <a:pt x="8" y="448"/>
                </a:lnTo>
                <a:lnTo>
                  <a:pt x="8" y="464"/>
                </a:lnTo>
                <a:lnTo>
                  <a:pt x="8" y="480"/>
                </a:lnTo>
                <a:lnTo>
                  <a:pt x="0" y="464"/>
                </a:lnTo>
              </a:path>
            </a:pathLst>
          </a:custGeom>
          <a:noFill/>
          <a:ln w="50760" cap="rnd">
            <a:solidFill>
              <a:srgbClr val="00FF00"/>
            </a:solidFill>
            <a:round/>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3030" name="AutoShape 22"/>
          <p:cNvSpPr>
            <a:spLocks/>
          </p:cNvSpPr>
          <p:nvPr/>
        </p:nvSpPr>
        <p:spPr bwMode="auto">
          <a:xfrm>
            <a:off x="6813550" y="3760788"/>
            <a:ext cx="433388" cy="1239837"/>
          </a:xfrm>
          <a:custGeom>
            <a:avLst/>
            <a:gdLst>
              <a:gd name="G0" fmla="+- 1 0 0"/>
              <a:gd name="G1" fmla="+- 1 0 0"/>
              <a:gd name="G2" fmla="+- 1 0 0"/>
              <a:gd name="G3" fmla="+- 1 0 0"/>
              <a:gd name="G4" fmla="+- 1 0 0"/>
              <a:gd name="G5" fmla="*/ 1 0 51712"/>
              <a:gd name="G6" fmla="+- 1 0 0"/>
              <a:gd name="G7" fmla="+- 1 0 0"/>
              <a:gd name="G8" fmla="+- 1 0 0"/>
              <a:gd name="G9" fmla="+- 1 0 0"/>
              <a:gd name="G10" fmla="+- 1 0 0"/>
              <a:gd name="G11" fmla="+- 1 0 0"/>
              <a:gd name="G12" fmla="*/ 1 0 51712"/>
              <a:gd name="G13" fmla="+- 1040 0 0"/>
              <a:gd name="G14" fmla="+- 1 0 0"/>
              <a:gd name="G15" fmla="+- 1 0 0"/>
              <a:gd name="G16" fmla="+- 1 0 0"/>
              <a:gd name="G17" fmla="+- 1 0 0"/>
              <a:gd name="G18" fmla="+- 1 0 0"/>
              <a:gd name="G19" fmla="+- 1 0 0"/>
              <a:gd name="G20" fmla="+- 1 0 0"/>
              <a:gd name="G21" fmla="*/ 1 0 51712"/>
              <a:gd name="G22" fmla="+- 1 0 0"/>
              <a:gd name="G23" fmla="+- 1 0 0"/>
              <a:gd name="G24" fmla="+- 1 0 0"/>
              <a:gd name="G25" fmla="+- 1 0 0"/>
              <a:gd name="G26" fmla="+- 1 0 0"/>
              <a:gd name="G27" fmla="+- 1 0 0"/>
              <a:gd name="G28" fmla="+- 1 0 0"/>
              <a:gd name="G29" fmla="+- 1 0 0"/>
              <a:gd name="G30" fmla="*/ 1 0 51712"/>
              <a:gd name="G31" fmla="*/ 1 57355 45696"/>
              <a:gd name="G32" fmla="*/ 1 35047 49664"/>
              <a:gd name="G33" fmla="*/ G32 1 180"/>
              <a:gd name="G34" fmla="*/ G31 1 G33"/>
              <a:gd name="G35" fmla="*/ 1 57355 45696"/>
              <a:gd name="G36" fmla="*/ 1 35047 49664"/>
              <a:gd name="G37" fmla="*/ G36 1 180"/>
              <a:gd name="G38" fmla="*/ G35 1 G37"/>
              <a:gd name="G39" fmla="*/ 1 57355 45696"/>
              <a:gd name="G40" fmla="*/ 1 35047 49664"/>
              <a:gd name="G41" fmla="*/ G40 1 180"/>
              <a:gd name="G42" fmla="*/ G39 1 G41"/>
              <a:gd name="G43" fmla="+- 760 0 0"/>
              <a:gd name="G44" fmla="+- 744 0 0"/>
              <a:gd name="G45" fmla="+- 728 0 0"/>
              <a:gd name="G46" fmla="+- 704 0 0"/>
              <a:gd name="G47" fmla="+- 664 0 0"/>
              <a:gd name="G48" fmla="+- 648 0 0"/>
              <a:gd name="G49" fmla="+- 624 0 0"/>
              <a:gd name="G50" fmla="+- 608 0 0"/>
              <a:gd name="G51" fmla="+- 592 0 0"/>
              <a:gd name="G52" fmla="+- 576 0 0"/>
              <a:gd name="G53" fmla="+- 560 0 0"/>
              <a:gd name="G54" fmla="+- 544 0 0"/>
              <a:gd name="G55" fmla="*/ 1 57355 45696"/>
              <a:gd name="G56" fmla="*/ 1 35047 49664"/>
              <a:gd name="G57" fmla="*/ G56 1 180"/>
              <a:gd name="G58" fmla="*/ G55 1 G57"/>
              <a:gd name="G59" fmla="*/ 1 57355 45696"/>
              <a:gd name="G60" fmla="*/ 1 35047 49664"/>
              <a:gd name="G61" fmla="*/ G60 1 180"/>
              <a:gd name="G62" fmla="*/ G59 1 G61"/>
              <a:gd name="G63" fmla="*/ 1 0 51712"/>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52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T0" fmla="*/ 448 w 465"/>
              <a:gd name="T1" fmla="*/ 1104 h 1121"/>
              <a:gd name="T2" fmla="*/ 416 w 465"/>
              <a:gd name="T3" fmla="*/ 1096 h 1121"/>
              <a:gd name="T4" fmla="*/ 384 w 465"/>
              <a:gd name="T5" fmla="*/ 1096 h 1121"/>
              <a:gd name="T6" fmla="*/ 352 w 465"/>
              <a:gd name="T7" fmla="*/ 1080 h 1121"/>
              <a:gd name="T8" fmla="*/ 320 w 465"/>
              <a:gd name="T9" fmla="*/ 1064 h 1121"/>
              <a:gd name="T10" fmla="*/ 288 w 465"/>
              <a:gd name="T11" fmla="*/ 1056 h 1121"/>
              <a:gd name="T12" fmla="*/ 256 w 465"/>
              <a:gd name="T13" fmla="*/ 1040 h 1121"/>
              <a:gd name="T14" fmla="*/ 224 w 465"/>
              <a:gd name="T15" fmla="*/ 1024 h 1121"/>
              <a:gd name="T16" fmla="*/ 184 w 465"/>
              <a:gd name="T17" fmla="*/ 992 h 1121"/>
              <a:gd name="T18" fmla="*/ 152 w 465"/>
              <a:gd name="T19" fmla="*/ 976 h 1121"/>
              <a:gd name="T20" fmla="*/ 128 w 465"/>
              <a:gd name="T21" fmla="*/ 952 h 1121"/>
              <a:gd name="T22" fmla="*/ 96 w 465"/>
              <a:gd name="T23" fmla="*/ 928 h 1121"/>
              <a:gd name="T24" fmla="*/ 64 w 465"/>
              <a:gd name="T25" fmla="*/ 896 h 1121"/>
              <a:gd name="T26" fmla="*/ 48 w 465"/>
              <a:gd name="T27" fmla="*/ 864 h 1121"/>
              <a:gd name="T28" fmla="*/ 24 w 465"/>
              <a:gd name="T29" fmla="*/ 840 h 1121"/>
              <a:gd name="T30" fmla="*/ 8 w 465"/>
              <a:gd name="T31" fmla="*/ 808 h 1121"/>
              <a:gd name="T32" fmla="*/ 8 w 465"/>
              <a:gd name="T33" fmla="*/ 776 h 1121"/>
              <a:gd name="T34" fmla="*/ 0 w 465"/>
              <a:gd name="T35" fmla="*/ 744 h 1121"/>
              <a:gd name="T36" fmla="*/ 0 w 465"/>
              <a:gd name="T37" fmla="*/ 704 h 1121"/>
              <a:gd name="T38" fmla="*/ 0 w 465"/>
              <a:gd name="T39" fmla="*/ 648 h 1121"/>
              <a:gd name="T40" fmla="*/ 0 w 465"/>
              <a:gd name="T41" fmla="*/ 608 h 1121"/>
              <a:gd name="T42" fmla="*/ 0 w 465"/>
              <a:gd name="T43" fmla="*/ 576 h 1121"/>
              <a:gd name="T44" fmla="*/ 0 w 465"/>
              <a:gd name="T45" fmla="*/ 544 h 1121"/>
              <a:gd name="T46" fmla="*/ 8 w 465"/>
              <a:gd name="T47" fmla="*/ 512 h 1121"/>
              <a:gd name="T48" fmla="*/ 16 w 465"/>
              <a:gd name="T49" fmla="*/ 480 h 1121"/>
              <a:gd name="T50" fmla="*/ 32 w 465"/>
              <a:gd name="T51" fmla="*/ 440 h 1121"/>
              <a:gd name="T52" fmla="*/ 40 w 465"/>
              <a:gd name="T53" fmla="*/ 408 h 1121"/>
              <a:gd name="T54" fmla="*/ 64 w 465"/>
              <a:gd name="T55" fmla="*/ 384 h 1121"/>
              <a:gd name="T56" fmla="*/ 80 w 465"/>
              <a:gd name="T57" fmla="*/ 352 h 1121"/>
              <a:gd name="T58" fmla="*/ 104 w 465"/>
              <a:gd name="T59" fmla="*/ 320 h 1121"/>
              <a:gd name="T60" fmla="*/ 136 w 465"/>
              <a:gd name="T61" fmla="*/ 280 h 1121"/>
              <a:gd name="T62" fmla="*/ 168 w 465"/>
              <a:gd name="T63" fmla="*/ 240 h 1121"/>
              <a:gd name="T64" fmla="*/ 200 w 465"/>
              <a:gd name="T65" fmla="*/ 216 h 1121"/>
              <a:gd name="T66" fmla="*/ 216 w 465"/>
              <a:gd name="T67" fmla="*/ 200 h 1121"/>
              <a:gd name="T68" fmla="*/ 232 w 465"/>
              <a:gd name="T69" fmla="*/ 184 h 1121"/>
              <a:gd name="T70" fmla="*/ 256 w 465"/>
              <a:gd name="T71" fmla="*/ 152 h 1121"/>
              <a:gd name="T72" fmla="*/ 296 w 465"/>
              <a:gd name="T73" fmla="*/ 120 h 1121"/>
              <a:gd name="T74" fmla="*/ 320 w 465"/>
              <a:gd name="T75" fmla="*/ 96 h 1121"/>
              <a:gd name="T76" fmla="*/ 344 w 465"/>
              <a:gd name="T77" fmla="*/ 72 h 1121"/>
              <a:gd name="T78" fmla="*/ 376 w 465"/>
              <a:gd name="T79" fmla="*/ 48 h 1121"/>
              <a:gd name="T80" fmla="*/ 408 w 465"/>
              <a:gd name="T81" fmla="*/ 24 h 1121"/>
              <a:gd name="T82" fmla="*/ 432 w 465"/>
              <a:gd name="T83" fmla="*/ 0 h 1121"/>
              <a:gd name="T84" fmla="*/ 0 w 465"/>
              <a:gd name="T85" fmla="*/ 0 h 1121"/>
              <a:gd name="T86" fmla="*/ 465 w 465"/>
              <a:gd name="T87" fmla="*/ 1121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T84" t="T85" r="T86" b="T87"/>
            <a:pathLst>
              <a:path w="465" h="1121">
                <a:moveTo>
                  <a:pt x="464" y="1120"/>
                </a:moveTo>
                <a:lnTo>
                  <a:pt x="448" y="1104"/>
                </a:lnTo>
                <a:lnTo>
                  <a:pt x="432" y="1104"/>
                </a:lnTo>
                <a:lnTo>
                  <a:pt x="416" y="1096"/>
                </a:lnTo>
                <a:lnTo>
                  <a:pt x="400" y="1096"/>
                </a:lnTo>
                <a:lnTo>
                  <a:pt x="384" y="1096"/>
                </a:lnTo>
                <a:lnTo>
                  <a:pt x="368" y="1088"/>
                </a:lnTo>
                <a:lnTo>
                  <a:pt x="352" y="1080"/>
                </a:lnTo>
                <a:lnTo>
                  <a:pt x="336" y="1072"/>
                </a:lnTo>
                <a:lnTo>
                  <a:pt x="320" y="1064"/>
                </a:lnTo>
                <a:lnTo>
                  <a:pt x="304" y="1064"/>
                </a:lnTo>
                <a:lnTo>
                  <a:pt x="288" y="1056"/>
                </a:lnTo>
                <a:lnTo>
                  <a:pt x="272" y="1048"/>
                </a:lnTo>
                <a:lnTo>
                  <a:pt x="256" y="1040"/>
                </a:lnTo>
                <a:lnTo>
                  <a:pt x="240" y="1032"/>
                </a:lnTo>
                <a:lnTo>
                  <a:pt x="224" y="1024"/>
                </a:lnTo>
                <a:lnTo>
                  <a:pt x="200" y="1008"/>
                </a:lnTo>
                <a:lnTo>
                  <a:pt x="184" y="992"/>
                </a:lnTo>
                <a:lnTo>
                  <a:pt x="168" y="984"/>
                </a:lnTo>
                <a:lnTo>
                  <a:pt x="152" y="976"/>
                </a:lnTo>
                <a:lnTo>
                  <a:pt x="136" y="968"/>
                </a:lnTo>
                <a:lnTo>
                  <a:pt x="128" y="952"/>
                </a:lnTo>
                <a:lnTo>
                  <a:pt x="112" y="944"/>
                </a:lnTo>
                <a:lnTo>
                  <a:pt x="96" y="928"/>
                </a:lnTo>
                <a:lnTo>
                  <a:pt x="72" y="912"/>
                </a:lnTo>
                <a:lnTo>
                  <a:pt x="64" y="896"/>
                </a:lnTo>
                <a:lnTo>
                  <a:pt x="56" y="880"/>
                </a:lnTo>
                <a:lnTo>
                  <a:pt x="48" y="864"/>
                </a:lnTo>
                <a:lnTo>
                  <a:pt x="32" y="856"/>
                </a:lnTo>
                <a:lnTo>
                  <a:pt x="24" y="840"/>
                </a:lnTo>
                <a:lnTo>
                  <a:pt x="16" y="824"/>
                </a:lnTo>
                <a:lnTo>
                  <a:pt x="8" y="808"/>
                </a:lnTo>
                <a:lnTo>
                  <a:pt x="8" y="792"/>
                </a:lnTo>
                <a:lnTo>
                  <a:pt x="8" y="776"/>
                </a:lnTo>
                <a:lnTo>
                  <a:pt x="0" y="760"/>
                </a:lnTo>
                <a:lnTo>
                  <a:pt x="0" y="744"/>
                </a:lnTo>
                <a:lnTo>
                  <a:pt x="0" y="728"/>
                </a:lnTo>
                <a:lnTo>
                  <a:pt x="0" y="704"/>
                </a:lnTo>
                <a:lnTo>
                  <a:pt x="0" y="664"/>
                </a:lnTo>
                <a:lnTo>
                  <a:pt x="0" y="648"/>
                </a:lnTo>
                <a:lnTo>
                  <a:pt x="0" y="624"/>
                </a:lnTo>
                <a:lnTo>
                  <a:pt x="0" y="608"/>
                </a:lnTo>
                <a:lnTo>
                  <a:pt x="0" y="592"/>
                </a:lnTo>
                <a:lnTo>
                  <a:pt x="0" y="576"/>
                </a:lnTo>
                <a:lnTo>
                  <a:pt x="0" y="560"/>
                </a:lnTo>
                <a:lnTo>
                  <a:pt x="0" y="544"/>
                </a:lnTo>
                <a:lnTo>
                  <a:pt x="8" y="528"/>
                </a:lnTo>
                <a:lnTo>
                  <a:pt x="8" y="512"/>
                </a:lnTo>
                <a:lnTo>
                  <a:pt x="16" y="496"/>
                </a:lnTo>
                <a:lnTo>
                  <a:pt x="16" y="480"/>
                </a:lnTo>
                <a:lnTo>
                  <a:pt x="24" y="464"/>
                </a:lnTo>
                <a:lnTo>
                  <a:pt x="32" y="440"/>
                </a:lnTo>
                <a:lnTo>
                  <a:pt x="32" y="424"/>
                </a:lnTo>
                <a:lnTo>
                  <a:pt x="40" y="408"/>
                </a:lnTo>
                <a:lnTo>
                  <a:pt x="48" y="392"/>
                </a:lnTo>
                <a:lnTo>
                  <a:pt x="64" y="384"/>
                </a:lnTo>
                <a:lnTo>
                  <a:pt x="64" y="368"/>
                </a:lnTo>
                <a:lnTo>
                  <a:pt x="80" y="352"/>
                </a:lnTo>
                <a:lnTo>
                  <a:pt x="96" y="336"/>
                </a:lnTo>
                <a:lnTo>
                  <a:pt x="104" y="320"/>
                </a:lnTo>
                <a:lnTo>
                  <a:pt x="120" y="296"/>
                </a:lnTo>
                <a:lnTo>
                  <a:pt x="136" y="280"/>
                </a:lnTo>
                <a:lnTo>
                  <a:pt x="152" y="256"/>
                </a:lnTo>
                <a:lnTo>
                  <a:pt x="168" y="240"/>
                </a:lnTo>
                <a:lnTo>
                  <a:pt x="184" y="224"/>
                </a:lnTo>
                <a:lnTo>
                  <a:pt x="200" y="216"/>
                </a:lnTo>
                <a:lnTo>
                  <a:pt x="200" y="200"/>
                </a:lnTo>
                <a:lnTo>
                  <a:pt x="216" y="200"/>
                </a:lnTo>
                <a:lnTo>
                  <a:pt x="216" y="184"/>
                </a:lnTo>
                <a:lnTo>
                  <a:pt x="232" y="184"/>
                </a:lnTo>
                <a:lnTo>
                  <a:pt x="240" y="168"/>
                </a:lnTo>
                <a:lnTo>
                  <a:pt x="256" y="152"/>
                </a:lnTo>
                <a:lnTo>
                  <a:pt x="280" y="136"/>
                </a:lnTo>
                <a:lnTo>
                  <a:pt x="296" y="120"/>
                </a:lnTo>
                <a:lnTo>
                  <a:pt x="312" y="112"/>
                </a:lnTo>
                <a:lnTo>
                  <a:pt x="320" y="96"/>
                </a:lnTo>
                <a:lnTo>
                  <a:pt x="336" y="88"/>
                </a:lnTo>
                <a:lnTo>
                  <a:pt x="344" y="72"/>
                </a:lnTo>
                <a:lnTo>
                  <a:pt x="360" y="64"/>
                </a:lnTo>
                <a:lnTo>
                  <a:pt x="376" y="48"/>
                </a:lnTo>
                <a:lnTo>
                  <a:pt x="392" y="40"/>
                </a:lnTo>
                <a:lnTo>
                  <a:pt x="408" y="24"/>
                </a:lnTo>
                <a:lnTo>
                  <a:pt x="424" y="16"/>
                </a:lnTo>
                <a:lnTo>
                  <a:pt x="432" y="0"/>
                </a:lnTo>
              </a:path>
            </a:pathLst>
          </a:custGeom>
          <a:noFill/>
          <a:ln w="50760" cap="rnd">
            <a:solidFill>
              <a:srgbClr val="00FF00"/>
            </a:solidFill>
            <a:round/>
            <a:headEnd/>
            <a:tailEnd type="triangle" w="med" len="me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3031" name="Text Box 23"/>
          <p:cNvSpPr txBox="1">
            <a:spLocks noChangeArrowheads="1"/>
          </p:cNvSpPr>
          <p:nvPr/>
        </p:nvSpPr>
        <p:spPr bwMode="auto">
          <a:xfrm>
            <a:off x="1955800" y="2625725"/>
            <a:ext cx="5308600" cy="460375"/>
          </a:xfrm>
          <a:prstGeom prst="rect">
            <a:avLst/>
          </a:prstGeom>
          <a:gradFill rotWithShape="0">
            <a:gsLst>
              <a:gs pos="0">
                <a:srgbClr val="2D1A74"/>
              </a:gs>
              <a:gs pos="50000">
                <a:srgbClr val="150C36"/>
              </a:gs>
              <a:gs pos="100000">
                <a:srgbClr val="2D1A74"/>
              </a:gs>
            </a:gsLst>
            <a:lin ang="5400000" scaled="1"/>
          </a:gradFill>
          <a:ln w="76320" cap="sq">
            <a:solidFill>
              <a:srgbClr val="790015"/>
            </a:solidFill>
            <a:miter lim="800000"/>
            <a:headEnd/>
            <a:tailEnd/>
          </a:ln>
          <a:effectLst>
            <a:outerShdw blurRad="63500" dist="17819" dir="2700000" algn="ctr" rotWithShape="0">
              <a:srgbClr val="1A0004">
                <a:alpha val="75014"/>
              </a:srgbClr>
            </a:outerShdw>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0" smtClean="0">
                <a:solidFill>
                  <a:srgbClr val="FFD34A"/>
                </a:solidFill>
              </a:rPr>
              <a:t>ภูมิภาคที่ท้าทายต่อโยชูวา</a:t>
            </a:r>
            <a:r>
              <a:rPr lang="en-US" sz="2400" b="0" smtClean="0">
                <a:solidFill>
                  <a:srgbClr val="FFD34A"/>
                </a:solidFill>
              </a:rPr>
              <a:t>...</a:t>
            </a:r>
          </a:p>
        </p:txBody>
      </p:sp>
      <p:sp>
        <p:nvSpPr>
          <p:cNvPr id="43032" name="Text Box 2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pic>
        <p:nvPicPr>
          <p:cNvPr id="43033"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95388" y="3395663"/>
            <a:ext cx="3971925" cy="2776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34" name="Text Box 26"/>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additive="repl">
                                        <p:cTn id="6" dur="1" fill="hold">
                                          <p:stCondLst>
                                            <p:cond delay="0"/>
                                          </p:stCondLst>
                                        </p:cTn>
                                        <p:tgtEl>
                                          <p:spTgt spid="43030"/>
                                        </p:tgtEl>
                                        <p:attrNameLst>
                                          <p:attrName>style.visibility</p:attrName>
                                        </p:attrNameLst>
                                      </p:cBhvr>
                                      <p:to>
                                        <p:strVal val="visible"/>
                                      </p:to>
                                    </p:set>
                                    <p:anim calcmode="lin" valueType="num">
                                      <p:cBhvr additive="repl">
                                        <p:cTn id="7" dur="500" fill="hold"/>
                                        <p:tgtEl>
                                          <p:spTgt spid="43030"/>
                                        </p:tgtEl>
                                        <p:attrNameLst>
                                          <p:attrName>ppt_w</p:attrName>
                                        </p:attrNameLst>
                                      </p:cBhvr>
                                      <p:tavLst>
                                        <p:tav tm="100000">
                                          <p:val>
                                            <p:fltVal val="0"/>
                                          </p:val>
                                        </p:tav>
                                        <p:tav>
                                          <p:val>
                                            <p:strVal val="#ppt_w"/>
                                          </p:val>
                                        </p:tav>
                                      </p:tavLst>
                                    </p:anim>
                                    <p:anim calcmode="lin" valueType="num">
                                      <p:cBhvr additive="repl">
                                        <p:cTn id="8" dur="500" fill="hold"/>
                                        <p:tgtEl>
                                          <p:spTgt spid="43030"/>
                                        </p:tgtEl>
                                        <p:attrNameLst>
                                          <p:attrName>ppt_h</p:attrName>
                                        </p:attrNameLst>
                                      </p:cBhvr>
                                      <p:tavLst>
                                        <p:tav tm="100000">
                                          <p:val>
                                            <p:fltVal val="0"/>
                                          </p:val>
                                        </p:tav>
                                        <p:tav>
                                          <p:val>
                                            <p:strVal val="#ppt_h"/>
                                          </p:val>
                                        </p:tav>
                                      </p:tavLst>
                                    </p:anim>
                                    <p:anim calcmode="lin" valueType="num">
                                      <p:cBhvr additive="repl">
                                        <p:cTn id="9" dur="500" fill="hold"/>
                                        <p:tgtEl>
                                          <p:spTgt spid="43030"/>
                                        </p:tgtEl>
                                        <p:attrNameLst>
                                          <p:attrName>ppt_x</p:attrName>
                                        </p:attrNameLst>
                                      </p:cBhvr>
                                      <p:tavLst>
                                        <p:tav tm="100000">
                                          <p:val>
                                            <p:fltVal val="0.5"/>
                                          </p:val>
                                        </p:tav>
                                        <p:tav>
                                          <p:val>
                                            <p:strVal val="#ppt_x"/>
                                          </p:val>
                                        </p:tav>
                                      </p:tavLst>
                                    </p:anim>
                                    <p:anim calcmode="lin" valueType="num">
                                      <p:cBhvr additive="repl">
                                        <p:cTn id="10" dur="500" fill="hold"/>
                                        <p:tgtEl>
                                          <p:spTgt spid="43030"/>
                                        </p:tgtEl>
                                        <p:attrNameLst>
                                          <p:attrName>ppt_y</p:attrName>
                                        </p:attrNameLst>
                                      </p:cBhvr>
                                      <p:tavLst>
                                        <p:tav tm="100000">
                                          <p:val>
                                            <p:fltVal val="0.5"/>
                                          </p:val>
                                        </p:tav>
                                        <p:tav>
                                          <p:val>
                                            <p:strVal val="#ppt_y"/>
                                          </p:val>
                                        </p:tav>
                                      </p:tavLst>
                                    </p:anim>
                                  </p:childTnLst>
                                </p:cTn>
                              </p:par>
                            </p:childTnLst>
                          </p:cTn>
                        </p:par>
                        <p:par>
                          <p:cTn id="11" fill="hold" nodeType="afterGroup">
                            <p:stCondLst>
                              <p:cond delay="0"/>
                            </p:stCondLst>
                            <p:childTnLst>
                              <p:par>
                                <p:cTn id="12" presetID="23" presetClass="entr" presetSubtype="528" fill="hold" nodeType="afterEffect">
                                  <p:stCondLst>
                                    <p:cond delay="0"/>
                                  </p:stCondLst>
                                  <p:childTnLst>
                                    <p:set>
                                      <p:cBhvr additive="repl">
                                        <p:cTn id="13" dur="1" fill="hold">
                                          <p:stCondLst>
                                            <p:cond delay="0"/>
                                          </p:stCondLst>
                                        </p:cTn>
                                        <p:tgtEl>
                                          <p:spTgt spid="43029"/>
                                        </p:tgtEl>
                                        <p:attrNameLst>
                                          <p:attrName>style.visibility</p:attrName>
                                        </p:attrNameLst>
                                      </p:cBhvr>
                                      <p:to>
                                        <p:strVal val="visible"/>
                                      </p:to>
                                    </p:set>
                                    <p:anim calcmode="lin" valueType="num">
                                      <p:cBhvr additive="repl">
                                        <p:cTn id="14" dur="500" fill="hold"/>
                                        <p:tgtEl>
                                          <p:spTgt spid="43029"/>
                                        </p:tgtEl>
                                        <p:attrNameLst>
                                          <p:attrName>ppt_w</p:attrName>
                                        </p:attrNameLst>
                                      </p:cBhvr>
                                      <p:tavLst>
                                        <p:tav tm="100000">
                                          <p:val>
                                            <p:fltVal val="0"/>
                                          </p:val>
                                        </p:tav>
                                        <p:tav>
                                          <p:val>
                                            <p:strVal val="#ppt_w"/>
                                          </p:val>
                                        </p:tav>
                                      </p:tavLst>
                                    </p:anim>
                                    <p:anim calcmode="lin" valueType="num">
                                      <p:cBhvr additive="repl">
                                        <p:cTn id="15" dur="500" fill="hold"/>
                                        <p:tgtEl>
                                          <p:spTgt spid="43029"/>
                                        </p:tgtEl>
                                        <p:attrNameLst>
                                          <p:attrName>ppt_h</p:attrName>
                                        </p:attrNameLst>
                                      </p:cBhvr>
                                      <p:tavLst>
                                        <p:tav tm="100000">
                                          <p:val>
                                            <p:fltVal val="0"/>
                                          </p:val>
                                        </p:tav>
                                        <p:tav>
                                          <p:val>
                                            <p:strVal val="#ppt_h"/>
                                          </p:val>
                                        </p:tav>
                                      </p:tavLst>
                                    </p:anim>
                                    <p:anim calcmode="lin" valueType="num">
                                      <p:cBhvr additive="repl">
                                        <p:cTn id="16" dur="500" fill="hold"/>
                                        <p:tgtEl>
                                          <p:spTgt spid="43029"/>
                                        </p:tgtEl>
                                        <p:attrNameLst>
                                          <p:attrName>ppt_x</p:attrName>
                                        </p:attrNameLst>
                                      </p:cBhvr>
                                      <p:tavLst>
                                        <p:tav tm="100000">
                                          <p:val>
                                            <p:fltVal val="0.5"/>
                                          </p:val>
                                        </p:tav>
                                        <p:tav>
                                          <p:val>
                                            <p:strVal val="#ppt_x"/>
                                          </p:val>
                                        </p:tav>
                                      </p:tavLst>
                                    </p:anim>
                                    <p:anim calcmode="lin" valueType="num">
                                      <p:cBhvr additive="repl">
                                        <p:cTn id="17" dur="500" fill="hold"/>
                                        <p:tgtEl>
                                          <p:spTgt spid="43029"/>
                                        </p:tgtEl>
                                        <p:attrNameLst>
                                          <p:attrName>ppt_y</p:attrName>
                                        </p:attrNameLst>
                                      </p:cBhvr>
                                      <p:tavLst>
                                        <p:tav tm="100000">
                                          <p:val>
                                            <p:fltVal val="0.5"/>
                                          </p:val>
                                        </p:tav>
                                        <p:tav>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43033"/>
                                        </p:tgtEl>
                                        <p:attrNameLst>
                                          <p:attrName>style.visibility</p:attrName>
                                        </p:attrNameLst>
                                      </p:cBhvr>
                                      <p:to>
                                        <p:strVal val="visible"/>
                                      </p:to>
                                    </p:set>
                                    <p:animEffect transition="in" filter="fade">
                                      <p:cBhvr additive="repl">
                                        <p:cTn id="22" dur="1000"/>
                                        <p:tgtEl>
                                          <p:spTgt spid="430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additive="repl">
                                        <p:cTn id="26" dur="1" fill="hold">
                                          <p:stCondLst>
                                            <p:cond delay="0"/>
                                          </p:stCondLst>
                                        </p:cTn>
                                        <p:tgtEl>
                                          <p:spTgt spid="43025"/>
                                        </p:tgtEl>
                                        <p:attrNameLst>
                                          <p:attrName>style.visibility</p:attrName>
                                        </p:attrNameLst>
                                      </p:cBhvr>
                                      <p:to>
                                        <p:strVal val="visible"/>
                                      </p:to>
                                    </p:set>
                                    <p:animEffect transition="in" filter="fade">
                                      <p:cBhvr additive="repl">
                                        <p:cTn id="27" dur="1000"/>
                                        <p:tgtEl>
                                          <p:spTgt spid="430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nodeType="clickEffect">
                                  <p:stCondLst>
                                    <p:cond delay="0"/>
                                  </p:stCondLst>
                                  <p:childTnLst>
                                    <p:set>
                                      <p:cBhvr additive="repl">
                                        <p:cTn id="31" dur="1" fill="hold">
                                          <p:stCondLst>
                                            <p:cond delay="0"/>
                                          </p:stCondLst>
                                        </p:cTn>
                                        <p:tgtEl>
                                          <p:spTgt spid="43012"/>
                                        </p:tgtEl>
                                        <p:attrNameLst>
                                          <p:attrName>style.visibility</p:attrName>
                                        </p:attrNameLst>
                                      </p:cBhvr>
                                      <p:to>
                                        <p:strVal val="visible"/>
                                      </p:to>
                                    </p:set>
                                    <p:animEffect transition="in" filter="fade">
                                      <p:cBhvr additive="repl">
                                        <p:cTn id="32" dur="10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3130550" y="1377950"/>
            <a:ext cx="3035300" cy="18161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4034" name="Rectangle 2"/>
          <p:cNvSpPr>
            <a:spLocks noChangeArrowheads="1"/>
          </p:cNvSpPr>
          <p:nvPr/>
        </p:nvSpPr>
        <p:spPr bwMode="auto">
          <a:xfrm>
            <a:off x="3705225" y="1870075"/>
            <a:ext cx="17827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เยรีโค </a:t>
            </a:r>
            <a:r>
              <a:rPr lang="en-US" sz="2800" b="0">
                <a:solidFill>
                  <a:srgbClr val="790015"/>
                </a:solidFill>
                <a:latin typeface="Times New Roman" charset="0"/>
              </a:rPr>
              <a:t>/ </a:t>
            </a:r>
            <a:r>
              <a:rPr lang="hi-in" sz="2800" b="0">
                <a:solidFill>
                  <a:srgbClr val="790015"/>
                </a:solidFill>
                <a:latin typeface="Times New Roman" charset="0"/>
              </a:rPr>
              <a:t>อัย</a:t>
            </a:r>
          </a:p>
        </p:txBody>
      </p:sp>
      <p:sp>
        <p:nvSpPr>
          <p:cNvPr id="44035" name="AutoShape 3"/>
          <p:cNvSpPr>
            <a:spLocks noChangeArrowheads="1"/>
          </p:cNvSpPr>
          <p:nvPr/>
        </p:nvSpPr>
        <p:spPr bwMode="auto">
          <a:xfrm>
            <a:off x="3124200" y="990600"/>
            <a:ext cx="1676400" cy="736600"/>
          </a:xfrm>
          <a:prstGeom prst="roundRect">
            <a:avLst>
              <a:gd name="adj" fmla="val 12495"/>
            </a:avLst>
          </a:prstGeom>
          <a:solidFill>
            <a:srgbClr val="FFD34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6" name="Rectangle 4"/>
          <p:cNvSpPr>
            <a:spLocks noChangeArrowheads="1"/>
          </p:cNvSpPr>
          <p:nvPr/>
        </p:nvSpPr>
        <p:spPr bwMode="auto">
          <a:xfrm>
            <a:off x="3105150" y="931863"/>
            <a:ext cx="1468438"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โยชูวา</a:t>
            </a:r>
          </a:p>
        </p:txBody>
      </p:sp>
      <p:sp>
        <p:nvSpPr>
          <p:cNvPr id="44037" name="Rectangle 5"/>
          <p:cNvSpPr>
            <a:spLocks noChangeArrowheads="1"/>
          </p:cNvSpPr>
          <p:nvPr/>
        </p:nvSpPr>
        <p:spPr bwMode="auto">
          <a:xfrm>
            <a:off x="442913" y="2482850"/>
            <a:ext cx="2522537"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ส </a:t>
            </a:r>
            <a:r>
              <a:rPr lang="hi-in" sz="8000" b="0">
                <a:solidFill>
                  <a:srgbClr val="00FF00"/>
                </a:solidFill>
                <a:latin typeface="Times New Roman" charset="0"/>
              </a:rPr>
              <a:t>ช</a:t>
            </a:r>
          </a:p>
        </p:txBody>
      </p:sp>
      <p:sp>
        <p:nvSpPr>
          <p:cNvPr id="44038" name="Rectangle 6"/>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9" name="Line 7"/>
          <p:cNvSpPr>
            <a:spLocks noChangeShapeType="1"/>
          </p:cNvSpPr>
          <p:nvPr/>
        </p:nvSpPr>
        <p:spPr bwMode="auto">
          <a:xfrm>
            <a:off x="3387725" y="23336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40" name="Rectangle 8"/>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1" name="Line 9"/>
          <p:cNvSpPr>
            <a:spLocks noChangeShapeType="1"/>
          </p:cNvSpPr>
          <p:nvPr/>
        </p:nvSpPr>
        <p:spPr bwMode="auto">
          <a:xfrm>
            <a:off x="3403600" y="277336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42" name="Text Box 10"/>
          <p:cNvSpPr txBox="1">
            <a:spLocks noChangeArrowheads="1"/>
          </p:cNvSpPr>
          <p:nvPr/>
        </p:nvSpPr>
        <p:spPr bwMode="auto">
          <a:xfrm>
            <a:off x="533400" y="6483350"/>
            <a:ext cx="1993900"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endParaRPr lang="en-US" b="0" smtClean="0">
              <a:solidFill>
                <a:srgbClr val="FFFFFF"/>
              </a:solidFill>
            </a:endParaRPr>
          </a:p>
          <a:p>
            <a:pPr>
              <a:spcBef>
                <a:spcPts val="1000"/>
              </a:spcBef>
              <a:buClrTx/>
              <a:buFontTx/>
              <a:buNone/>
              <a:defRPr/>
            </a:pPr>
            <a:endParaRPr lang="en-US" b="0" smtClean="0">
              <a:solidFill>
                <a:srgbClr val="FFFFFF"/>
              </a:solidFill>
            </a:endParaRPr>
          </a:p>
        </p:txBody>
      </p:sp>
      <p:sp>
        <p:nvSpPr>
          <p:cNvPr id="44043" name="Text Box 11"/>
          <p:cNvSpPr txBox="1">
            <a:spLocks noChangeArrowheads="1"/>
          </p:cNvSpPr>
          <p:nvPr/>
        </p:nvSpPr>
        <p:spPr bwMode="auto">
          <a:xfrm>
            <a:off x="1779588" y="50800"/>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6-8</a:t>
            </a:r>
          </a:p>
        </p:txBody>
      </p:sp>
      <p:sp>
        <p:nvSpPr>
          <p:cNvPr id="44044" name="AutoShape 12"/>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5" name="Rectangle 13"/>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6" name="AutoShape 14"/>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7" name="AutoShape 15"/>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8" name="Rectangle 16"/>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9" name="Rectangle 17"/>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50" name="AutoShape 18"/>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51" name="Line 19"/>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52" name="Line 20"/>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53" name="Rectangle 21"/>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4054" name="Rectangle 22"/>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4055" name="Text Box 23"/>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4056" name="Rectangle 24"/>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41</a:t>
            </a:r>
          </a:p>
        </p:txBody>
      </p:sp>
      <p:sp>
        <p:nvSpPr>
          <p:cNvPr id="44057" name="Text Box 25"/>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grpSp>
        <p:nvGrpSpPr>
          <p:cNvPr id="86043" name="Group 26"/>
          <p:cNvGrpSpPr>
            <a:grpSpLocks/>
          </p:cNvGrpSpPr>
          <p:nvPr/>
        </p:nvGrpSpPr>
        <p:grpSpPr bwMode="auto">
          <a:xfrm>
            <a:off x="519113" y="7938"/>
            <a:ext cx="854075" cy="1701800"/>
            <a:chOff x="327" y="5"/>
            <a:chExt cx="538" cy="1072"/>
          </a:xfrm>
        </p:grpSpPr>
        <p:sp>
          <p:nvSpPr>
            <p:cNvPr id="44059" name="Rectangle 2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44060" name="Line 2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44061" name="Oval 29"/>
          <p:cNvSpPr>
            <a:spLocks noChangeArrowheads="1"/>
          </p:cNvSpPr>
          <p:nvPr/>
        </p:nvSpPr>
        <p:spPr bwMode="auto">
          <a:xfrm>
            <a:off x="3130550" y="1751013"/>
            <a:ext cx="2928938" cy="776287"/>
          </a:xfrm>
          <a:prstGeom prst="ellipse">
            <a:avLst/>
          </a:prstGeom>
          <a:noFill/>
          <a:ln w="76320" cap="sq">
            <a:solidFill>
              <a:srgbClr val="FF0000"/>
            </a:solidFill>
            <a:miter lim="800000"/>
            <a:headEnd/>
            <a:tailEnd/>
          </a:ln>
          <a:effectLst>
            <a:outerShdw blurRad="63500" dist="81185" dir="3078031"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44034"/>
                                        </p:tgtEl>
                                        <p:attrNameLst>
                                          <p:attrName>style.visibility</p:attrName>
                                        </p:attrNameLst>
                                      </p:cBhvr>
                                      <p:to>
                                        <p:strVal val="visible"/>
                                      </p:to>
                                    </p:set>
                                    <p:anim calcmode="lin" valueType="num">
                                      <p:cBhvr additive="repl">
                                        <p:cTn id="7" dur="500" fill="hold"/>
                                        <p:tgtEl>
                                          <p:spTgt spid="44034"/>
                                        </p:tgtEl>
                                        <p:attrNameLst>
                                          <p:attrName>ppt_x</p:attrName>
                                        </p:attrNameLst>
                                      </p:cBhvr>
                                      <p:tavLst>
                                        <p:tav tm="100000">
                                          <p:val>
                                            <p:strVal val="#ppt_x-#ppt_w/2"/>
                                          </p:val>
                                        </p:tav>
                                        <p:tav>
                                          <p:val>
                                            <p:strVal val="#ppt_x"/>
                                          </p:val>
                                        </p:tav>
                                      </p:tavLst>
                                    </p:anim>
                                    <p:anim calcmode="lin" valueType="num">
                                      <p:cBhvr additive="repl">
                                        <p:cTn id="8" dur="500" fill="hold"/>
                                        <p:tgtEl>
                                          <p:spTgt spid="44034"/>
                                        </p:tgtEl>
                                        <p:attrNameLst>
                                          <p:attrName>ppt_y</p:attrName>
                                        </p:attrNameLst>
                                      </p:cBhvr>
                                      <p:tavLst>
                                        <p:tav tm="100000">
                                          <p:val>
                                            <p:strVal val="#ppt_y"/>
                                          </p:val>
                                        </p:tav>
                                        <p:tav>
                                          <p:val>
                                            <p:strVal val="#ppt_y"/>
                                          </p:val>
                                        </p:tav>
                                      </p:tavLst>
                                    </p:anim>
                                    <p:anim calcmode="lin" valueType="num">
                                      <p:cBhvr additive="repl">
                                        <p:cTn id="9" dur="500" fill="hold"/>
                                        <p:tgtEl>
                                          <p:spTgt spid="44034"/>
                                        </p:tgtEl>
                                        <p:attrNameLst>
                                          <p:attrName>ppt_w</p:attrName>
                                        </p:attrNameLst>
                                      </p:cBhvr>
                                      <p:tavLst>
                                        <p:tav tm="100000">
                                          <p:val>
                                            <p:fltVal val="0"/>
                                          </p:val>
                                        </p:tav>
                                        <p:tav>
                                          <p:val>
                                            <p:strVal val="#ppt_w"/>
                                          </p:val>
                                        </p:tav>
                                      </p:tavLst>
                                    </p:anim>
                                    <p:anim calcmode="lin" valueType="num">
                                      <p:cBhvr additive="repl">
                                        <p:cTn id="10" dur="500" fill="hold"/>
                                        <p:tgtEl>
                                          <p:spTgt spid="44034"/>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grpId="0" nodeType="afterEffect">
                                  <p:stCondLst>
                                    <p:cond delay="0"/>
                                  </p:stCondLst>
                                  <p:childTnLst>
                                    <p:set>
                                      <p:cBhvr additive="repl">
                                        <p:cTn id="13" dur="1" fill="hold">
                                          <p:stCondLst>
                                            <p:cond delay="0"/>
                                          </p:stCondLst>
                                        </p:cTn>
                                        <p:tgtEl>
                                          <p:spTgt spid="44061"/>
                                        </p:tgtEl>
                                        <p:attrNameLst>
                                          <p:attrName>style.visibility</p:attrName>
                                        </p:attrNameLst>
                                      </p:cBhvr>
                                      <p:to>
                                        <p:strVal val="visible"/>
                                      </p:to>
                                    </p:set>
                                    <p:animEffect transition="in" filter="fade">
                                      <p:cBhvr additive="repl">
                                        <p:cTn id="14" dur="500"/>
                                        <p:tgtEl>
                                          <p:spTgt spid="44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58" name="Rectangle 2"/>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42</a:t>
            </a:r>
          </a:p>
        </p:txBody>
      </p:sp>
      <p:sp>
        <p:nvSpPr>
          <p:cNvPr id="45059" name="Text Box 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5061" name="Text Box 5"/>
          <p:cNvSpPr txBox="1">
            <a:spLocks noChangeArrowheads="1"/>
          </p:cNvSpPr>
          <p:nvPr/>
        </p:nvSpPr>
        <p:spPr bwMode="auto">
          <a:xfrm>
            <a:off x="3117850" y="4287838"/>
            <a:ext cx="36814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smtClean="0">
                <a:solidFill>
                  <a:srgbClr val="FFD34A"/>
                </a:solidFill>
              </a:rPr>
              <a:t>เยรีโค ในอดีต</a:t>
            </a:r>
          </a:p>
        </p:txBody>
      </p:sp>
      <p:sp>
        <p:nvSpPr>
          <p:cNvPr id="45062" name="Text Box 6"/>
          <p:cNvSpPr txBox="1">
            <a:spLocks noChangeArrowheads="1"/>
          </p:cNvSpPr>
          <p:nvPr/>
        </p:nvSpPr>
        <p:spPr bwMode="auto">
          <a:xfrm>
            <a:off x="5000625" y="1074738"/>
            <a:ext cx="34210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smtClean="0">
                <a:solidFill>
                  <a:srgbClr val="114FFB"/>
                </a:solidFill>
              </a:rPr>
              <a:t>ทะเลตาย</a:t>
            </a:r>
          </a:p>
        </p:txBody>
      </p:sp>
      <p:sp>
        <p:nvSpPr>
          <p:cNvPr id="45063" name="Text Box 7"/>
          <p:cNvSpPr txBox="1">
            <a:spLocks noChangeArrowheads="1"/>
          </p:cNvSpPr>
          <p:nvPr/>
        </p:nvSpPr>
        <p:spPr bwMode="auto">
          <a:xfrm>
            <a:off x="1446213" y="1490663"/>
            <a:ext cx="342106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0" smtClean="0">
                <a:solidFill>
                  <a:srgbClr val="114FFB"/>
                </a:solidFill>
              </a:rPr>
              <a:t>แม่น้ำจอร์แดน</a:t>
            </a:r>
          </a:p>
        </p:txBody>
      </p:sp>
      <p:sp>
        <p:nvSpPr>
          <p:cNvPr id="45064" name="AutoShape 8"/>
          <p:cNvSpPr>
            <a:spLocks/>
          </p:cNvSpPr>
          <p:nvPr/>
        </p:nvSpPr>
        <p:spPr bwMode="auto">
          <a:xfrm flipH="1" flipV="1">
            <a:off x="1135063" y="1693863"/>
            <a:ext cx="4230687" cy="20716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T0" fmla="*/ 0 w 21696"/>
              <a:gd name="T1" fmla="*/ 96 h 21600"/>
              <a:gd name="T2" fmla="*/ 4230687 w 21696"/>
              <a:gd name="T3" fmla="*/ 2071687 h 21600"/>
              <a:gd name="T4" fmla="*/ 18720 w 21696"/>
              <a:gd name="T5" fmla="*/ 2071687 h 21600"/>
              <a:gd name="T6" fmla="*/ 0 w 21696"/>
              <a:gd name="T7" fmla="*/ 0 h 21600"/>
              <a:gd name="T8" fmla="*/ 21696 w 21696"/>
              <a:gd name="T9" fmla="*/ 21600 h 21600"/>
            </a:gdLst>
            <a:ahLst/>
            <a:cxnLst>
              <a:cxn ang="0">
                <a:pos x="T0" y="T1"/>
              </a:cxn>
              <a:cxn ang="0">
                <a:pos x="T2" y="T3"/>
              </a:cxn>
              <a:cxn ang="0">
                <a:pos x="T4" y="T5"/>
              </a:cxn>
            </a:cxnLst>
            <a:rect l="T6" t="T7" r="T8" b="T9"/>
            <a:pathLst>
              <a:path w="21696" h="21600" fill="none">
                <a:moveTo>
                  <a:pt x="-1" y="0"/>
                </a:moveTo>
                <a:cubicBezTo>
                  <a:pt x="31" y="0"/>
                  <a:pt x="63" y="-1"/>
                  <a:pt x="96" y="-1"/>
                </a:cubicBezTo>
                <a:cubicBezTo>
                  <a:pt x="12025" y="-1"/>
                  <a:pt x="21696" y="9670"/>
                  <a:pt x="21696" y="21600"/>
                </a:cubicBezTo>
              </a:path>
              <a:path w="21696" h="21600" stroke="0">
                <a:moveTo>
                  <a:pt x="-1" y="0"/>
                </a:moveTo>
                <a:cubicBezTo>
                  <a:pt x="31" y="0"/>
                  <a:pt x="63" y="-1"/>
                  <a:pt x="96" y="-1"/>
                </a:cubicBezTo>
                <a:cubicBezTo>
                  <a:pt x="12025" y="-1"/>
                  <a:pt x="21696" y="9670"/>
                  <a:pt x="21696" y="21600"/>
                </a:cubicBezTo>
                <a:lnTo>
                  <a:pt x="96" y="21600"/>
                </a:lnTo>
                <a:close/>
              </a:path>
            </a:pathLst>
          </a:custGeom>
          <a:noFill/>
          <a:ln w="57240" cap="sq">
            <a:solidFill>
              <a:srgbClr val="BAFFFE"/>
            </a:solidFill>
            <a:round/>
            <a:headEnd type="triangle" w="med" len="med"/>
            <a:tailEnd/>
          </a:ln>
          <a:effectLst>
            <a:outerShdw blurRad="63500" dist="63504" dir="2216092"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5065" name="AutoShape 9"/>
          <p:cNvSpPr>
            <a:spLocks/>
          </p:cNvSpPr>
          <p:nvPr/>
        </p:nvSpPr>
        <p:spPr bwMode="auto">
          <a:xfrm flipH="1" flipV="1">
            <a:off x="863600" y="1693863"/>
            <a:ext cx="3808413" cy="2527300"/>
          </a:xfrm>
          <a:custGeom>
            <a:avLst/>
            <a:gdLst>
              <a:gd name="G0" fmla="*/ 1 0 51712"/>
              <a:gd name="G1" fmla="+- 1 0 0"/>
              <a:gd name="G2" fmla="+- 1 0 0"/>
              <a:gd name="G3" fmla="+- 1 0 0"/>
              <a:gd name="G4" fmla="*/ 1 0 51712"/>
              <a:gd name="G5" fmla="+- 1 0 0"/>
              <a:gd name="G6" fmla="+- 1 0 0"/>
              <a:gd name="G7" fmla="+- 1 0 0"/>
              <a:gd name="G8" fmla="+- 21593 0 0"/>
              <a:gd name="T0" fmla="*/ 90450 w 21600"/>
              <a:gd name="T1" fmla="*/ 0 h 21593"/>
              <a:gd name="T2" fmla="*/ 3808412 w 21600"/>
              <a:gd name="T3" fmla="*/ 2527300 h 21593"/>
              <a:gd name="T4" fmla="*/ 0 w 21600"/>
              <a:gd name="T5" fmla="*/ 2527300 h 21593"/>
              <a:gd name="T6" fmla="*/ 0 w 21600"/>
              <a:gd name="T7" fmla="*/ 0 h 21593"/>
              <a:gd name="T8" fmla="*/ 21600 w 21600"/>
              <a:gd name="T9" fmla="*/ 21593 h 21593"/>
            </a:gdLst>
            <a:ahLst/>
            <a:cxnLst>
              <a:cxn ang="0">
                <a:pos x="T0" y="T1"/>
              </a:cxn>
              <a:cxn ang="0">
                <a:pos x="T2" y="T3"/>
              </a:cxn>
              <a:cxn ang="0">
                <a:pos x="T4" y="T5"/>
              </a:cxn>
            </a:cxnLst>
            <a:rect l="T6" t="T7" r="T8" b="T9"/>
            <a:pathLst>
              <a:path w="21600" h="21593" fill="none">
                <a:moveTo>
                  <a:pt x="513" y="-1"/>
                </a:moveTo>
                <a:cubicBezTo>
                  <a:pt x="12239" y="277"/>
                  <a:pt x="21600" y="9863"/>
                  <a:pt x="21600" y="21593"/>
                </a:cubicBezTo>
              </a:path>
              <a:path w="21600" h="21593" stroke="0">
                <a:moveTo>
                  <a:pt x="513" y="-1"/>
                </a:moveTo>
                <a:cubicBezTo>
                  <a:pt x="12239" y="277"/>
                  <a:pt x="21600" y="9863"/>
                  <a:pt x="21600" y="21593"/>
                </a:cubicBezTo>
                <a:lnTo>
                  <a:pt x="0" y="21593"/>
                </a:lnTo>
                <a:close/>
              </a:path>
            </a:pathLst>
          </a:custGeom>
          <a:noFill/>
          <a:ln w="57240" cap="sq">
            <a:solidFill>
              <a:srgbClr val="BAFFFE"/>
            </a:solidFill>
            <a:round/>
            <a:headEnd type="triangle" w="med" len="med"/>
            <a:tailEnd/>
          </a:ln>
          <a:effectLst>
            <a:outerShdw blurRad="63500" dist="63504" dir="2216092"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5066" name="AutoShape 10"/>
          <p:cNvSpPr>
            <a:spLocks/>
          </p:cNvSpPr>
          <p:nvPr/>
        </p:nvSpPr>
        <p:spPr bwMode="auto">
          <a:xfrm flipH="1" flipV="1">
            <a:off x="622300" y="1685925"/>
            <a:ext cx="2571750" cy="2841625"/>
          </a:xfrm>
          <a:custGeom>
            <a:avLst/>
            <a:gdLst>
              <a:gd name="G0" fmla="*/ 1 0 51712"/>
              <a:gd name="G1" fmla="+- 1 0 0"/>
              <a:gd name="G2" fmla="+- 1 0 0"/>
              <a:gd name="G3" fmla="+- 1 0 0"/>
              <a:gd name="G4" fmla="*/ 1 0 51712"/>
              <a:gd name="G5" fmla="+- 1 0 0"/>
              <a:gd name="G6" fmla="+- 1 0 0"/>
              <a:gd name="G7" fmla="+- 1 0 0"/>
              <a:gd name="G8" fmla="+- 21593 0 0"/>
              <a:gd name="T0" fmla="*/ 61079 w 21600"/>
              <a:gd name="T1" fmla="*/ 0 h 21593"/>
              <a:gd name="T2" fmla="*/ 2571750 w 21600"/>
              <a:gd name="T3" fmla="*/ 2841625 h 21593"/>
              <a:gd name="T4" fmla="*/ 0 w 21600"/>
              <a:gd name="T5" fmla="*/ 2841625 h 21593"/>
              <a:gd name="T6" fmla="*/ 0 w 21600"/>
              <a:gd name="T7" fmla="*/ 0 h 21593"/>
              <a:gd name="T8" fmla="*/ 21600 w 21600"/>
              <a:gd name="T9" fmla="*/ 21593 h 21593"/>
            </a:gdLst>
            <a:ahLst/>
            <a:cxnLst>
              <a:cxn ang="0">
                <a:pos x="T0" y="T1"/>
              </a:cxn>
              <a:cxn ang="0">
                <a:pos x="T2" y="T3"/>
              </a:cxn>
              <a:cxn ang="0">
                <a:pos x="T4" y="T5"/>
              </a:cxn>
            </a:cxnLst>
            <a:rect l="T6" t="T7" r="T8" b="T9"/>
            <a:pathLst>
              <a:path w="21600" h="21593" fill="none">
                <a:moveTo>
                  <a:pt x="513" y="-1"/>
                </a:moveTo>
                <a:cubicBezTo>
                  <a:pt x="12239" y="277"/>
                  <a:pt x="21600" y="9863"/>
                  <a:pt x="21600" y="21593"/>
                </a:cubicBezTo>
              </a:path>
              <a:path w="21600" h="21593" stroke="0">
                <a:moveTo>
                  <a:pt x="513" y="-1"/>
                </a:moveTo>
                <a:cubicBezTo>
                  <a:pt x="12239" y="277"/>
                  <a:pt x="21600" y="9863"/>
                  <a:pt x="21600" y="21593"/>
                </a:cubicBezTo>
                <a:lnTo>
                  <a:pt x="0" y="21593"/>
                </a:lnTo>
                <a:close/>
              </a:path>
            </a:pathLst>
          </a:custGeom>
          <a:noFill/>
          <a:ln w="57240" cap="sq">
            <a:solidFill>
              <a:srgbClr val="BAFFFE"/>
            </a:solidFill>
            <a:round/>
            <a:headEnd type="triangle" w="med" len="med"/>
            <a:tailEnd/>
          </a:ln>
          <a:effectLst>
            <a:outerShdw blurRad="63500" dist="63504" dir="2216092"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5067" name="Text Box 11"/>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68" name="Rectangle 12"/>
          <p:cNvSpPr>
            <a:spLocks noChangeArrowheads="1"/>
          </p:cNvSpPr>
          <p:nvPr/>
        </p:nvSpPr>
        <p:spPr bwMode="auto">
          <a:xfrm>
            <a:off x="2108200" y="5167313"/>
            <a:ext cx="4986338"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EA18"/>
                </a:solidFill>
              </a:rPr>
              <a:t>ตั้งแต่เยรีโค</a:t>
            </a:r>
            <a:r>
              <a:rPr lang="en-US" sz="2400" b="0">
                <a:solidFill>
                  <a:srgbClr val="FFEA18"/>
                </a:solidFill>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FFEA18"/>
                </a:solidFill>
              </a:rPr>
              <a:t>มองไปทิศตะวันออกข้ามแม่น้ำจอร์แดน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EA18"/>
                </a:solidFill>
              </a:rPr>
              <a:t> </a:t>
            </a:r>
          </a:p>
        </p:txBody>
      </p:sp>
      <p:sp>
        <p:nvSpPr>
          <p:cNvPr id="45069" name="Text Box 13"/>
          <p:cNvSpPr txBox="1">
            <a:spLocks noChangeArrowheads="1"/>
          </p:cNvSpPr>
          <p:nvPr/>
        </p:nvSpPr>
        <p:spPr bwMode="auto">
          <a:xfrm>
            <a:off x="2424113" y="2979738"/>
            <a:ext cx="36814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500"/>
              </a:spcBef>
              <a:buClrTx/>
              <a:buFontTx/>
              <a:buNone/>
              <a:defRPr/>
            </a:pPr>
            <a:r>
              <a:rPr lang="hi-in" sz="2400" b="0" smtClean="0">
                <a:solidFill>
                  <a:srgbClr val="FFD34A"/>
                </a:solidFill>
              </a:rPr>
              <a:t>เยรีโค ปัจจุบัน</a:t>
            </a:r>
          </a:p>
        </p:txBody>
      </p:sp>
      <p:sp>
        <p:nvSpPr>
          <p:cNvPr id="45070" name="AutoShape 14"/>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1" name="Rectangle 15"/>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2" name="AutoShape 16"/>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3" name="AutoShape 17"/>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4" name="Rectangle 18"/>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5" name="Rectangle 19"/>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6" name="AutoShape 20"/>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7" name="Line 21"/>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78" name="Line 22"/>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79" name="Rectangle 23"/>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5080" name="Rectangle 24"/>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additive="repl">
                                        <p:cTn id="6" dur="1" fill="hold">
                                          <p:stCondLst>
                                            <p:cond delay="0"/>
                                          </p:stCondLst>
                                        </p:cTn>
                                        <p:tgtEl>
                                          <p:spTgt spid="45066"/>
                                        </p:tgtEl>
                                        <p:attrNameLst>
                                          <p:attrName>style.visibility</p:attrName>
                                        </p:attrNameLst>
                                      </p:cBhvr>
                                      <p:to>
                                        <p:strVal val="visible"/>
                                      </p:to>
                                    </p:set>
                                    <p:animEffect transition="in" filter="wipe(up)">
                                      <p:cBhvr additive="repl">
                                        <p:cTn id="7" dur="3000"/>
                                        <p:tgtEl>
                                          <p:spTgt spid="45066"/>
                                        </p:tgtEl>
                                      </p:cBhvr>
                                    </p:animEffect>
                                  </p:childTnLst>
                                </p:cTn>
                              </p:par>
                              <p:par>
                                <p:cTn id="8" presetID="22" presetClass="entr" presetSubtype="1" fill="hold" nodeType="withEffect">
                                  <p:stCondLst>
                                    <p:cond delay="0"/>
                                  </p:stCondLst>
                                  <p:childTnLst>
                                    <p:set>
                                      <p:cBhvr additive="repl">
                                        <p:cTn id="9" dur="1" fill="hold">
                                          <p:stCondLst>
                                            <p:cond delay="0"/>
                                          </p:stCondLst>
                                        </p:cTn>
                                        <p:tgtEl>
                                          <p:spTgt spid="45065"/>
                                        </p:tgtEl>
                                        <p:attrNameLst>
                                          <p:attrName>style.visibility</p:attrName>
                                        </p:attrNameLst>
                                      </p:cBhvr>
                                      <p:to>
                                        <p:strVal val="visible"/>
                                      </p:to>
                                    </p:set>
                                    <p:animEffect transition="in" filter="wipe(up)">
                                      <p:cBhvr additive="repl">
                                        <p:cTn id="10" dur="3000"/>
                                        <p:tgtEl>
                                          <p:spTgt spid="45065"/>
                                        </p:tgtEl>
                                      </p:cBhvr>
                                    </p:animEffect>
                                  </p:childTnLst>
                                </p:cTn>
                              </p:par>
                              <p:par>
                                <p:cTn id="11" presetID="22" presetClass="entr" presetSubtype="1" fill="hold" nodeType="withEffect">
                                  <p:stCondLst>
                                    <p:cond delay="0"/>
                                  </p:stCondLst>
                                  <p:childTnLst>
                                    <p:set>
                                      <p:cBhvr additive="repl">
                                        <p:cTn id="12" dur="1" fill="hold">
                                          <p:stCondLst>
                                            <p:cond delay="0"/>
                                          </p:stCondLst>
                                        </p:cTn>
                                        <p:tgtEl>
                                          <p:spTgt spid="45064"/>
                                        </p:tgtEl>
                                        <p:attrNameLst>
                                          <p:attrName>style.visibility</p:attrName>
                                        </p:attrNameLst>
                                      </p:cBhvr>
                                      <p:to>
                                        <p:strVal val="visible"/>
                                      </p:to>
                                    </p:set>
                                    <p:animEffect transition="in" filter="wipe(up)">
                                      <p:cBhvr additive="repl">
                                        <p:cTn id="13" dur="30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6082" name="Rectangle 2"/>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43</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763" y="534988"/>
            <a:ext cx="8148637" cy="577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4" name="Rectangle 4"/>
          <p:cNvSpPr>
            <a:spLocks noChangeArrowheads="1"/>
          </p:cNvSpPr>
          <p:nvPr/>
        </p:nvSpPr>
        <p:spPr bwMode="auto">
          <a:xfrm>
            <a:off x="488950" y="5646738"/>
            <a:ext cx="8027988"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dirty="0">
                <a:solidFill>
                  <a:srgbClr val="FFD34A"/>
                </a:solidFill>
                <a:effectLst>
                  <a:outerShdw blurRad="50800" dist="76200" dir="2700000" algn="tl" rotWithShape="0">
                    <a:srgbClr val="000000"/>
                  </a:outerShdw>
                </a:effectLst>
              </a:rPr>
              <a:t> </a:t>
            </a:r>
            <a:r>
              <a:rPr lang="hi-in" sz="2800" b="0" dirty="0">
                <a:solidFill>
                  <a:srgbClr val="FFD34A"/>
                </a:solidFill>
                <a:effectLst>
                  <a:outerShdw blurRad="50800" dist="76200" dir="2700000" algn="tl" rotWithShape="0">
                    <a:srgbClr val="000000"/>
                  </a:outerShdw>
                </a:effectLst>
              </a:rPr>
              <a:t>เยรีโค</a:t>
            </a:r>
            <a:r>
              <a:rPr lang="en-US" sz="3200" b="0" dirty="0">
                <a:solidFill>
                  <a:srgbClr val="FFD34A"/>
                </a:solidFill>
                <a:effectLst>
                  <a:outerShdw blurRad="50800" dist="76200" dir="2700000" algn="tl" rotWithShape="0">
                    <a:srgbClr val="000000"/>
                  </a:outerShdw>
                </a:effectLst>
              </a:rPr>
              <a:t>: </a:t>
            </a:r>
            <a:r>
              <a:rPr lang="hi-in" sz="3200" b="0" dirty="0">
                <a:solidFill>
                  <a:srgbClr val="FFD34A"/>
                </a:solidFill>
                <a:effectLst>
                  <a:outerShdw blurRad="50800" dist="76200" dir="2700000" algn="tl" rotWithShape="0">
                    <a:srgbClr val="000000"/>
                  </a:outerShdw>
                </a:effectLst>
              </a:rPr>
              <a:t>สิ่งที่ยังหลงเหลือจากอดีต</a:t>
            </a:r>
          </a:p>
        </p:txBody>
      </p:sp>
      <p:pic>
        <p:nvPicPr>
          <p:cNvPr id="4608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36888" y="595313"/>
            <a:ext cx="3889375" cy="2484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6" name="AutoShape 6"/>
          <p:cNvSpPr>
            <a:spLocks noChangeArrowheads="1"/>
          </p:cNvSpPr>
          <p:nvPr/>
        </p:nvSpPr>
        <p:spPr bwMode="auto">
          <a:xfrm>
            <a:off x="4710113" y="3338513"/>
            <a:ext cx="3557587" cy="833437"/>
          </a:xfrm>
          <a:prstGeom prst="roundRect">
            <a:avLst>
              <a:gd name="adj" fmla="val 16667"/>
            </a:avLst>
          </a:prstGeom>
          <a:noFill/>
          <a:ln w="5724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pic>
        <p:nvPicPr>
          <p:cNvPr id="46087"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70000" y="1638300"/>
            <a:ext cx="2481263" cy="371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8" name="Text Box 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sp>
        <p:nvSpPr>
          <p:cNvPr id="46089" name="AutoShape 9"/>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0" name="Rectangle 10"/>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1" name="AutoShape 11"/>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2" name="AutoShape 12"/>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3" name="Rectangle 13"/>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4" name="Rectangle 14"/>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5" name="AutoShape 15"/>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96" name="Line 16"/>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97" name="Line 17"/>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98" name="Rectangle 18"/>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6099" name="Rectangle 19"/>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additive="repl">
                                        <p:cTn id="6" dur="1" fill="hold">
                                          <p:stCondLst>
                                            <p:cond delay="0"/>
                                          </p:stCondLst>
                                        </p:cTn>
                                        <p:tgtEl>
                                          <p:spTgt spid="46086"/>
                                        </p:tgtEl>
                                        <p:attrNameLst>
                                          <p:attrName>style.visibility</p:attrName>
                                        </p:attrNameLst>
                                      </p:cBhvr>
                                      <p:to>
                                        <p:strVal val="visible"/>
                                      </p:to>
                                    </p:set>
                                    <p:animEffect transition="in" filter="fade">
                                      <p:cBhvr additive="repl">
                                        <p:cTn id="7" dur="1000"/>
                                        <p:tgtEl>
                                          <p:spTgt spid="46086"/>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46085"/>
                                        </p:tgtEl>
                                        <p:attrNameLst>
                                          <p:attrName>style.visibility</p:attrName>
                                        </p:attrNameLst>
                                      </p:cBhvr>
                                      <p:to>
                                        <p:strVal val="visible"/>
                                      </p:to>
                                    </p:set>
                                    <p:animEffect transition="in" filter="fade">
                                      <p:cBhvr additive="repl">
                                        <p:cTn id="11" dur="10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620713" y="160338"/>
            <a:ext cx="741362" cy="1430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5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800" b="0">
                <a:solidFill>
                  <a:srgbClr val="FFD34A"/>
                </a:solidFill>
                <a:latin typeface="Times New Roman" charset="0"/>
              </a:rPr>
              <a:t>7</a:t>
            </a:r>
          </a:p>
        </p:txBody>
      </p:sp>
      <p:sp>
        <p:nvSpPr>
          <p:cNvPr id="47106" name="Line 2"/>
          <p:cNvSpPr>
            <a:spLocks noChangeShapeType="1"/>
          </p:cNvSpPr>
          <p:nvPr/>
        </p:nvSpPr>
        <p:spPr bwMode="auto">
          <a:xfrm>
            <a:off x="898525" y="838200"/>
            <a:ext cx="296863"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nvGrpSpPr>
          <p:cNvPr id="92164" name="Group 3"/>
          <p:cNvGrpSpPr>
            <a:grpSpLocks/>
          </p:cNvGrpSpPr>
          <p:nvPr/>
        </p:nvGrpSpPr>
        <p:grpSpPr bwMode="auto">
          <a:xfrm>
            <a:off x="571500" y="536575"/>
            <a:ext cx="7959725" cy="5735638"/>
            <a:chOff x="360" y="338"/>
            <a:chExt cx="5014" cy="3613"/>
          </a:xfrm>
        </p:grpSpPr>
        <p:pic>
          <p:nvPicPr>
            <p:cNvPr id="4710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 y="338"/>
              <a:ext cx="5014" cy="3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9" name="Rectangle 5"/>
            <p:cNvSpPr>
              <a:spLocks noChangeArrowheads="1"/>
            </p:cNvSpPr>
            <p:nvPr/>
          </p:nvSpPr>
          <p:spPr bwMode="auto">
            <a:xfrm>
              <a:off x="400" y="445"/>
              <a:ext cx="426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dirty="0">
                  <a:solidFill>
                    <a:srgbClr val="790015"/>
                  </a:solidFill>
                  <a:latin typeface="Times New Roman" charset="0"/>
                </a:rPr>
                <a:t>หุบเขายิสเรเอล จากภูเขาทาเบอร์</a:t>
              </a:r>
              <a:r>
                <a:rPr lang="en-US" sz="2400" b="0" dirty="0">
                  <a:solidFill>
                    <a:srgbClr val="790015"/>
                  </a:solidFill>
                </a:rPr>
                <a:t> </a:t>
              </a:r>
            </a:p>
          </p:txBody>
        </p:sp>
      </p:grpSp>
      <p:sp>
        <p:nvSpPr>
          <p:cNvPr id="47110" name="Text Box 6"/>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1" name="Text Box 7"/>
          <p:cNvSpPr txBox="1">
            <a:spLocks noChangeArrowheads="1"/>
          </p:cNvSpPr>
          <p:nvPr/>
        </p:nvSpPr>
        <p:spPr bwMode="auto">
          <a:xfrm>
            <a:off x="1781175" y="44450"/>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ยชว </a:t>
            </a:r>
            <a:r>
              <a:rPr lang="en-US" sz="1200" b="0" smtClean="0">
                <a:solidFill>
                  <a:srgbClr val="FFFFFF"/>
                </a:solidFill>
              </a:rPr>
              <a:t>17:16</a:t>
            </a:r>
          </a:p>
        </p:txBody>
      </p:sp>
      <p:sp>
        <p:nvSpPr>
          <p:cNvPr id="47112" name="AutoShape 8"/>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3" name="Rectangle 9"/>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4" name="AutoShape 10"/>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5" name="AutoShape 11"/>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6" name="Rectangle 12"/>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7" name="Rectangle 13"/>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8" name="AutoShape 14"/>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9" name="Line 15"/>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20" name="Line 16"/>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21" name="Rectangle 17"/>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7122" name="Rectangle 18"/>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7123" name="Text Box 19"/>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7124" name="Rectangle 20"/>
          <p:cNvSpPr>
            <a:spLocks noChangeArrowheads="1"/>
          </p:cNvSpPr>
          <p:nvPr/>
        </p:nvSpPr>
        <p:spPr bwMode="auto">
          <a:xfrm>
            <a:off x="8093075"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44</a:t>
            </a:r>
          </a:p>
        </p:txBody>
      </p:sp>
      <p:sp>
        <p:nvSpPr>
          <p:cNvPr id="47125" name="Text Box 2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sp>
        <p:nvSpPr>
          <p:cNvPr id="47126" name="Text Box 22"/>
          <p:cNvSpPr txBox="1">
            <a:spLocks noChangeArrowheads="1"/>
          </p:cNvSpPr>
          <p:nvPr/>
        </p:nvSpPr>
        <p:spPr bwMode="auto">
          <a:xfrm>
            <a:off x="965200" y="4865688"/>
            <a:ext cx="7513638"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250"/>
              </a:spcBef>
              <a:buClrTx/>
              <a:buFontTx/>
              <a:buNone/>
              <a:defRPr/>
            </a:pPr>
            <a:r>
              <a:rPr lang="hi-in" sz="3600" b="0" smtClean="0">
                <a:solidFill>
                  <a:srgbClr val="FFEA18"/>
                </a:solidFill>
              </a:rPr>
              <a:t>นี่คือนม และ น้ำผึ้ง</a:t>
            </a:r>
            <a:r>
              <a:rPr lang="en-US" sz="3600" b="0" smtClean="0">
                <a:solidFill>
                  <a:srgbClr val="FFEA18"/>
                </a:solidFill>
              </a:rPr>
              <a:t>!</a:t>
            </a:r>
          </a:p>
        </p:txBody>
      </p:sp>
      <p:sp>
        <p:nvSpPr>
          <p:cNvPr id="47127" name="Rectangle 23"/>
          <p:cNvSpPr>
            <a:spLocks noChangeArrowheads="1"/>
          </p:cNvSpPr>
          <p:nvPr/>
        </p:nvSpPr>
        <p:spPr bwMode="auto">
          <a:xfrm>
            <a:off x="4229100" y="3905250"/>
            <a:ext cx="60325" cy="42863"/>
          </a:xfrm>
          <a:prstGeom prst="rect">
            <a:avLst/>
          </a:prstGeom>
          <a:solidFill>
            <a:srgbClr val="4666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additive="repl">
                                        <p:cTn id="6" dur="1" fill="hold">
                                          <p:stCondLst>
                                            <p:cond delay="0"/>
                                          </p:stCondLst>
                                        </p:cTn>
                                        <p:tgtEl>
                                          <p:spTgt spid="47126"/>
                                        </p:tgtEl>
                                        <p:attrNameLst>
                                          <p:attrName>style.visibility</p:attrName>
                                        </p:attrNameLst>
                                      </p:cBhvr>
                                      <p:to>
                                        <p:strVal val="visible"/>
                                      </p:to>
                                    </p:set>
                                    <p:anim calcmode="lin" valueType="num">
                                      <p:cBhvr additive="repl">
                                        <p:cTn id="7" dur="5000" fill="hold"/>
                                        <p:tgtEl>
                                          <p:spTgt spid="47126"/>
                                        </p:tgtEl>
                                        <p:attrNameLst>
                                          <p:attrName>ppt_x</p:attrName>
                                        </p:attrNameLst>
                                      </p:cBhvr>
                                      <p:tavLst>
                                        <p:tav tm="100000">
                                          <p:val>
                                            <p:strVal val="#ppt_x"/>
                                          </p:val>
                                        </p:tav>
                                        <p:tav>
                                          <p:val>
                                            <p:strVal val="#ppt_x"/>
                                          </p:val>
                                        </p:tav>
                                      </p:tavLst>
                                    </p:anim>
                                    <p:anim calcmode="lin" valueType="num">
                                      <p:cBhvr additive="repl">
                                        <p:cTn id="8" dur="5000" fill="hold"/>
                                        <p:tgtEl>
                                          <p:spTgt spid="4712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1787525" y="41275"/>
            <a:ext cx="3146425"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0" name="Text Box 2"/>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pic>
        <p:nvPicPr>
          <p:cNvPr id="48131" name="Picture 3"/>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3159125" cy="2446338"/>
          </a:xfrm>
          <a:prstGeom prst="rect">
            <a:avLst/>
          </a:prstGeom>
          <a:noFill/>
          <a:ln>
            <a:noFill/>
          </a:ln>
          <a:effectLst/>
          <a:extLst>
            <a:ext uri="{909E8E84-426E-40dd-AFC4-6F175D3DCCD1}">
              <a14:hiddenFill xmlns:a14="http://schemas.microsoft.com/office/drawing/2010/main">
                <a:blipFill dpi="0" rotWithShape="0">
                  <a:blip>
                    <a:lum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2" name="Picture 4"/>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3" name="Rectangle 5"/>
          <p:cNvSpPr>
            <a:spLocks noChangeArrowheads="1"/>
          </p:cNvSpPr>
          <p:nvPr/>
        </p:nvSpPr>
        <p:spPr bwMode="auto">
          <a:xfrm>
            <a:off x="3883025" y="666750"/>
            <a:ext cx="4595813" cy="454025"/>
          </a:xfrm>
          <a:prstGeom prst="rect">
            <a:avLst/>
          </a:prstGeom>
          <a:solidFill>
            <a:srgbClr val="FFFFFF"/>
          </a:solidFill>
          <a:ln w="76320" cap="sq">
            <a:solidFill>
              <a:srgbClr val="790015"/>
            </a:solidFill>
            <a:miter lim="800000"/>
            <a:headEnd/>
            <a:tailEnd/>
          </a:ln>
          <a:effectLst>
            <a:outerShdw blurRad="63500" dist="89605" dir="2700000" algn="ctr" rotWithShape="0">
              <a:srgbClr val="1A0004">
                <a:alpha val="75014"/>
              </a:srgbClr>
            </a:outerShdw>
          </a:effec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1A0004"/>
                </a:solidFill>
              </a:rPr>
              <a:t> </a:t>
            </a:r>
            <a:r>
              <a:rPr lang="en-US" sz="2400" b="0">
                <a:solidFill>
                  <a:srgbClr val="790015"/>
                </a:solidFill>
              </a:rPr>
              <a:t>…</a:t>
            </a:r>
            <a:r>
              <a:rPr lang="hi-in" sz="2400" b="0">
                <a:solidFill>
                  <a:srgbClr val="790015"/>
                </a:solidFill>
              </a:rPr>
              <a:t>จากเมืองแดนในตอนเหนือ</a:t>
            </a:r>
            <a:r>
              <a:rPr lang="en-US" sz="2400" b="0">
                <a:solidFill>
                  <a:srgbClr val="790015"/>
                </a:solidFill>
              </a:rPr>
              <a:t>...</a:t>
            </a:r>
          </a:p>
        </p:txBody>
      </p:sp>
      <p:sp>
        <p:nvSpPr>
          <p:cNvPr id="48134" name="Rectangle 6"/>
          <p:cNvSpPr>
            <a:spLocks noChangeArrowheads="1"/>
          </p:cNvSpPr>
          <p:nvPr/>
        </p:nvSpPr>
        <p:spPr bwMode="auto">
          <a:xfrm>
            <a:off x="2428875" y="5707063"/>
            <a:ext cx="5116513" cy="454025"/>
          </a:xfrm>
          <a:prstGeom prst="rect">
            <a:avLst/>
          </a:prstGeom>
          <a:solidFill>
            <a:srgbClr val="FFFFFF"/>
          </a:solidFill>
          <a:ln w="76320" cap="sq">
            <a:solidFill>
              <a:srgbClr val="790015"/>
            </a:solidFill>
            <a:miter lim="800000"/>
            <a:headEnd/>
            <a:tailEnd/>
          </a:ln>
          <a:effectLst>
            <a:outerShdw blurRad="63500" dist="89605" dir="2700000" algn="ctr" rotWithShape="0">
              <a:srgbClr val="1A0004">
                <a:alpha val="75014"/>
              </a:srgbClr>
            </a:outerShdw>
          </a:effec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1A0004"/>
                </a:solidFill>
              </a:rPr>
              <a:t> </a:t>
            </a:r>
            <a:r>
              <a:rPr lang="en-US" sz="2400" b="0">
                <a:solidFill>
                  <a:srgbClr val="790015"/>
                </a:solidFill>
              </a:rPr>
              <a:t>…</a:t>
            </a:r>
            <a:r>
              <a:rPr lang="hi-in" sz="2400" b="0">
                <a:solidFill>
                  <a:srgbClr val="790015"/>
                </a:solidFill>
              </a:rPr>
              <a:t>ถึงเบเออร์เชบาในตอนใต้</a:t>
            </a:r>
            <a:r>
              <a:rPr lang="en-US" sz="2400" b="0">
                <a:solidFill>
                  <a:srgbClr val="790015"/>
                </a:solidFill>
              </a:rPr>
              <a:t>...</a:t>
            </a:r>
          </a:p>
        </p:txBody>
      </p:sp>
      <p:sp>
        <p:nvSpPr>
          <p:cNvPr id="48135" name="AutoShape 7"/>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6" name="Rectangle 8"/>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7" name="AutoShape 9"/>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8" name="AutoShape 10"/>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9" name="Rectangle 11"/>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40" name="Rectangle 12"/>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41" name="AutoShape 13"/>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42" name="Line 14"/>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43" name="Line 15"/>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44" name="Rectangle 16"/>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8145" name="Rectangle 17"/>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8146" name="Rectangle 18"/>
          <p:cNvSpPr>
            <a:spLocks noChangeArrowheads="1"/>
          </p:cNvSpPr>
          <p:nvPr/>
        </p:nvSpPr>
        <p:spPr bwMode="auto">
          <a:xfrm>
            <a:off x="8035925" y="3835400"/>
            <a:ext cx="1809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814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3425" y="1549400"/>
            <a:ext cx="2609850" cy="3832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48" name="AutoShape 20"/>
          <p:cNvSpPr>
            <a:spLocks noChangeArrowheads="1"/>
          </p:cNvSpPr>
          <p:nvPr/>
        </p:nvSpPr>
        <p:spPr bwMode="auto">
          <a:xfrm rot="2220000">
            <a:off x="3906838" y="3343275"/>
            <a:ext cx="482600" cy="1724025"/>
          </a:xfrm>
          <a:prstGeom prst="curvedRightArrow">
            <a:avLst>
              <a:gd name="adj1" fmla="val 71447"/>
              <a:gd name="adj2" fmla="val 142895"/>
              <a:gd name="adj3" fmla="val 33333"/>
            </a:avLst>
          </a:prstGeom>
          <a:gradFill rotWithShape="0">
            <a:gsLst>
              <a:gs pos="0">
                <a:srgbClr val="000000"/>
              </a:gs>
              <a:gs pos="100000">
                <a:srgbClr val="66FF66"/>
              </a:gs>
            </a:gsLst>
            <a:lin ang="5400000" scaled="1"/>
          </a:gradFill>
          <a:ln w="12600" cap="sq">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49" name="AutoShape 21"/>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66FF66"/>
              </a:gs>
              <a:gs pos="100000">
                <a:srgbClr val="000000"/>
              </a:gs>
            </a:gsLst>
            <a:lin ang="5400000" scaled="1"/>
          </a:gradFill>
          <a:ln w="12600" cap="sq">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50" name="Rectangle 22"/>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45</a:t>
            </a:r>
          </a:p>
        </p:txBody>
      </p:sp>
      <p:sp>
        <p:nvSpPr>
          <p:cNvPr id="48151" name="Text Box 2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sp>
        <p:nvSpPr>
          <p:cNvPr id="48152" name="Text Box 24"/>
          <p:cNvSpPr txBox="1">
            <a:spLocks noChangeArrowheads="1"/>
          </p:cNvSpPr>
          <p:nvPr/>
        </p:nvSpPr>
        <p:spPr bwMode="auto">
          <a:xfrm>
            <a:off x="8661400" y="641032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53" name="Text Box 25"/>
          <p:cNvSpPr txBox="1">
            <a:spLocks noChangeArrowheads="1"/>
          </p:cNvSpPr>
          <p:nvPr/>
        </p:nvSpPr>
        <p:spPr bwMode="auto">
          <a:xfrm>
            <a:off x="503238" y="2963863"/>
            <a:ext cx="2382837"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0" smtClean="0">
                <a:solidFill>
                  <a:srgbClr val="FFEA18"/>
                </a:solidFill>
              </a:rPr>
              <a:t>รบอย่างยากลำบากถึงเจ็ดปี…  </a:t>
            </a:r>
          </a:p>
        </p:txBody>
      </p:sp>
      <p:sp>
        <p:nvSpPr>
          <p:cNvPr id="48154" name="Text Box 26"/>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afterEffect">
                                  <p:stCondLst>
                                    <p:cond delay="0"/>
                                  </p:stCondLst>
                                  <p:childTnLst>
                                    <p:set>
                                      <p:cBhvr additive="repl">
                                        <p:cTn id="6" dur="1" fill="hold">
                                          <p:stCondLst>
                                            <p:cond delay="0"/>
                                          </p:stCondLst>
                                        </p:cTn>
                                        <p:tgtEl>
                                          <p:spTgt spid="48149"/>
                                        </p:tgtEl>
                                        <p:attrNameLst>
                                          <p:attrName>style.visibility</p:attrName>
                                        </p:attrNameLst>
                                      </p:cBhvr>
                                      <p:to>
                                        <p:strVal val="visible"/>
                                      </p:to>
                                    </p:set>
                                    <p:animEffect transition="in" filter="wipe(down)">
                                      <p:cBhvr additive="repl">
                                        <p:cTn id="7" dur="500"/>
                                        <p:tgtEl>
                                          <p:spTgt spid="48149"/>
                                        </p:tgtEl>
                                      </p:cBhvr>
                                    </p:animEffect>
                                  </p:childTnLst>
                                </p:cTn>
                              </p:par>
                            </p:childTnLst>
                          </p:cTn>
                        </p:par>
                        <p:par>
                          <p:cTn id="8" fill="hold" nodeType="afterGroup">
                            <p:stCondLst>
                              <p:cond delay="0"/>
                            </p:stCondLst>
                            <p:childTnLst>
                              <p:par>
                                <p:cTn id="9" presetID="22" presetClass="entr" presetSubtype="1" fill="hold" grpId="0" nodeType="afterEffect">
                                  <p:stCondLst>
                                    <p:cond delay="0"/>
                                  </p:stCondLst>
                                  <p:childTnLst>
                                    <p:set>
                                      <p:cBhvr additive="repl">
                                        <p:cTn id="10" dur="1" fill="hold">
                                          <p:stCondLst>
                                            <p:cond delay="0"/>
                                          </p:stCondLst>
                                        </p:cTn>
                                        <p:tgtEl>
                                          <p:spTgt spid="48148"/>
                                        </p:tgtEl>
                                        <p:attrNameLst>
                                          <p:attrName>style.visibility</p:attrName>
                                        </p:attrNameLst>
                                      </p:cBhvr>
                                      <p:to>
                                        <p:strVal val="visible"/>
                                      </p:to>
                                    </p:set>
                                    <p:animEffect transition="in" filter="wipe(up)">
                                      <p:cBhvr additive="repl">
                                        <p:cTn id="11" dur="500"/>
                                        <p:tgtEl>
                                          <p:spTgt spid="481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additive="repl">
                                        <p:cTn id="15" dur="1" fill="hold">
                                          <p:stCondLst>
                                            <p:cond delay="0"/>
                                          </p:stCondLst>
                                        </p:cTn>
                                        <p:tgtEl>
                                          <p:spTgt spid="48131"/>
                                        </p:tgtEl>
                                        <p:attrNameLst>
                                          <p:attrName>style.visibility</p:attrName>
                                        </p:attrNameLst>
                                      </p:cBhvr>
                                      <p:to>
                                        <p:strVal val="visible"/>
                                      </p:to>
                                    </p:set>
                                    <p:animEffect transition="in" filter="wipe(left)">
                                      <p:cBhvr additive="repl">
                                        <p:cTn id="16" dur="500"/>
                                        <p:tgtEl>
                                          <p:spTgt spid="48131"/>
                                        </p:tgtEl>
                                      </p:cBhvr>
                                    </p:animEffect>
                                  </p:childTnLst>
                                </p:cTn>
                              </p:par>
                            </p:childTnLst>
                          </p:cTn>
                        </p:par>
                        <p:par>
                          <p:cTn id="17" fill="hold" nodeType="afterGroup">
                            <p:stCondLst>
                              <p:cond delay="0"/>
                            </p:stCondLst>
                            <p:childTnLst>
                              <p:par>
                                <p:cTn id="18" presetID="22" presetClass="entr" presetSubtype="8" fill="hold" nodeType="afterEffect">
                                  <p:stCondLst>
                                    <p:cond delay="0"/>
                                  </p:stCondLst>
                                  <p:childTnLst>
                                    <p:set>
                                      <p:cBhvr additive="repl">
                                        <p:cTn id="19" dur="1" fill="hold">
                                          <p:stCondLst>
                                            <p:cond delay="0"/>
                                          </p:stCondLst>
                                        </p:cTn>
                                        <p:tgtEl>
                                          <p:spTgt spid="48132"/>
                                        </p:tgtEl>
                                        <p:attrNameLst>
                                          <p:attrName>style.visibility</p:attrName>
                                        </p:attrNameLst>
                                      </p:cBhvr>
                                      <p:to>
                                        <p:strVal val="visible"/>
                                      </p:to>
                                    </p:set>
                                    <p:animEffect transition="in" filter="wipe(left)">
                                      <p:cBhvr additive="repl">
                                        <p:cTn id="20" dur="500"/>
                                        <p:tgtEl>
                                          <p:spTgt spid="481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additive="repl">
                                        <p:cTn id="24" dur="1" fill="hold">
                                          <p:stCondLst>
                                            <p:cond delay="0"/>
                                          </p:stCondLst>
                                        </p:cTn>
                                        <p:tgtEl>
                                          <p:spTgt spid="48133"/>
                                        </p:tgtEl>
                                        <p:attrNameLst>
                                          <p:attrName>style.visibility</p:attrName>
                                        </p:attrNameLst>
                                      </p:cBhvr>
                                      <p:to>
                                        <p:strVal val="visible"/>
                                      </p:to>
                                    </p:set>
                                    <p:animEffect transition="in" filter="wipe(right)">
                                      <p:cBhvr additive="repl">
                                        <p:cTn id="25" dur="1000"/>
                                        <p:tgtEl>
                                          <p:spTgt spid="48133"/>
                                        </p:tgtEl>
                                      </p:cBhvr>
                                    </p:animEffect>
                                  </p:childTnLst>
                                </p:cTn>
                              </p:par>
                            </p:childTnLst>
                          </p:cTn>
                        </p:par>
                        <p:par>
                          <p:cTn id="26" fill="hold" nodeType="afterGroup">
                            <p:stCondLst>
                              <p:cond delay="0"/>
                            </p:stCondLst>
                            <p:childTnLst>
                              <p:par>
                                <p:cTn id="27" presetID="22" presetClass="entr" presetSubtype="2" fill="hold" nodeType="afterEffect">
                                  <p:stCondLst>
                                    <p:cond delay="0"/>
                                  </p:stCondLst>
                                  <p:childTnLst>
                                    <p:set>
                                      <p:cBhvr additive="repl">
                                        <p:cTn id="28" dur="1" fill="hold">
                                          <p:stCondLst>
                                            <p:cond delay="0"/>
                                          </p:stCondLst>
                                        </p:cTn>
                                        <p:tgtEl>
                                          <p:spTgt spid="48134"/>
                                        </p:tgtEl>
                                        <p:attrNameLst>
                                          <p:attrName>style.visibility</p:attrName>
                                        </p:attrNameLst>
                                      </p:cBhvr>
                                      <p:to>
                                        <p:strVal val="visible"/>
                                      </p:to>
                                    </p:set>
                                    <p:animEffect transition="in" filter="wipe(right)">
                                      <p:cBhvr additive="repl">
                                        <p:cTn id="2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8" grpId="0" animBg="1"/>
      <p:bldP spid="4814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3130550" y="1377950"/>
            <a:ext cx="3035300" cy="18161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9154" name="Rectangle 2"/>
          <p:cNvSpPr>
            <a:spLocks noChangeArrowheads="1"/>
          </p:cNvSpPr>
          <p:nvPr/>
        </p:nvSpPr>
        <p:spPr bwMode="auto">
          <a:xfrm>
            <a:off x="3705225" y="1870075"/>
            <a:ext cx="17827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เยรีโค </a:t>
            </a:r>
            <a:r>
              <a:rPr lang="en-US" sz="2800" b="0">
                <a:solidFill>
                  <a:srgbClr val="1A0004"/>
                </a:solidFill>
                <a:latin typeface="Times New Roman" charset="0"/>
              </a:rPr>
              <a:t>/ </a:t>
            </a:r>
            <a:r>
              <a:rPr lang="hi-in" sz="2800" b="0">
                <a:solidFill>
                  <a:srgbClr val="1A0004"/>
                </a:solidFill>
                <a:latin typeface="Times New Roman" charset="0"/>
              </a:rPr>
              <a:t>อัย</a:t>
            </a:r>
          </a:p>
        </p:txBody>
      </p:sp>
      <p:sp>
        <p:nvSpPr>
          <p:cNvPr id="49155" name="Rectangle 3"/>
          <p:cNvSpPr>
            <a:spLocks noChangeArrowheads="1"/>
          </p:cNvSpPr>
          <p:nvPr/>
        </p:nvSpPr>
        <p:spPr bwMode="auto">
          <a:xfrm>
            <a:off x="3695700" y="2311400"/>
            <a:ext cx="18843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แบ่งดินแดน</a:t>
            </a:r>
          </a:p>
        </p:txBody>
      </p:sp>
      <p:sp>
        <p:nvSpPr>
          <p:cNvPr id="49156" name="AutoShape 4"/>
          <p:cNvSpPr>
            <a:spLocks noChangeArrowheads="1"/>
          </p:cNvSpPr>
          <p:nvPr/>
        </p:nvSpPr>
        <p:spPr bwMode="auto">
          <a:xfrm>
            <a:off x="3124200" y="990600"/>
            <a:ext cx="1676400" cy="736600"/>
          </a:xfrm>
          <a:prstGeom prst="roundRect">
            <a:avLst>
              <a:gd name="adj" fmla="val 12495"/>
            </a:avLst>
          </a:prstGeom>
          <a:solidFill>
            <a:srgbClr val="FFD34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57" name="Rectangle 5"/>
          <p:cNvSpPr>
            <a:spLocks noChangeArrowheads="1"/>
          </p:cNvSpPr>
          <p:nvPr/>
        </p:nvSpPr>
        <p:spPr bwMode="auto">
          <a:xfrm>
            <a:off x="3105150" y="931863"/>
            <a:ext cx="1468438"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โยชูวา</a:t>
            </a:r>
          </a:p>
        </p:txBody>
      </p:sp>
      <p:sp>
        <p:nvSpPr>
          <p:cNvPr id="49158" name="Rectangle 6"/>
          <p:cNvSpPr>
            <a:spLocks noChangeArrowheads="1"/>
          </p:cNvSpPr>
          <p:nvPr/>
        </p:nvSpPr>
        <p:spPr bwMode="auto">
          <a:xfrm>
            <a:off x="696913" y="2482850"/>
            <a:ext cx="2014537"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อับยส</a:t>
            </a:r>
            <a:r>
              <a:rPr lang="hi-in" sz="8000" b="0">
                <a:solidFill>
                  <a:srgbClr val="00FF00"/>
                </a:solidFill>
                <a:latin typeface="Times New Roman" charset="0"/>
              </a:rPr>
              <a:t>ช</a:t>
            </a:r>
          </a:p>
        </p:txBody>
      </p:sp>
      <p:sp>
        <p:nvSpPr>
          <p:cNvPr id="49159" name="Line 7"/>
          <p:cNvSpPr>
            <a:spLocks noChangeShapeType="1"/>
          </p:cNvSpPr>
          <p:nvPr/>
        </p:nvSpPr>
        <p:spPr bwMode="auto">
          <a:xfrm>
            <a:off x="3387725" y="23336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0" name="Rectangle 8"/>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1" name="Line 9"/>
          <p:cNvSpPr>
            <a:spLocks noChangeShapeType="1"/>
          </p:cNvSpPr>
          <p:nvPr/>
        </p:nvSpPr>
        <p:spPr bwMode="auto">
          <a:xfrm>
            <a:off x="3403600" y="277336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2" name="Text Box 10"/>
          <p:cNvSpPr txBox="1">
            <a:spLocks noChangeArrowheads="1"/>
          </p:cNvSpPr>
          <p:nvPr/>
        </p:nvSpPr>
        <p:spPr bwMode="auto">
          <a:xfrm>
            <a:off x="1781175" y="44450"/>
            <a:ext cx="199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en-US" sz="1200" b="0" smtClean="0">
                <a:solidFill>
                  <a:srgbClr val="FFFFFF"/>
                </a:solidFill>
              </a:rPr>
              <a:t>Josh 14:5</a:t>
            </a:r>
          </a:p>
        </p:txBody>
      </p:sp>
      <p:sp>
        <p:nvSpPr>
          <p:cNvPr id="49163" name="AutoShape 11"/>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4" name="Rectangle 12"/>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5" name="AutoShape 13"/>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6" name="AutoShape 14"/>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7" name="Rectangle 15"/>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8" name="Rectangle 16"/>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69" name="AutoShape 17"/>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70" name="Line 18"/>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71" name="Line 19"/>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72" name="Rectangle 20"/>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49173" name="Rectangle 21"/>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49174" name="Rectangle 22"/>
          <p:cNvSpPr>
            <a:spLocks noChangeArrowheads="1"/>
          </p:cNvSpPr>
          <p:nvPr/>
        </p:nvSpPr>
        <p:spPr bwMode="auto">
          <a:xfrm>
            <a:off x="8120063" y="3835400"/>
            <a:ext cx="73025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49175" name="Text Box 23"/>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9176" name="Rectangle 24"/>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46</a:t>
            </a:r>
          </a:p>
        </p:txBody>
      </p:sp>
      <p:sp>
        <p:nvSpPr>
          <p:cNvPr id="49177" name="Text Box 25"/>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29-31</a:t>
            </a:r>
          </a:p>
        </p:txBody>
      </p:sp>
      <p:grpSp>
        <p:nvGrpSpPr>
          <p:cNvPr id="96283" name="Group 26"/>
          <p:cNvGrpSpPr>
            <a:grpSpLocks/>
          </p:cNvGrpSpPr>
          <p:nvPr/>
        </p:nvGrpSpPr>
        <p:grpSpPr bwMode="auto">
          <a:xfrm>
            <a:off x="519113" y="7938"/>
            <a:ext cx="854075" cy="1701800"/>
            <a:chOff x="327" y="5"/>
            <a:chExt cx="538" cy="1072"/>
          </a:xfrm>
        </p:grpSpPr>
        <p:sp>
          <p:nvSpPr>
            <p:cNvPr id="49179" name="Rectangle 27"/>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49180" name="Line 28"/>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49181" name="Oval 29"/>
          <p:cNvSpPr>
            <a:spLocks noChangeArrowheads="1"/>
          </p:cNvSpPr>
          <p:nvPr/>
        </p:nvSpPr>
        <p:spPr bwMode="auto">
          <a:xfrm>
            <a:off x="2992438" y="2230438"/>
            <a:ext cx="3224212" cy="668337"/>
          </a:xfrm>
          <a:prstGeom prst="ellipse">
            <a:avLst/>
          </a:prstGeom>
          <a:noFill/>
          <a:ln w="76320" cap="sq">
            <a:solidFill>
              <a:srgbClr val="FF0000"/>
            </a:solidFill>
            <a:miter lim="800000"/>
            <a:headEnd/>
            <a:tailEnd/>
          </a:ln>
          <a:effectLst>
            <a:outerShdw blurRad="63500" dist="99193" dir="2381944"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49155"/>
                                        </p:tgtEl>
                                        <p:attrNameLst>
                                          <p:attrName>style.visibility</p:attrName>
                                        </p:attrNameLst>
                                      </p:cBhvr>
                                      <p:to>
                                        <p:strVal val="visible"/>
                                      </p:to>
                                    </p:set>
                                    <p:anim calcmode="lin" valueType="num">
                                      <p:cBhvr additive="repl">
                                        <p:cTn id="7" dur="500" fill="hold"/>
                                        <p:tgtEl>
                                          <p:spTgt spid="49155"/>
                                        </p:tgtEl>
                                        <p:attrNameLst>
                                          <p:attrName>ppt_x</p:attrName>
                                        </p:attrNameLst>
                                      </p:cBhvr>
                                      <p:tavLst>
                                        <p:tav tm="100000">
                                          <p:val>
                                            <p:strVal val="#ppt_x-#ppt_w/2"/>
                                          </p:val>
                                        </p:tav>
                                        <p:tav>
                                          <p:val>
                                            <p:strVal val="#ppt_x"/>
                                          </p:val>
                                        </p:tav>
                                      </p:tavLst>
                                    </p:anim>
                                    <p:anim calcmode="lin" valueType="num">
                                      <p:cBhvr additive="repl">
                                        <p:cTn id="8" dur="500" fill="hold"/>
                                        <p:tgtEl>
                                          <p:spTgt spid="49155"/>
                                        </p:tgtEl>
                                        <p:attrNameLst>
                                          <p:attrName>ppt_y</p:attrName>
                                        </p:attrNameLst>
                                      </p:cBhvr>
                                      <p:tavLst>
                                        <p:tav tm="100000">
                                          <p:val>
                                            <p:strVal val="#ppt_y"/>
                                          </p:val>
                                        </p:tav>
                                        <p:tav>
                                          <p:val>
                                            <p:strVal val="#ppt_y"/>
                                          </p:val>
                                        </p:tav>
                                      </p:tavLst>
                                    </p:anim>
                                    <p:anim calcmode="lin" valueType="num">
                                      <p:cBhvr additive="repl">
                                        <p:cTn id="9" dur="500" fill="hold"/>
                                        <p:tgtEl>
                                          <p:spTgt spid="49155"/>
                                        </p:tgtEl>
                                        <p:attrNameLst>
                                          <p:attrName>ppt_w</p:attrName>
                                        </p:attrNameLst>
                                      </p:cBhvr>
                                      <p:tavLst>
                                        <p:tav tm="100000">
                                          <p:val>
                                            <p:fltVal val="0"/>
                                          </p:val>
                                        </p:tav>
                                        <p:tav>
                                          <p:val>
                                            <p:strVal val="#ppt_w"/>
                                          </p:val>
                                        </p:tav>
                                      </p:tavLst>
                                    </p:anim>
                                    <p:anim calcmode="lin" valueType="num">
                                      <p:cBhvr additive="repl">
                                        <p:cTn id="10" dur="500" fill="hold"/>
                                        <p:tgtEl>
                                          <p:spTgt spid="4915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0"/>
                            </p:stCondLst>
                            <p:childTnLst>
                              <p:par>
                                <p:cTn id="12" presetID="10" presetClass="entr" fill="hold" grpId="0" nodeType="afterEffect">
                                  <p:stCondLst>
                                    <p:cond delay="0"/>
                                  </p:stCondLst>
                                  <p:childTnLst>
                                    <p:set>
                                      <p:cBhvr additive="repl">
                                        <p:cTn id="13" dur="1" fill="hold">
                                          <p:stCondLst>
                                            <p:cond delay="0"/>
                                          </p:stCondLst>
                                        </p:cTn>
                                        <p:tgtEl>
                                          <p:spTgt spid="49181"/>
                                        </p:tgtEl>
                                        <p:attrNameLst>
                                          <p:attrName>style.visibility</p:attrName>
                                        </p:attrNameLst>
                                      </p:cBhvr>
                                      <p:to>
                                        <p:strVal val="visible"/>
                                      </p:to>
                                    </p:set>
                                    <p:animEffect transition="in" filter="fade">
                                      <p:cBhvr additive="repl">
                                        <p:cTn id="14" dur="500"/>
                                        <p:tgtEl>
                                          <p:spTgt spid="49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24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101600" dir="2700000" algn="tl" rotWithShape="0">
                  <a:srgbClr val="000000"/>
                </a:outerShdw>
              </a:effectLst>
            </a:endParaRPr>
          </a:p>
        </p:txBody>
      </p:sp>
      <p:grpSp>
        <p:nvGrpSpPr>
          <p:cNvPr id="98307" name="Group 2"/>
          <p:cNvGrpSpPr>
            <a:grpSpLocks/>
          </p:cNvGrpSpPr>
          <p:nvPr/>
        </p:nvGrpSpPr>
        <p:grpSpPr bwMode="auto">
          <a:xfrm>
            <a:off x="5473700" y="2120900"/>
            <a:ext cx="549275" cy="3635375"/>
            <a:chOff x="3448" y="1336"/>
            <a:chExt cx="346" cy="2290"/>
          </a:xfrm>
        </p:grpSpPr>
        <p:grpSp>
          <p:nvGrpSpPr>
            <p:cNvPr id="98364" name="Group 3"/>
            <p:cNvGrpSpPr>
              <a:grpSpLocks/>
            </p:cNvGrpSpPr>
            <p:nvPr/>
          </p:nvGrpSpPr>
          <p:grpSpPr bwMode="auto">
            <a:xfrm>
              <a:off x="3656" y="1336"/>
              <a:ext cx="138" cy="1410"/>
              <a:chOff x="3656" y="1336"/>
              <a:chExt cx="138" cy="1410"/>
            </a:xfrm>
          </p:grpSpPr>
          <p:sp>
            <p:nvSpPr>
              <p:cNvPr id="50180" name="AutoShape 4"/>
              <p:cNvSpPr>
                <a:spLocks noChangeArrowheads="1"/>
              </p:cNvSpPr>
              <p:nvPr/>
            </p:nvSpPr>
            <p:spPr bwMode="auto">
              <a:xfrm>
                <a:off x="3656" y="1336"/>
                <a:ext cx="138" cy="243"/>
              </a:xfrm>
              <a:custGeom>
                <a:avLst/>
                <a:gdLst>
                  <a:gd name="G0" fmla="+- 1 0 0"/>
                  <a:gd name="G1" fmla="+- 1 0 0"/>
                  <a:gd name="G2" fmla="+- 1 0 0"/>
                  <a:gd name="G3" fmla="*/ 1 0 51712"/>
                  <a:gd name="G4" fmla="+- 1 0 0"/>
                  <a:gd name="G5" fmla="+- 1 0 0"/>
                  <a:gd name="G6" fmla="+- 1 0 0"/>
                  <a:gd name="G7" fmla="+- 1 0 0"/>
                  <a:gd name="G8" fmla="+- 1 0 0"/>
                  <a:gd name="G9" fmla="+- 1 0 0"/>
                  <a:gd name="G10" fmla="+- 1 0 0"/>
                  <a:gd name="G11" fmla="*/ 1 0 51712"/>
                  <a:gd name="G12" fmla="+- 64 0 0"/>
                  <a:gd name="G13" fmla="*/ 1 0 51712"/>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w 144"/>
                  <a:gd name="T21" fmla="*/ 0 h 249"/>
                  <a:gd name="T22" fmla="*/ 144 w 144"/>
                  <a:gd name="T2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3"/>
                <a:srcRect/>
                <a:tile tx="0" ty="0" sx="100000" sy="100000" flip="none" algn="tl"/>
              </a:blipFill>
              <a:ln w="12600" cap="sq">
                <a:solidFill>
                  <a:srgbClr val="7AFEEE"/>
                </a:solidFill>
                <a:round/>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181" name="AutoShape 5"/>
              <p:cNvSpPr>
                <a:spLocks noChangeArrowheads="1"/>
              </p:cNvSpPr>
              <p:nvPr/>
            </p:nvSpPr>
            <p:spPr bwMode="auto">
              <a:xfrm>
                <a:off x="3672" y="1568"/>
                <a:ext cx="66" cy="1178"/>
              </a:xfrm>
              <a:custGeom>
                <a:avLst/>
                <a:gdLst>
                  <a:gd name="G0" fmla="+- 1 0 0"/>
                  <a:gd name="G1" fmla="+- 1 0 0"/>
                  <a:gd name="G2" fmla="+- 1 0 0"/>
                  <a:gd name="G3" fmla="+- 1 0 0"/>
                  <a:gd name="G4" fmla="+- 1 0 0"/>
                  <a:gd name="G5" fmla="*/ 1 0 51712"/>
                  <a:gd name="G6" fmla="+- 1 0 0"/>
                  <a:gd name="G7" fmla="+- 1 0 0"/>
                  <a:gd name="G8" fmla="+- 1 0 0"/>
                  <a:gd name="G9" fmla="*/ 1 0 51712"/>
                  <a:gd name="G10" fmla="*/ 1 0 51712"/>
                  <a:gd name="G11" fmla="+- 760 0 0"/>
                  <a:gd name="G12" fmla="cos G10 G11"/>
                  <a:gd name="G13" fmla="+- 792 0 0"/>
                  <a:gd name="G14" fmla="+- 792 0 0"/>
                  <a:gd name="G15" fmla="+- 925 0 0"/>
                  <a:gd name="G16" fmla="*/ 1 0 51712"/>
                  <a:gd name="G17" fmla="+- 1002 0 0"/>
                  <a:gd name="G18" fmla="cos G16 G17"/>
                  <a:gd name="G19" fmla="+- 1 0 0"/>
                  <a:gd name="G20" fmla="+- 1 0 0"/>
                  <a:gd name="G21" fmla="+- 1 0 0"/>
                  <a:gd name="G22" fmla="+- 1 0 0"/>
                  <a:gd name="G23" fmla="+- 1 0 0"/>
                  <a:gd name="G24" fmla="+- 1 0 0"/>
                  <a:gd name="G25" fmla="+- 1 0 0"/>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w 72"/>
                  <a:gd name="T17" fmla="*/ 0 h 1184"/>
                  <a:gd name="T18" fmla="*/ 72 w 72"/>
                  <a:gd name="T19" fmla="*/ 1184 h 1184"/>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440" cap="sq">
                <a:solidFill>
                  <a:srgbClr val="7AFEEE"/>
                </a:solidFill>
                <a:round/>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grpSp>
        <p:sp>
          <p:nvSpPr>
            <p:cNvPr id="50182" name="AutoShape 6"/>
            <p:cNvSpPr>
              <a:spLocks noChangeArrowheads="1"/>
            </p:cNvSpPr>
            <p:nvPr/>
          </p:nvSpPr>
          <p:spPr bwMode="auto">
            <a:xfrm>
              <a:off x="3448" y="2692"/>
              <a:ext cx="268" cy="93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673 0 0"/>
                <a:gd name="G16" fmla="cos G14 G15"/>
                <a:gd name="G17" fmla="+- 724 0 0"/>
                <a:gd name="G18" fmla="*/ 1 57355 45696"/>
                <a:gd name="G19" fmla="*/ 1 35047 49664"/>
                <a:gd name="G20" fmla="*/ G19 1 180"/>
                <a:gd name="G21" fmla="*/ G18 1 G20"/>
                <a:gd name="G22" fmla="*/ 1 0 51712"/>
                <a:gd name="G23" fmla="+- 887 0 0"/>
                <a:gd name="G24" fmla="sin G22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51712"/>
                <a:gd name="G43" fmla="*/ 1 0 51712"/>
                <a:gd name="G44" fmla="+- 1 0 0"/>
                <a:gd name="G45" fmla="+- 1 0 0"/>
                <a:gd name="G46" fmla="+- 1 0 0"/>
                <a:gd name="G47" fmla="+- 1 0 0"/>
                <a:gd name="G48" fmla="+- 1 0 0"/>
                <a:gd name="G49" fmla="+- 1 0 0"/>
                <a:gd name="G50" fmla="+- 1 0 0"/>
                <a:gd name="G51" fmla="*/ 1 0 51712"/>
                <a:gd name="G52" fmla="*/ 1 0 51712"/>
                <a:gd name="G53" fmla="*/ 1 57355 45696"/>
                <a:gd name="G54" fmla="*/ 1 35047 49664"/>
                <a:gd name="G55" fmla="*/ G54 1 180"/>
                <a:gd name="G56" fmla="*/ G53 1 G55"/>
                <a:gd name="G57" fmla="+- 1 0 0"/>
                <a:gd name="G58" fmla="*/ 1 0 51712"/>
                <a:gd name="G59" fmla="*/ 1 0 51712"/>
                <a:gd name="G60" fmla="+- 1 0 0"/>
                <a:gd name="G61" fmla="*/ 1 57355 45696"/>
                <a:gd name="G62" fmla="*/ 1 35047 49664"/>
                <a:gd name="G63" fmla="*/ G62 1 180"/>
                <a:gd name="G64" fmla="*/ G61 1 G63"/>
                <a:gd name="G65" fmla="+- 1 0 0"/>
                <a:gd name="G66" fmla="+- 1 0 0"/>
                <a:gd name="G67" fmla="+- 1 0 0"/>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w 274"/>
                <a:gd name="T39" fmla="*/ 0 h 940"/>
                <a:gd name="T40" fmla="*/ 274 w 274"/>
                <a:gd name="T41"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3"/>
              <a:srcRect/>
              <a:tile tx="0" ty="0" sx="100000" sy="100000" flip="none" algn="tl"/>
            </a:blipFill>
            <a:ln w="12600" cap="sq">
              <a:solidFill>
                <a:srgbClr val="7AFEEE"/>
              </a:solidFill>
              <a:round/>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grpSp>
      <p:grpSp>
        <p:nvGrpSpPr>
          <p:cNvPr id="98308" name="Group 7"/>
          <p:cNvGrpSpPr>
            <a:grpSpLocks/>
          </p:cNvGrpSpPr>
          <p:nvPr/>
        </p:nvGrpSpPr>
        <p:grpSpPr bwMode="auto">
          <a:xfrm>
            <a:off x="3073400" y="1079500"/>
            <a:ext cx="2308225" cy="4575175"/>
            <a:chOff x="1936" y="680"/>
            <a:chExt cx="1454" cy="2882"/>
          </a:xfrm>
        </p:grpSpPr>
        <p:sp>
          <p:nvSpPr>
            <p:cNvPr id="50184" name="AutoShape 8"/>
            <p:cNvSpPr>
              <a:spLocks noChangeArrowheads="1"/>
            </p:cNvSpPr>
            <p:nvPr/>
          </p:nvSpPr>
          <p:spPr bwMode="auto">
            <a:xfrm>
              <a:off x="2304" y="680"/>
              <a:ext cx="1086" cy="2602"/>
            </a:xfrm>
            <a:custGeom>
              <a:avLst/>
              <a:gdLst>
                <a:gd name="G0" fmla="+- 1 0 0"/>
                <a:gd name="G1" fmla="+- 1 0 0"/>
                <a:gd name="G2" fmla="+- 1 0 0"/>
                <a:gd name="G3" fmla="+- 1 0 0"/>
                <a:gd name="G4" fmla="+- 1 0 0"/>
                <a:gd name="G5" fmla="*/ 1 0 51712"/>
                <a:gd name="G6" fmla="*/ 1 0 51712"/>
                <a:gd name="G7" fmla="+- 254 0 0"/>
                <a:gd name="G8" fmla="+- 272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57355 45696"/>
                <a:gd name="G27" fmla="*/ 1 35047 49664"/>
                <a:gd name="G28" fmla="*/ G27 1 180"/>
                <a:gd name="G29" fmla="*/ G26 1 G28"/>
                <a:gd name="G30" fmla="*/ 1 57355 45696"/>
                <a:gd name="G31" fmla="*/ 1 35047 49664"/>
                <a:gd name="G32" fmla="*/ G31 1 180"/>
                <a:gd name="G33" fmla="*/ G30 1 G32"/>
                <a:gd name="G34" fmla="+- 1 0 0"/>
                <a:gd name="G35" fmla="+- 1 0 0"/>
                <a:gd name="G36" fmla="+- 1 0 0"/>
                <a:gd name="G37" fmla="+- 1 0 0"/>
                <a:gd name="G38" fmla="+- 1 0 0"/>
                <a:gd name="G39" fmla="+- 1 0 0"/>
                <a:gd name="G40" fmla="+- 1 0 0"/>
                <a:gd name="G41" fmla="+- 1 0 0"/>
                <a:gd name="G42" fmla="+- 1 0 0"/>
                <a:gd name="G43" fmla="+- 1 0 0"/>
                <a:gd name="G44" fmla="*/ 1 0 51712"/>
                <a:gd name="G45" fmla="+- 1 0 0"/>
                <a:gd name="G46" fmla="+- 1 0 0"/>
                <a:gd name="G47" fmla="+- 1 0 0"/>
                <a:gd name="G48" fmla="+- 1 0 0"/>
                <a:gd name="G49" fmla="+- 1 0 0"/>
                <a:gd name="G50" fmla="+- 1 0 0"/>
                <a:gd name="G51" fmla="+- 1 0 0"/>
                <a:gd name="G52" fmla="+- 1 0 0"/>
                <a:gd name="G53" fmla="+- 1 0 0"/>
                <a:gd name="G54" fmla="+- 1 0 0"/>
                <a:gd name="G55" fmla="+- 1 0 0"/>
                <a:gd name="G56" fmla="*/ 1 0 51712"/>
                <a:gd name="G57" fmla="+- 2246 0 0"/>
                <a:gd name="G58" fmla="cos G56 G57"/>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2608 0 0"/>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w 1092"/>
                <a:gd name="T45" fmla="*/ 0 h 2608"/>
                <a:gd name="T46" fmla="*/ 1092 w 1092"/>
                <a:gd name="T47" fmla="*/ 2608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T44" t="T45" r="T46" b="T47"/>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60" cap="sq">
              <a:solidFill>
                <a:srgbClr val="7AFEEE"/>
              </a:solidFill>
              <a:round/>
              <a:headEnd/>
              <a:tailEnd/>
            </a:ln>
            <a:effectLst>
              <a:outerShdw blurRad="63500" dist="40186" dir="4303642"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sp>
          <p:nvSpPr>
            <p:cNvPr id="50185" name="AutoShape 9"/>
            <p:cNvSpPr>
              <a:spLocks noChangeArrowheads="1"/>
            </p:cNvSpPr>
            <p:nvPr/>
          </p:nvSpPr>
          <p:spPr bwMode="auto">
            <a:xfrm>
              <a:off x="1936" y="3248"/>
              <a:ext cx="386" cy="314"/>
            </a:xfrm>
            <a:custGeom>
              <a:avLst/>
              <a:gdLst>
                <a:gd name="G0" fmla="+- 1 0 0"/>
                <a:gd name="G1" fmla="+- 1 0 0"/>
                <a:gd name="G2" fmla="+- 1 0 0"/>
                <a:gd name="G3" fmla="+- 1 0 0"/>
                <a:gd name="G4" fmla="+- 1 0 0"/>
                <a:gd name="G5" fmla="+- 1 0 0"/>
                <a:gd name="G6" fmla="+- 144 0 0"/>
                <a:gd name="G7" fmla="+- 1 0 0"/>
                <a:gd name="G8" fmla="+- 1 0 0"/>
                <a:gd name="G9" fmla="+- 320 0 0"/>
                <a:gd name="T0" fmla="*/ 392 w 392"/>
                <a:gd name="T1" fmla="*/ 0 h 320"/>
                <a:gd name="T2" fmla="*/ 336 w 392"/>
                <a:gd name="T3" fmla="*/ 64 h 320"/>
                <a:gd name="T4" fmla="*/ 256 w 392"/>
                <a:gd name="T5" fmla="*/ 144 h 320"/>
                <a:gd name="T6" fmla="*/ 0 w 392"/>
                <a:gd name="T7" fmla="*/ 320 h 320"/>
                <a:gd name="T8" fmla="*/ 0 w 392"/>
                <a:gd name="T9" fmla="*/ 0 h 320"/>
                <a:gd name="T10" fmla="*/ 392 w 392"/>
                <a:gd name="T11" fmla="*/ 320 h 320"/>
              </a:gdLst>
              <a:ahLst/>
              <a:cxnLst>
                <a:cxn ang="0">
                  <a:pos x="T0" y="T1"/>
                </a:cxn>
                <a:cxn ang="0">
                  <a:pos x="T2" y="T3"/>
                </a:cxn>
                <a:cxn ang="0">
                  <a:pos x="T4" y="T5"/>
                </a:cxn>
                <a:cxn ang="0">
                  <a:pos x="T6" y="T7"/>
                </a:cxn>
              </a:cxnLst>
              <a:rect l="T8" t="T9" r="T10" b="T11"/>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60" cap="sq">
              <a:solidFill>
                <a:srgbClr val="7AFEEE"/>
              </a:solidFill>
              <a:round/>
              <a:headEnd/>
              <a:tailEnd/>
            </a:ln>
            <a:effectLst>
              <a:outerShdw blurRad="63500" dist="40186" dir="4303642"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grpSp>
      <p:sp>
        <p:nvSpPr>
          <p:cNvPr id="50186" name="Text Box 10"/>
          <p:cNvSpPr txBox="1">
            <a:spLocks noChangeArrowheads="1"/>
          </p:cNvSpPr>
          <p:nvPr/>
        </p:nvSpPr>
        <p:spPr bwMode="auto">
          <a:xfrm>
            <a:off x="5664200" y="1574800"/>
            <a:ext cx="16129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i="1" smtClean="0">
                <a:solidFill>
                  <a:srgbClr val="00FF00"/>
                </a:solidFill>
                <a:effectLst>
                  <a:outerShdw blurRad="50800" dist="101600" dir="2700000" algn="tl" rotWithShape="0">
                    <a:srgbClr val="000000"/>
                  </a:outerShdw>
                </a:effectLst>
              </a:rPr>
              <a:t>ทะเลสาบกาลิลี</a:t>
            </a:r>
          </a:p>
        </p:txBody>
      </p:sp>
      <p:sp>
        <p:nvSpPr>
          <p:cNvPr id="50187" name="Text Box 11"/>
          <p:cNvSpPr txBox="1">
            <a:spLocks noChangeArrowheads="1"/>
          </p:cNvSpPr>
          <p:nvPr/>
        </p:nvSpPr>
        <p:spPr bwMode="auto">
          <a:xfrm>
            <a:off x="5518150" y="2698750"/>
            <a:ext cx="16129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smtClean="0">
                <a:solidFill>
                  <a:srgbClr val="00FF00"/>
                </a:solidFill>
                <a:effectLst>
                  <a:outerShdw blurRad="50800" dist="101600" dir="2700000" algn="tl" rotWithShape="0">
                    <a:srgbClr val="000000"/>
                  </a:outerShdw>
                </a:effectLst>
              </a:rPr>
              <a:t>ภูเขากิลบัว</a:t>
            </a:r>
          </a:p>
        </p:txBody>
      </p:sp>
      <p:sp>
        <p:nvSpPr>
          <p:cNvPr id="50188" name="Text Box 12"/>
          <p:cNvSpPr txBox="1">
            <a:spLocks noChangeArrowheads="1"/>
          </p:cNvSpPr>
          <p:nvPr/>
        </p:nvSpPr>
        <p:spPr bwMode="auto">
          <a:xfrm>
            <a:off x="4838700" y="4660900"/>
            <a:ext cx="16129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smtClean="0">
                <a:solidFill>
                  <a:srgbClr val="00FF00"/>
                </a:solidFill>
                <a:effectLst>
                  <a:outerShdw blurRad="50800" dist="101600" dir="2700000" algn="tl" rotWithShape="0">
                    <a:srgbClr val="000000"/>
                  </a:outerShdw>
                </a:effectLst>
              </a:rPr>
              <a:t>ฮีโบรน</a:t>
            </a:r>
          </a:p>
        </p:txBody>
      </p:sp>
      <p:sp>
        <p:nvSpPr>
          <p:cNvPr id="50189" name="Text Box 13"/>
          <p:cNvSpPr txBox="1">
            <a:spLocks noChangeArrowheads="1"/>
          </p:cNvSpPr>
          <p:nvPr/>
        </p:nvSpPr>
        <p:spPr bwMode="auto">
          <a:xfrm rot="16320000">
            <a:off x="4362451" y="1382712"/>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อาเชอร์</a:t>
            </a:r>
          </a:p>
        </p:txBody>
      </p:sp>
      <p:sp>
        <p:nvSpPr>
          <p:cNvPr id="50190" name="Text Box 14"/>
          <p:cNvSpPr txBox="1">
            <a:spLocks noChangeArrowheads="1"/>
          </p:cNvSpPr>
          <p:nvPr/>
        </p:nvSpPr>
        <p:spPr bwMode="auto">
          <a:xfrm rot="20760000">
            <a:off x="5075238" y="2413000"/>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อิสสาคาร์</a:t>
            </a:r>
          </a:p>
        </p:txBody>
      </p:sp>
      <p:sp>
        <p:nvSpPr>
          <p:cNvPr id="50191" name="Text Box 15"/>
          <p:cNvSpPr txBox="1">
            <a:spLocks noChangeArrowheads="1"/>
          </p:cNvSpPr>
          <p:nvPr/>
        </p:nvSpPr>
        <p:spPr bwMode="auto">
          <a:xfrm rot="2580000">
            <a:off x="5875338" y="4287838"/>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กาด</a:t>
            </a:r>
          </a:p>
        </p:txBody>
      </p:sp>
      <p:sp>
        <p:nvSpPr>
          <p:cNvPr id="50192" name="Text Box 16"/>
          <p:cNvSpPr txBox="1">
            <a:spLocks noChangeArrowheads="1"/>
          </p:cNvSpPr>
          <p:nvPr/>
        </p:nvSpPr>
        <p:spPr bwMode="auto">
          <a:xfrm rot="19380000">
            <a:off x="4565650" y="3597275"/>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เอฟราอิม</a:t>
            </a:r>
          </a:p>
        </p:txBody>
      </p:sp>
      <p:sp>
        <p:nvSpPr>
          <p:cNvPr id="50193" name="Text Box 17"/>
          <p:cNvSpPr txBox="1">
            <a:spLocks noChangeArrowheads="1"/>
          </p:cNvSpPr>
          <p:nvPr/>
        </p:nvSpPr>
        <p:spPr bwMode="auto">
          <a:xfrm>
            <a:off x="4800600" y="4267200"/>
            <a:ext cx="16129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เบนยามิน</a:t>
            </a:r>
          </a:p>
        </p:txBody>
      </p:sp>
      <p:sp>
        <p:nvSpPr>
          <p:cNvPr id="50194" name="Text Box 18"/>
          <p:cNvSpPr txBox="1">
            <a:spLocks noChangeArrowheads="1"/>
          </p:cNvSpPr>
          <p:nvPr/>
        </p:nvSpPr>
        <p:spPr bwMode="auto">
          <a:xfrm rot="2940000">
            <a:off x="5772151" y="5024437"/>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รูเบน</a:t>
            </a:r>
          </a:p>
        </p:txBody>
      </p:sp>
      <p:sp>
        <p:nvSpPr>
          <p:cNvPr id="50195" name="Text Box 19"/>
          <p:cNvSpPr txBox="1">
            <a:spLocks noChangeArrowheads="1"/>
          </p:cNvSpPr>
          <p:nvPr/>
        </p:nvSpPr>
        <p:spPr bwMode="auto">
          <a:xfrm rot="18360000">
            <a:off x="3832226" y="3986212"/>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ดาน</a:t>
            </a:r>
          </a:p>
        </p:txBody>
      </p:sp>
      <p:sp>
        <p:nvSpPr>
          <p:cNvPr id="50196" name="Text Box 20"/>
          <p:cNvSpPr txBox="1">
            <a:spLocks noChangeArrowheads="1"/>
          </p:cNvSpPr>
          <p:nvPr/>
        </p:nvSpPr>
        <p:spPr bwMode="auto">
          <a:xfrm rot="19140000">
            <a:off x="3754438" y="4700588"/>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ยูดาห์</a:t>
            </a:r>
          </a:p>
        </p:txBody>
      </p:sp>
      <p:sp>
        <p:nvSpPr>
          <p:cNvPr id="50197" name="Text Box 21"/>
          <p:cNvSpPr txBox="1">
            <a:spLocks noChangeArrowheads="1"/>
          </p:cNvSpPr>
          <p:nvPr/>
        </p:nvSpPr>
        <p:spPr bwMode="auto">
          <a:xfrm>
            <a:off x="3898900" y="5537200"/>
            <a:ext cx="16129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ซีเมโอน</a:t>
            </a:r>
          </a:p>
        </p:txBody>
      </p:sp>
      <p:grpSp>
        <p:nvGrpSpPr>
          <p:cNvPr id="50198" name="Group 22"/>
          <p:cNvGrpSpPr>
            <a:grpSpLocks/>
          </p:cNvGrpSpPr>
          <p:nvPr/>
        </p:nvGrpSpPr>
        <p:grpSpPr bwMode="auto">
          <a:xfrm>
            <a:off x="4402138" y="2479675"/>
            <a:ext cx="2795587" cy="1917700"/>
            <a:chOff x="2773" y="1562"/>
            <a:chExt cx="1761" cy="1208"/>
          </a:xfrm>
        </p:grpSpPr>
        <p:sp>
          <p:nvSpPr>
            <p:cNvPr id="50199" name="Text Box 23"/>
            <p:cNvSpPr txBox="1">
              <a:spLocks noChangeArrowheads="1"/>
            </p:cNvSpPr>
            <p:nvPr/>
          </p:nvSpPr>
          <p:spPr bwMode="auto">
            <a:xfrm rot="480000">
              <a:off x="2773" y="1562"/>
              <a:ext cx="1029"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มนัสเสห์</a:t>
              </a:r>
            </a:p>
          </p:txBody>
        </p:sp>
        <p:sp>
          <p:nvSpPr>
            <p:cNvPr id="50200" name="Text Box 24"/>
            <p:cNvSpPr txBox="1">
              <a:spLocks noChangeArrowheads="1"/>
            </p:cNvSpPr>
            <p:nvPr/>
          </p:nvSpPr>
          <p:spPr bwMode="auto">
            <a:xfrm rot="20100000">
              <a:off x="3505" y="2555"/>
              <a:ext cx="1029"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มนัสเสห์</a:t>
              </a:r>
            </a:p>
          </p:txBody>
        </p:sp>
      </p:grpSp>
      <p:sp>
        <p:nvSpPr>
          <p:cNvPr id="50201" name="Text Box 25"/>
          <p:cNvSpPr txBox="1">
            <a:spLocks noChangeArrowheads="1"/>
          </p:cNvSpPr>
          <p:nvPr/>
        </p:nvSpPr>
        <p:spPr bwMode="auto">
          <a:xfrm rot="17160000">
            <a:off x="5773738" y="1254125"/>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นาฟทาลี</a:t>
            </a:r>
          </a:p>
        </p:txBody>
      </p:sp>
      <p:sp>
        <p:nvSpPr>
          <p:cNvPr id="50202" name="Text Box 26"/>
          <p:cNvSpPr txBox="1">
            <a:spLocks noChangeArrowheads="1"/>
          </p:cNvSpPr>
          <p:nvPr/>
        </p:nvSpPr>
        <p:spPr bwMode="auto">
          <a:xfrm rot="16500000">
            <a:off x="4719638" y="1522412"/>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101600" dir="2700000" algn="tl" rotWithShape="0">
                    <a:srgbClr val="000000"/>
                  </a:outerShdw>
                </a:effectLst>
              </a:rPr>
              <a:t>เศบูลุน</a:t>
            </a:r>
          </a:p>
        </p:txBody>
      </p:sp>
      <p:sp>
        <p:nvSpPr>
          <p:cNvPr id="50203" name="Text Box 27"/>
          <p:cNvSpPr txBox="1">
            <a:spLocks noChangeArrowheads="1"/>
          </p:cNvSpPr>
          <p:nvPr/>
        </p:nvSpPr>
        <p:spPr bwMode="auto">
          <a:xfrm>
            <a:off x="4051300" y="2311400"/>
            <a:ext cx="16129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smtClean="0">
                <a:solidFill>
                  <a:srgbClr val="66FF66"/>
                </a:solidFill>
                <a:effectLst>
                  <a:outerShdw blurRad="50800" dist="101600" dir="2700000" algn="tl" rotWithShape="0">
                    <a:srgbClr val="000000"/>
                  </a:outerShdw>
                </a:effectLst>
              </a:rPr>
              <a:t>ภูเขา คาร์เมล</a:t>
            </a:r>
          </a:p>
        </p:txBody>
      </p:sp>
      <p:sp>
        <p:nvSpPr>
          <p:cNvPr id="50204" name="Text Box 28"/>
          <p:cNvSpPr txBox="1">
            <a:spLocks noChangeArrowheads="1"/>
          </p:cNvSpPr>
          <p:nvPr/>
        </p:nvSpPr>
        <p:spPr bwMode="auto">
          <a:xfrm>
            <a:off x="5448300" y="2146300"/>
            <a:ext cx="16129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smtClean="0">
                <a:solidFill>
                  <a:srgbClr val="00FF00"/>
                </a:solidFill>
                <a:effectLst>
                  <a:outerShdw blurRad="50800" dist="101600" dir="2700000" algn="tl" rotWithShape="0">
                    <a:srgbClr val="000000"/>
                  </a:outerShdw>
                </a:effectLst>
              </a:rPr>
              <a:t>ภูเขาทาเบอร์</a:t>
            </a:r>
          </a:p>
        </p:txBody>
      </p:sp>
      <p:sp>
        <p:nvSpPr>
          <p:cNvPr id="50205" name="Text Box 29"/>
          <p:cNvSpPr txBox="1">
            <a:spLocks noChangeArrowheads="1"/>
          </p:cNvSpPr>
          <p:nvPr/>
        </p:nvSpPr>
        <p:spPr bwMode="auto">
          <a:xfrm>
            <a:off x="4914900" y="5092700"/>
            <a:ext cx="16129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i="1" smtClean="0">
                <a:solidFill>
                  <a:srgbClr val="00FF00"/>
                </a:solidFill>
                <a:effectLst>
                  <a:outerShdw blurRad="50800" dist="101600" dir="2700000" algn="tl" rotWithShape="0">
                    <a:srgbClr val="000000"/>
                  </a:outerShdw>
                </a:effectLst>
              </a:rPr>
              <a:t>ทะเลตาย</a:t>
            </a:r>
          </a:p>
        </p:txBody>
      </p:sp>
      <p:sp>
        <p:nvSpPr>
          <p:cNvPr id="50206" name="Text Box 30"/>
          <p:cNvSpPr txBox="1">
            <a:spLocks noChangeArrowheads="1"/>
          </p:cNvSpPr>
          <p:nvPr/>
        </p:nvSpPr>
        <p:spPr bwMode="auto">
          <a:xfrm>
            <a:off x="3051175" y="638175"/>
            <a:ext cx="2335213"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0" i="1" smtClean="0">
                <a:solidFill>
                  <a:srgbClr val="00FF00"/>
                </a:solidFill>
                <a:effectLst>
                  <a:outerShdw blurRad="50800" dist="101600" dir="2700000" algn="tl" rotWithShape="0">
                    <a:srgbClr val="000000"/>
                  </a:outerShdw>
                </a:effectLst>
              </a:rPr>
              <a:t>ทะเลเมดิเตอร์เรเนียน</a:t>
            </a:r>
          </a:p>
        </p:txBody>
      </p:sp>
      <p:sp>
        <p:nvSpPr>
          <p:cNvPr id="50207" name="Oval 31"/>
          <p:cNvSpPr>
            <a:spLocks noChangeArrowheads="1"/>
          </p:cNvSpPr>
          <p:nvPr/>
        </p:nvSpPr>
        <p:spPr bwMode="auto">
          <a:xfrm>
            <a:off x="4953000" y="4953000"/>
            <a:ext cx="152400" cy="139700"/>
          </a:xfrm>
          <a:prstGeom prst="ellipse">
            <a:avLst/>
          </a:prstGeom>
          <a:solidFill>
            <a:srgbClr val="FF0000"/>
          </a:solidFill>
          <a:ln w="28440" cap="sq">
            <a:solidFill>
              <a:srgbClr val="FFD34A"/>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208" name="Oval 32"/>
          <p:cNvSpPr>
            <a:spLocks noChangeArrowheads="1"/>
          </p:cNvSpPr>
          <p:nvPr/>
        </p:nvSpPr>
        <p:spPr bwMode="auto">
          <a:xfrm>
            <a:off x="5435600" y="2870200"/>
            <a:ext cx="152400" cy="139700"/>
          </a:xfrm>
          <a:prstGeom prst="ellipse">
            <a:avLst/>
          </a:prstGeom>
          <a:solidFill>
            <a:srgbClr val="FF0000"/>
          </a:solidFill>
          <a:ln w="28440" cap="sq">
            <a:solidFill>
              <a:srgbClr val="FFD34A"/>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209" name="Oval 33"/>
          <p:cNvSpPr>
            <a:spLocks noChangeArrowheads="1"/>
          </p:cNvSpPr>
          <p:nvPr/>
        </p:nvSpPr>
        <p:spPr bwMode="auto">
          <a:xfrm>
            <a:off x="5461000" y="2425700"/>
            <a:ext cx="152400" cy="139700"/>
          </a:xfrm>
          <a:prstGeom prst="ellipse">
            <a:avLst/>
          </a:prstGeom>
          <a:solidFill>
            <a:srgbClr val="FF0000"/>
          </a:solidFill>
          <a:ln w="28440" cap="sq">
            <a:solidFill>
              <a:srgbClr val="FFD34A"/>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210" name="Oval 34"/>
          <p:cNvSpPr>
            <a:spLocks noChangeArrowheads="1"/>
          </p:cNvSpPr>
          <p:nvPr/>
        </p:nvSpPr>
        <p:spPr bwMode="auto">
          <a:xfrm>
            <a:off x="4902200" y="2286000"/>
            <a:ext cx="152400" cy="139700"/>
          </a:xfrm>
          <a:prstGeom prst="ellipse">
            <a:avLst/>
          </a:prstGeom>
          <a:solidFill>
            <a:srgbClr val="FF0000"/>
          </a:solidFill>
          <a:ln w="28440" cap="sq">
            <a:solidFill>
              <a:srgbClr val="FFD34A"/>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101600" dir="2700000" algn="tl" rotWithShape="0">
                  <a:srgbClr val="000000"/>
                </a:outerShdw>
              </a:effectLst>
            </a:endParaRPr>
          </a:p>
        </p:txBody>
      </p:sp>
      <p:sp>
        <p:nvSpPr>
          <p:cNvPr id="50211" name="Text Box 35"/>
          <p:cNvSpPr txBox="1">
            <a:spLocks noChangeArrowheads="1"/>
          </p:cNvSpPr>
          <p:nvPr/>
        </p:nvSpPr>
        <p:spPr bwMode="auto">
          <a:xfrm rot="21540000">
            <a:off x="6810375" y="4646613"/>
            <a:ext cx="1328738"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lnSpc>
                <a:spcPct val="69000"/>
              </a:lnSpc>
              <a:spcBef>
                <a:spcPts val="1000"/>
              </a:spcBef>
              <a:buClrTx/>
              <a:buFontTx/>
              <a:buNone/>
              <a:defRPr/>
            </a:pPr>
            <a:r>
              <a:rPr lang="hi-in" b="0" i="1" smtClean="0">
                <a:solidFill>
                  <a:srgbClr val="FFFF00"/>
                </a:solidFill>
                <a:effectLst>
                  <a:outerShdw blurRad="50800" dist="101600" dir="2700000" algn="tl" rotWithShape="0">
                    <a:srgbClr val="000000"/>
                  </a:outerShdw>
                </a:effectLst>
              </a:rPr>
              <a:t>เลวี</a:t>
            </a:r>
            <a:r>
              <a:rPr lang="en-US" b="0" i="1" smtClean="0">
                <a:solidFill>
                  <a:srgbClr val="FFFF00"/>
                </a:solidFill>
                <a:effectLst>
                  <a:outerShdw blurRad="50800" dist="101600" dir="2700000" algn="tl" rotWithShape="0">
                    <a:srgbClr val="000000"/>
                  </a:outerShdw>
                </a:effectLst>
                <a:cs typeface="Comic Sans MS" charset="0"/>
              </a:rPr>
              <a:t>: </a:t>
            </a:r>
            <a:r>
              <a:rPr lang="hi-in" b="0" i="1" smtClean="0">
                <a:solidFill>
                  <a:srgbClr val="FFFF00"/>
                </a:solidFill>
                <a:effectLst>
                  <a:outerShdw blurRad="50800" dist="101600" dir="2700000" algn="tl" rotWithShape="0">
                    <a:srgbClr val="000000"/>
                  </a:outerShdw>
                </a:effectLst>
              </a:rPr>
              <a:t>เมืองต่างๆ</a:t>
            </a:r>
            <a:r>
              <a:rPr lang="en-US" b="0" i="1" smtClean="0">
                <a:solidFill>
                  <a:srgbClr val="FFFF00"/>
                </a:solidFill>
                <a:effectLst>
                  <a:outerShdw blurRad="50800" dist="101600" dir="2700000" algn="tl" rotWithShape="0">
                    <a:srgbClr val="000000"/>
                  </a:outerShdw>
                </a:effectLst>
                <a:cs typeface="Comic Sans MS" charset="0"/>
              </a:rPr>
              <a:t>; </a:t>
            </a:r>
            <a:r>
              <a:rPr lang="hi-in" b="0" i="1" smtClean="0">
                <a:solidFill>
                  <a:srgbClr val="FFFF00"/>
                </a:solidFill>
                <a:effectLst>
                  <a:outerShdw blurRad="50800" dist="101600" dir="2700000" algn="tl" rotWithShape="0">
                    <a:srgbClr val="000000"/>
                  </a:outerShdw>
                </a:effectLst>
              </a:rPr>
              <a:t>พวกเขาดูแล</a:t>
            </a:r>
          </a:p>
          <a:p>
            <a:pPr algn="r">
              <a:lnSpc>
                <a:spcPct val="69000"/>
              </a:lnSpc>
              <a:spcBef>
                <a:spcPts val="1000"/>
              </a:spcBef>
              <a:buClrTx/>
              <a:buFontTx/>
              <a:buNone/>
              <a:defRPr/>
            </a:pPr>
            <a:r>
              <a:rPr lang="hi-in" b="0" i="1" smtClean="0">
                <a:solidFill>
                  <a:srgbClr val="FFFF00"/>
                </a:solidFill>
                <a:effectLst>
                  <a:outerShdw blurRad="50800" dist="101600" dir="2700000" algn="tl" rotWithShape="0">
                    <a:srgbClr val="000000"/>
                  </a:outerShdw>
                </a:effectLst>
              </a:rPr>
              <a:t>พระวิหาร</a:t>
            </a:r>
            <a:r>
              <a:rPr lang="en-US" b="0" i="1" smtClean="0">
                <a:solidFill>
                  <a:srgbClr val="FFFF00"/>
                </a:solidFill>
                <a:effectLst>
                  <a:outerShdw blurRad="50800" dist="101600" dir="2700000" algn="tl" rotWithShape="0">
                    <a:srgbClr val="000000"/>
                  </a:outerShdw>
                </a:effectLst>
                <a:cs typeface="Comic Sans MS" charset="0"/>
              </a:rPr>
              <a:t>!</a:t>
            </a:r>
          </a:p>
        </p:txBody>
      </p:sp>
      <p:sp>
        <p:nvSpPr>
          <p:cNvPr id="50212" name="Text Box 36"/>
          <p:cNvSpPr txBox="1">
            <a:spLocks noChangeArrowheads="1"/>
          </p:cNvSpPr>
          <p:nvPr/>
        </p:nvSpPr>
        <p:spPr bwMode="auto">
          <a:xfrm>
            <a:off x="1776413" y="47625"/>
            <a:ext cx="3787775"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effectLst>
                  <a:outerShdw blurRad="50800" dist="101600" dir="2700000" algn="tl" rotWithShape="0">
                    <a:srgbClr val="000000"/>
                  </a:outerShdw>
                </a:effectLst>
              </a:rPr>
              <a:t>ยชว </a:t>
            </a:r>
            <a:r>
              <a:rPr lang="en-US" sz="1200" b="0" smtClean="0">
                <a:solidFill>
                  <a:srgbClr val="FFFFFF"/>
                </a:solidFill>
                <a:effectLst>
                  <a:outerShdw blurRad="50800" dist="101600" dir="2700000" algn="tl" rotWithShape="0">
                    <a:srgbClr val="000000"/>
                  </a:outerShdw>
                </a:effectLst>
              </a:rPr>
              <a:t>13:1-21:  13:43</a:t>
            </a:r>
          </a:p>
        </p:txBody>
      </p:sp>
      <p:sp>
        <p:nvSpPr>
          <p:cNvPr id="50213" name="AutoShape 37"/>
          <p:cNvSpPr>
            <a:spLocks noChangeArrowheads="1"/>
          </p:cNvSpPr>
          <p:nvPr/>
        </p:nvSpPr>
        <p:spPr bwMode="auto">
          <a:xfrm>
            <a:off x="6867525" y="4479925"/>
            <a:ext cx="1335088" cy="1566863"/>
          </a:xfrm>
          <a:prstGeom prst="roundRect">
            <a:avLst>
              <a:gd name="adj" fmla="val 16667"/>
            </a:avLst>
          </a:prstGeom>
          <a:noFill/>
          <a:ln w="76320" cap="sq">
            <a:solidFill>
              <a:srgbClr val="FF0000"/>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sp>
        <p:nvSpPr>
          <p:cNvPr id="50214" name="Text Box 38"/>
          <p:cNvSpPr txBox="1">
            <a:spLocks noChangeArrowheads="1"/>
          </p:cNvSpPr>
          <p:nvPr/>
        </p:nvSpPr>
        <p:spPr bwMode="auto">
          <a:xfrm>
            <a:off x="812800" y="1993900"/>
            <a:ext cx="2662238" cy="311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spcBef>
                <a:spcPts val="1750"/>
              </a:spcBef>
              <a:buClrTx/>
              <a:buFontTx/>
              <a:buNone/>
              <a:defRPr/>
            </a:pPr>
            <a:r>
              <a:rPr lang="hi-in" sz="2800" b="0" i="1" smtClean="0">
                <a:solidFill>
                  <a:srgbClr val="FFFF00"/>
                </a:solidFill>
                <a:effectLst>
                  <a:outerShdw blurRad="50800" dist="101600" dir="2700000" algn="tl" rotWithShape="0">
                    <a:srgbClr val="000000"/>
                  </a:outerShdw>
                </a:effectLst>
              </a:rPr>
              <a:t>แต่ละเผ่าเริ่มตั้งรกรากในส่วนแบ่งที่ตนได้รับ และเรียนรู้ที่จะอยู่ในดินแดนตามพันธสัญญากับอับราฮัม </a:t>
            </a:r>
          </a:p>
        </p:txBody>
      </p:sp>
      <p:sp>
        <p:nvSpPr>
          <p:cNvPr id="50215" name="AutoShape 39"/>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6" name="Rectangle 40"/>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7" name="AutoShape 41"/>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8" name="AutoShape 42"/>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9" name="Rectangle 43"/>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0" name="Rectangle 44"/>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1" name="AutoShape 45"/>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2" name="Line 46"/>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223" name="Line 47"/>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224" name="Rectangle 48"/>
          <p:cNvSpPr>
            <a:spLocks noChangeArrowheads="1"/>
          </p:cNvSpPr>
          <p:nvPr/>
        </p:nvSpPr>
        <p:spPr bwMode="auto">
          <a:xfrm>
            <a:off x="8140700" y="3429000"/>
            <a:ext cx="49847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0225" name="Rectangle 49"/>
          <p:cNvSpPr>
            <a:spLocks noChangeArrowheads="1"/>
          </p:cNvSpPr>
          <p:nvPr/>
        </p:nvSpPr>
        <p:spPr bwMode="auto">
          <a:xfrm>
            <a:off x="8170863" y="3644900"/>
            <a:ext cx="635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0226" name="Rectangle 50"/>
          <p:cNvSpPr>
            <a:spLocks noChangeArrowheads="1"/>
          </p:cNvSpPr>
          <p:nvPr/>
        </p:nvSpPr>
        <p:spPr bwMode="auto">
          <a:xfrm>
            <a:off x="8120063" y="3835400"/>
            <a:ext cx="735012"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50227" name="Text Box 51"/>
          <p:cNvSpPr txBox="1">
            <a:spLocks noChangeArrowheads="1"/>
          </p:cNvSpPr>
          <p:nvPr/>
        </p:nvSpPr>
        <p:spPr bwMode="auto">
          <a:xfrm>
            <a:off x="8759825" y="87313"/>
            <a:ext cx="182563"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effectLst>
                  <a:outerShdw blurRad="50800" dist="101600" dir="2700000" algn="tl" rotWithShape="0">
                    <a:srgbClr val="000000"/>
                  </a:outerShdw>
                </a:effectLst>
              </a:rPr>
              <a:t> </a:t>
            </a:r>
          </a:p>
        </p:txBody>
      </p:sp>
      <p:sp>
        <p:nvSpPr>
          <p:cNvPr id="50228" name="Text Box 52"/>
          <p:cNvSpPr txBox="1">
            <a:spLocks noChangeArrowheads="1"/>
          </p:cNvSpPr>
          <p:nvPr/>
        </p:nvSpPr>
        <p:spPr bwMode="auto">
          <a:xfrm>
            <a:off x="8659813" y="641032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101600" dir="2700000" algn="tl" rotWithShape="0">
                  <a:srgbClr val="000000"/>
                </a:outerShdw>
              </a:effectLst>
            </a:endParaRPr>
          </a:p>
        </p:txBody>
      </p:sp>
      <p:sp>
        <p:nvSpPr>
          <p:cNvPr id="50229" name="Rectangle 53"/>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50800" dist="101600" dir="2700000" algn="tl" rotWithShape="0">
                    <a:srgbClr val="000000"/>
                  </a:outerShdw>
                </a:effectLst>
              </a:rPr>
              <a:t>47</a:t>
            </a:r>
          </a:p>
        </p:txBody>
      </p:sp>
      <p:grpSp>
        <p:nvGrpSpPr>
          <p:cNvPr id="50230" name="Group 54"/>
          <p:cNvGrpSpPr>
            <a:grpSpLocks/>
          </p:cNvGrpSpPr>
          <p:nvPr/>
        </p:nvGrpSpPr>
        <p:grpSpPr bwMode="auto">
          <a:xfrm>
            <a:off x="4275138" y="2395538"/>
            <a:ext cx="3790950" cy="1982787"/>
            <a:chOff x="2693" y="1509"/>
            <a:chExt cx="2388" cy="1249"/>
          </a:xfrm>
        </p:grpSpPr>
        <p:sp>
          <p:nvSpPr>
            <p:cNvPr id="50231" name="Text Box 55"/>
            <p:cNvSpPr txBox="1">
              <a:spLocks noChangeArrowheads="1"/>
            </p:cNvSpPr>
            <p:nvPr/>
          </p:nvSpPr>
          <p:spPr bwMode="auto">
            <a:xfrm>
              <a:off x="4071" y="1509"/>
              <a:ext cx="1010"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000"/>
                </a:spcBef>
                <a:buClrTx/>
                <a:buFontTx/>
                <a:buNone/>
                <a:defRPr/>
              </a:pPr>
              <a:r>
                <a:rPr lang="hi-in" b="0" smtClean="0">
                  <a:solidFill>
                    <a:srgbClr val="FFFFFF"/>
                  </a:solidFill>
                  <a:effectLst>
                    <a:outerShdw blurRad="50800" dist="101600" dir="2700000" algn="tl" rotWithShape="0">
                      <a:srgbClr val="000000"/>
                    </a:outerShdw>
                  </a:effectLst>
                </a:rPr>
                <a:t>ลูกของโยเซฟ</a:t>
              </a:r>
            </a:p>
          </p:txBody>
        </p:sp>
        <p:sp>
          <p:nvSpPr>
            <p:cNvPr id="50232" name="AutoShape 56"/>
            <p:cNvSpPr>
              <a:spLocks noChangeArrowheads="1"/>
            </p:cNvSpPr>
            <p:nvPr/>
          </p:nvSpPr>
          <p:spPr bwMode="auto">
            <a:xfrm>
              <a:off x="2693" y="1876"/>
              <a:ext cx="1887" cy="882"/>
            </a:xfrm>
            <a:custGeom>
              <a:avLst/>
              <a:gdLst>
                <a:gd name="G0" fmla="+- 1 0 0"/>
                <a:gd name="G1" fmla="+- 1 0 0"/>
                <a:gd name="G2" fmla="+- 1 0 0"/>
                <a:gd name="G3" fmla="+- 1 0 0"/>
                <a:gd name="G4" fmla="+- 1 0 0"/>
                <a:gd name="G5" fmla="+- 1 0 0"/>
                <a:gd name="G6" fmla="+- 1 0 0"/>
                <a:gd name="G7" fmla="+- 123 0 0"/>
                <a:gd name="G8" fmla="*/ 1 0 51712"/>
                <a:gd name="G9" fmla="+- 152 0 0"/>
                <a:gd name="G10" fmla="*/ 1 0 51712"/>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412 0 0"/>
                <a:gd name="G26" fmla="+- 1 0 0"/>
                <a:gd name="G27" fmla="*/ 1 0 51712"/>
                <a:gd name="G28" fmla="*/ 1 0 51712"/>
                <a:gd name="G29" fmla="+- 1 0 0"/>
                <a:gd name="G30" fmla="+- 1 0 0"/>
                <a:gd name="G31" fmla="*/ 1 0 51712"/>
                <a:gd name="G32" fmla="*/ 1 0 51712"/>
                <a:gd name="G33" fmla="+- 1 0 0"/>
                <a:gd name="G34" fmla="+- 1 0 0"/>
                <a:gd name="G35" fmla="+- 1 0 0"/>
                <a:gd name="G36" fmla="+- 1 0 0"/>
                <a:gd name="G37" fmla="+- 1 0 0"/>
                <a:gd name="G38" fmla="+- 1 0 0"/>
                <a:gd name="G39" fmla="*/ 1 0 51712"/>
                <a:gd name="G40" fmla="+- 1 0 0"/>
                <a:gd name="G41" fmla="+- 1 0 0"/>
                <a:gd name="G42" fmla="+- 627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51712"/>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51712"/>
                <a:gd name="G68" fmla="+- 300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51712"/>
                <a:gd name="G85" fmla="+- 1 0 0"/>
                <a:gd name="G86" fmla="+- 1 0 0"/>
                <a:gd name="G87" fmla="+- 1 0 0"/>
                <a:gd name="G88" fmla="+- 1 0 0"/>
                <a:gd name="G89" fmla="+- 44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T0" fmla="*/ 507 w 1893"/>
                <a:gd name="T1" fmla="*/ 9 h 888"/>
                <a:gd name="T2" fmla="*/ 103 w 1893"/>
                <a:gd name="T3" fmla="*/ 17 h 888"/>
                <a:gd name="T4" fmla="*/ 39 w 1893"/>
                <a:gd name="T5" fmla="*/ 65 h 888"/>
                <a:gd name="T6" fmla="*/ 0 w 1893"/>
                <a:gd name="T7" fmla="*/ 152 h 888"/>
                <a:gd name="T8" fmla="*/ 55 w 1893"/>
                <a:gd name="T9" fmla="*/ 215 h 888"/>
                <a:gd name="T10" fmla="*/ 79 w 1893"/>
                <a:gd name="T11" fmla="*/ 247 h 888"/>
                <a:gd name="T12" fmla="*/ 158 w 1893"/>
                <a:gd name="T13" fmla="*/ 286 h 888"/>
                <a:gd name="T14" fmla="*/ 206 w 1893"/>
                <a:gd name="T15" fmla="*/ 318 h 888"/>
                <a:gd name="T16" fmla="*/ 245 w 1893"/>
                <a:gd name="T17" fmla="*/ 358 h 888"/>
                <a:gd name="T18" fmla="*/ 269 w 1893"/>
                <a:gd name="T19" fmla="*/ 429 h 888"/>
                <a:gd name="T20" fmla="*/ 277 w 1893"/>
                <a:gd name="T21" fmla="*/ 453 h 888"/>
                <a:gd name="T22" fmla="*/ 237 w 1893"/>
                <a:gd name="T23" fmla="*/ 722 h 888"/>
                <a:gd name="T24" fmla="*/ 325 w 1893"/>
                <a:gd name="T25" fmla="*/ 888 h 888"/>
                <a:gd name="T26" fmla="*/ 515 w 1893"/>
                <a:gd name="T27" fmla="*/ 857 h 888"/>
                <a:gd name="T28" fmla="*/ 768 w 1893"/>
                <a:gd name="T29" fmla="*/ 627 h 888"/>
                <a:gd name="T30" fmla="*/ 1014 w 1893"/>
                <a:gd name="T31" fmla="*/ 619 h 888"/>
                <a:gd name="T32" fmla="*/ 1101 w 1893"/>
                <a:gd name="T33" fmla="*/ 603 h 888"/>
                <a:gd name="T34" fmla="*/ 1204 w 1893"/>
                <a:gd name="T35" fmla="*/ 524 h 888"/>
                <a:gd name="T36" fmla="*/ 1291 w 1893"/>
                <a:gd name="T37" fmla="*/ 492 h 888"/>
                <a:gd name="T38" fmla="*/ 1624 w 1893"/>
                <a:gd name="T39" fmla="*/ 429 h 888"/>
                <a:gd name="T40" fmla="*/ 1671 w 1893"/>
                <a:gd name="T41" fmla="*/ 397 h 888"/>
                <a:gd name="T42" fmla="*/ 1774 w 1893"/>
                <a:gd name="T43" fmla="*/ 334 h 888"/>
                <a:gd name="T44" fmla="*/ 1790 w 1893"/>
                <a:gd name="T45" fmla="*/ 310 h 888"/>
                <a:gd name="T46" fmla="*/ 1814 w 1893"/>
                <a:gd name="T47" fmla="*/ 294 h 888"/>
                <a:gd name="T48" fmla="*/ 1861 w 1893"/>
                <a:gd name="T49" fmla="*/ 247 h 888"/>
                <a:gd name="T50" fmla="*/ 1869 w 1893"/>
                <a:gd name="T51" fmla="*/ 223 h 888"/>
                <a:gd name="T52" fmla="*/ 1877 w 1893"/>
                <a:gd name="T53" fmla="*/ 191 h 888"/>
                <a:gd name="T54" fmla="*/ 1893 w 1893"/>
                <a:gd name="T55" fmla="*/ 144 h 888"/>
                <a:gd name="T56" fmla="*/ 1798 w 1893"/>
                <a:gd name="T57" fmla="*/ 57 h 888"/>
                <a:gd name="T58" fmla="*/ 1750 w 1893"/>
                <a:gd name="T59" fmla="*/ 41 h 888"/>
                <a:gd name="T60" fmla="*/ 1441 w 1893"/>
                <a:gd name="T61" fmla="*/ 49 h 888"/>
                <a:gd name="T62" fmla="*/ 1386 w 1893"/>
                <a:gd name="T63" fmla="*/ 81 h 888"/>
                <a:gd name="T64" fmla="*/ 1243 w 1893"/>
                <a:gd name="T65" fmla="*/ 160 h 888"/>
                <a:gd name="T66" fmla="*/ 950 w 1893"/>
                <a:gd name="T67" fmla="*/ 144 h 888"/>
                <a:gd name="T68" fmla="*/ 808 w 1893"/>
                <a:gd name="T69" fmla="*/ 65 h 888"/>
                <a:gd name="T70" fmla="*/ 507 w 1893"/>
                <a:gd name="T71" fmla="*/ 9 h 888"/>
                <a:gd name="T72" fmla="*/ 0 w 1893"/>
                <a:gd name="T73" fmla="*/ 0 h 888"/>
                <a:gd name="T74" fmla="*/ 1893 w 1893"/>
                <a:gd name="T7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60" cap="sq">
              <a:solidFill>
                <a:srgbClr val="FFFF00"/>
              </a:solidFill>
              <a:round/>
              <a:headEnd/>
              <a:tailEnd/>
            </a:ln>
            <a:effectLst>
              <a:outerShdw blurRad="63500" dist="53966"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50800" dist="101600" dir="2700000" algn="tl" rotWithShape="0">
                    <a:srgbClr val="000000"/>
                  </a:outerShdw>
                </a:effectLst>
              </a:endParaRPr>
            </a:p>
          </p:txBody>
        </p:sp>
      </p:grpSp>
      <p:sp>
        <p:nvSpPr>
          <p:cNvPr id="50233" name="Text Box 57"/>
          <p:cNvSpPr txBox="1">
            <a:spLocks noChangeArrowheads="1"/>
          </p:cNvSpPr>
          <p:nvPr/>
        </p:nvSpPr>
        <p:spPr bwMode="auto">
          <a:xfrm>
            <a:off x="7173913" y="6283325"/>
            <a:ext cx="1273175"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effectLst>
                  <a:outerShdw blurRad="50800" dist="101600" dir="2700000" algn="tl" rotWithShape="0">
                    <a:srgbClr val="000000"/>
                  </a:outerShdw>
                </a:effectLst>
                <a:latin typeface="Arial" charset="0"/>
              </a:rPr>
              <a:t>คู่มือหน้าที่ </a:t>
            </a:r>
            <a:r>
              <a:rPr lang="en-US" sz="1200" b="0" smtClean="0">
                <a:solidFill>
                  <a:srgbClr val="FFFFFF"/>
                </a:solidFill>
                <a:effectLst>
                  <a:outerShdw blurRad="50800" dist="101600" dir="2700000" algn="tl" rotWithShape="0">
                    <a:srgbClr val="000000"/>
                  </a:outerShdw>
                </a:effectLst>
                <a:latin typeface="Arial" charset="0"/>
              </a:rPr>
              <a:t>29-31</a:t>
            </a:r>
          </a:p>
        </p:txBody>
      </p:sp>
      <p:sp>
        <p:nvSpPr>
          <p:cNvPr id="50234" name="Text Box 58"/>
          <p:cNvSpPr txBox="1">
            <a:spLocks noChangeArrowheads="1"/>
          </p:cNvSpPr>
          <p:nvPr/>
        </p:nvSpPr>
        <p:spPr bwMode="auto">
          <a:xfrm>
            <a:off x="639763" y="2835275"/>
            <a:ext cx="27940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spcBef>
                <a:spcPts val="2500"/>
              </a:spcBef>
              <a:buClrTx/>
              <a:buFontTx/>
              <a:buNone/>
              <a:defRPr/>
            </a:pPr>
            <a:r>
              <a:rPr lang="hi-in" sz="4000" b="0" i="1" smtClean="0">
                <a:solidFill>
                  <a:srgbClr val="FFFF00"/>
                </a:solidFill>
                <a:effectLst>
                  <a:outerShdw blurRad="50800" dist="101600" dir="2700000" algn="tl" rotWithShape="0">
                    <a:srgbClr val="000000"/>
                  </a:outerShdw>
                </a:effectLst>
              </a:rPr>
              <a:t>แบ่งแผ่นดินคานาอัน</a:t>
            </a:r>
            <a:r>
              <a:rPr lang="en-US" sz="4000" b="0" i="1" smtClean="0">
                <a:solidFill>
                  <a:srgbClr val="FFFF00"/>
                </a:solidFill>
                <a:effectLst>
                  <a:outerShdw blurRad="50800" dist="101600" dir="2700000" algn="tl" rotWithShape="0">
                    <a:srgbClr val="000000"/>
                  </a:outerShdw>
                </a:effectLst>
              </a:rPr>
              <a:t>!</a:t>
            </a:r>
          </a:p>
        </p:txBody>
      </p:sp>
      <p:grpSp>
        <p:nvGrpSpPr>
          <p:cNvPr id="98354" name="Group 59"/>
          <p:cNvGrpSpPr>
            <a:grpSpLocks/>
          </p:cNvGrpSpPr>
          <p:nvPr/>
        </p:nvGrpSpPr>
        <p:grpSpPr bwMode="auto">
          <a:xfrm>
            <a:off x="519113" y="7938"/>
            <a:ext cx="862012" cy="1720850"/>
            <a:chOff x="327" y="5"/>
            <a:chExt cx="543" cy="1084"/>
          </a:xfrm>
        </p:grpSpPr>
        <p:sp>
          <p:nvSpPr>
            <p:cNvPr id="50236" name="Rectangle 60"/>
            <p:cNvSpPr>
              <a:spLocks noChangeArrowheads="1"/>
            </p:cNvSpPr>
            <p:nvPr/>
          </p:nvSpPr>
          <p:spPr bwMode="auto">
            <a:xfrm>
              <a:off x="327" y="5"/>
              <a:ext cx="543" cy="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effectLst>
                    <a:outerShdw blurRad="50800" dist="101600" dir="2700000" algn="tl" rotWithShape="0">
                      <a:srgbClr val="000000"/>
                    </a:outerShdw>
                  </a:effectLst>
                  <a:latin typeface="Times New Roman" charset="0"/>
                </a:rPr>
                <a:t>7</a:t>
              </a:r>
            </a:p>
          </p:txBody>
        </p:sp>
        <p:sp>
          <p:nvSpPr>
            <p:cNvPr id="50237" name="Line 61"/>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50800" dist="101600" dir="2700000" algn="tl" rotWithShape="0">
                    <a:srgbClr val="000000"/>
                  </a:outerShdw>
                </a:effectLst>
              </a:endParaRPr>
            </a:p>
          </p:txBody>
        </p:sp>
      </p:grpSp>
      <p:sp>
        <p:nvSpPr>
          <p:cNvPr id="50238" name="Text Box 62"/>
          <p:cNvSpPr txBox="1">
            <a:spLocks noChangeArrowheads="1"/>
          </p:cNvSpPr>
          <p:nvPr/>
        </p:nvSpPr>
        <p:spPr bwMode="auto">
          <a:xfrm>
            <a:off x="8559800" y="6484938"/>
            <a:ext cx="371475" cy="30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effectLst>
                  <a:outerShdw blurRad="50800" dist="101600" dir="2700000" algn="tl" rotWithShape="0">
                    <a:srgbClr val="000000"/>
                  </a:outerShdw>
                </a:effectLst>
              </a:rPr>
              <a:t>13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502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nodeType="clickEffect">
                                  <p:stCondLst>
                                    <p:cond delay="0"/>
                                  </p:stCondLst>
                                  <p:childTnLst>
                                    <p:animEffect transition="out" filter="wipe(up)">
                                      <p:cBhvr additive="repl">
                                        <p:cTn id="10" dur="500"/>
                                        <p:tgtEl>
                                          <p:spTgt spid="50234"/>
                                        </p:tgtEl>
                                      </p:cBhvr>
                                    </p:animEffect>
                                    <p:set>
                                      <p:cBhvr additive="repl">
                                        <p:cTn id="11" dur="1" fill="hold">
                                          <p:stCondLst>
                                            <p:cond delay="0"/>
                                          </p:stCondLst>
                                        </p:cTn>
                                        <p:tgtEl>
                                          <p:spTgt spid="50234"/>
                                        </p:tgtEl>
                                        <p:attrNameLst>
                                          <p:attrName>style.visibility</p:attrName>
                                        </p:attrNameLst>
                                      </p:cBhvr>
                                      <p:to>
                                        <p:strVal val="hidden"/>
                                      </p:to>
                                    </p:set>
                                  </p:childTnLst>
                                </p:cTn>
                              </p:par>
                            </p:childTnLst>
                          </p:cTn>
                        </p:par>
                        <p:par>
                          <p:cTn id="12" fill="hold" nodeType="afterGroup">
                            <p:stCondLst>
                              <p:cond delay="0"/>
                            </p:stCondLst>
                            <p:childTnLst>
                              <p:par>
                                <p:cTn id="13" presetID="22" presetClass="entr" presetSubtype="1" fill="hold" nodeType="afterEffect">
                                  <p:stCondLst>
                                    <p:cond delay="0"/>
                                  </p:stCondLst>
                                  <p:childTnLst>
                                    <p:set>
                                      <p:cBhvr additive="repl">
                                        <p:cTn id="14" dur="1" fill="hold">
                                          <p:stCondLst>
                                            <p:cond delay="0"/>
                                          </p:stCondLst>
                                        </p:cTn>
                                        <p:tgtEl>
                                          <p:spTgt spid="50214"/>
                                        </p:tgtEl>
                                        <p:attrNameLst>
                                          <p:attrName>style.visibility</p:attrName>
                                        </p:attrNameLst>
                                      </p:cBhvr>
                                      <p:to>
                                        <p:strVal val="visible"/>
                                      </p:to>
                                    </p:set>
                                    <p:animEffect transition="in" filter="wipe(up)">
                                      <p:cBhvr additive="repl">
                                        <p:cTn id="15" dur="500"/>
                                        <p:tgtEl>
                                          <p:spTgt spid="502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additive="repl">
                                        <p:cTn id="19" dur="1" fill="hold">
                                          <p:stCondLst>
                                            <p:cond delay="0"/>
                                          </p:stCondLst>
                                        </p:cTn>
                                        <p:tgtEl>
                                          <p:spTgt spid="50189"/>
                                        </p:tgtEl>
                                        <p:attrNameLst>
                                          <p:attrName>style.visibility</p:attrName>
                                        </p:attrNameLst>
                                      </p:cBhvr>
                                      <p:to>
                                        <p:strVal val="visible"/>
                                      </p:to>
                                    </p:set>
                                    <p:anim calcmode="lin" valueType="num">
                                      <p:cBhvr additive="repl">
                                        <p:cTn id="20" dur="500" fill="hold"/>
                                        <p:tgtEl>
                                          <p:spTgt spid="50189"/>
                                        </p:tgtEl>
                                        <p:attrNameLst>
                                          <p:attrName>ppt_w</p:attrName>
                                        </p:attrNameLst>
                                      </p:cBhvr>
                                      <p:tavLst>
                                        <p:tav tm="100000">
                                          <p:val>
                                            <p:strVal val="(6*min(ma#ppt_x(#ppt_w*#ppt_h,.3),1)-7.4)/-.7*#ppt_w"/>
                                          </p:val>
                                        </p:tav>
                                        <p:tav>
                                          <p:val>
                                            <p:strVal val="#ppt_w"/>
                                          </p:val>
                                        </p:tav>
                                      </p:tavLst>
                                    </p:anim>
                                    <p:anim calcmode="lin" valueType="num">
                                      <p:cBhvr additive="repl">
                                        <p:cTn id="21" dur="500" fill="hold"/>
                                        <p:tgtEl>
                                          <p:spTgt spid="50189"/>
                                        </p:tgtEl>
                                        <p:attrNameLst>
                                          <p:attrName>ppt_h</p:attrName>
                                        </p:attrNameLst>
                                      </p:cBhvr>
                                      <p:tavLst>
                                        <p:tav tm="100000">
                                          <p:val>
                                            <p:strVal val="(6*min(ma#ppt_x(#ppt_w*#ppt_h,.3),1)-7.4)/-.7*#ppt_h"/>
                                          </p:val>
                                        </p:tav>
                                        <p:tav>
                                          <p:val>
                                            <p:strVal val="#ppt_h"/>
                                          </p:val>
                                        </p:tav>
                                      </p:tavLst>
                                    </p:anim>
                                    <p:anim calcmode="lin" valueType="num">
                                      <p:cBhvr additive="repl">
                                        <p:cTn id="22" dur="500" fill="hold"/>
                                        <p:tgtEl>
                                          <p:spTgt spid="50189"/>
                                        </p:tgtEl>
                                        <p:attrNameLst>
                                          <p:attrName>ppt_x</p:attrName>
                                        </p:attrNameLst>
                                      </p:cBhvr>
                                      <p:tavLst>
                                        <p:tav tm="100000">
                                          <p:val>
                                            <p:fltVal val="0.5"/>
                                          </p:val>
                                        </p:tav>
                                        <p:tav>
                                          <p:val>
                                            <p:strVal val="#ppt_x"/>
                                          </p:val>
                                        </p:tav>
                                      </p:tavLst>
                                    </p:anim>
                                    <p:anim calcmode="lin" valueType="num">
                                      <p:cBhvr additive="repl">
                                        <p:cTn id="23" dur="500" fill="hold"/>
                                        <p:tgtEl>
                                          <p:spTgt spid="5018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additive="repl">
                                        <p:cTn id="27" dur="1" fill="hold">
                                          <p:stCondLst>
                                            <p:cond delay="0"/>
                                          </p:stCondLst>
                                        </p:cTn>
                                        <p:tgtEl>
                                          <p:spTgt spid="50202"/>
                                        </p:tgtEl>
                                        <p:attrNameLst>
                                          <p:attrName>style.visibility</p:attrName>
                                        </p:attrNameLst>
                                      </p:cBhvr>
                                      <p:to>
                                        <p:strVal val="visible"/>
                                      </p:to>
                                    </p:set>
                                    <p:anim calcmode="lin" valueType="num">
                                      <p:cBhvr additive="repl">
                                        <p:cTn id="28" dur="500" fill="hold"/>
                                        <p:tgtEl>
                                          <p:spTgt spid="50202"/>
                                        </p:tgtEl>
                                        <p:attrNameLst>
                                          <p:attrName>ppt_w</p:attrName>
                                        </p:attrNameLst>
                                      </p:cBhvr>
                                      <p:tavLst>
                                        <p:tav tm="100000">
                                          <p:val>
                                            <p:strVal val="(6*min(ma#ppt_x(#ppt_w*#ppt_h,.3),1)-7.4)/-.7*#ppt_w"/>
                                          </p:val>
                                        </p:tav>
                                        <p:tav>
                                          <p:val>
                                            <p:strVal val="#ppt_w"/>
                                          </p:val>
                                        </p:tav>
                                      </p:tavLst>
                                    </p:anim>
                                    <p:anim calcmode="lin" valueType="num">
                                      <p:cBhvr additive="repl">
                                        <p:cTn id="29" dur="500" fill="hold"/>
                                        <p:tgtEl>
                                          <p:spTgt spid="50202"/>
                                        </p:tgtEl>
                                        <p:attrNameLst>
                                          <p:attrName>ppt_h</p:attrName>
                                        </p:attrNameLst>
                                      </p:cBhvr>
                                      <p:tavLst>
                                        <p:tav tm="100000">
                                          <p:val>
                                            <p:strVal val="(6*min(ma#ppt_x(#ppt_w*#ppt_h,.3),1)-7.4)/-.7*#ppt_h"/>
                                          </p:val>
                                        </p:tav>
                                        <p:tav>
                                          <p:val>
                                            <p:strVal val="#ppt_h"/>
                                          </p:val>
                                        </p:tav>
                                      </p:tavLst>
                                    </p:anim>
                                    <p:anim calcmode="lin" valueType="num">
                                      <p:cBhvr additive="repl">
                                        <p:cTn id="30" dur="500" fill="hold"/>
                                        <p:tgtEl>
                                          <p:spTgt spid="50202"/>
                                        </p:tgtEl>
                                        <p:attrNameLst>
                                          <p:attrName>ppt_x</p:attrName>
                                        </p:attrNameLst>
                                      </p:cBhvr>
                                      <p:tavLst>
                                        <p:tav tm="100000">
                                          <p:val>
                                            <p:fltVal val="0.5"/>
                                          </p:val>
                                        </p:tav>
                                        <p:tav>
                                          <p:val>
                                            <p:strVal val="#ppt_x"/>
                                          </p:val>
                                        </p:tav>
                                      </p:tavLst>
                                    </p:anim>
                                    <p:anim calcmode="lin" valueType="num">
                                      <p:cBhvr additive="repl">
                                        <p:cTn id="31" dur="500" fill="hold"/>
                                        <p:tgtEl>
                                          <p:spTgt spid="50202"/>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additive="repl">
                                        <p:cTn id="35" dur="1" fill="hold">
                                          <p:stCondLst>
                                            <p:cond delay="0"/>
                                          </p:stCondLst>
                                        </p:cTn>
                                        <p:tgtEl>
                                          <p:spTgt spid="50201"/>
                                        </p:tgtEl>
                                        <p:attrNameLst>
                                          <p:attrName>style.visibility</p:attrName>
                                        </p:attrNameLst>
                                      </p:cBhvr>
                                      <p:to>
                                        <p:strVal val="visible"/>
                                      </p:to>
                                    </p:set>
                                    <p:anim calcmode="lin" valueType="num">
                                      <p:cBhvr additive="repl">
                                        <p:cTn id="36" dur="500" fill="hold"/>
                                        <p:tgtEl>
                                          <p:spTgt spid="50201"/>
                                        </p:tgtEl>
                                        <p:attrNameLst>
                                          <p:attrName>ppt_w</p:attrName>
                                        </p:attrNameLst>
                                      </p:cBhvr>
                                      <p:tavLst>
                                        <p:tav tm="100000">
                                          <p:val>
                                            <p:strVal val="(6*min(ma#ppt_x(#ppt_w*#ppt_h,.3),1)-7.4)/-.7*#ppt_w"/>
                                          </p:val>
                                        </p:tav>
                                        <p:tav>
                                          <p:val>
                                            <p:strVal val="#ppt_w"/>
                                          </p:val>
                                        </p:tav>
                                      </p:tavLst>
                                    </p:anim>
                                    <p:anim calcmode="lin" valueType="num">
                                      <p:cBhvr additive="repl">
                                        <p:cTn id="37" dur="500" fill="hold"/>
                                        <p:tgtEl>
                                          <p:spTgt spid="50201"/>
                                        </p:tgtEl>
                                        <p:attrNameLst>
                                          <p:attrName>ppt_h</p:attrName>
                                        </p:attrNameLst>
                                      </p:cBhvr>
                                      <p:tavLst>
                                        <p:tav tm="100000">
                                          <p:val>
                                            <p:strVal val="(6*min(ma#ppt_x(#ppt_w*#ppt_h,.3),1)-7.4)/-.7*#ppt_h"/>
                                          </p:val>
                                        </p:tav>
                                        <p:tav>
                                          <p:val>
                                            <p:strVal val="#ppt_h"/>
                                          </p:val>
                                        </p:tav>
                                      </p:tavLst>
                                    </p:anim>
                                    <p:anim calcmode="lin" valueType="num">
                                      <p:cBhvr additive="repl">
                                        <p:cTn id="38" dur="500" fill="hold"/>
                                        <p:tgtEl>
                                          <p:spTgt spid="50201"/>
                                        </p:tgtEl>
                                        <p:attrNameLst>
                                          <p:attrName>ppt_x</p:attrName>
                                        </p:attrNameLst>
                                      </p:cBhvr>
                                      <p:tavLst>
                                        <p:tav tm="100000">
                                          <p:val>
                                            <p:fltVal val="0.5"/>
                                          </p:val>
                                        </p:tav>
                                        <p:tav>
                                          <p:val>
                                            <p:strVal val="#ppt_x"/>
                                          </p:val>
                                        </p:tav>
                                      </p:tavLst>
                                    </p:anim>
                                    <p:anim calcmode="lin" valueType="num">
                                      <p:cBhvr additive="repl">
                                        <p:cTn id="39" dur="500" fill="hold"/>
                                        <p:tgtEl>
                                          <p:spTgt spid="50201"/>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additive="repl">
                                        <p:cTn id="43" dur="1" fill="hold">
                                          <p:stCondLst>
                                            <p:cond delay="0"/>
                                          </p:stCondLst>
                                        </p:cTn>
                                        <p:tgtEl>
                                          <p:spTgt spid="50190"/>
                                        </p:tgtEl>
                                        <p:attrNameLst>
                                          <p:attrName>style.visibility</p:attrName>
                                        </p:attrNameLst>
                                      </p:cBhvr>
                                      <p:to>
                                        <p:strVal val="visible"/>
                                      </p:to>
                                    </p:set>
                                    <p:anim calcmode="lin" valueType="num">
                                      <p:cBhvr additive="repl">
                                        <p:cTn id="44" dur="500" fill="hold"/>
                                        <p:tgtEl>
                                          <p:spTgt spid="50190"/>
                                        </p:tgtEl>
                                        <p:attrNameLst>
                                          <p:attrName>ppt_w</p:attrName>
                                        </p:attrNameLst>
                                      </p:cBhvr>
                                      <p:tavLst>
                                        <p:tav tm="100000">
                                          <p:val>
                                            <p:strVal val="(6*min(ma#ppt_x(#ppt_w*#ppt_h,.3),1)-7.4)/-.7*#ppt_w"/>
                                          </p:val>
                                        </p:tav>
                                        <p:tav>
                                          <p:val>
                                            <p:strVal val="#ppt_w"/>
                                          </p:val>
                                        </p:tav>
                                      </p:tavLst>
                                    </p:anim>
                                    <p:anim calcmode="lin" valueType="num">
                                      <p:cBhvr additive="repl">
                                        <p:cTn id="45" dur="500" fill="hold"/>
                                        <p:tgtEl>
                                          <p:spTgt spid="50190"/>
                                        </p:tgtEl>
                                        <p:attrNameLst>
                                          <p:attrName>ppt_h</p:attrName>
                                        </p:attrNameLst>
                                      </p:cBhvr>
                                      <p:tavLst>
                                        <p:tav tm="100000">
                                          <p:val>
                                            <p:strVal val="(6*min(ma#ppt_x(#ppt_w*#ppt_h,.3),1)-7.4)/-.7*#ppt_h"/>
                                          </p:val>
                                        </p:tav>
                                        <p:tav>
                                          <p:val>
                                            <p:strVal val="#ppt_h"/>
                                          </p:val>
                                        </p:tav>
                                      </p:tavLst>
                                    </p:anim>
                                    <p:anim calcmode="lin" valueType="num">
                                      <p:cBhvr additive="repl">
                                        <p:cTn id="46" dur="500" fill="hold"/>
                                        <p:tgtEl>
                                          <p:spTgt spid="50190"/>
                                        </p:tgtEl>
                                        <p:attrNameLst>
                                          <p:attrName>ppt_x</p:attrName>
                                        </p:attrNameLst>
                                      </p:cBhvr>
                                      <p:tavLst>
                                        <p:tav tm="100000">
                                          <p:val>
                                            <p:fltVal val="0.5"/>
                                          </p:val>
                                        </p:tav>
                                        <p:tav>
                                          <p:val>
                                            <p:strVal val="#ppt_x"/>
                                          </p:val>
                                        </p:tav>
                                      </p:tavLst>
                                    </p:anim>
                                    <p:anim calcmode="lin" valueType="num">
                                      <p:cBhvr additive="repl">
                                        <p:cTn id="47" dur="500" fill="hold"/>
                                        <p:tgtEl>
                                          <p:spTgt spid="50190"/>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additive="repl">
                                        <p:cTn id="51" dur="1" fill="hold">
                                          <p:stCondLst>
                                            <p:cond delay="0"/>
                                          </p:stCondLst>
                                        </p:cTn>
                                        <p:tgtEl>
                                          <p:spTgt spid="50192"/>
                                        </p:tgtEl>
                                        <p:attrNameLst>
                                          <p:attrName>style.visibility</p:attrName>
                                        </p:attrNameLst>
                                      </p:cBhvr>
                                      <p:to>
                                        <p:strVal val="visible"/>
                                      </p:to>
                                    </p:set>
                                    <p:anim calcmode="lin" valueType="num">
                                      <p:cBhvr additive="repl">
                                        <p:cTn id="52" dur="500" fill="hold"/>
                                        <p:tgtEl>
                                          <p:spTgt spid="50192"/>
                                        </p:tgtEl>
                                        <p:attrNameLst>
                                          <p:attrName>ppt_w</p:attrName>
                                        </p:attrNameLst>
                                      </p:cBhvr>
                                      <p:tavLst>
                                        <p:tav tm="100000">
                                          <p:val>
                                            <p:strVal val="(6*min(ma#ppt_x(#ppt_w*#ppt_h,.3),1)-7.4)/-.7*#ppt_w"/>
                                          </p:val>
                                        </p:tav>
                                        <p:tav>
                                          <p:val>
                                            <p:strVal val="#ppt_w"/>
                                          </p:val>
                                        </p:tav>
                                      </p:tavLst>
                                    </p:anim>
                                    <p:anim calcmode="lin" valueType="num">
                                      <p:cBhvr additive="repl">
                                        <p:cTn id="53" dur="500" fill="hold"/>
                                        <p:tgtEl>
                                          <p:spTgt spid="50192"/>
                                        </p:tgtEl>
                                        <p:attrNameLst>
                                          <p:attrName>ppt_h</p:attrName>
                                        </p:attrNameLst>
                                      </p:cBhvr>
                                      <p:tavLst>
                                        <p:tav tm="100000">
                                          <p:val>
                                            <p:strVal val="(6*min(ma#ppt_x(#ppt_w*#ppt_h,.3),1)-7.4)/-.7*#ppt_h"/>
                                          </p:val>
                                        </p:tav>
                                        <p:tav>
                                          <p:val>
                                            <p:strVal val="#ppt_h"/>
                                          </p:val>
                                        </p:tav>
                                      </p:tavLst>
                                    </p:anim>
                                    <p:anim calcmode="lin" valueType="num">
                                      <p:cBhvr additive="repl">
                                        <p:cTn id="54" dur="500" fill="hold"/>
                                        <p:tgtEl>
                                          <p:spTgt spid="50192"/>
                                        </p:tgtEl>
                                        <p:attrNameLst>
                                          <p:attrName>ppt_x</p:attrName>
                                        </p:attrNameLst>
                                      </p:cBhvr>
                                      <p:tavLst>
                                        <p:tav tm="100000">
                                          <p:val>
                                            <p:fltVal val="0.5"/>
                                          </p:val>
                                        </p:tav>
                                        <p:tav>
                                          <p:val>
                                            <p:strVal val="#ppt_x"/>
                                          </p:val>
                                        </p:tav>
                                      </p:tavLst>
                                    </p:anim>
                                    <p:anim calcmode="lin" valueType="num">
                                      <p:cBhvr additive="repl">
                                        <p:cTn id="55" dur="500" fill="hold"/>
                                        <p:tgtEl>
                                          <p:spTgt spid="50192"/>
                                        </p:tgtEl>
                                        <p:attrNameLst>
                                          <p:attrName>ppt_y</p:attrName>
                                        </p:attrNameLst>
                                      </p:cBhvr>
                                      <p:tavLst>
                                        <p:tav tm="100000">
                                          <p:val>
                                            <p:strVal val="1+(6*min(ma#ppt_x(#ppt_w*#ppt_h,.3),1)-7.4)/-.7*#ppt_h/2"/>
                                          </p:val>
                                        </p:tav>
                                        <p:tav>
                                          <p:val>
                                            <p:strVal val="#ppt_y"/>
                                          </p:val>
                                        </p:tav>
                                      </p:tavLst>
                                    </p:anim>
                                  </p:childTnLst>
                                </p:cTn>
                              </p:par>
                            </p:childTnLst>
                          </p:cTn>
                        </p:par>
                        <p:par>
                          <p:cTn id="56" fill="hold" nodeType="afterGroup">
                            <p:stCondLst>
                              <p:cond delay="0"/>
                            </p:stCondLst>
                            <p:childTnLst>
                              <p:par>
                                <p:cTn id="57" presetID="23" presetClass="entr" presetSubtype="36" fill="hold" nodeType="afterEffect">
                                  <p:stCondLst>
                                    <p:cond delay="0"/>
                                  </p:stCondLst>
                                  <p:childTnLst>
                                    <p:set>
                                      <p:cBhvr additive="repl">
                                        <p:cTn id="58" dur="1" fill="hold">
                                          <p:stCondLst>
                                            <p:cond delay="0"/>
                                          </p:stCondLst>
                                        </p:cTn>
                                        <p:tgtEl>
                                          <p:spTgt spid="50198"/>
                                        </p:tgtEl>
                                        <p:attrNameLst>
                                          <p:attrName>style.visibility</p:attrName>
                                        </p:attrNameLst>
                                      </p:cBhvr>
                                      <p:to>
                                        <p:strVal val="visible"/>
                                      </p:to>
                                    </p:set>
                                    <p:anim calcmode="lin" valueType="num">
                                      <p:cBhvr additive="repl">
                                        <p:cTn id="59" dur="500" fill="hold"/>
                                        <p:tgtEl>
                                          <p:spTgt spid="50198"/>
                                        </p:tgtEl>
                                        <p:attrNameLst>
                                          <p:attrName>ppt_w</p:attrName>
                                        </p:attrNameLst>
                                      </p:cBhvr>
                                      <p:tavLst>
                                        <p:tav tm="100000">
                                          <p:val>
                                            <p:strVal val="(6*min(ma#ppt_x(#ppt_w*#ppt_h,.3),1)-7.4)/-.7*#ppt_w"/>
                                          </p:val>
                                        </p:tav>
                                        <p:tav>
                                          <p:val>
                                            <p:strVal val="#ppt_w"/>
                                          </p:val>
                                        </p:tav>
                                      </p:tavLst>
                                    </p:anim>
                                    <p:anim calcmode="lin" valueType="num">
                                      <p:cBhvr additive="repl">
                                        <p:cTn id="60" dur="500" fill="hold"/>
                                        <p:tgtEl>
                                          <p:spTgt spid="50198"/>
                                        </p:tgtEl>
                                        <p:attrNameLst>
                                          <p:attrName>ppt_h</p:attrName>
                                        </p:attrNameLst>
                                      </p:cBhvr>
                                      <p:tavLst>
                                        <p:tav tm="100000">
                                          <p:val>
                                            <p:strVal val="(6*min(ma#ppt_x(#ppt_w*#ppt_h,.3),1)-7.4)/-.7*#ppt_h"/>
                                          </p:val>
                                        </p:tav>
                                        <p:tav>
                                          <p:val>
                                            <p:strVal val="#ppt_h"/>
                                          </p:val>
                                        </p:tav>
                                      </p:tavLst>
                                    </p:anim>
                                    <p:anim calcmode="lin" valueType="num">
                                      <p:cBhvr additive="repl">
                                        <p:cTn id="61" dur="500" fill="hold"/>
                                        <p:tgtEl>
                                          <p:spTgt spid="50198"/>
                                        </p:tgtEl>
                                        <p:attrNameLst>
                                          <p:attrName>ppt_x</p:attrName>
                                        </p:attrNameLst>
                                      </p:cBhvr>
                                      <p:tavLst>
                                        <p:tav tm="100000">
                                          <p:val>
                                            <p:fltVal val="0.5"/>
                                          </p:val>
                                        </p:tav>
                                        <p:tav>
                                          <p:val>
                                            <p:strVal val="#ppt_x"/>
                                          </p:val>
                                        </p:tav>
                                      </p:tavLst>
                                    </p:anim>
                                    <p:anim calcmode="lin" valueType="num">
                                      <p:cBhvr additive="repl">
                                        <p:cTn id="62" dur="500" fill="hold"/>
                                        <p:tgtEl>
                                          <p:spTgt spid="50198"/>
                                        </p:tgtEl>
                                        <p:attrNameLst>
                                          <p:attrName>ppt_y</p:attrName>
                                        </p:attrNameLst>
                                      </p:cBhvr>
                                      <p:tavLst>
                                        <p:tav tm="100000">
                                          <p:val>
                                            <p:strVal val="1+(6*min(ma#ppt_x(#ppt_w*#ppt_h,.3),1)-7.4)/-.7*#ppt_h/2"/>
                                          </p:val>
                                        </p:tav>
                                        <p:tav>
                                          <p:val>
                                            <p:strVal val="#ppt_y"/>
                                          </p:val>
                                        </p:tav>
                                      </p:tavLst>
                                    </p:anim>
                                  </p:childTnLst>
                                </p:cTn>
                              </p:par>
                            </p:childTnLst>
                          </p:cTn>
                        </p:par>
                        <p:par>
                          <p:cTn id="63" fill="hold" nodeType="afterGroup">
                            <p:stCondLst>
                              <p:cond delay="0"/>
                            </p:stCondLst>
                            <p:childTnLst>
                              <p:par>
                                <p:cTn id="64" presetID="22" presetClass="entr" presetSubtype="8" fill="hold" nodeType="afterEffect">
                                  <p:stCondLst>
                                    <p:cond delay="0"/>
                                  </p:stCondLst>
                                  <p:childTnLst>
                                    <p:set>
                                      <p:cBhvr additive="repl">
                                        <p:cTn id="65" dur="1" fill="hold">
                                          <p:stCondLst>
                                            <p:cond delay="0"/>
                                          </p:stCondLst>
                                        </p:cTn>
                                        <p:tgtEl>
                                          <p:spTgt spid="50230"/>
                                        </p:tgtEl>
                                        <p:attrNameLst>
                                          <p:attrName>style.visibility</p:attrName>
                                        </p:attrNameLst>
                                      </p:cBhvr>
                                      <p:to>
                                        <p:strVal val="visible"/>
                                      </p:to>
                                    </p:set>
                                    <p:animEffect transition="in" filter="wipe(left)">
                                      <p:cBhvr additive="repl">
                                        <p:cTn id="66" dur="500"/>
                                        <p:tgtEl>
                                          <p:spTgt spid="5023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nodeType="clickEffect">
                                  <p:stCondLst>
                                    <p:cond delay="0"/>
                                  </p:stCondLst>
                                  <p:childTnLst>
                                    <p:set>
                                      <p:cBhvr additive="repl">
                                        <p:cTn id="70" dur="1" fill="hold">
                                          <p:stCondLst>
                                            <p:cond delay="0"/>
                                          </p:stCondLst>
                                        </p:cTn>
                                        <p:tgtEl>
                                          <p:spTgt spid="50191"/>
                                        </p:tgtEl>
                                        <p:attrNameLst>
                                          <p:attrName>style.visibility</p:attrName>
                                        </p:attrNameLst>
                                      </p:cBhvr>
                                      <p:to>
                                        <p:strVal val="visible"/>
                                      </p:to>
                                    </p:set>
                                    <p:anim calcmode="lin" valueType="num">
                                      <p:cBhvr additive="repl">
                                        <p:cTn id="71" dur="500" fill="hold"/>
                                        <p:tgtEl>
                                          <p:spTgt spid="50191"/>
                                        </p:tgtEl>
                                        <p:attrNameLst>
                                          <p:attrName>ppt_w</p:attrName>
                                        </p:attrNameLst>
                                      </p:cBhvr>
                                      <p:tavLst>
                                        <p:tav tm="100000">
                                          <p:val>
                                            <p:strVal val="(6*min(ma#ppt_x(#ppt_w*#ppt_h,.3),1)-7.4)/-.7*#ppt_w"/>
                                          </p:val>
                                        </p:tav>
                                        <p:tav>
                                          <p:val>
                                            <p:strVal val="#ppt_w"/>
                                          </p:val>
                                        </p:tav>
                                      </p:tavLst>
                                    </p:anim>
                                    <p:anim calcmode="lin" valueType="num">
                                      <p:cBhvr additive="repl">
                                        <p:cTn id="72" dur="500" fill="hold"/>
                                        <p:tgtEl>
                                          <p:spTgt spid="50191"/>
                                        </p:tgtEl>
                                        <p:attrNameLst>
                                          <p:attrName>ppt_h</p:attrName>
                                        </p:attrNameLst>
                                      </p:cBhvr>
                                      <p:tavLst>
                                        <p:tav tm="100000">
                                          <p:val>
                                            <p:strVal val="(6*min(ma#ppt_x(#ppt_w*#ppt_h,.3),1)-7.4)/-.7*#ppt_h"/>
                                          </p:val>
                                        </p:tav>
                                        <p:tav>
                                          <p:val>
                                            <p:strVal val="#ppt_h"/>
                                          </p:val>
                                        </p:tav>
                                      </p:tavLst>
                                    </p:anim>
                                    <p:anim calcmode="lin" valueType="num">
                                      <p:cBhvr additive="repl">
                                        <p:cTn id="73" dur="500" fill="hold"/>
                                        <p:tgtEl>
                                          <p:spTgt spid="50191"/>
                                        </p:tgtEl>
                                        <p:attrNameLst>
                                          <p:attrName>ppt_x</p:attrName>
                                        </p:attrNameLst>
                                      </p:cBhvr>
                                      <p:tavLst>
                                        <p:tav tm="100000">
                                          <p:val>
                                            <p:fltVal val="0.5"/>
                                          </p:val>
                                        </p:tav>
                                        <p:tav>
                                          <p:val>
                                            <p:strVal val="#ppt_x"/>
                                          </p:val>
                                        </p:tav>
                                      </p:tavLst>
                                    </p:anim>
                                    <p:anim calcmode="lin" valueType="num">
                                      <p:cBhvr additive="repl">
                                        <p:cTn id="74" dur="500" fill="hold"/>
                                        <p:tgtEl>
                                          <p:spTgt spid="50191"/>
                                        </p:tgtEl>
                                        <p:attrNameLst>
                                          <p:attrName>ppt_y</p:attrName>
                                        </p:attrNameLst>
                                      </p:cBhvr>
                                      <p:tavLst>
                                        <p:tav tm="100000">
                                          <p:val>
                                            <p:strVal val="1+(6*min(ma#ppt_x(#ppt_w*#ppt_h,.3),1)-7.4)/-.7*#ppt_h/2"/>
                                          </p:val>
                                        </p:tav>
                                        <p:tav>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36" fill="hold" nodeType="clickEffect">
                                  <p:stCondLst>
                                    <p:cond delay="0"/>
                                  </p:stCondLst>
                                  <p:childTnLst>
                                    <p:set>
                                      <p:cBhvr additive="repl">
                                        <p:cTn id="78" dur="1" fill="hold">
                                          <p:stCondLst>
                                            <p:cond delay="0"/>
                                          </p:stCondLst>
                                        </p:cTn>
                                        <p:tgtEl>
                                          <p:spTgt spid="50195"/>
                                        </p:tgtEl>
                                        <p:attrNameLst>
                                          <p:attrName>style.visibility</p:attrName>
                                        </p:attrNameLst>
                                      </p:cBhvr>
                                      <p:to>
                                        <p:strVal val="visible"/>
                                      </p:to>
                                    </p:set>
                                    <p:anim calcmode="lin" valueType="num">
                                      <p:cBhvr additive="repl">
                                        <p:cTn id="79" dur="500" fill="hold"/>
                                        <p:tgtEl>
                                          <p:spTgt spid="50195"/>
                                        </p:tgtEl>
                                        <p:attrNameLst>
                                          <p:attrName>ppt_w</p:attrName>
                                        </p:attrNameLst>
                                      </p:cBhvr>
                                      <p:tavLst>
                                        <p:tav tm="100000">
                                          <p:val>
                                            <p:strVal val="(6*min(ma#ppt_x(#ppt_w*#ppt_h,.3),1)-7.4)/-.7*#ppt_w"/>
                                          </p:val>
                                        </p:tav>
                                        <p:tav>
                                          <p:val>
                                            <p:strVal val="#ppt_w"/>
                                          </p:val>
                                        </p:tav>
                                      </p:tavLst>
                                    </p:anim>
                                    <p:anim calcmode="lin" valueType="num">
                                      <p:cBhvr additive="repl">
                                        <p:cTn id="80" dur="500" fill="hold"/>
                                        <p:tgtEl>
                                          <p:spTgt spid="50195"/>
                                        </p:tgtEl>
                                        <p:attrNameLst>
                                          <p:attrName>ppt_h</p:attrName>
                                        </p:attrNameLst>
                                      </p:cBhvr>
                                      <p:tavLst>
                                        <p:tav tm="100000">
                                          <p:val>
                                            <p:strVal val="(6*min(ma#ppt_x(#ppt_w*#ppt_h,.3),1)-7.4)/-.7*#ppt_h"/>
                                          </p:val>
                                        </p:tav>
                                        <p:tav>
                                          <p:val>
                                            <p:strVal val="#ppt_h"/>
                                          </p:val>
                                        </p:tav>
                                      </p:tavLst>
                                    </p:anim>
                                    <p:anim calcmode="lin" valueType="num">
                                      <p:cBhvr additive="repl">
                                        <p:cTn id="81" dur="500" fill="hold"/>
                                        <p:tgtEl>
                                          <p:spTgt spid="50195"/>
                                        </p:tgtEl>
                                        <p:attrNameLst>
                                          <p:attrName>ppt_x</p:attrName>
                                        </p:attrNameLst>
                                      </p:cBhvr>
                                      <p:tavLst>
                                        <p:tav tm="100000">
                                          <p:val>
                                            <p:fltVal val="0.5"/>
                                          </p:val>
                                        </p:tav>
                                        <p:tav>
                                          <p:val>
                                            <p:strVal val="#ppt_x"/>
                                          </p:val>
                                        </p:tav>
                                      </p:tavLst>
                                    </p:anim>
                                    <p:anim calcmode="lin" valueType="num">
                                      <p:cBhvr additive="repl">
                                        <p:cTn id="82" dur="500" fill="hold"/>
                                        <p:tgtEl>
                                          <p:spTgt spid="50195"/>
                                        </p:tgtEl>
                                        <p:attrNameLst>
                                          <p:attrName>ppt_y</p:attrName>
                                        </p:attrNameLst>
                                      </p:cBhvr>
                                      <p:tavLst>
                                        <p:tav tm="100000">
                                          <p:val>
                                            <p:strVal val="1+(6*min(ma#ppt_x(#ppt_w*#ppt_h,.3),1)-7.4)/-.7*#ppt_h/2"/>
                                          </p:val>
                                        </p:tav>
                                        <p:tav>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36" fill="hold" nodeType="clickEffect">
                                  <p:stCondLst>
                                    <p:cond delay="0"/>
                                  </p:stCondLst>
                                  <p:childTnLst>
                                    <p:set>
                                      <p:cBhvr additive="repl">
                                        <p:cTn id="86" dur="1" fill="hold">
                                          <p:stCondLst>
                                            <p:cond delay="0"/>
                                          </p:stCondLst>
                                        </p:cTn>
                                        <p:tgtEl>
                                          <p:spTgt spid="50194"/>
                                        </p:tgtEl>
                                        <p:attrNameLst>
                                          <p:attrName>style.visibility</p:attrName>
                                        </p:attrNameLst>
                                      </p:cBhvr>
                                      <p:to>
                                        <p:strVal val="visible"/>
                                      </p:to>
                                    </p:set>
                                    <p:anim calcmode="lin" valueType="num">
                                      <p:cBhvr additive="repl">
                                        <p:cTn id="87" dur="500" fill="hold"/>
                                        <p:tgtEl>
                                          <p:spTgt spid="50194"/>
                                        </p:tgtEl>
                                        <p:attrNameLst>
                                          <p:attrName>ppt_w</p:attrName>
                                        </p:attrNameLst>
                                      </p:cBhvr>
                                      <p:tavLst>
                                        <p:tav tm="100000">
                                          <p:val>
                                            <p:strVal val="(6*min(ma#ppt_x(#ppt_w*#ppt_h,.3),1)-7.4)/-.7*#ppt_w"/>
                                          </p:val>
                                        </p:tav>
                                        <p:tav>
                                          <p:val>
                                            <p:strVal val="#ppt_w"/>
                                          </p:val>
                                        </p:tav>
                                      </p:tavLst>
                                    </p:anim>
                                    <p:anim calcmode="lin" valueType="num">
                                      <p:cBhvr additive="repl">
                                        <p:cTn id="88" dur="500" fill="hold"/>
                                        <p:tgtEl>
                                          <p:spTgt spid="50194"/>
                                        </p:tgtEl>
                                        <p:attrNameLst>
                                          <p:attrName>ppt_h</p:attrName>
                                        </p:attrNameLst>
                                      </p:cBhvr>
                                      <p:tavLst>
                                        <p:tav tm="100000">
                                          <p:val>
                                            <p:strVal val="(6*min(ma#ppt_x(#ppt_w*#ppt_h,.3),1)-7.4)/-.7*#ppt_h"/>
                                          </p:val>
                                        </p:tav>
                                        <p:tav>
                                          <p:val>
                                            <p:strVal val="#ppt_h"/>
                                          </p:val>
                                        </p:tav>
                                      </p:tavLst>
                                    </p:anim>
                                    <p:anim calcmode="lin" valueType="num">
                                      <p:cBhvr additive="repl">
                                        <p:cTn id="89" dur="500" fill="hold"/>
                                        <p:tgtEl>
                                          <p:spTgt spid="50194"/>
                                        </p:tgtEl>
                                        <p:attrNameLst>
                                          <p:attrName>ppt_x</p:attrName>
                                        </p:attrNameLst>
                                      </p:cBhvr>
                                      <p:tavLst>
                                        <p:tav tm="100000">
                                          <p:val>
                                            <p:fltVal val="0.5"/>
                                          </p:val>
                                        </p:tav>
                                        <p:tav>
                                          <p:val>
                                            <p:strVal val="#ppt_x"/>
                                          </p:val>
                                        </p:tav>
                                      </p:tavLst>
                                    </p:anim>
                                    <p:anim calcmode="lin" valueType="num">
                                      <p:cBhvr additive="repl">
                                        <p:cTn id="90" dur="500" fill="hold"/>
                                        <p:tgtEl>
                                          <p:spTgt spid="50194"/>
                                        </p:tgtEl>
                                        <p:attrNameLst>
                                          <p:attrName>ppt_y</p:attrName>
                                        </p:attrNameLst>
                                      </p:cBhvr>
                                      <p:tavLst>
                                        <p:tav tm="100000">
                                          <p:val>
                                            <p:strVal val="1+(6*min(ma#ppt_x(#ppt_w*#ppt_h,.3),1)-7.4)/-.7*#ppt_h/2"/>
                                          </p:val>
                                        </p:tav>
                                        <p:tav>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36" fill="hold" nodeType="clickEffect">
                                  <p:stCondLst>
                                    <p:cond delay="0"/>
                                  </p:stCondLst>
                                  <p:childTnLst>
                                    <p:set>
                                      <p:cBhvr additive="repl">
                                        <p:cTn id="94" dur="1" fill="hold">
                                          <p:stCondLst>
                                            <p:cond delay="0"/>
                                          </p:stCondLst>
                                        </p:cTn>
                                        <p:tgtEl>
                                          <p:spTgt spid="50197"/>
                                        </p:tgtEl>
                                        <p:attrNameLst>
                                          <p:attrName>style.visibility</p:attrName>
                                        </p:attrNameLst>
                                      </p:cBhvr>
                                      <p:to>
                                        <p:strVal val="visible"/>
                                      </p:to>
                                    </p:set>
                                    <p:anim calcmode="lin" valueType="num">
                                      <p:cBhvr additive="repl">
                                        <p:cTn id="95" dur="500" fill="hold"/>
                                        <p:tgtEl>
                                          <p:spTgt spid="50197"/>
                                        </p:tgtEl>
                                        <p:attrNameLst>
                                          <p:attrName>ppt_w</p:attrName>
                                        </p:attrNameLst>
                                      </p:cBhvr>
                                      <p:tavLst>
                                        <p:tav tm="100000">
                                          <p:val>
                                            <p:strVal val="(6*min(ma#ppt_x(#ppt_w*#ppt_h,.3),1)-7.4)/-.7*#ppt_w"/>
                                          </p:val>
                                        </p:tav>
                                        <p:tav>
                                          <p:val>
                                            <p:strVal val="#ppt_w"/>
                                          </p:val>
                                        </p:tav>
                                      </p:tavLst>
                                    </p:anim>
                                    <p:anim calcmode="lin" valueType="num">
                                      <p:cBhvr additive="repl">
                                        <p:cTn id="96" dur="500" fill="hold"/>
                                        <p:tgtEl>
                                          <p:spTgt spid="50197"/>
                                        </p:tgtEl>
                                        <p:attrNameLst>
                                          <p:attrName>ppt_h</p:attrName>
                                        </p:attrNameLst>
                                      </p:cBhvr>
                                      <p:tavLst>
                                        <p:tav tm="100000">
                                          <p:val>
                                            <p:strVal val="(6*min(ma#ppt_x(#ppt_w*#ppt_h,.3),1)-7.4)/-.7*#ppt_h"/>
                                          </p:val>
                                        </p:tav>
                                        <p:tav>
                                          <p:val>
                                            <p:strVal val="#ppt_h"/>
                                          </p:val>
                                        </p:tav>
                                      </p:tavLst>
                                    </p:anim>
                                    <p:anim calcmode="lin" valueType="num">
                                      <p:cBhvr additive="repl">
                                        <p:cTn id="97" dur="500" fill="hold"/>
                                        <p:tgtEl>
                                          <p:spTgt spid="50197"/>
                                        </p:tgtEl>
                                        <p:attrNameLst>
                                          <p:attrName>ppt_x</p:attrName>
                                        </p:attrNameLst>
                                      </p:cBhvr>
                                      <p:tavLst>
                                        <p:tav tm="100000">
                                          <p:val>
                                            <p:fltVal val="0.5"/>
                                          </p:val>
                                        </p:tav>
                                        <p:tav>
                                          <p:val>
                                            <p:strVal val="#ppt_x"/>
                                          </p:val>
                                        </p:tav>
                                      </p:tavLst>
                                    </p:anim>
                                    <p:anim calcmode="lin" valueType="num">
                                      <p:cBhvr additive="repl">
                                        <p:cTn id="98" dur="500" fill="hold"/>
                                        <p:tgtEl>
                                          <p:spTgt spid="50197"/>
                                        </p:tgtEl>
                                        <p:attrNameLst>
                                          <p:attrName>ppt_y</p:attrName>
                                        </p:attrNameLst>
                                      </p:cBhvr>
                                      <p:tavLst>
                                        <p:tav tm="100000">
                                          <p:val>
                                            <p:strVal val="1+(6*min(ma#ppt_x(#ppt_w*#ppt_h,.3),1)-7.4)/-.7*#ppt_h/2"/>
                                          </p:val>
                                        </p:tav>
                                        <p:tav>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nodeType="clickEffect">
                                  <p:stCondLst>
                                    <p:cond delay="0"/>
                                  </p:stCondLst>
                                  <p:childTnLst>
                                    <p:set>
                                      <p:cBhvr additive="repl">
                                        <p:cTn id="102" dur="1" fill="hold">
                                          <p:stCondLst>
                                            <p:cond delay="0"/>
                                          </p:stCondLst>
                                        </p:cTn>
                                        <p:tgtEl>
                                          <p:spTgt spid="50196"/>
                                        </p:tgtEl>
                                        <p:attrNameLst>
                                          <p:attrName>style.visibility</p:attrName>
                                        </p:attrNameLst>
                                      </p:cBhvr>
                                      <p:to>
                                        <p:strVal val="visible"/>
                                      </p:to>
                                    </p:set>
                                    <p:anim calcmode="lin" valueType="num">
                                      <p:cBhvr additive="repl">
                                        <p:cTn id="103" dur="500" fill="hold"/>
                                        <p:tgtEl>
                                          <p:spTgt spid="50196"/>
                                        </p:tgtEl>
                                        <p:attrNameLst>
                                          <p:attrName>ppt_w</p:attrName>
                                        </p:attrNameLst>
                                      </p:cBhvr>
                                      <p:tavLst>
                                        <p:tav tm="100000">
                                          <p:val>
                                            <p:strVal val="(6*min(ma#ppt_x(#ppt_w*#ppt_h,.3),1)-7.4)/-.7*#ppt_w"/>
                                          </p:val>
                                        </p:tav>
                                        <p:tav>
                                          <p:val>
                                            <p:strVal val="#ppt_w"/>
                                          </p:val>
                                        </p:tav>
                                      </p:tavLst>
                                    </p:anim>
                                    <p:anim calcmode="lin" valueType="num">
                                      <p:cBhvr additive="repl">
                                        <p:cTn id="104" dur="500" fill="hold"/>
                                        <p:tgtEl>
                                          <p:spTgt spid="50196"/>
                                        </p:tgtEl>
                                        <p:attrNameLst>
                                          <p:attrName>ppt_h</p:attrName>
                                        </p:attrNameLst>
                                      </p:cBhvr>
                                      <p:tavLst>
                                        <p:tav tm="100000">
                                          <p:val>
                                            <p:strVal val="(6*min(ma#ppt_x(#ppt_w*#ppt_h,.3),1)-7.4)/-.7*#ppt_h"/>
                                          </p:val>
                                        </p:tav>
                                        <p:tav>
                                          <p:val>
                                            <p:strVal val="#ppt_h"/>
                                          </p:val>
                                        </p:tav>
                                      </p:tavLst>
                                    </p:anim>
                                    <p:anim calcmode="lin" valueType="num">
                                      <p:cBhvr additive="repl">
                                        <p:cTn id="105" dur="500" fill="hold"/>
                                        <p:tgtEl>
                                          <p:spTgt spid="50196"/>
                                        </p:tgtEl>
                                        <p:attrNameLst>
                                          <p:attrName>ppt_x</p:attrName>
                                        </p:attrNameLst>
                                      </p:cBhvr>
                                      <p:tavLst>
                                        <p:tav tm="100000">
                                          <p:val>
                                            <p:fltVal val="0.5"/>
                                          </p:val>
                                        </p:tav>
                                        <p:tav>
                                          <p:val>
                                            <p:strVal val="#ppt_x"/>
                                          </p:val>
                                        </p:tav>
                                      </p:tavLst>
                                    </p:anim>
                                    <p:anim calcmode="lin" valueType="num">
                                      <p:cBhvr additive="repl">
                                        <p:cTn id="106" dur="500" fill="hold"/>
                                        <p:tgtEl>
                                          <p:spTgt spid="50196"/>
                                        </p:tgtEl>
                                        <p:attrNameLst>
                                          <p:attrName>ppt_y</p:attrName>
                                        </p:attrNameLst>
                                      </p:cBhvr>
                                      <p:tavLst>
                                        <p:tav tm="100000">
                                          <p:val>
                                            <p:strVal val="1+(6*min(ma#ppt_x(#ppt_w*#ppt_h,.3),1)-7.4)/-.7*#ppt_h/2"/>
                                          </p:val>
                                        </p:tav>
                                        <p:tav>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36" fill="hold" nodeType="clickEffect">
                                  <p:stCondLst>
                                    <p:cond delay="0"/>
                                  </p:stCondLst>
                                  <p:childTnLst>
                                    <p:set>
                                      <p:cBhvr additive="repl">
                                        <p:cTn id="110" dur="1" fill="hold">
                                          <p:stCondLst>
                                            <p:cond delay="0"/>
                                          </p:stCondLst>
                                        </p:cTn>
                                        <p:tgtEl>
                                          <p:spTgt spid="50193"/>
                                        </p:tgtEl>
                                        <p:attrNameLst>
                                          <p:attrName>style.visibility</p:attrName>
                                        </p:attrNameLst>
                                      </p:cBhvr>
                                      <p:to>
                                        <p:strVal val="visible"/>
                                      </p:to>
                                    </p:set>
                                    <p:anim calcmode="lin" valueType="num">
                                      <p:cBhvr additive="repl">
                                        <p:cTn id="111" dur="500" fill="hold"/>
                                        <p:tgtEl>
                                          <p:spTgt spid="50193"/>
                                        </p:tgtEl>
                                        <p:attrNameLst>
                                          <p:attrName>ppt_w</p:attrName>
                                        </p:attrNameLst>
                                      </p:cBhvr>
                                      <p:tavLst>
                                        <p:tav tm="100000">
                                          <p:val>
                                            <p:strVal val="(6*min(ma#ppt_x(#ppt_w*#ppt_h,.3),1)-7.4)/-.7*#ppt_w"/>
                                          </p:val>
                                        </p:tav>
                                        <p:tav>
                                          <p:val>
                                            <p:strVal val="#ppt_w"/>
                                          </p:val>
                                        </p:tav>
                                      </p:tavLst>
                                    </p:anim>
                                    <p:anim calcmode="lin" valueType="num">
                                      <p:cBhvr additive="repl">
                                        <p:cTn id="112" dur="500" fill="hold"/>
                                        <p:tgtEl>
                                          <p:spTgt spid="50193"/>
                                        </p:tgtEl>
                                        <p:attrNameLst>
                                          <p:attrName>ppt_h</p:attrName>
                                        </p:attrNameLst>
                                      </p:cBhvr>
                                      <p:tavLst>
                                        <p:tav tm="100000">
                                          <p:val>
                                            <p:strVal val="(6*min(ma#ppt_x(#ppt_w*#ppt_h,.3),1)-7.4)/-.7*#ppt_h"/>
                                          </p:val>
                                        </p:tav>
                                        <p:tav>
                                          <p:val>
                                            <p:strVal val="#ppt_h"/>
                                          </p:val>
                                        </p:tav>
                                      </p:tavLst>
                                    </p:anim>
                                    <p:anim calcmode="lin" valueType="num">
                                      <p:cBhvr additive="repl">
                                        <p:cTn id="113" dur="500" fill="hold"/>
                                        <p:tgtEl>
                                          <p:spTgt spid="50193"/>
                                        </p:tgtEl>
                                        <p:attrNameLst>
                                          <p:attrName>ppt_x</p:attrName>
                                        </p:attrNameLst>
                                      </p:cBhvr>
                                      <p:tavLst>
                                        <p:tav tm="100000">
                                          <p:val>
                                            <p:fltVal val="0.5"/>
                                          </p:val>
                                        </p:tav>
                                        <p:tav>
                                          <p:val>
                                            <p:strVal val="#ppt_x"/>
                                          </p:val>
                                        </p:tav>
                                      </p:tavLst>
                                    </p:anim>
                                    <p:anim calcmode="lin" valueType="num">
                                      <p:cBhvr additive="repl">
                                        <p:cTn id="114" dur="500" fill="hold"/>
                                        <p:tgtEl>
                                          <p:spTgt spid="50193"/>
                                        </p:tgtEl>
                                        <p:attrNameLst>
                                          <p:attrName>ppt_y</p:attrName>
                                        </p:attrNameLst>
                                      </p:cBhvr>
                                      <p:tavLst>
                                        <p:tav tm="100000">
                                          <p:val>
                                            <p:strVal val="1+(6*min(ma#ppt_x(#ppt_w*#ppt_h,.3),1)-7.4)/-.7*#ppt_h/2"/>
                                          </p:val>
                                        </p:tav>
                                        <p:tav>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3" presetClass="entr" presetSubtype="36" fill="hold" nodeType="clickEffect">
                                  <p:stCondLst>
                                    <p:cond delay="0"/>
                                  </p:stCondLst>
                                  <p:childTnLst>
                                    <p:set>
                                      <p:cBhvr additive="repl">
                                        <p:cTn id="118" dur="1" fill="hold">
                                          <p:stCondLst>
                                            <p:cond delay="0"/>
                                          </p:stCondLst>
                                        </p:cTn>
                                        <p:tgtEl>
                                          <p:spTgt spid="50211"/>
                                        </p:tgtEl>
                                        <p:attrNameLst>
                                          <p:attrName>style.visibility</p:attrName>
                                        </p:attrNameLst>
                                      </p:cBhvr>
                                      <p:to>
                                        <p:strVal val="visible"/>
                                      </p:to>
                                    </p:set>
                                    <p:anim calcmode="lin" valueType="num">
                                      <p:cBhvr additive="repl">
                                        <p:cTn id="119" dur="500" fill="hold"/>
                                        <p:tgtEl>
                                          <p:spTgt spid="50211"/>
                                        </p:tgtEl>
                                        <p:attrNameLst>
                                          <p:attrName>ppt_w</p:attrName>
                                        </p:attrNameLst>
                                      </p:cBhvr>
                                      <p:tavLst>
                                        <p:tav tm="100000">
                                          <p:val>
                                            <p:strVal val="(6*min(ma#ppt_x(#ppt_w*#ppt_h,.3),1)-7.4)/-.7*#ppt_w"/>
                                          </p:val>
                                        </p:tav>
                                        <p:tav>
                                          <p:val>
                                            <p:strVal val="#ppt_w"/>
                                          </p:val>
                                        </p:tav>
                                      </p:tavLst>
                                    </p:anim>
                                    <p:anim calcmode="lin" valueType="num">
                                      <p:cBhvr additive="repl">
                                        <p:cTn id="120" dur="500" fill="hold"/>
                                        <p:tgtEl>
                                          <p:spTgt spid="50211"/>
                                        </p:tgtEl>
                                        <p:attrNameLst>
                                          <p:attrName>ppt_h</p:attrName>
                                        </p:attrNameLst>
                                      </p:cBhvr>
                                      <p:tavLst>
                                        <p:tav tm="100000">
                                          <p:val>
                                            <p:strVal val="(6*min(ma#ppt_x(#ppt_w*#ppt_h,.3),1)-7.4)/-.7*#ppt_h"/>
                                          </p:val>
                                        </p:tav>
                                        <p:tav>
                                          <p:val>
                                            <p:strVal val="#ppt_h"/>
                                          </p:val>
                                        </p:tav>
                                      </p:tavLst>
                                    </p:anim>
                                    <p:anim calcmode="lin" valueType="num">
                                      <p:cBhvr additive="repl">
                                        <p:cTn id="121" dur="500" fill="hold"/>
                                        <p:tgtEl>
                                          <p:spTgt spid="50211"/>
                                        </p:tgtEl>
                                        <p:attrNameLst>
                                          <p:attrName>ppt_x</p:attrName>
                                        </p:attrNameLst>
                                      </p:cBhvr>
                                      <p:tavLst>
                                        <p:tav tm="100000">
                                          <p:val>
                                            <p:fltVal val="0.5"/>
                                          </p:val>
                                        </p:tav>
                                        <p:tav>
                                          <p:val>
                                            <p:strVal val="#ppt_x"/>
                                          </p:val>
                                        </p:tav>
                                      </p:tavLst>
                                    </p:anim>
                                    <p:anim calcmode="lin" valueType="num">
                                      <p:cBhvr additive="repl">
                                        <p:cTn id="122" dur="500" fill="hold"/>
                                        <p:tgtEl>
                                          <p:spTgt spid="50211"/>
                                        </p:tgtEl>
                                        <p:attrNameLst>
                                          <p:attrName>ppt_y</p:attrName>
                                        </p:attrNameLst>
                                      </p:cBhvr>
                                      <p:tavLst>
                                        <p:tav tm="100000">
                                          <p:val>
                                            <p:strVal val="1+(6*min(ma#ppt_x(#ppt_w*#ppt_h,.3),1)-7.4)/-.7*#ppt_h/2"/>
                                          </p:val>
                                        </p:tav>
                                        <p:tav>
                                          <p:val>
                                            <p:strVal val="#ppt_y"/>
                                          </p:val>
                                        </p:tav>
                                      </p:tavLst>
                                    </p:anim>
                                  </p:childTnLst>
                                </p:cTn>
                              </p:par>
                            </p:childTnLst>
                          </p:cTn>
                        </p:par>
                        <p:par>
                          <p:cTn id="123" fill="hold" nodeType="afterGroup">
                            <p:stCondLst>
                              <p:cond delay="0"/>
                            </p:stCondLst>
                            <p:childTnLst>
                              <p:par>
                                <p:cTn id="124" presetID="2" presetClass="entr" presetSubtype="9" fill="hold" grpId="0" nodeType="afterEffect">
                                  <p:stCondLst>
                                    <p:cond delay="0"/>
                                  </p:stCondLst>
                                  <p:childTnLst>
                                    <p:set>
                                      <p:cBhvr additive="repl">
                                        <p:cTn id="125" dur="1" fill="hold">
                                          <p:stCondLst>
                                            <p:cond delay="0"/>
                                          </p:stCondLst>
                                        </p:cTn>
                                        <p:tgtEl>
                                          <p:spTgt spid="50213"/>
                                        </p:tgtEl>
                                        <p:attrNameLst>
                                          <p:attrName>style.visibility</p:attrName>
                                        </p:attrNameLst>
                                      </p:cBhvr>
                                      <p:to>
                                        <p:strVal val="visible"/>
                                      </p:to>
                                    </p:set>
                                    <p:anim calcmode="lin" valueType="num">
                                      <p:cBhvr additive="repl">
                                        <p:cTn id="126" dur="500" fill="hold"/>
                                        <p:tgtEl>
                                          <p:spTgt spid="50213"/>
                                        </p:tgtEl>
                                        <p:attrNameLst>
                                          <p:attrName>ppt_x</p:attrName>
                                        </p:attrNameLst>
                                      </p:cBhvr>
                                      <p:tavLst>
                                        <p:tav tm="100000">
                                          <p:val>
                                            <p:strVal val="0-#ppt_w/2"/>
                                          </p:val>
                                        </p:tav>
                                        <p:tav>
                                          <p:val>
                                            <p:strVal val="#ppt_x"/>
                                          </p:val>
                                        </p:tav>
                                      </p:tavLst>
                                    </p:anim>
                                    <p:anim calcmode="lin" valueType="num">
                                      <p:cBhvr additive="repl">
                                        <p:cTn id="127" dur="500" fill="hold"/>
                                        <p:tgtEl>
                                          <p:spTgt spid="50213"/>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24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88900" dir="2700000" algn="tl" rotWithShape="0">
                  <a:srgbClr val="000000"/>
                </a:outerShdw>
              </a:effectLst>
            </a:endParaRPr>
          </a:p>
        </p:txBody>
      </p:sp>
      <p:grpSp>
        <p:nvGrpSpPr>
          <p:cNvPr id="100355" name="Group 2"/>
          <p:cNvGrpSpPr>
            <a:grpSpLocks/>
          </p:cNvGrpSpPr>
          <p:nvPr/>
        </p:nvGrpSpPr>
        <p:grpSpPr bwMode="auto">
          <a:xfrm>
            <a:off x="5473700" y="2120900"/>
            <a:ext cx="549275" cy="3635375"/>
            <a:chOff x="3448" y="1336"/>
            <a:chExt cx="346" cy="2290"/>
          </a:xfrm>
        </p:grpSpPr>
        <p:grpSp>
          <p:nvGrpSpPr>
            <p:cNvPr id="100395" name="Group 3"/>
            <p:cNvGrpSpPr>
              <a:grpSpLocks/>
            </p:cNvGrpSpPr>
            <p:nvPr/>
          </p:nvGrpSpPr>
          <p:grpSpPr bwMode="auto">
            <a:xfrm>
              <a:off x="3656" y="1336"/>
              <a:ext cx="138" cy="1410"/>
              <a:chOff x="3656" y="1336"/>
              <a:chExt cx="138" cy="1410"/>
            </a:xfrm>
          </p:grpSpPr>
          <p:sp>
            <p:nvSpPr>
              <p:cNvPr id="51204" name="AutoShape 4"/>
              <p:cNvSpPr>
                <a:spLocks noChangeArrowheads="1"/>
              </p:cNvSpPr>
              <p:nvPr/>
            </p:nvSpPr>
            <p:spPr bwMode="auto">
              <a:xfrm>
                <a:off x="3656" y="1336"/>
                <a:ext cx="138" cy="243"/>
              </a:xfrm>
              <a:custGeom>
                <a:avLst/>
                <a:gdLst>
                  <a:gd name="G0" fmla="+- 1 0 0"/>
                  <a:gd name="G1" fmla="+- 1 0 0"/>
                  <a:gd name="G2" fmla="+- 1 0 0"/>
                  <a:gd name="G3" fmla="*/ 1 0 51712"/>
                  <a:gd name="G4" fmla="+- 1 0 0"/>
                  <a:gd name="G5" fmla="+- 1 0 0"/>
                  <a:gd name="G6" fmla="+- 1 0 0"/>
                  <a:gd name="G7" fmla="+- 1 0 0"/>
                  <a:gd name="G8" fmla="+- 1 0 0"/>
                  <a:gd name="G9" fmla="+- 1 0 0"/>
                  <a:gd name="G10" fmla="+- 1 0 0"/>
                  <a:gd name="G11" fmla="*/ 1 0 51712"/>
                  <a:gd name="G12" fmla="+- 64 0 0"/>
                  <a:gd name="G13" fmla="*/ 1 0 51712"/>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w 144"/>
                  <a:gd name="T21" fmla="*/ 0 h 249"/>
                  <a:gd name="T22" fmla="*/ 144 w 144"/>
                  <a:gd name="T2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3"/>
                <a:srcRect/>
                <a:tile tx="0" ty="0" sx="100000" sy="100000" flip="none" algn="tl"/>
              </a:blipFill>
              <a:ln w="12600" cap="sq">
                <a:solidFill>
                  <a:srgbClr val="7AFEEE"/>
                </a:solidFill>
                <a:round/>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88900" dir="2700000" algn="tl" rotWithShape="0">
                      <a:srgbClr val="000000"/>
                    </a:outerShdw>
                  </a:effectLst>
                </a:endParaRPr>
              </a:p>
            </p:txBody>
          </p:sp>
          <p:sp>
            <p:nvSpPr>
              <p:cNvPr id="51205" name="AutoShape 5"/>
              <p:cNvSpPr>
                <a:spLocks noChangeArrowheads="1"/>
              </p:cNvSpPr>
              <p:nvPr/>
            </p:nvSpPr>
            <p:spPr bwMode="auto">
              <a:xfrm>
                <a:off x="3672" y="1568"/>
                <a:ext cx="66" cy="1178"/>
              </a:xfrm>
              <a:custGeom>
                <a:avLst/>
                <a:gdLst>
                  <a:gd name="G0" fmla="+- 1 0 0"/>
                  <a:gd name="G1" fmla="+- 1 0 0"/>
                  <a:gd name="G2" fmla="+- 1 0 0"/>
                  <a:gd name="G3" fmla="+- 1 0 0"/>
                  <a:gd name="G4" fmla="+- 1 0 0"/>
                  <a:gd name="G5" fmla="*/ 1 0 51712"/>
                  <a:gd name="G6" fmla="+- 1 0 0"/>
                  <a:gd name="G7" fmla="+- 1 0 0"/>
                  <a:gd name="G8" fmla="+- 1 0 0"/>
                  <a:gd name="G9" fmla="*/ 1 0 51712"/>
                  <a:gd name="G10" fmla="*/ 1 0 51712"/>
                  <a:gd name="G11" fmla="+- 760 0 0"/>
                  <a:gd name="G12" fmla="cos G10 G11"/>
                  <a:gd name="G13" fmla="+- 792 0 0"/>
                  <a:gd name="G14" fmla="+- 792 0 0"/>
                  <a:gd name="G15" fmla="+- 925 0 0"/>
                  <a:gd name="G16" fmla="*/ 1 0 51712"/>
                  <a:gd name="G17" fmla="+- 1002 0 0"/>
                  <a:gd name="G18" fmla="cos G16 G17"/>
                  <a:gd name="G19" fmla="+- 1 0 0"/>
                  <a:gd name="G20" fmla="+- 1 0 0"/>
                  <a:gd name="G21" fmla="+- 1 0 0"/>
                  <a:gd name="G22" fmla="+- 1 0 0"/>
                  <a:gd name="G23" fmla="+- 1 0 0"/>
                  <a:gd name="G24" fmla="+- 1 0 0"/>
                  <a:gd name="G25" fmla="+- 1 0 0"/>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w 72"/>
                  <a:gd name="T17" fmla="*/ 0 h 1184"/>
                  <a:gd name="T18" fmla="*/ 72 w 72"/>
                  <a:gd name="T19" fmla="*/ 1184 h 1184"/>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440" cap="sq">
                <a:solidFill>
                  <a:srgbClr val="7AFEEE"/>
                </a:solidFill>
                <a:round/>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50800" dist="88900" dir="2700000" algn="tl" rotWithShape="0">
                      <a:srgbClr val="000000"/>
                    </a:outerShdw>
                  </a:effectLst>
                </a:endParaRPr>
              </a:p>
            </p:txBody>
          </p:sp>
        </p:grpSp>
        <p:sp>
          <p:nvSpPr>
            <p:cNvPr id="51206" name="AutoShape 6"/>
            <p:cNvSpPr>
              <a:spLocks noChangeArrowheads="1"/>
            </p:cNvSpPr>
            <p:nvPr/>
          </p:nvSpPr>
          <p:spPr bwMode="auto">
            <a:xfrm>
              <a:off x="3448" y="2692"/>
              <a:ext cx="268" cy="93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673 0 0"/>
                <a:gd name="G16" fmla="cos G14 G15"/>
                <a:gd name="G17" fmla="+- 724 0 0"/>
                <a:gd name="G18" fmla="*/ 1 57355 45696"/>
                <a:gd name="G19" fmla="*/ 1 35047 49664"/>
                <a:gd name="G20" fmla="*/ G19 1 180"/>
                <a:gd name="G21" fmla="*/ G18 1 G20"/>
                <a:gd name="G22" fmla="*/ 1 0 51712"/>
                <a:gd name="G23" fmla="+- 887 0 0"/>
                <a:gd name="G24" fmla="sin G22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51712"/>
                <a:gd name="G43" fmla="*/ 1 0 51712"/>
                <a:gd name="G44" fmla="+- 1 0 0"/>
                <a:gd name="G45" fmla="+- 1 0 0"/>
                <a:gd name="G46" fmla="+- 1 0 0"/>
                <a:gd name="G47" fmla="+- 1 0 0"/>
                <a:gd name="G48" fmla="+- 1 0 0"/>
                <a:gd name="G49" fmla="+- 1 0 0"/>
                <a:gd name="G50" fmla="+- 1 0 0"/>
                <a:gd name="G51" fmla="*/ 1 0 51712"/>
                <a:gd name="G52" fmla="*/ 1 0 51712"/>
                <a:gd name="G53" fmla="*/ 1 57355 45696"/>
                <a:gd name="G54" fmla="*/ 1 35047 49664"/>
                <a:gd name="G55" fmla="*/ G54 1 180"/>
                <a:gd name="G56" fmla="*/ G53 1 G55"/>
                <a:gd name="G57" fmla="+- 1 0 0"/>
                <a:gd name="G58" fmla="*/ 1 0 51712"/>
                <a:gd name="G59" fmla="*/ 1 0 51712"/>
                <a:gd name="G60" fmla="+- 1 0 0"/>
                <a:gd name="G61" fmla="*/ 1 57355 45696"/>
                <a:gd name="G62" fmla="*/ 1 35047 49664"/>
                <a:gd name="G63" fmla="*/ G62 1 180"/>
                <a:gd name="G64" fmla="*/ G61 1 G63"/>
                <a:gd name="G65" fmla="+- 1 0 0"/>
                <a:gd name="G66" fmla="+- 1 0 0"/>
                <a:gd name="G67" fmla="+- 1 0 0"/>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w 274"/>
                <a:gd name="T39" fmla="*/ 0 h 940"/>
                <a:gd name="T40" fmla="*/ 274 w 274"/>
                <a:gd name="T41"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3"/>
              <a:srcRect/>
              <a:tile tx="0" ty="0" sx="100000" sy="100000" flip="none" algn="tl"/>
            </a:blipFill>
            <a:ln w="12600" cap="sq">
              <a:solidFill>
                <a:srgbClr val="7AFEEE"/>
              </a:solidFill>
              <a:round/>
              <a:headEnd/>
              <a:tailEnd/>
            </a:ln>
            <a:effectLst>
              <a:outerShdw blurRad="63500" dist="71785" dir="2700000" algn="ctr" rotWithShape="0">
                <a:srgbClr val="1A0004">
                  <a:alpha val="75014"/>
                </a:srgbClr>
              </a:outerShdw>
            </a:effectLst>
          </p:spPr>
          <p:txBody>
            <a:bodyPr wrap="none" anchor="ctr"/>
            <a:lstStyle/>
            <a:p>
              <a:pPr>
                <a:defRPr/>
              </a:pPr>
              <a:endParaRPr lang="en-US">
                <a:effectLst>
                  <a:outerShdw blurRad="50800" dist="88900" dir="2700000" algn="tl" rotWithShape="0">
                    <a:srgbClr val="000000"/>
                  </a:outerShdw>
                </a:effectLst>
              </a:endParaRPr>
            </a:p>
          </p:txBody>
        </p:sp>
      </p:grpSp>
      <p:grpSp>
        <p:nvGrpSpPr>
          <p:cNvPr id="100356" name="Group 7"/>
          <p:cNvGrpSpPr>
            <a:grpSpLocks/>
          </p:cNvGrpSpPr>
          <p:nvPr/>
        </p:nvGrpSpPr>
        <p:grpSpPr bwMode="auto">
          <a:xfrm>
            <a:off x="3073400" y="1079500"/>
            <a:ext cx="2308225" cy="4575175"/>
            <a:chOff x="1936" y="680"/>
            <a:chExt cx="1454" cy="2882"/>
          </a:xfrm>
        </p:grpSpPr>
        <p:sp>
          <p:nvSpPr>
            <p:cNvPr id="51208" name="AutoShape 8"/>
            <p:cNvSpPr>
              <a:spLocks noChangeArrowheads="1"/>
            </p:cNvSpPr>
            <p:nvPr/>
          </p:nvSpPr>
          <p:spPr bwMode="auto">
            <a:xfrm>
              <a:off x="2304" y="680"/>
              <a:ext cx="1086" cy="2602"/>
            </a:xfrm>
            <a:custGeom>
              <a:avLst/>
              <a:gdLst>
                <a:gd name="G0" fmla="+- 1 0 0"/>
                <a:gd name="G1" fmla="+- 1 0 0"/>
                <a:gd name="G2" fmla="+- 1 0 0"/>
                <a:gd name="G3" fmla="+- 1 0 0"/>
                <a:gd name="G4" fmla="+- 1 0 0"/>
                <a:gd name="G5" fmla="*/ 1 0 51712"/>
                <a:gd name="G6" fmla="*/ 1 0 51712"/>
                <a:gd name="G7" fmla="+- 254 0 0"/>
                <a:gd name="G8" fmla="+- 272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57355 45696"/>
                <a:gd name="G27" fmla="*/ 1 35047 49664"/>
                <a:gd name="G28" fmla="*/ G27 1 180"/>
                <a:gd name="G29" fmla="*/ G26 1 G28"/>
                <a:gd name="G30" fmla="*/ 1 57355 45696"/>
                <a:gd name="G31" fmla="*/ 1 35047 49664"/>
                <a:gd name="G32" fmla="*/ G31 1 180"/>
                <a:gd name="G33" fmla="*/ G30 1 G32"/>
                <a:gd name="G34" fmla="+- 1 0 0"/>
                <a:gd name="G35" fmla="+- 1 0 0"/>
                <a:gd name="G36" fmla="+- 1 0 0"/>
                <a:gd name="G37" fmla="+- 1 0 0"/>
                <a:gd name="G38" fmla="+- 1 0 0"/>
                <a:gd name="G39" fmla="+- 1 0 0"/>
                <a:gd name="G40" fmla="+- 1 0 0"/>
                <a:gd name="G41" fmla="+- 1 0 0"/>
                <a:gd name="G42" fmla="+- 1 0 0"/>
                <a:gd name="G43" fmla="+- 1 0 0"/>
                <a:gd name="G44" fmla="*/ 1 0 51712"/>
                <a:gd name="G45" fmla="+- 1 0 0"/>
                <a:gd name="G46" fmla="+- 1 0 0"/>
                <a:gd name="G47" fmla="+- 1 0 0"/>
                <a:gd name="G48" fmla="+- 1 0 0"/>
                <a:gd name="G49" fmla="+- 1 0 0"/>
                <a:gd name="G50" fmla="+- 1 0 0"/>
                <a:gd name="G51" fmla="+- 1 0 0"/>
                <a:gd name="G52" fmla="+- 1 0 0"/>
                <a:gd name="G53" fmla="+- 1 0 0"/>
                <a:gd name="G54" fmla="+- 1 0 0"/>
                <a:gd name="G55" fmla="+- 1 0 0"/>
                <a:gd name="G56" fmla="*/ 1 0 51712"/>
                <a:gd name="G57" fmla="+- 2246 0 0"/>
                <a:gd name="G58" fmla="cos G56 G57"/>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2608 0 0"/>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w 1092"/>
                <a:gd name="T45" fmla="*/ 0 h 2608"/>
                <a:gd name="T46" fmla="*/ 1092 w 1092"/>
                <a:gd name="T47" fmla="*/ 2608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T44" t="T45" r="T46" b="T47"/>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60" cap="sq">
              <a:solidFill>
                <a:srgbClr val="7AFEEE"/>
              </a:solidFill>
              <a:round/>
              <a:headEnd/>
              <a:tailEnd/>
            </a:ln>
            <a:effectLst>
              <a:outerShdw blurRad="63500" dist="40186" dir="4303642"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50800" dist="88900" dir="2700000" algn="tl" rotWithShape="0">
                    <a:srgbClr val="000000"/>
                  </a:outerShdw>
                </a:effectLst>
              </a:endParaRPr>
            </a:p>
          </p:txBody>
        </p:sp>
        <p:sp>
          <p:nvSpPr>
            <p:cNvPr id="51209" name="AutoShape 9"/>
            <p:cNvSpPr>
              <a:spLocks noChangeArrowheads="1"/>
            </p:cNvSpPr>
            <p:nvPr/>
          </p:nvSpPr>
          <p:spPr bwMode="auto">
            <a:xfrm>
              <a:off x="1936" y="3248"/>
              <a:ext cx="386" cy="314"/>
            </a:xfrm>
            <a:custGeom>
              <a:avLst/>
              <a:gdLst>
                <a:gd name="G0" fmla="+- 1 0 0"/>
                <a:gd name="G1" fmla="+- 1 0 0"/>
                <a:gd name="G2" fmla="+- 1 0 0"/>
                <a:gd name="G3" fmla="+- 1 0 0"/>
                <a:gd name="G4" fmla="+- 1 0 0"/>
                <a:gd name="G5" fmla="+- 1 0 0"/>
                <a:gd name="G6" fmla="+- 144 0 0"/>
                <a:gd name="G7" fmla="+- 1 0 0"/>
                <a:gd name="G8" fmla="+- 1 0 0"/>
                <a:gd name="G9" fmla="+- 320 0 0"/>
                <a:gd name="T0" fmla="*/ 392 w 392"/>
                <a:gd name="T1" fmla="*/ 0 h 320"/>
                <a:gd name="T2" fmla="*/ 336 w 392"/>
                <a:gd name="T3" fmla="*/ 64 h 320"/>
                <a:gd name="T4" fmla="*/ 256 w 392"/>
                <a:gd name="T5" fmla="*/ 144 h 320"/>
                <a:gd name="T6" fmla="*/ 0 w 392"/>
                <a:gd name="T7" fmla="*/ 320 h 320"/>
                <a:gd name="T8" fmla="*/ 0 w 392"/>
                <a:gd name="T9" fmla="*/ 0 h 320"/>
                <a:gd name="T10" fmla="*/ 392 w 392"/>
                <a:gd name="T11" fmla="*/ 320 h 320"/>
              </a:gdLst>
              <a:ahLst/>
              <a:cxnLst>
                <a:cxn ang="0">
                  <a:pos x="T0" y="T1"/>
                </a:cxn>
                <a:cxn ang="0">
                  <a:pos x="T2" y="T3"/>
                </a:cxn>
                <a:cxn ang="0">
                  <a:pos x="T4" y="T5"/>
                </a:cxn>
                <a:cxn ang="0">
                  <a:pos x="T6" y="T7"/>
                </a:cxn>
              </a:cxnLst>
              <a:rect l="T8" t="T9" r="T10" b="T11"/>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60" cap="sq">
              <a:solidFill>
                <a:srgbClr val="7AFEEE"/>
              </a:solidFill>
              <a:round/>
              <a:headEnd/>
              <a:tailEnd/>
            </a:ln>
            <a:effectLst>
              <a:outerShdw blurRad="63500" dist="40186" dir="4303642"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50800" dist="88900" dir="2700000" algn="tl" rotWithShape="0">
                    <a:srgbClr val="000000"/>
                  </a:outerShdw>
                </a:effectLst>
              </a:endParaRPr>
            </a:p>
          </p:txBody>
        </p:sp>
      </p:grpSp>
      <p:sp>
        <p:nvSpPr>
          <p:cNvPr id="51210" name="Text Box 10"/>
          <p:cNvSpPr txBox="1">
            <a:spLocks noChangeArrowheads="1"/>
          </p:cNvSpPr>
          <p:nvPr/>
        </p:nvSpPr>
        <p:spPr bwMode="auto">
          <a:xfrm rot="16320000">
            <a:off x="4362451" y="1382712"/>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เผ่าอาเชอร์</a:t>
            </a:r>
          </a:p>
        </p:txBody>
      </p:sp>
      <p:sp>
        <p:nvSpPr>
          <p:cNvPr id="51211" name="Text Box 11"/>
          <p:cNvSpPr txBox="1">
            <a:spLocks noChangeArrowheads="1"/>
          </p:cNvSpPr>
          <p:nvPr/>
        </p:nvSpPr>
        <p:spPr bwMode="auto">
          <a:xfrm rot="20760000">
            <a:off x="5075238" y="2413000"/>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อิสสาคาร์</a:t>
            </a:r>
          </a:p>
        </p:txBody>
      </p:sp>
      <p:sp>
        <p:nvSpPr>
          <p:cNvPr id="51212" name="Text Box 12"/>
          <p:cNvSpPr txBox="1">
            <a:spLocks noChangeArrowheads="1"/>
          </p:cNvSpPr>
          <p:nvPr/>
        </p:nvSpPr>
        <p:spPr bwMode="auto">
          <a:xfrm rot="2580000">
            <a:off x="5875338" y="4287838"/>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กาด</a:t>
            </a:r>
          </a:p>
        </p:txBody>
      </p:sp>
      <p:sp>
        <p:nvSpPr>
          <p:cNvPr id="51213" name="Text Box 13"/>
          <p:cNvSpPr txBox="1">
            <a:spLocks noChangeArrowheads="1"/>
          </p:cNvSpPr>
          <p:nvPr/>
        </p:nvSpPr>
        <p:spPr bwMode="auto">
          <a:xfrm rot="19380000">
            <a:off x="4565650" y="3597275"/>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เอฟราอิม</a:t>
            </a:r>
          </a:p>
        </p:txBody>
      </p:sp>
      <p:sp>
        <p:nvSpPr>
          <p:cNvPr id="51214" name="Text Box 14"/>
          <p:cNvSpPr txBox="1">
            <a:spLocks noChangeArrowheads="1"/>
          </p:cNvSpPr>
          <p:nvPr/>
        </p:nvSpPr>
        <p:spPr bwMode="auto">
          <a:xfrm>
            <a:off x="4800600" y="4267200"/>
            <a:ext cx="16129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เบนยามิน</a:t>
            </a:r>
          </a:p>
        </p:txBody>
      </p:sp>
      <p:sp>
        <p:nvSpPr>
          <p:cNvPr id="51215" name="Text Box 15"/>
          <p:cNvSpPr txBox="1">
            <a:spLocks noChangeArrowheads="1"/>
          </p:cNvSpPr>
          <p:nvPr/>
        </p:nvSpPr>
        <p:spPr bwMode="auto">
          <a:xfrm rot="2940000">
            <a:off x="5772151" y="5024437"/>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รูเบน</a:t>
            </a:r>
          </a:p>
        </p:txBody>
      </p:sp>
      <p:sp>
        <p:nvSpPr>
          <p:cNvPr id="51216" name="Text Box 16"/>
          <p:cNvSpPr txBox="1">
            <a:spLocks noChangeArrowheads="1"/>
          </p:cNvSpPr>
          <p:nvPr/>
        </p:nvSpPr>
        <p:spPr bwMode="auto">
          <a:xfrm rot="18360000">
            <a:off x="3832226" y="3986212"/>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ดาน</a:t>
            </a:r>
          </a:p>
        </p:txBody>
      </p:sp>
      <p:sp>
        <p:nvSpPr>
          <p:cNvPr id="51217" name="Text Box 17"/>
          <p:cNvSpPr txBox="1">
            <a:spLocks noChangeArrowheads="1"/>
          </p:cNvSpPr>
          <p:nvPr/>
        </p:nvSpPr>
        <p:spPr bwMode="auto">
          <a:xfrm rot="19140000">
            <a:off x="3754438" y="4700588"/>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ยูดาห์</a:t>
            </a:r>
          </a:p>
        </p:txBody>
      </p:sp>
      <p:sp>
        <p:nvSpPr>
          <p:cNvPr id="51218" name="Text Box 18"/>
          <p:cNvSpPr txBox="1">
            <a:spLocks noChangeArrowheads="1"/>
          </p:cNvSpPr>
          <p:nvPr/>
        </p:nvSpPr>
        <p:spPr bwMode="auto">
          <a:xfrm>
            <a:off x="3898900" y="5537200"/>
            <a:ext cx="16129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สิเมโอน</a:t>
            </a:r>
          </a:p>
        </p:txBody>
      </p:sp>
      <p:grpSp>
        <p:nvGrpSpPr>
          <p:cNvPr id="100366" name="Group 19"/>
          <p:cNvGrpSpPr>
            <a:grpSpLocks/>
          </p:cNvGrpSpPr>
          <p:nvPr/>
        </p:nvGrpSpPr>
        <p:grpSpPr bwMode="auto">
          <a:xfrm>
            <a:off x="4402138" y="2479675"/>
            <a:ext cx="2795587" cy="1917700"/>
            <a:chOff x="2773" y="1562"/>
            <a:chExt cx="1761" cy="1208"/>
          </a:xfrm>
        </p:grpSpPr>
        <p:sp>
          <p:nvSpPr>
            <p:cNvPr id="51220" name="Text Box 20"/>
            <p:cNvSpPr txBox="1">
              <a:spLocks noChangeArrowheads="1"/>
            </p:cNvSpPr>
            <p:nvPr/>
          </p:nvSpPr>
          <p:spPr bwMode="auto">
            <a:xfrm rot="480000">
              <a:off x="2773" y="1562"/>
              <a:ext cx="1029"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มนัสเสห์</a:t>
              </a:r>
            </a:p>
          </p:txBody>
        </p:sp>
        <p:sp>
          <p:nvSpPr>
            <p:cNvPr id="51221" name="Text Box 21"/>
            <p:cNvSpPr txBox="1">
              <a:spLocks noChangeArrowheads="1"/>
            </p:cNvSpPr>
            <p:nvPr/>
          </p:nvSpPr>
          <p:spPr bwMode="auto">
            <a:xfrm rot="20100000">
              <a:off x="3505" y="2555"/>
              <a:ext cx="1029"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มนัสเสห์</a:t>
              </a:r>
            </a:p>
          </p:txBody>
        </p:sp>
      </p:grpSp>
      <p:sp>
        <p:nvSpPr>
          <p:cNvPr id="51222" name="Text Box 22"/>
          <p:cNvSpPr txBox="1">
            <a:spLocks noChangeArrowheads="1"/>
          </p:cNvSpPr>
          <p:nvPr/>
        </p:nvSpPr>
        <p:spPr bwMode="auto">
          <a:xfrm rot="17160000">
            <a:off x="5773738" y="1254125"/>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นัฟทาลี</a:t>
            </a:r>
          </a:p>
        </p:txBody>
      </p:sp>
      <p:sp>
        <p:nvSpPr>
          <p:cNvPr id="51223" name="Text Box 23"/>
          <p:cNvSpPr txBox="1">
            <a:spLocks noChangeArrowheads="1"/>
          </p:cNvSpPr>
          <p:nvPr/>
        </p:nvSpPr>
        <p:spPr bwMode="auto">
          <a:xfrm rot="16500000">
            <a:off x="4719638" y="1522412"/>
            <a:ext cx="16129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b="0" smtClean="0">
                <a:solidFill>
                  <a:srgbClr val="FFFF00"/>
                </a:solidFill>
                <a:effectLst>
                  <a:outerShdw blurRad="50800" dist="88900" dir="2700000" algn="tl" rotWithShape="0">
                    <a:srgbClr val="000000"/>
                  </a:outerShdw>
                </a:effectLst>
              </a:rPr>
              <a:t>เศบูลุน</a:t>
            </a:r>
          </a:p>
        </p:txBody>
      </p:sp>
      <p:sp>
        <p:nvSpPr>
          <p:cNvPr id="51224" name="Text Box 24"/>
          <p:cNvSpPr txBox="1">
            <a:spLocks noChangeArrowheads="1"/>
          </p:cNvSpPr>
          <p:nvPr/>
        </p:nvSpPr>
        <p:spPr bwMode="auto">
          <a:xfrm>
            <a:off x="2743200" y="852488"/>
            <a:ext cx="21939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0" i="1" smtClean="0">
                <a:solidFill>
                  <a:srgbClr val="00FF00"/>
                </a:solidFill>
                <a:effectLst>
                  <a:outerShdw blurRad="50800" dist="88900" dir="2700000" algn="tl" rotWithShape="0">
                    <a:srgbClr val="000000"/>
                  </a:outerShdw>
                </a:effectLst>
              </a:rPr>
              <a:t>ทะเลเมดิเตอร์เรเนียน</a:t>
            </a:r>
          </a:p>
        </p:txBody>
      </p:sp>
      <p:sp>
        <p:nvSpPr>
          <p:cNvPr id="51225" name="Text Box 25"/>
          <p:cNvSpPr txBox="1">
            <a:spLocks noChangeArrowheads="1"/>
          </p:cNvSpPr>
          <p:nvPr/>
        </p:nvSpPr>
        <p:spPr bwMode="auto">
          <a:xfrm rot="21540000">
            <a:off x="6808788" y="4646613"/>
            <a:ext cx="1328737"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r">
              <a:lnSpc>
                <a:spcPct val="70000"/>
              </a:lnSpc>
              <a:spcBef>
                <a:spcPts val="1000"/>
              </a:spcBef>
              <a:buClrTx/>
              <a:buFontTx/>
              <a:buNone/>
              <a:defRPr/>
            </a:pPr>
            <a:r>
              <a:rPr lang="hi-in" b="0" i="1" smtClean="0">
                <a:solidFill>
                  <a:srgbClr val="FFFF00"/>
                </a:solidFill>
                <a:effectLst>
                  <a:outerShdw blurRad="50800" dist="88900" dir="2700000" algn="tl" rotWithShape="0">
                    <a:srgbClr val="000000"/>
                  </a:outerShdw>
                </a:effectLst>
              </a:rPr>
              <a:t>เลวี</a:t>
            </a:r>
            <a:r>
              <a:rPr lang="en-US" b="0" i="1" smtClean="0">
                <a:solidFill>
                  <a:srgbClr val="FFFF00"/>
                </a:solidFill>
                <a:effectLst>
                  <a:outerShdw blurRad="50800" dist="88900" dir="2700000" algn="tl" rotWithShape="0">
                    <a:srgbClr val="000000"/>
                  </a:outerShdw>
                </a:effectLst>
              </a:rPr>
              <a:t>: </a:t>
            </a:r>
            <a:r>
              <a:rPr lang="hi-in" b="0" i="1" smtClean="0">
                <a:solidFill>
                  <a:srgbClr val="FFFF00"/>
                </a:solidFill>
                <a:effectLst>
                  <a:outerShdw blurRad="50800" dist="88900" dir="2700000" algn="tl" rotWithShape="0">
                    <a:srgbClr val="000000"/>
                  </a:outerShdw>
                </a:effectLst>
              </a:rPr>
              <a:t>เมืองต่างๆ</a:t>
            </a:r>
            <a:r>
              <a:rPr lang="en-US" b="0" i="1" smtClean="0">
                <a:solidFill>
                  <a:srgbClr val="FFFF00"/>
                </a:solidFill>
                <a:effectLst>
                  <a:outerShdw blurRad="50800" dist="88900" dir="2700000" algn="tl" rotWithShape="0">
                    <a:srgbClr val="000000"/>
                  </a:outerShdw>
                </a:effectLst>
              </a:rPr>
              <a:t>; </a:t>
            </a:r>
            <a:r>
              <a:rPr lang="hi-in" b="0" i="1" smtClean="0">
                <a:solidFill>
                  <a:srgbClr val="FFFF00"/>
                </a:solidFill>
                <a:effectLst>
                  <a:outerShdw blurRad="50800" dist="88900" dir="2700000" algn="tl" rotWithShape="0">
                    <a:srgbClr val="000000"/>
                  </a:outerShdw>
                </a:effectLst>
              </a:rPr>
              <a:t>พวกเขาดูแล</a:t>
            </a:r>
          </a:p>
          <a:p>
            <a:pPr algn="r">
              <a:lnSpc>
                <a:spcPct val="70000"/>
              </a:lnSpc>
              <a:spcBef>
                <a:spcPts val="1000"/>
              </a:spcBef>
              <a:buClrTx/>
              <a:buFontTx/>
              <a:buNone/>
              <a:defRPr/>
            </a:pPr>
            <a:r>
              <a:rPr lang="hi-in" b="0" i="1" smtClean="0">
                <a:solidFill>
                  <a:srgbClr val="FFFF00"/>
                </a:solidFill>
                <a:effectLst>
                  <a:outerShdw blurRad="50800" dist="88900" dir="2700000" algn="tl" rotWithShape="0">
                    <a:srgbClr val="000000"/>
                  </a:outerShdw>
                </a:effectLst>
              </a:rPr>
              <a:t>พระวิหาร</a:t>
            </a:r>
            <a:r>
              <a:rPr lang="en-US" b="0" i="1" smtClean="0">
                <a:solidFill>
                  <a:srgbClr val="FFFF00"/>
                </a:solidFill>
                <a:effectLst>
                  <a:outerShdw blurRad="50800" dist="88900" dir="2700000" algn="tl" rotWithShape="0">
                    <a:srgbClr val="000000"/>
                  </a:outerShdw>
                </a:effectLst>
              </a:rPr>
              <a:t>!</a:t>
            </a:r>
          </a:p>
        </p:txBody>
      </p:sp>
      <p:sp>
        <p:nvSpPr>
          <p:cNvPr id="51226" name="Text Box 26"/>
          <p:cNvSpPr txBox="1">
            <a:spLocks noChangeArrowheads="1"/>
          </p:cNvSpPr>
          <p:nvPr/>
        </p:nvSpPr>
        <p:spPr bwMode="auto">
          <a:xfrm>
            <a:off x="1776413" y="47625"/>
            <a:ext cx="3787775"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effectLst>
                  <a:outerShdw blurRad="50800" dist="88900" dir="2700000" algn="tl" rotWithShape="0">
                    <a:srgbClr val="000000"/>
                  </a:outerShdw>
                </a:effectLst>
              </a:rPr>
              <a:t>วนฉ </a:t>
            </a:r>
            <a:r>
              <a:rPr lang="en-US" sz="1200" b="0" smtClean="0">
                <a:solidFill>
                  <a:srgbClr val="FFFFFF"/>
                </a:solidFill>
                <a:effectLst>
                  <a:outerShdw blurRad="50800" dist="88900" dir="2700000" algn="tl" rotWithShape="0">
                    <a:srgbClr val="000000"/>
                  </a:outerShdw>
                </a:effectLst>
              </a:rPr>
              <a:t>17:6</a:t>
            </a:r>
          </a:p>
        </p:txBody>
      </p:sp>
      <p:sp>
        <p:nvSpPr>
          <p:cNvPr id="51227" name="AutoShape 27"/>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28" name="Rectangle 28"/>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29" name="AutoShape 29"/>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0" name="AutoShape 30"/>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1" name="Rectangle 31"/>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2" name="Rectangle 32"/>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3" name="AutoShape 33"/>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4" name="Line 34"/>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35" name="Line 35"/>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36" name="Rectangle 36"/>
          <p:cNvSpPr>
            <a:spLocks noChangeArrowheads="1"/>
          </p:cNvSpPr>
          <p:nvPr/>
        </p:nvSpPr>
        <p:spPr bwMode="auto">
          <a:xfrm>
            <a:off x="8140700" y="3429000"/>
            <a:ext cx="49847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1237" name="Rectangle 37"/>
          <p:cNvSpPr>
            <a:spLocks noChangeArrowheads="1"/>
          </p:cNvSpPr>
          <p:nvPr/>
        </p:nvSpPr>
        <p:spPr bwMode="auto">
          <a:xfrm>
            <a:off x="8170863" y="3644900"/>
            <a:ext cx="635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1238" name="Rectangle 38"/>
          <p:cNvSpPr>
            <a:spLocks noChangeArrowheads="1"/>
          </p:cNvSpPr>
          <p:nvPr/>
        </p:nvSpPr>
        <p:spPr bwMode="auto">
          <a:xfrm>
            <a:off x="8120063" y="3835400"/>
            <a:ext cx="735012"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51239" name="Text Box 39"/>
          <p:cNvSpPr txBox="1">
            <a:spLocks noChangeArrowheads="1"/>
          </p:cNvSpPr>
          <p:nvPr/>
        </p:nvSpPr>
        <p:spPr bwMode="auto">
          <a:xfrm>
            <a:off x="8759825" y="87313"/>
            <a:ext cx="182563"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effectLst>
                  <a:outerShdw blurRad="50800" dist="88900" dir="2700000" algn="tl" rotWithShape="0">
                    <a:srgbClr val="000000"/>
                  </a:outerShdw>
                </a:effectLst>
              </a:rPr>
              <a:t> </a:t>
            </a:r>
          </a:p>
        </p:txBody>
      </p:sp>
      <p:sp>
        <p:nvSpPr>
          <p:cNvPr id="51240" name="Rectangle 4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50800" dist="88900" dir="2700000" algn="tl" rotWithShape="0">
                    <a:srgbClr val="000000"/>
                  </a:outerShdw>
                </a:effectLst>
              </a:rPr>
              <a:t>48</a:t>
            </a:r>
          </a:p>
        </p:txBody>
      </p:sp>
      <p:sp>
        <p:nvSpPr>
          <p:cNvPr id="51241" name="Text Box 41"/>
          <p:cNvSpPr txBox="1">
            <a:spLocks noChangeArrowheads="1"/>
          </p:cNvSpPr>
          <p:nvPr/>
        </p:nvSpPr>
        <p:spPr bwMode="auto">
          <a:xfrm>
            <a:off x="7173913" y="6283325"/>
            <a:ext cx="1273175"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effectLst>
                  <a:outerShdw blurRad="50800" dist="88900" dir="2700000" algn="tl" rotWithShape="0">
                    <a:srgbClr val="000000"/>
                  </a:outerShdw>
                </a:effectLst>
                <a:latin typeface="Arial" charset="0"/>
              </a:rPr>
              <a:t>คู่มือหน้าที่ </a:t>
            </a:r>
            <a:r>
              <a:rPr lang="en-US" sz="1200" b="0" smtClean="0">
                <a:solidFill>
                  <a:srgbClr val="FFFFFF"/>
                </a:solidFill>
                <a:effectLst>
                  <a:outerShdw blurRad="50800" dist="88900" dir="2700000" algn="tl" rotWithShape="0">
                    <a:srgbClr val="000000"/>
                  </a:outerShdw>
                </a:effectLst>
                <a:latin typeface="Arial" charset="0"/>
              </a:rPr>
              <a:t>29-31</a:t>
            </a:r>
          </a:p>
        </p:txBody>
      </p:sp>
      <p:grpSp>
        <p:nvGrpSpPr>
          <p:cNvPr id="100387" name="Group 42"/>
          <p:cNvGrpSpPr>
            <a:grpSpLocks/>
          </p:cNvGrpSpPr>
          <p:nvPr/>
        </p:nvGrpSpPr>
        <p:grpSpPr bwMode="auto">
          <a:xfrm>
            <a:off x="519113" y="7938"/>
            <a:ext cx="862012" cy="1720850"/>
            <a:chOff x="327" y="5"/>
            <a:chExt cx="543" cy="1084"/>
          </a:xfrm>
        </p:grpSpPr>
        <p:sp>
          <p:nvSpPr>
            <p:cNvPr id="51243" name="Rectangle 43"/>
            <p:cNvSpPr>
              <a:spLocks noChangeArrowheads="1"/>
            </p:cNvSpPr>
            <p:nvPr/>
          </p:nvSpPr>
          <p:spPr bwMode="auto">
            <a:xfrm>
              <a:off x="327" y="5"/>
              <a:ext cx="543" cy="1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effectLst>
                    <a:outerShdw blurRad="50800" dist="88900" dir="2700000" algn="tl" rotWithShape="0">
                      <a:srgbClr val="000000"/>
                    </a:outerShdw>
                  </a:effectLst>
                  <a:latin typeface="Times New Roman" charset="0"/>
                </a:rPr>
                <a:t>7</a:t>
              </a:r>
            </a:p>
          </p:txBody>
        </p:sp>
        <p:sp>
          <p:nvSpPr>
            <p:cNvPr id="51244" name="Line 44"/>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50800" dist="88900" dir="2700000" algn="tl" rotWithShape="0">
                    <a:srgbClr val="000000"/>
                  </a:outerShdw>
                </a:effectLst>
              </a:endParaRPr>
            </a:p>
          </p:txBody>
        </p:sp>
      </p:grpSp>
      <p:sp>
        <p:nvSpPr>
          <p:cNvPr id="51245" name="Text Box 45"/>
          <p:cNvSpPr txBox="1">
            <a:spLocks noChangeArrowheads="1"/>
          </p:cNvSpPr>
          <p:nvPr/>
        </p:nvSpPr>
        <p:spPr bwMode="auto">
          <a:xfrm>
            <a:off x="101600" y="3017838"/>
            <a:ext cx="38227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2750"/>
              </a:spcBef>
              <a:buClrTx/>
              <a:buFontTx/>
              <a:buNone/>
              <a:defRPr/>
            </a:pPr>
            <a:r>
              <a:rPr lang="en-US" sz="4400" b="0" i="1" smtClean="0">
                <a:solidFill>
                  <a:srgbClr val="FFFF00"/>
                </a:solidFill>
                <a:effectLst>
                  <a:outerShdw blurRad="50800" dist="88900" dir="2700000" algn="tl" rotWithShape="0">
                    <a:srgbClr val="000000"/>
                  </a:outerShdw>
                </a:effectLst>
              </a:rPr>
              <a:t>“</a:t>
            </a:r>
            <a:r>
              <a:rPr lang="hi-in" sz="4400" b="0" i="1" smtClean="0">
                <a:solidFill>
                  <a:srgbClr val="FFFF00"/>
                </a:solidFill>
                <a:effectLst>
                  <a:outerShdw blurRad="50800" dist="88900" dir="2700000" algn="tl" rotWithShape="0">
                    <a:srgbClr val="000000"/>
                  </a:outerShdw>
                </a:effectLst>
              </a:rPr>
              <a:t>ทุกคนทำตามที่ตนเองเห็นชอบ”</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withEffect">
                                  <p:stCondLst>
                                    <p:cond delay="0"/>
                                  </p:stCondLst>
                                  <p:childTnLst>
                                    <p:set>
                                      <p:cBhvr additive="repl">
                                        <p:cTn id="6" dur="1" fill="hold">
                                          <p:stCondLst>
                                            <p:cond delay="0"/>
                                          </p:stCondLst>
                                        </p:cTn>
                                        <p:tgtEl>
                                          <p:spTgt spid="51245"/>
                                        </p:tgtEl>
                                        <p:attrNameLst>
                                          <p:attrName>style.visibility</p:attrName>
                                        </p:attrNameLst>
                                      </p:cBhvr>
                                      <p:to>
                                        <p:strVal val="visible"/>
                                      </p:to>
                                    </p:set>
                                    <p:animEffect transition="in" filter="wipe(up)">
                                      <p:cBhvr additive="repl">
                                        <p:cTn id="7" dur="1000"/>
                                        <p:tgtEl>
                                          <p:spTgt spid="5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242" name="Group 33"/>
          <p:cNvGrpSpPr>
            <a:grpSpLocks/>
          </p:cNvGrpSpPr>
          <p:nvPr/>
        </p:nvGrpSpPr>
        <p:grpSpPr bwMode="auto">
          <a:xfrm>
            <a:off x="5951538" y="3552825"/>
            <a:ext cx="1262062" cy="1347788"/>
            <a:chOff x="1084" y="711"/>
            <a:chExt cx="2950" cy="2769"/>
          </a:xfrm>
        </p:grpSpPr>
        <p:grpSp>
          <p:nvGrpSpPr>
            <p:cNvPr id="10282" name="Group 34"/>
            <p:cNvGrpSpPr>
              <a:grpSpLocks/>
            </p:cNvGrpSpPr>
            <p:nvPr/>
          </p:nvGrpSpPr>
          <p:grpSpPr bwMode="auto">
            <a:xfrm>
              <a:off x="1084" y="711"/>
              <a:ext cx="2950" cy="2769"/>
              <a:chOff x="2707" y="548"/>
              <a:chExt cx="2950" cy="2769"/>
            </a:xfrm>
          </p:grpSpPr>
          <p:grpSp>
            <p:nvGrpSpPr>
              <p:cNvPr id="10288" name="Group 35"/>
              <p:cNvGrpSpPr>
                <a:grpSpLocks/>
              </p:cNvGrpSpPr>
              <p:nvPr/>
            </p:nvGrpSpPr>
            <p:grpSpPr bwMode="auto">
              <a:xfrm>
                <a:off x="3180" y="1046"/>
                <a:ext cx="2105" cy="1421"/>
                <a:chOff x="578" y="2316"/>
                <a:chExt cx="2105" cy="1421"/>
              </a:xfrm>
            </p:grpSpPr>
            <p:sp>
              <p:nvSpPr>
                <p:cNvPr id="10290" name="Freeform 3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91" name="Freeform 3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289"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283" name="Freeform 3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84" name="Freeform 4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85" name="Freeform 4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86" name="Freeform 4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87" name="Freeform 4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145" name="Rectangle 1"/>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6146" name="AutoShape 2"/>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7" name="Rectangle 3"/>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 name="Rectangle 4"/>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6149" name="Line 5"/>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0" name="Line 6"/>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1" name="Line 7"/>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2" name="Line 8"/>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3" name="Line 9"/>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4" name="Line 10"/>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5" name="Rectangle 11"/>
          <p:cNvSpPr>
            <a:spLocks noChangeArrowheads="1"/>
          </p:cNvSpPr>
          <p:nvPr/>
        </p:nvSpPr>
        <p:spPr bwMode="auto">
          <a:xfrm>
            <a:off x="3921125" y="1568450"/>
            <a:ext cx="10826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อพยพ</a:t>
            </a:r>
          </a:p>
        </p:txBody>
      </p:sp>
      <p:sp>
        <p:nvSpPr>
          <p:cNvPr id="6156" name="Rectangle 12"/>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7" name="Rectangle 13"/>
          <p:cNvSpPr>
            <a:spLocks noChangeArrowheads="1"/>
          </p:cNvSpPr>
          <p:nvPr/>
        </p:nvSpPr>
        <p:spPr bwMode="auto">
          <a:xfrm>
            <a:off x="519113" y="2636838"/>
            <a:ext cx="2352675" cy="295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คนที่สามใน</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dirty="0">
                <a:solidFill>
                  <a:srgbClr val="FFD34A"/>
                </a:solidFill>
                <a:effectLst>
                  <a:outerShdw blurRad="50800" dist="38100" dir="2700000" algn="tl" rotWithShape="0">
                    <a:srgbClr val="000000"/>
                  </a:outerShdw>
                </a:effectLst>
                <a:latin typeface="Times New Roman" charset="0"/>
                <a:cs typeface="Times New Roman" charset="0"/>
              </a:rPr>
              <a:t>“</a:t>
            </a:r>
            <a:r>
              <a:rPr lang="en-US" sz="3600" b="0" dirty="0">
                <a:solidFill>
                  <a:srgbClr val="FFFFFF"/>
                </a:solidFill>
                <a:effectLst>
                  <a:outerShdw blurRad="50800" dist="38100" dir="2700000" algn="tl" rotWithShape="0">
                    <a:srgbClr val="000000"/>
                  </a:outerShdw>
                </a:effectLst>
                <a:latin typeface="Times New Roman" charset="0"/>
                <a:cs typeface="Times New Roman" charset="0"/>
              </a:rPr>
              <a:t>4 </a:t>
            </a:r>
            <a:r>
              <a:rPr lang="hi-in" sz="3600" b="0" dirty="0">
                <a:solidFill>
                  <a:srgbClr val="FFFFFF"/>
                </a:solidFill>
                <a:effectLst>
                  <a:outerShdw blurRad="50800" dist="38100" dir="2700000" algn="tl" rotWithShape="0">
                    <a:srgbClr val="000000"/>
                  </a:outerShdw>
                </a:effectLst>
                <a:latin typeface="Times New Roman" charset="0"/>
              </a:rPr>
              <a:t>คน</a:t>
            </a:r>
            <a:r>
              <a:rPr lang="en-US" sz="3600" b="0" dirty="0">
                <a:solidFill>
                  <a:srgbClr val="FFD34A"/>
                </a:solidFill>
                <a:effectLst>
                  <a:outerShdw blurRad="50800" dist="38100" dir="2700000" algn="tl" rotWithShape="0">
                    <a:srgbClr val="000000"/>
                  </a:outerShdw>
                </a:effectLst>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คือ</a:t>
            </a:r>
            <a:r>
              <a:rPr lang="en-US" sz="3600" b="0" dirty="0">
                <a:solidFill>
                  <a:srgbClr val="FAFD00"/>
                </a:solidFill>
                <a:effectLst>
                  <a:outerShdw blurRad="50800" dist="38100" dir="2700000" algn="tl" rotWithShape="0">
                    <a:srgbClr val="000000"/>
                  </a:outerShdw>
                </a:effectLst>
                <a:latin typeface="Times New Roman" charset="0"/>
                <a:cs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38100" dir="2700000" algn="tl" rotWithShape="0">
                    <a:srgbClr val="000000"/>
                  </a:outerShdw>
                </a:effectLst>
                <a:latin typeface="Times New Roman" charset="0"/>
              </a:rPr>
              <a:t>อับ ย </a:t>
            </a:r>
            <a:r>
              <a:rPr lang="hi-in" sz="8000" b="0" dirty="0">
                <a:solidFill>
                  <a:srgbClr val="00FF00"/>
                </a:solidFill>
                <a:effectLst>
                  <a:outerShdw blurRad="50800" dist="38100" dir="2700000" algn="tl" rotWithShape="0">
                    <a:srgbClr val="000000"/>
                  </a:outerShdw>
                </a:effectLst>
                <a:latin typeface="Times New Roman" charset="0"/>
              </a:rPr>
              <a:t>ส</a:t>
            </a:r>
            <a:r>
              <a:rPr lang="en-US" sz="3600" b="0" dirty="0">
                <a:solidFill>
                  <a:srgbClr val="FAFD00"/>
                </a:solidFill>
                <a:effectLst>
                  <a:outerShdw blurRad="50800" dist="38100" dir="2700000" algn="tl" rotWithShape="0">
                    <a:srgbClr val="000000"/>
                  </a:outerShdw>
                </a:effectLst>
                <a:latin typeface="Times New Roman" charset="0"/>
              </a:rPr>
              <a:t> </a:t>
            </a:r>
            <a:r>
              <a:rPr lang="en-US" sz="3600" b="0" dirty="0" err="1">
                <a:solidFill>
                  <a:srgbClr val="FAFD00"/>
                </a:solidFill>
                <a:effectLst>
                  <a:outerShdw blurRad="50800" dist="38100" dir="2700000" algn="tl" rotWithShape="0">
                    <a:srgbClr val="000000"/>
                  </a:outerShdw>
                </a:effectLst>
                <a:latin typeface="Times New Roman" charset="0"/>
              </a:rPr>
              <a:t>ช</a:t>
            </a:r>
            <a:endParaRPr lang="en-US" sz="3600" b="0" dirty="0">
              <a:solidFill>
                <a:srgbClr val="FAFD00"/>
              </a:solidFill>
              <a:effectLst>
                <a:outerShdw blurRad="50800" dist="38100" dir="2700000" algn="tl" rotWithShape="0">
                  <a:srgbClr val="000000"/>
                </a:outerShdw>
              </a:effectLst>
              <a:latin typeface="Times New Roman" charset="0"/>
            </a:endParaRPr>
          </a:p>
        </p:txBody>
      </p:sp>
      <p:sp>
        <p:nvSpPr>
          <p:cNvPr id="6158" name="Rectangle 14"/>
          <p:cNvSpPr>
            <a:spLocks noChangeArrowheads="1"/>
          </p:cNvSpPr>
          <p:nvPr/>
        </p:nvSpPr>
        <p:spPr bwMode="auto">
          <a:xfrm>
            <a:off x="4800600" y="823913"/>
            <a:ext cx="21907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FAFD00"/>
                </a:solidFill>
                <a:latin typeface="Times New Roman" charset="0"/>
              </a:rPr>
              <a:t>ก่อนคศ</a:t>
            </a:r>
            <a:r>
              <a:rPr lang="en-US" sz="2800" b="0">
                <a:solidFill>
                  <a:srgbClr val="FAFD00"/>
                </a:solidFill>
                <a:latin typeface="Times New Roman" charset="0"/>
              </a:rPr>
              <a:t> 1500 </a:t>
            </a:r>
          </a:p>
        </p:txBody>
      </p:sp>
      <p:sp>
        <p:nvSpPr>
          <p:cNvPr id="6159" name="Text Box 15"/>
          <p:cNvSpPr txBox="1">
            <a:spLocks noChangeArrowheads="1"/>
          </p:cNvSpPr>
          <p:nvPr/>
        </p:nvSpPr>
        <p:spPr bwMode="auto">
          <a:xfrm>
            <a:off x="1763713" y="23813"/>
            <a:ext cx="19939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12:31</a:t>
            </a:r>
          </a:p>
        </p:txBody>
      </p:sp>
      <p:sp>
        <p:nvSpPr>
          <p:cNvPr id="6160" name="Rectangle 16"/>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1" name="Rectangle 17"/>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6162" name="AutoShape 18"/>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3" name="Rectangle 19"/>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4" name="AutoShape 20"/>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5" name="Line 21"/>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6" name="Line 22"/>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7" name="Line 23"/>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8" name="Line 24"/>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9" name="Line 25"/>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70" name="Rectangle 26"/>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6171" name="Line 27"/>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72" name="Rectangle 28"/>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6173" name="Text Box 29"/>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6174" name="Rectangle 30"/>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04</a:t>
            </a:r>
          </a:p>
        </p:txBody>
      </p:sp>
      <p:sp>
        <p:nvSpPr>
          <p:cNvPr id="6175" name="Text Box 3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10274" name="Group 43"/>
          <p:cNvGrpSpPr>
            <a:grpSpLocks/>
          </p:cNvGrpSpPr>
          <p:nvPr/>
        </p:nvGrpSpPr>
        <p:grpSpPr bwMode="auto">
          <a:xfrm>
            <a:off x="519113" y="7938"/>
            <a:ext cx="854075" cy="1701800"/>
            <a:chOff x="327" y="5"/>
            <a:chExt cx="538" cy="1072"/>
          </a:xfrm>
        </p:grpSpPr>
        <p:sp>
          <p:nvSpPr>
            <p:cNvPr id="6188" name="Rectangle 44"/>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6189" name="Line 45"/>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6190" name="Oval 46"/>
          <p:cNvSpPr>
            <a:spLocks noChangeArrowheads="1"/>
          </p:cNvSpPr>
          <p:nvPr/>
        </p:nvSpPr>
        <p:spPr bwMode="auto">
          <a:xfrm>
            <a:off x="3281363" y="1516063"/>
            <a:ext cx="2339975" cy="666750"/>
          </a:xfrm>
          <a:prstGeom prst="ellipse">
            <a:avLst/>
          </a:prstGeom>
          <a:noFill/>
          <a:ln w="76320" cap="sq">
            <a:solidFill>
              <a:srgbClr val="FF0000"/>
            </a:solidFill>
            <a:miter lim="800000"/>
            <a:headEnd/>
            <a:tailEnd/>
          </a:ln>
          <a:effectLst>
            <a:outerShdw blurRad="63500" dist="102388" dir="1783194"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6194" name="Text Box 50"/>
          <p:cNvSpPr txBox="1">
            <a:spLocks noChangeArrowheads="1"/>
          </p:cNvSpPr>
          <p:nvPr/>
        </p:nvSpPr>
        <p:spPr bwMode="auto">
          <a:xfrm>
            <a:off x="8605838"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1</a:t>
            </a:r>
          </a:p>
        </p:txBody>
      </p:sp>
      <p:grpSp>
        <p:nvGrpSpPr>
          <p:cNvPr id="55" name="Group 57"/>
          <p:cNvGrpSpPr>
            <a:grpSpLocks/>
          </p:cNvGrpSpPr>
          <p:nvPr/>
        </p:nvGrpSpPr>
        <p:grpSpPr bwMode="auto">
          <a:xfrm>
            <a:off x="2806700" y="0"/>
            <a:ext cx="4892675" cy="4237038"/>
            <a:chOff x="1768" y="0"/>
            <a:chExt cx="3082" cy="2669"/>
          </a:xfrm>
        </p:grpSpPr>
        <p:sp>
          <p:nvSpPr>
            <p:cNvPr id="56" name="AutoShape 58"/>
            <p:cNvSpPr>
              <a:spLocks noChangeArrowheads="1"/>
            </p:cNvSpPr>
            <p:nvPr/>
          </p:nvSpPr>
          <p:spPr bwMode="auto">
            <a:xfrm rot="850334">
              <a:off x="1768" y="0"/>
              <a:ext cx="3082" cy="2669"/>
            </a:xfrm>
            <a:prstGeom prst="cloudCallout">
              <a:avLst>
                <a:gd name="adj1" fmla="val -43750"/>
                <a:gd name="adj2" fmla="val 70000"/>
              </a:avLst>
            </a:prstGeom>
            <a:solidFill>
              <a:srgbClr val="114FFB"/>
            </a:solidFill>
            <a:ln w="12700">
              <a:solidFill>
                <a:srgbClr val="FFFFFF"/>
              </a:solidFill>
              <a:round/>
              <a:headEnd/>
              <a:tailEnd/>
            </a:ln>
            <a:effectLst>
              <a:outerShdw blurRad="63500" dist="159131" dir="3683372" algn="ctr" rotWithShape="0">
                <a:srgbClr val="1A0004">
                  <a:alpha val="74998"/>
                </a:srgbClr>
              </a:outerShdw>
            </a:effectLst>
          </p:spPr>
          <p:txBody>
            <a:bodyPr wrap="none" anchor="ctr"/>
            <a:lstStyle/>
            <a:p>
              <a:pPr algn="ctr" defTabSz="914400" eaLnBrk="1" fontAlgn="auto" hangingPunct="1">
                <a:spcBef>
                  <a:spcPts val="0"/>
                </a:spcBef>
                <a:spcAft>
                  <a:spcPts val="0"/>
                </a:spcAft>
                <a:buClrTx/>
                <a:buSzTx/>
                <a:buFontTx/>
                <a:buNone/>
                <a:defRPr/>
              </a:pPr>
              <a:endParaRPr lang="en-US" sz="1800" b="0" kern="0">
                <a:solidFill>
                  <a:sysClr val="windowText" lastClr="000000"/>
                </a:solidFill>
                <a:latin typeface="Comic Sans MS" pitchFamily="-107" charset="0"/>
                <a:ea typeface="+mn-ea"/>
                <a:cs typeface="+mn-cs"/>
              </a:endParaRPr>
            </a:p>
          </p:txBody>
        </p:sp>
        <p:sp>
          <p:nvSpPr>
            <p:cNvPr id="57" name="Text Box 59"/>
            <p:cNvSpPr txBox="1">
              <a:spLocks noChangeArrowheads="1"/>
            </p:cNvSpPr>
            <p:nvPr/>
          </p:nvSpPr>
          <p:spPr bwMode="auto">
            <a:xfrm>
              <a:off x="2142" y="927"/>
              <a:ext cx="2467" cy="834"/>
            </a:xfrm>
            <a:prstGeom prst="rect">
              <a:avLst/>
            </a:prstGeom>
            <a:noFill/>
            <a:ln w="12700">
              <a:noFill/>
              <a:miter lim="800000"/>
              <a:headEnd/>
              <a:tailEnd/>
            </a:ln>
            <a:effectLst>
              <a:outerShdw blurRad="63500" dist="89803" dir="2700000" algn="ctr" rotWithShape="0">
                <a:srgbClr val="1A0004">
                  <a:alpha val="74998"/>
                </a:srgbClr>
              </a:outerShdw>
            </a:effectLst>
          </p:spPr>
          <p:txBody>
            <a:bodyPr>
              <a:spAutoFit/>
            </a:bodyPr>
            <a:lstStyle/>
            <a:p>
              <a:pPr algn="ctr">
                <a:spcBef>
                  <a:spcPts val="3750"/>
                </a:spcBef>
                <a:buClrTx/>
                <a:buFontTx/>
                <a:buNone/>
                <a:defRPr/>
              </a:pPr>
              <a:r>
                <a:rPr lang="hi-in" sz="8000" b="0" dirty="0">
                  <a:solidFill>
                    <a:srgbClr val="EEFF4B"/>
                  </a:solidFill>
                </a:rPr>
                <a:t>อพยพ</a:t>
              </a:r>
              <a:r>
                <a:rPr lang="en-US" sz="8000" b="0" dirty="0">
                  <a:solidFill>
                    <a:srgbClr val="EEFF4B"/>
                  </a:solidFill>
                </a:rPr>
                <a:t>!</a:t>
              </a:r>
              <a:endParaRPr lang="en-US" sz="8000" b="0" dirty="0">
                <a:solidFill>
                  <a:srgbClr val="EEFF4B"/>
                </a:solidFill>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6155"/>
                                        </p:tgtEl>
                                        <p:attrNameLst>
                                          <p:attrName>style.visibility</p:attrName>
                                        </p:attrNameLst>
                                      </p:cBhvr>
                                      <p:to>
                                        <p:strVal val="visible"/>
                                      </p:to>
                                    </p:set>
                                    <p:anim calcmode="lin" valueType="num">
                                      <p:cBhvr additive="repl">
                                        <p:cTn id="7" dur="500" fill="hold"/>
                                        <p:tgtEl>
                                          <p:spTgt spid="6155"/>
                                        </p:tgtEl>
                                        <p:attrNameLst>
                                          <p:attrName>ppt_x</p:attrName>
                                        </p:attrNameLst>
                                      </p:cBhvr>
                                      <p:tavLst>
                                        <p:tav tm="100000">
                                          <p:val>
                                            <p:strVal val="#ppt_x-#ppt_w/2"/>
                                          </p:val>
                                        </p:tav>
                                        <p:tav>
                                          <p:val>
                                            <p:strVal val="#ppt_x"/>
                                          </p:val>
                                        </p:tav>
                                      </p:tavLst>
                                    </p:anim>
                                    <p:anim calcmode="lin" valueType="num">
                                      <p:cBhvr additive="repl">
                                        <p:cTn id="8" dur="500" fill="hold"/>
                                        <p:tgtEl>
                                          <p:spTgt spid="6155"/>
                                        </p:tgtEl>
                                        <p:attrNameLst>
                                          <p:attrName>ppt_y</p:attrName>
                                        </p:attrNameLst>
                                      </p:cBhvr>
                                      <p:tavLst>
                                        <p:tav tm="100000">
                                          <p:val>
                                            <p:strVal val="#ppt_y"/>
                                          </p:val>
                                        </p:tav>
                                        <p:tav>
                                          <p:val>
                                            <p:strVal val="#ppt_y"/>
                                          </p:val>
                                        </p:tav>
                                      </p:tavLst>
                                    </p:anim>
                                    <p:anim calcmode="lin" valueType="num">
                                      <p:cBhvr additive="repl">
                                        <p:cTn id="9" dur="500" fill="hold"/>
                                        <p:tgtEl>
                                          <p:spTgt spid="6155"/>
                                        </p:tgtEl>
                                        <p:attrNameLst>
                                          <p:attrName>ppt_w</p:attrName>
                                        </p:attrNameLst>
                                      </p:cBhvr>
                                      <p:tavLst>
                                        <p:tav tm="100000">
                                          <p:val>
                                            <p:fltVal val="0"/>
                                          </p:val>
                                        </p:tav>
                                        <p:tav>
                                          <p:val>
                                            <p:strVal val="#ppt_w"/>
                                          </p:val>
                                        </p:tav>
                                      </p:tavLst>
                                    </p:anim>
                                    <p:anim calcmode="lin" valueType="num">
                                      <p:cBhvr additive="repl">
                                        <p:cTn id="10" dur="500" fill="hold"/>
                                        <p:tgtEl>
                                          <p:spTgt spid="615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 presetClass="entr" presetSubtype="4" fill="hold" grpId="0" nodeType="afterEffect">
                                  <p:stCondLst>
                                    <p:cond delay="0"/>
                                  </p:stCondLst>
                                  <p:childTnLst>
                                    <p:set>
                                      <p:cBhvr additive="repl">
                                        <p:cTn id="13" dur="1" fill="hold">
                                          <p:stCondLst>
                                            <p:cond delay="0"/>
                                          </p:stCondLst>
                                        </p:cTn>
                                        <p:tgtEl>
                                          <p:spTgt spid="6190"/>
                                        </p:tgtEl>
                                        <p:attrNameLst>
                                          <p:attrName>style.visibility</p:attrName>
                                        </p:attrNameLst>
                                      </p:cBhvr>
                                      <p:to>
                                        <p:strVal val="visible"/>
                                      </p:to>
                                    </p:set>
                                    <p:anim calcmode="lin" valueType="num">
                                      <p:cBhvr additive="repl">
                                        <p:cTn id="14" dur="500" fill="hold"/>
                                        <p:tgtEl>
                                          <p:spTgt spid="6190"/>
                                        </p:tgtEl>
                                        <p:attrNameLst>
                                          <p:attrName>ppt_x</p:attrName>
                                        </p:attrNameLst>
                                      </p:cBhvr>
                                      <p:tavLst>
                                        <p:tav tm="100000">
                                          <p:val>
                                            <p:strVal val="#ppt_x"/>
                                          </p:val>
                                        </p:tav>
                                        <p:tav>
                                          <p:val>
                                            <p:strVal val="#ppt_x"/>
                                          </p:val>
                                        </p:tav>
                                      </p:tavLst>
                                    </p:anim>
                                    <p:anim calcmode="lin" valueType="num">
                                      <p:cBhvr additive="repl">
                                        <p:cTn id="15" dur="500" fill="hold"/>
                                        <p:tgtEl>
                                          <p:spTgt spid="6190"/>
                                        </p:tgtEl>
                                        <p:attrNameLst>
                                          <p:attrName>ppt_y</p:attrName>
                                        </p:attrNameLst>
                                      </p:cBhvr>
                                      <p:tavLst>
                                        <p:tav tm="100000">
                                          <p:val>
                                            <p:strVal val="1+#ppt_h/2"/>
                                          </p:val>
                                        </p:tav>
                                        <p:tav>
                                          <p:val>
                                            <p:strVal val="#ppt_y"/>
                                          </p:val>
                                        </p:tav>
                                      </p:tavLst>
                                    </p:anim>
                                  </p:childTnLst>
                                </p:cTn>
                              </p:par>
                            </p:childTnLst>
                          </p:cTn>
                        </p:par>
                        <p:par>
                          <p:cTn id="16" fill="hold" nodeType="afterGroup">
                            <p:stCondLst>
                              <p:cond delay="1000"/>
                            </p:stCondLst>
                            <p:childTnLst>
                              <p:par>
                                <p:cTn id="17" presetID="9" presetClass="exit" presetSubtype="0" fill="hold" nodeType="afterEffect">
                                  <p:stCondLst>
                                    <p:cond delay="2000"/>
                                  </p:stCondLst>
                                  <p:childTnLst>
                                    <p:animEffect transition="out" filter="dissolv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2225" name="Line 1"/>
          <p:cNvSpPr>
            <a:spLocks noChangeShapeType="1"/>
          </p:cNvSpPr>
          <p:nvPr/>
        </p:nvSpPr>
        <p:spPr bwMode="auto">
          <a:xfrm>
            <a:off x="787400" y="838200"/>
            <a:ext cx="406400"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52226" name="Rectangle 2"/>
          <p:cNvSpPr>
            <a:spLocks noChangeArrowheads="1"/>
          </p:cNvSpPr>
          <p:nvPr/>
        </p:nvSpPr>
        <p:spPr bwMode="auto">
          <a:xfrm>
            <a:off x="698500" y="850900"/>
            <a:ext cx="7823200" cy="5097463"/>
          </a:xfrm>
          <a:prstGeom prst="rect">
            <a:avLst/>
          </a:prstGeom>
          <a:solidFill>
            <a:srgbClr val="790015"/>
          </a:solidFill>
          <a:ln w="76320" cap="sq">
            <a:solidFill>
              <a:srgbClr val="114FFB"/>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27" name="Rectangle 3"/>
          <p:cNvSpPr>
            <a:spLocks noChangeArrowheads="1"/>
          </p:cNvSpPr>
          <p:nvPr/>
        </p:nvSpPr>
        <p:spPr bwMode="auto">
          <a:xfrm>
            <a:off x="738188" y="900113"/>
            <a:ext cx="7921625" cy="4478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76200" dir="2700000" algn="tl" rotWithShape="0">
                    <a:srgbClr val="000000"/>
                  </a:outerShdw>
                </a:effectLst>
                <a:latin typeface="Times New Roman" charset="0"/>
              </a:rPr>
              <a:t>วันที่โดยประมาณ</a:t>
            </a:r>
            <a:r>
              <a:rPr lang="en-US" sz="3600" b="0" dirty="0">
                <a:solidFill>
                  <a:srgbClr val="FAFD00"/>
                </a:solidFill>
                <a:effectLst>
                  <a:outerShdw blurRad="50800" dist="76200" dir="2700000" algn="tl" rotWithShape="0">
                    <a:srgbClr val="000000"/>
                  </a:outerShdw>
                </a:effectLst>
                <a:latin typeface="Times New Roman" charset="0"/>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AFD00"/>
                </a:solidFill>
                <a:effectLst>
                  <a:outerShdw blurRad="50800" dist="76200" dir="2700000" algn="tl" rotWithShape="0">
                    <a:srgbClr val="000000"/>
                  </a:outerShdw>
                </a:effectLst>
                <a:latin typeface="Times New Roman" charset="0"/>
              </a:rPr>
              <a:t>อับราฮัม</a:t>
            </a:r>
            <a:r>
              <a:rPr lang="en-US" sz="3600" b="0" dirty="0">
                <a:solidFill>
                  <a:srgbClr val="FAFD00"/>
                </a:solidFill>
                <a:effectLst>
                  <a:outerShdw blurRad="50800" dist="76200" dir="2700000" algn="tl" rotWithShape="0">
                    <a:srgbClr val="000000"/>
                  </a:outerShdw>
                </a:effectLst>
                <a:latin typeface="Times New Roman" charset="0"/>
              </a:rPr>
              <a:t>-</a:t>
            </a:r>
            <a:r>
              <a:rPr lang="hi-in" sz="3600" b="0" dirty="0">
                <a:solidFill>
                  <a:srgbClr val="FAFD00"/>
                </a:solidFill>
                <a:effectLst>
                  <a:outerShdw blurRad="50800" dist="76200" dir="2700000" algn="tl" rotWithShape="0">
                    <a:srgbClr val="000000"/>
                  </a:outerShdw>
                </a:effectLst>
                <a:latin typeface="Times New Roman" charset="0"/>
              </a:rPr>
              <a:t>โยเซฟ</a:t>
            </a:r>
            <a:r>
              <a:rPr lang="en-US" sz="3600" b="0" dirty="0">
                <a:solidFill>
                  <a:srgbClr val="FAFD00"/>
                </a:solidFill>
                <a:effectLst>
                  <a:outerShdw blurRad="50800" dist="76200" dir="2700000" algn="tl" rotWithShape="0">
                    <a:srgbClr val="000000"/>
                  </a:outerShdw>
                </a:effectLst>
                <a:latin typeface="Times New Roman" charset="0"/>
              </a:rPr>
              <a:t>	  	</a:t>
            </a:r>
            <a:r>
              <a:rPr lang="hi-in" sz="3600" b="0" dirty="0">
                <a:solidFill>
                  <a:srgbClr val="FAFD00"/>
                </a:solidFill>
                <a:effectLst>
                  <a:outerShdw blurRad="50800" dist="76200" dir="2700000" algn="tl" rotWithShape="0">
                    <a:srgbClr val="000000"/>
                  </a:outerShdw>
                </a:effectLst>
                <a:latin typeface="Times New Roman" charset="0"/>
              </a:rPr>
              <a:t>ก่อนคศ </a:t>
            </a:r>
            <a:r>
              <a:rPr lang="en-US" sz="3600" b="0" dirty="0">
                <a:solidFill>
                  <a:srgbClr val="FAFD00"/>
                </a:solidFill>
                <a:effectLst>
                  <a:outerShdw blurRad="50800" dist="76200" dir="2700000" algn="tl" rotWithShape="0">
                    <a:srgbClr val="000000"/>
                  </a:outerShdw>
                </a:effectLst>
                <a:latin typeface="Times New Roman" charset="0"/>
              </a:rPr>
              <a:t>2000</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0" dirty="0">
                <a:solidFill>
                  <a:srgbClr val="FFFFFF"/>
                </a:solidFill>
                <a:effectLst>
                  <a:outerShdw blurRad="50800" dist="76200" dir="2700000" algn="tl" rotWithShape="0">
                    <a:srgbClr val="000000"/>
                  </a:outerShdw>
                </a:effectLst>
                <a:latin typeface="Times New Roman" charset="0"/>
              </a:rPr>
              <a:t>โมเสส</a:t>
            </a:r>
            <a:r>
              <a:rPr lang="en-US" sz="3600" b="0" dirty="0">
                <a:solidFill>
                  <a:srgbClr val="FFFFFF"/>
                </a:solidFill>
                <a:effectLst>
                  <a:outerShdw blurRad="50800" dist="76200" dir="2700000" algn="tl" rotWithShape="0">
                    <a:srgbClr val="000000"/>
                  </a:outerShdw>
                </a:effectLst>
                <a:latin typeface="Times New Roman" charset="0"/>
              </a:rPr>
              <a:t>-</a:t>
            </a:r>
            <a:r>
              <a:rPr lang="hi-in" sz="3600" b="0" dirty="0">
                <a:solidFill>
                  <a:srgbClr val="FFFFFF"/>
                </a:solidFill>
                <a:effectLst>
                  <a:outerShdw blurRad="50800" dist="76200" dir="2700000" algn="tl" rotWithShape="0">
                    <a:srgbClr val="000000"/>
                  </a:outerShdw>
                </a:effectLst>
                <a:latin typeface="Times New Roman" charset="0"/>
              </a:rPr>
              <a:t>โยชูวา</a:t>
            </a:r>
            <a:r>
              <a:rPr lang="en-US" sz="3600" b="0" dirty="0">
                <a:solidFill>
                  <a:srgbClr val="FFFFFF"/>
                </a:solidFill>
                <a:effectLst>
                  <a:outerShdw blurRad="50800" dist="76200" dir="2700000" algn="tl" rotWithShape="0">
                    <a:srgbClr val="000000"/>
                  </a:outerShdw>
                </a:effectLst>
                <a:latin typeface="Times New Roman" charset="0"/>
              </a:rPr>
              <a:t>	  		</a:t>
            </a:r>
            <a:r>
              <a:rPr lang="hi-in" sz="3600" b="0" dirty="0">
                <a:solidFill>
                  <a:srgbClr val="FFFFFF"/>
                </a:solidFill>
                <a:effectLst>
                  <a:outerShdw blurRad="50800" dist="76200" dir="2700000" algn="tl" rotWithShape="0">
                    <a:srgbClr val="000000"/>
                  </a:outerShdw>
                </a:effectLst>
                <a:latin typeface="Times New Roman" charset="0"/>
              </a:rPr>
              <a:t>ก่อนคศ </a:t>
            </a:r>
            <a:r>
              <a:rPr lang="en-US" sz="3600" b="0" dirty="0">
                <a:solidFill>
                  <a:srgbClr val="FFFFFF"/>
                </a:solidFill>
                <a:effectLst>
                  <a:outerShdw blurRad="50800" dist="76200" dir="2700000" algn="tl" rotWithShape="0">
                    <a:srgbClr val="000000"/>
                  </a:outerShdw>
                </a:effectLst>
                <a:latin typeface="Times New Roman" charset="0"/>
              </a:rPr>
              <a:t>1500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dirty="0">
              <a:solidFill>
                <a:srgbClr val="FAFD00"/>
              </a:solidFill>
              <a:effectLst>
                <a:outerShdw blurRad="50800" dist="76200" dir="2700000" algn="tl" rotWithShape="0">
                  <a:srgbClr val="000000"/>
                </a:outerShdw>
              </a:effectLst>
              <a:latin typeface="Times New Roman" charset="0"/>
            </a:endParaRPr>
          </a:p>
        </p:txBody>
      </p:sp>
      <p:sp>
        <p:nvSpPr>
          <p:cNvPr id="52228" name="Rectangle 4"/>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29" name="AutoShape 5"/>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0" name="Rectangle 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1" name="AutoShape 7"/>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2" name="AutoShape 8"/>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3" name="Rectangle 9"/>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4" name="Rectangle 1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5" name="AutoShape 1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6" name="Line 12"/>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237" name="Line 13"/>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238" name="Rectangle 14"/>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2239" name="Rectangle 15"/>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2240" name="Rectangle 16"/>
          <p:cNvSpPr>
            <a:spLocks noChangeArrowheads="1"/>
          </p:cNvSpPr>
          <p:nvPr/>
        </p:nvSpPr>
        <p:spPr bwMode="auto">
          <a:xfrm>
            <a:off x="8120063" y="3835400"/>
            <a:ext cx="73025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52241" name="Text Box 17"/>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52242" name="Rectangle 18"/>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4450" name="Group 1"/>
          <p:cNvGrpSpPr>
            <a:grpSpLocks/>
          </p:cNvGrpSpPr>
          <p:nvPr/>
        </p:nvGrpSpPr>
        <p:grpSpPr bwMode="auto">
          <a:xfrm>
            <a:off x="4175125" y="546100"/>
            <a:ext cx="1014413" cy="5753100"/>
            <a:chOff x="2630" y="344"/>
            <a:chExt cx="639" cy="3624"/>
          </a:xfrm>
        </p:grpSpPr>
        <p:sp>
          <p:nvSpPr>
            <p:cNvPr id="53250" name="AutoShape 2"/>
            <p:cNvSpPr>
              <a:spLocks noChangeArrowheads="1"/>
            </p:cNvSpPr>
            <p:nvPr/>
          </p:nvSpPr>
          <p:spPr bwMode="auto">
            <a:xfrm>
              <a:off x="3112" y="135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1" name="AutoShape 3"/>
            <p:cNvSpPr>
              <a:spLocks noChangeArrowheads="1"/>
            </p:cNvSpPr>
            <p:nvPr/>
          </p:nvSpPr>
          <p:spPr bwMode="auto">
            <a:xfrm>
              <a:off x="2665" y="1290"/>
              <a:ext cx="453" cy="563"/>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2" name="Rectangle 4"/>
            <p:cNvSpPr>
              <a:spLocks noChangeArrowheads="1"/>
            </p:cNvSpPr>
            <p:nvPr/>
          </p:nvSpPr>
          <p:spPr bwMode="auto">
            <a:xfrm>
              <a:off x="2664" y="1389"/>
              <a:ext cx="594" cy="65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3" name="AutoShape 5"/>
            <p:cNvSpPr>
              <a:spLocks noChangeArrowheads="1"/>
            </p:cNvSpPr>
            <p:nvPr/>
          </p:nvSpPr>
          <p:spPr bwMode="auto">
            <a:xfrm>
              <a:off x="3038" y="224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4" name="Rectangle 6"/>
            <p:cNvSpPr>
              <a:spLocks noChangeArrowheads="1"/>
            </p:cNvSpPr>
            <p:nvPr/>
          </p:nvSpPr>
          <p:spPr bwMode="auto">
            <a:xfrm>
              <a:off x="2775" y="2456"/>
              <a:ext cx="185"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5" name="AutoShape 7"/>
            <p:cNvSpPr>
              <a:spLocks noChangeArrowheads="1"/>
            </p:cNvSpPr>
            <p:nvPr/>
          </p:nvSpPr>
          <p:spPr bwMode="auto">
            <a:xfrm>
              <a:off x="3035" y="2223"/>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6" name="AutoShape 8"/>
            <p:cNvSpPr>
              <a:spLocks noChangeArrowheads="1"/>
            </p:cNvSpPr>
            <p:nvPr/>
          </p:nvSpPr>
          <p:spPr bwMode="auto">
            <a:xfrm>
              <a:off x="2672" y="2169"/>
              <a:ext cx="453"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7" name="Rectangle 9"/>
            <p:cNvSpPr>
              <a:spLocks noChangeArrowheads="1"/>
            </p:cNvSpPr>
            <p:nvPr/>
          </p:nvSpPr>
          <p:spPr bwMode="auto">
            <a:xfrm>
              <a:off x="2673" y="2262"/>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8" name="Rectangle 10"/>
            <p:cNvSpPr>
              <a:spLocks noChangeArrowheads="1"/>
            </p:cNvSpPr>
            <p:nvPr/>
          </p:nvSpPr>
          <p:spPr bwMode="auto">
            <a:xfrm>
              <a:off x="2743" y="2425"/>
              <a:ext cx="317" cy="114"/>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9" name="AutoShape 11"/>
            <p:cNvSpPr>
              <a:spLocks noChangeArrowheads="1"/>
            </p:cNvSpPr>
            <p:nvPr/>
          </p:nvSpPr>
          <p:spPr bwMode="auto">
            <a:xfrm>
              <a:off x="2639" y="355"/>
              <a:ext cx="453" cy="681"/>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0" name="Rectangle 12"/>
            <p:cNvSpPr>
              <a:spLocks noChangeArrowheads="1"/>
            </p:cNvSpPr>
            <p:nvPr/>
          </p:nvSpPr>
          <p:spPr bwMode="auto">
            <a:xfrm>
              <a:off x="2638" y="471"/>
              <a:ext cx="594" cy="707"/>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1" name="AutoShape 13"/>
            <p:cNvSpPr>
              <a:spLocks noChangeArrowheads="1"/>
            </p:cNvSpPr>
            <p:nvPr/>
          </p:nvSpPr>
          <p:spPr bwMode="auto">
            <a:xfrm>
              <a:off x="2649" y="369"/>
              <a:ext cx="431" cy="68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2" name="AutoShape 14"/>
            <p:cNvSpPr>
              <a:spLocks noChangeArrowheads="1"/>
            </p:cNvSpPr>
            <p:nvPr/>
          </p:nvSpPr>
          <p:spPr bwMode="auto">
            <a:xfrm>
              <a:off x="2675" y="1306"/>
              <a:ext cx="431" cy="563"/>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3" name="AutoShape 15"/>
            <p:cNvSpPr>
              <a:spLocks noChangeArrowheads="1"/>
            </p:cNvSpPr>
            <p:nvPr/>
          </p:nvSpPr>
          <p:spPr bwMode="auto">
            <a:xfrm>
              <a:off x="2686" y="2189"/>
              <a:ext cx="427" cy="177"/>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4" name="Rectangle 16"/>
            <p:cNvSpPr>
              <a:spLocks noChangeArrowheads="1"/>
            </p:cNvSpPr>
            <p:nvPr/>
          </p:nvSpPr>
          <p:spPr bwMode="auto">
            <a:xfrm>
              <a:off x="2814" y="3288"/>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5" name="Rectangle 17"/>
            <p:cNvSpPr>
              <a:spLocks noChangeArrowheads="1"/>
            </p:cNvSpPr>
            <p:nvPr/>
          </p:nvSpPr>
          <p:spPr bwMode="auto">
            <a:xfrm>
              <a:off x="2776" y="3258"/>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53266" name="AutoShape 18"/>
            <p:cNvSpPr>
              <a:spLocks noChangeArrowheads="1"/>
            </p:cNvSpPr>
            <p:nvPr/>
          </p:nvSpPr>
          <p:spPr bwMode="auto">
            <a:xfrm>
              <a:off x="2672" y="2692"/>
              <a:ext cx="453"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7" name="Rectangle 19"/>
            <p:cNvSpPr>
              <a:spLocks noChangeArrowheads="1"/>
            </p:cNvSpPr>
            <p:nvPr/>
          </p:nvSpPr>
          <p:spPr bwMode="auto">
            <a:xfrm>
              <a:off x="2671" y="2792"/>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8" name="AutoShape 20"/>
            <p:cNvSpPr>
              <a:spLocks noChangeArrowheads="1"/>
            </p:cNvSpPr>
            <p:nvPr/>
          </p:nvSpPr>
          <p:spPr bwMode="auto">
            <a:xfrm>
              <a:off x="2684" y="2710"/>
              <a:ext cx="433"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9" name="AutoShape 21"/>
            <p:cNvSpPr>
              <a:spLocks noChangeArrowheads="1"/>
            </p:cNvSpPr>
            <p:nvPr/>
          </p:nvSpPr>
          <p:spPr bwMode="auto">
            <a:xfrm>
              <a:off x="3040" y="3646"/>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0" name="Rectangle 22"/>
            <p:cNvSpPr>
              <a:spLocks noChangeArrowheads="1"/>
            </p:cNvSpPr>
            <p:nvPr/>
          </p:nvSpPr>
          <p:spPr bwMode="auto">
            <a:xfrm>
              <a:off x="2777" y="3854"/>
              <a:ext cx="185"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1" name="AutoShape 23"/>
            <p:cNvSpPr>
              <a:spLocks noChangeArrowheads="1"/>
            </p:cNvSpPr>
            <p:nvPr/>
          </p:nvSpPr>
          <p:spPr bwMode="auto">
            <a:xfrm>
              <a:off x="3038" y="3621"/>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2" name="AutoShape 24"/>
            <p:cNvSpPr>
              <a:spLocks noChangeArrowheads="1"/>
            </p:cNvSpPr>
            <p:nvPr/>
          </p:nvSpPr>
          <p:spPr bwMode="auto">
            <a:xfrm>
              <a:off x="2678" y="3567"/>
              <a:ext cx="458"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3" name="Rectangle 25"/>
            <p:cNvSpPr>
              <a:spLocks noChangeArrowheads="1"/>
            </p:cNvSpPr>
            <p:nvPr/>
          </p:nvSpPr>
          <p:spPr bwMode="auto">
            <a:xfrm>
              <a:off x="2675" y="3660"/>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4" name="Rectangle 26"/>
            <p:cNvSpPr>
              <a:spLocks noChangeArrowheads="1"/>
            </p:cNvSpPr>
            <p:nvPr/>
          </p:nvSpPr>
          <p:spPr bwMode="auto">
            <a:xfrm>
              <a:off x="2745" y="3823"/>
              <a:ext cx="317" cy="114"/>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5" name="AutoShape 27"/>
            <p:cNvSpPr>
              <a:spLocks noChangeArrowheads="1"/>
            </p:cNvSpPr>
            <p:nvPr/>
          </p:nvSpPr>
          <p:spPr bwMode="auto">
            <a:xfrm>
              <a:off x="2688" y="3583"/>
              <a:ext cx="441" cy="177"/>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76" name="Line 28"/>
            <p:cNvSpPr>
              <a:spLocks noChangeShapeType="1"/>
            </p:cNvSpPr>
            <p:nvPr/>
          </p:nvSpPr>
          <p:spPr bwMode="auto">
            <a:xfrm>
              <a:off x="2667" y="644"/>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77" name="Line 29"/>
            <p:cNvSpPr>
              <a:spLocks noChangeShapeType="1"/>
            </p:cNvSpPr>
            <p:nvPr/>
          </p:nvSpPr>
          <p:spPr bwMode="auto">
            <a:xfrm>
              <a:off x="2667" y="7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78" name="Line 30"/>
            <p:cNvSpPr>
              <a:spLocks noChangeShapeType="1"/>
            </p:cNvSpPr>
            <p:nvPr/>
          </p:nvSpPr>
          <p:spPr bwMode="auto">
            <a:xfrm>
              <a:off x="2667" y="844"/>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79" name="Line 31"/>
            <p:cNvSpPr>
              <a:spLocks noChangeShapeType="1"/>
            </p:cNvSpPr>
            <p:nvPr/>
          </p:nvSpPr>
          <p:spPr bwMode="auto">
            <a:xfrm>
              <a:off x="2670" y="9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80" name="Line 32"/>
            <p:cNvSpPr>
              <a:spLocks noChangeShapeType="1"/>
            </p:cNvSpPr>
            <p:nvPr/>
          </p:nvSpPr>
          <p:spPr bwMode="auto">
            <a:xfrm>
              <a:off x="2667" y="1052"/>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81" name="Line 33"/>
            <p:cNvSpPr>
              <a:spLocks noChangeShapeType="1"/>
            </p:cNvSpPr>
            <p:nvPr/>
          </p:nvSpPr>
          <p:spPr bwMode="auto">
            <a:xfrm>
              <a:off x="2667" y="11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82" name="Rectangle 34"/>
            <p:cNvSpPr>
              <a:spLocks noChangeArrowheads="1"/>
            </p:cNvSpPr>
            <p:nvPr/>
          </p:nvSpPr>
          <p:spPr bwMode="auto">
            <a:xfrm>
              <a:off x="2733" y="538"/>
              <a:ext cx="363"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บาปแรก</a:t>
              </a:r>
            </a:p>
          </p:txBody>
        </p:sp>
        <p:sp>
          <p:nvSpPr>
            <p:cNvPr id="53283" name="Rectangle 35"/>
            <p:cNvSpPr>
              <a:spLocks noChangeArrowheads="1"/>
            </p:cNvSpPr>
            <p:nvPr/>
          </p:nvSpPr>
          <p:spPr bwMode="auto">
            <a:xfrm>
              <a:off x="2630" y="634"/>
              <a:ext cx="59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ข่าวประเสริฐแรก</a:t>
              </a:r>
            </a:p>
          </p:txBody>
        </p:sp>
        <p:sp>
          <p:nvSpPr>
            <p:cNvPr id="53284" name="Rectangle 36"/>
            <p:cNvSpPr>
              <a:spLocks noChangeArrowheads="1"/>
            </p:cNvSpPr>
            <p:nvPr/>
          </p:nvSpPr>
          <p:spPr bwMode="auto">
            <a:xfrm>
              <a:off x="2665" y="738"/>
              <a:ext cx="51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ครอบครัวแรก</a:t>
              </a:r>
            </a:p>
          </p:txBody>
        </p:sp>
        <p:sp>
          <p:nvSpPr>
            <p:cNvPr id="53285" name="Rectangle 37"/>
            <p:cNvSpPr>
              <a:spLocks noChangeArrowheads="1"/>
            </p:cNvSpPr>
            <p:nvPr/>
          </p:nvSpPr>
          <p:spPr bwMode="auto">
            <a:xfrm>
              <a:off x="2668" y="842"/>
              <a:ext cx="518"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ฆาตกรรมแรก</a:t>
              </a:r>
            </a:p>
          </p:txBody>
        </p:sp>
        <p:sp>
          <p:nvSpPr>
            <p:cNvPr id="53286" name="Rectangle 38"/>
            <p:cNvSpPr>
              <a:spLocks noChangeArrowheads="1"/>
            </p:cNvSpPr>
            <p:nvPr/>
          </p:nvSpPr>
          <p:spPr bwMode="auto">
            <a:xfrm>
              <a:off x="2734" y="938"/>
              <a:ext cx="41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น้ำท่วม</a:t>
              </a:r>
              <a:r>
                <a:rPr lang="en-US" sz="900" b="0">
                  <a:solidFill>
                    <a:srgbClr val="000000"/>
                  </a:solidFill>
                  <a:latin typeface="Arial" charset="0"/>
                </a:rPr>
                <a:t>/</a:t>
              </a:r>
              <a:r>
                <a:rPr lang="hi-in" sz="900" b="0">
                  <a:solidFill>
                    <a:srgbClr val="000000"/>
                  </a:solidFill>
                  <a:latin typeface="Arial" charset="0"/>
                </a:rPr>
                <a:t>รุ้ง</a:t>
              </a:r>
            </a:p>
          </p:txBody>
        </p:sp>
        <p:sp>
          <p:nvSpPr>
            <p:cNvPr id="53287" name="Rectangle 39"/>
            <p:cNvSpPr>
              <a:spLocks noChangeArrowheads="1"/>
            </p:cNvSpPr>
            <p:nvPr/>
          </p:nvSpPr>
          <p:spPr bwMode="auto">
            <a:xfrm>
              <a:off x="2775" y="1042"/>
              <a:ext cx="33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หอคอย</a:t>
              </a:r>
            </a:p>
          </p:txBody>
        </p:sp>
        <p:sp>
          <p:nvSpPr>
            <p:cNvPr id="53288" name="Rectangle 40"/>
            <p:cNvSpPr>
              <a:spLocks noChangeArrowheads="1"/>
            </p:cNvSpPr>
            <p:nvPr/>
          </p:nvSpPr>
          <p:spPr bwMode="auto">
            <a:xfrm>
              <a:off x="2718" y="344"/>
              <a:ext cx="26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สร้าง</a:t>
              </a:r>
            </a:p>
          </p:txBody>
        </p:sp>
        <p:sp>
          <p:nvSpPr>
            <p:cNvPr id="53289" name="Rectangle 41"/>
            <p:cNvSpPr>
              <a:spLocks noChangeArrowheads="1"/>
            </p:cNvSpPr>
            <p:nvPr/>
          </p:nvSpPr>
          <p:spPr bwMode="auto">
            <a:xfrm>
              <a:off x="2684" y="458"/>
              <a:ext cx="492"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b="0">
                  <a:solidFill>
                    <a:srgbClr val="000000"/>
                  </a:solidFill>
                  <a:latin typeface="Arial" charset="0"/>
                </a:rPr>
                <a:t>หญิงชายคู่แรก</a:t>
              </a:r>
            </a:p>
          </p:txBody>
        </p:sp>
        <p:sp>
          <p:nvSpPr>
            <p:cNvPr id="53290" name="Line 42"/>
            <p:cNvSpPr>
              <a:spLocks noChangeShapeType="1"/>
            </p:cNvSpPr>
            <p:nvPr/>
          </p:nvSpPr>
          <p:spPr bwMode="auto">
            <a:xfrm>
              <a:off x="2703" y="1642"/>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91" name="Line 43"/>
            <p:cNvSpPr>
              <a:spLocks noChangeShapeType="1"/>
            </p:cNvSpPr>
            <p:nvPr/>
          </p:nvSpPr>
          <p:spPr bwMode="auto">
            <a:xfrm>
              <a:off x="2703" y="1770"/>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92" name="Rectangle 44"/>
            <p:cNvSpPr>
              <a:spLocks noChangeArrowheads="1"/>
            </p:cNvSpPr>
            <p:nvPr/>
          </p:nvSpPr>
          <p:spPr bwMode="auto">
            <a:xfrm>
              <a:off x="2907" y="1670"/>
              <a:ext cx="202"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93" name="Rectangle 45"/>
            <p:cNvSpPr>
              <a:spLocks noChangeArrowheads="1"/>
            </p:cNvSpPr>
            <p:nvPr/>
          </p:nvSpPr>
          <p:spPr bwMode="auto">
            <a:xfrm>
              <a:off x="2747" y="1531"/>
              <a:ext cx="415"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ด </a:t>
              </a:r>
              <a:r>
                <a:rPr lang="en-US" sz="1000" b="0">
                  <a:solidFill>
                    <a:srgbClr val="000000"/>
                  </a:solidFill>
                  <a:latin typeface="Arial" charset="0"/>
                </a:rPr>
                <a:t>- </a:t>
              </a:r>
              <a:r>
                <a:rPr lang="hi-in" sz="1000" b="0">
                  <a:solidFill>
                    <a:srgbClr val="000000"/>
                  </a:solidFill>
                  <a:latin typeface="Arial" charset="0"/>
                </a:rPr>
                <a:t>ล </a:t>
              </a:r>
              <a:r>
                <a:rPr lang="en-US" sz="1000" b="0">
                  <a:solidFill>
                    <a:srgbClr val="000000"/>
                  </a:solidFill>
                  <a:latin typeface="Arial" charset="0"/>
                </a:rPr>
                <a:t>- </a:t>
              </a:r>
              <a:r>
                <a:rPr lang="hi-in" sz="1000" b="0">
                  <a:solidFill>
                    <a:srgbClr val="000000"/>
                  </a:solidFill>
                  <a:latin typeface="Arial" charset="0"/>
                </a:rPr>
                <a:t>พ</a:t>
              </a:r>
            </a:p>
          </p:txBody>
        </p:sp>
        <p:sp>
          <p:nvSpPr>
            <p:cNvPr id="53294" name="Rectangle 46"/>
            <p:cNvSpPr>
              <a:spLocks noChangeArrowheads="1"/>
            </p:cNvSpPr>
            <p:nvPr/>
          </p:nvSpPr>
          <p:spPr bwMode="auto">
            <a:xfrm>
              <a:off x="2809" y="1771"/>
              <a:ext cx="284"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ย </a:t>
              </a:r>
              <a:r>
                <a:rPr lang="en-US" sz="1000" b="0">
                  <a:solidFill>
                    <a:srgbClr val="000000"/>
                  </a:solidFill>
                  <a:latin typeface="Arial" charset="0"/>
                </a:rPr>
                <a:t>- </a:t>
              </a:r>
              <a:r>
                <a:rPr lang="hi-in" sz="1000" b="0">
                  <a:solidFill>
                    <a:srgbClr val="000000"/>
                  </a:solidFill>
                  <a:latin typeface="Arial" charset="0"/>
                </a:rPr>
                <a:t>อ</a:t>
              </a:r>
            </a:p>
          </p:txBody>
        </p:sp>
        <p:sp>
          <p:nvSpPr>
            <p:cNvPr id="53295" name="Rectangle 47"/>
            <p:cNvSpPr>
              <a:spLocks noChangeArrowheads="1"/>
            </p:cNvSpPr>
            <p:nvPr/>
          </p:nvSpPr>
          <p:spPr bwMode="auto">
            <a:xfrm>
              <a:off x="2845" y="1891"/>
              <a:ext cx="203"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000000"/>
                  </a:solidFill>
                  <a:latin typeface="Arial" charset="0"/>
                </a:rPr>
                <a:t>12</a:t>
              </a:r>
            </a:p>
          </p:txBody>
        </p:sp>
        <p:sp>
          <p:nvSpPr>
            <p:cNvPr id="53296" name="Rectangle 48"/>
            <p:cNvSpPr>
              <a:spLocks noChangeArrowheads="1"/>
            </p:cNvSpPr>
            <p:nvPr/>
          </p:nvSpPr>
          <p:spPr bwMode="auto">
            <a:xfrm>
              <a:off x="2723" y="1414"/>
              <a:ext cx="48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การทรงเรียก</a:t>
              </a:r>
            </a:p>
          </p:txBody>
        </p:sp>
        <p:sp>
          <p:nvSpPr>
            <p:cNvPr id="53297" name="Rectangle 49"/>
            <p:cNvSpPr>
              <a:spLocks noChangeArrowheads="1"/>
            </p:cNvSpPr>
            <p:nvPr/>
          </p:nvSpPr>
          <p:spPr bwMode="auto">
            <a:xfrm>
              <a:off x="2695" y="1274"/>
              <a:ext cx="3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อับราฮัม</a:t>
              </a:r>
            </a:p>
          </p:txBody>
        </p:sp>
        <p:sp>
          <p:nvSpPr>
            <p:cNvPr id="53298" name="Rectangle 50"/>
            <p:cNvSpPr>
              <a:spLocks noChangeArrowheads="1"/>
            </p:cNvSpPr>
            <p:nvPr/>
          </p:nvSpPr>
          <p:spPr bwMode="auto">
            <a:xfrm>
              <a:off x="2804" y="1653"/>
              <a:ext cx="281"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0">
                  <a:solidFill>
                    <a:srgbClr val="000000"/>
                  </a:solidFill>
                  <a:latin typeface="Arial" charset="0"/>
                </a:rPr>
                <a:t>อ </a:t>
              </a:r>
              <a:r>
                <a:rPr lang="en-US" sz="1000" b="0">
                  <a:solidFill>
                    <a:srgbClr val="000000"/>
                  </a:solidFill>
                  <a:latin typeface="Arial" charset="0"/>
                </a:rPr>
                <a:t>- </a:t>
              </a:r>
              <a:r>
                <a:rPr lang="hi-in" sz="1000" b="0">
                  <a:solidFill>
                    <a:srgbClr val="000000"/>
                  </a:solidFill>
                  <a:latin typeface="Arial" charset="0"/>
                </a:rPr>
                <a:t>อ</a:t>
              </a:r>
            </a:p>
          </p:txBody>
        </p:sp>
        <p:sp>
          <p:nvSpPr>
            <p:cNvPr id="53299" name="Line 51"/>
            <p:cNvSpPr>
              <a:spLocks noChangeShapeType="1"/>
            </p:cNvSpPr>
            <p:nvPr/>
          </p:nvSpPr>
          <p:spPr bwMode="auto">
            <a:xfrm>
              <a:off x="2701" y="2411"/>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0" name="Line 52"/>
            <p:cNvSpPr>
              <a:spLocks noChangeShapeType="1"/>
            </p:cNvSpPr>
            <p:nvPr/>
          </p:nvSpPr>
          <p:spPr bwMode="auto">
            <a:xfrm>
              <a:off x="2699" y="252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1" name="Rectangle 53"/>
            <p:cNvSpPr>
              <a:spLocks noChangeArrowheads="1"/>
            </p:cNvSpPr>
            <p:nvPr/>
          </p:nvSpPr>
          <p:spPr bwMode="auto">
            <a:xfrm>
              <a:off x="2745" y="2152"/>
              <a:ext cx="30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โยเซฟ</a:t>
              </a:r>
            </a:p>
          </p:txBody>
        </p:sp>
        <p:sp>
          <p:nvSpPr>
            <p:cNvPr id="53302" name="Rectangle 54"/>
            <p:cNvSpPr>
              <a:spLocks noChangeArrowheads="1"/>
            </p:cNvSpPr>
            <p:nvPr/>
          </p:nvSpPr>
          <p:spPr bwMode="auto">
            <a:xfrm>
              <a:off x="2782" y="2301"/>
              <a:ext cx="31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   </a:t>
              </a:r>
              <a:r>
                <a:rPr lang="hi-in" sz="900" b="0">
                  <a:solidFill>
                    <a:srgbClr val="000000"/>
                  </a:solidFill>
                  <a:latin typeface="Arial" charset="0"/>
                </a:rPr>
                <a:t>ทาส</a:t>
              </a:r>
            </a:p>
          </p:txBody>
        </p:sp>
        <p:sp>
          <p:nvSpPr>
            <p:cNvPr id="53303" name="Rectangle 55"/>
            <p:cNvSpPr>
              <a:spLocks noChangeArrowheads="1"/>
            </p:cNvSpPr>
            <p:nvPr/>
          </p:nvSpPr>
          <p:spPr bwMode="auto">
            <a:xfrm>
              <a:off x="2853" y="2420"/>
              <a:ext cx="233"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430</a:t>
              </a:r>
            </a:p>
          </p:txBody>
        </p:sp>
        <p:sp>
          <p:nvSpPr>
            <p:cNvPr id="53304" name="Line 56"/>
            <p:cNvSpPr>
              <a:spLocks noChangeShapeType="1"/>
            </p:cNvSpPr>
            <p:nvPr/>
          </p:nvSpPr>
          <p:spPr bwMode="auto">
            <a:xfrm>
              <a:off x="2699" y="1522"/>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5" name="Line 57"/>
            <p:cNvSpPr>
              <a:spLocks noChangeShapeType="1"/>
            </p:cNvSpPr>
            <p:nvPr/>
          </p:nvSpPr>
          <p:spPr bwMode="auto">
            <a:xfrm>
              <a:off x="2699" y="1886"/>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6" name="Line 58"/>
            <p:cNvSpPr>
              <a:spLocks noChangeShapeType="1"/>
            </p:cNvSpPr>
            <p:nvPr/>
          </p:nvSpPr>
          <p:spPr bwMode="auto">
            <a:xfrm>
              <a:off x="2699" y="2010"/>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7" name="Line 59"/>
            <p:cNvSpPr>
              <a:spLocks noChangeShapeType="1"/>
            </p:cNvSpPr>
            <p:nvPr/>
          </p:nvSpPr>
          <p:spPr bwMode="auto">
            <a:xfrm>
              <a:off x="2699" y="293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8" name="Line 60"/>
            <p:cNvSpPr>
              <a:spLocks noChangeShapeType="1"/>
            </p:cNvSpPr>
            <p:nvPr/>
          </p:nvSpPr>
          <p:spPr bwMode="auto">
            <a:xfrm>
              <a:off x="2699" y="304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09" name="Line 61"/>
            <p:cNvSpPr>
              <a:spLocks noChangeShapeType="1"/>
            </p:cNvSpPr>
            <p:nvPr/>
          </p:nvSpPr>
          <p:spPr bwMode="auto">
            <a:xfrm>
              <a:off x="2699" y="315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10" name="Line 62"/>
            <p:cNvSpPr>
              <a:spLocks noChangeShapeType="1"/>
            </p:cNvSpPr>
            <p:nvPr/>
          </p:nvSpPr>
          <p:spPr bwMode="auto">
            <a:xfrm>
              <a:off x="2699" y="326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11" name="Line 63"/>
            <p:cNvSpPr>
              <a:spLocks noChangeShapeType="1"/>
            </p:cNvSpPr>
            <p:nvPr/>
          </p:nvSpPr>
          <p:spPr bwMode="auto">
            <a:xfrm>
              <a:off x="2707" y="338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12" name="Rectangle 64"/>
            <p:cNvSpPr>
              <a:spLocks noChangeArrowheads="1"/>
            </p:cNvSpPr>
            <p:nvPr/>
          </p:nvSpPr>
          <p:spPr bwMode="auto">
            <a:xfrm>
              <a:off x="2745" y="2674"/>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53313" name="Rectangle 65"/>
            <p:cNvSpPr>
              <a:spLocks noChangeArrowheads="1"/>
            </p:cNvSpPr>
            <p:nvPr/>
          </p:nvSpPr>
          <p:spPr bwMode="auto">
            <a:xfrm>
              <a:off x="2800" y="2934"/>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53314" name="Rectangle 66"/>
            <p:cNvSpPr>
              <a:spLocks noChangeArrowheads="1"/>
            </p:cNvSpPr>
            <p:nvPr/>
          </p:nvSpPr>
          <p:spPr bwMode="auto">
            <a:xfrm>
              <a:off x="2758" y="3050"/>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ศ </a:t>
              </a:r>
              <a:r>
                <a:rPr lang="en-US" sz="900" b="0">
                  <a:solidFill>
                    <a:srgbClr val="000000"/>
                  </a:solidFill>
                  <a:latin typeface="Arial" charset="0"/>
                </a:rPr>
                <a:t>- </a:t>
              </a:r>
              <a:r>
                <a:rPr lang="hi-in" sz="900" b="0">
                  <a:solidFill>
                    <a:srgbClr val="000000"/>
                  </a:solidFill>
                  <a:latin typeface="Arial" charset="0"/>
                </a:rPr>
                <a:t>ก </a:t>
              </a:r>
              <a:r>
                <a:rPr lang="en-US" sz="900" b="0">
                  <a:solidFill>
                    <a:srgbClr val="000000"/>
                  </a:solidFill>
                  <a:latin typeface="Arial" charset="0"/>
                </a:rPr>
                <a:t>- </a:t>
              </a:r>
              <a:r>
                <a:rPr lang="hi-in" sz="900" b="0">
                  <a:solidFill>
                    <a:srgbClr val="000000"/>
                  </a:solidFill>
                  <a:latin typeface="Arial" charset="0"/>
                </a:rPr>
                <a:t>พ</a:t>
              </a:r>
            </a:p>
          </p:txBody>
        </p:sp>
        <p:sp>
          <p:nvSpPr>
            <p:cNvPr id="53315" name="Rectangle 67"/>
            <p:cNvSpPr>
              <a:spLocks noChangeArrowheads="1"/>
            </p:cNvSpPr>
            <p:nvPr/>
          </p:nvSpPr>
          <p:spPr bwMode="auto">
            <a:xfrm>
              <a:off x="2685" y="3158"/>
              <a:ext cx="5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คาเดช บาร์เนีย</a:t>
              </a:r>
            </a:p>
          </p:txBody>
        </p:sp>
        <p:sp>
          <p:nvSpPr>
            <p:cNvPr id="53316" name="Rectangle 68"/>
            <p:cNvSpPr>
              <a:spLocks noChangeArrowheads="1"/>
            </p:cNvSpPr>
            <p:nvPr/>
          </p:nvSpPr>
          <p:spPr bwMode="auto">
            <a:xfrm>
              <a:off x="2870" y="3274"/>
              <a:ext cx="194"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40</a:t>
              </a:r>
            </a:p>
          </p:txBody>
        </p:sp>
        <p:sp>
          <p:nvSpPr>
            <p:cNvPr id="53317" name="Rectangle 69"/>
            <p:cNvSpPr>
              <a:spLocks noChangeArrowheads="1"/>
            </p:cNvSpPr>
            <p:nvPr/>
          </p:nvSpPr>
          <p:spPr bwMode="auto">
            <a:xfrm>
              <a:off x="2723" y="3382"/>
              <a:ext cx="48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000000"/>
                  </a:solidFill>
                  <a:latin typeface="Arial" charset="0"/>
                </a:rPr>
                <a:t>5 Sermons</a:t>
              </a:r>
            </a:p>
          </p:txBody>
        </p:sp>
        <p:sp>
          <p:nvSpPr>
            <p:cNvPr id="53318" name="Line 70"/>
            <p:cNvSpPr>
              <a:spLocks noChangeShapeType="1"/>
            </p:cNvSpPr>
            <p:nvPr/>
          </p:nvSpPr>
          <p:spPr bwMode="auto">
            <a:xfrm>
              <a:off x="2695" y="3492"/>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19" name="Rectangle 71"/>
            <p:cNvSpPr>
              <a:spLocks noChangeArrowheads="1"/>
            </p:cNvSpPr>
            <p:nvPr/>
          </p:nvSpPr>
          <p:spPr bwMode="auto">
            <a:xfrm>
              <a:off x="2817" y="2826"/>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53320" name="Line 72"/>
            <p:cNvSpPr>
              <a:spLocks noChangeShapeType="1"/>
            </p:cNvSpPr>
            <p:nvPr/>
          </p:nvSpPr>
          <p:spPr bwMode="auto">
            <a:xfrm>
              <a:off x="2667" y="560"/>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21" name="Line 73"/>
            <p:cNvSpPr>
              <a:spLocks noChangeShapeType="1"/>
            </p:cNvSpPr>
            <p:nvPr/>
          </p:nvSpPr>
          <p:spPr bwMode="auto">
            <a:xfrm>
              <a:off x="2695" y="3800"/>
              <a:ext cx="546"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22" name="Line 74"/>
            <p:cNvSpPr>
              <a:spLocks noChangeShapeType="1"/>
            </p:cNvSpPr>
            <p:nvPr/>
          </p:nvSpPr>
          <p:spPr bwMode="auto">
            <a:xfrm>
              <a:off x="2695" y="3920"/>
              <a:ext cx="546"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23" name="Rectangle 75"/>
            <p:cNvSpPr>
              <a:spLocks noChangeArrowheads="1"/>
            </p:cNvSpPr>
            <p:nvPr/>
          </p:nvSpPr>
          <p:spPr bwMode="auto">
            <a:xfrm>
              <a:off x="2747" y="3550"/>
              <a:ext cx="30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3324" name="Rectangle 76"/>
            <p:cNvSpPr>
              <a:spLocks noChangeArrowheads="1"/>
            </p:cNvSpPr>
            <p:nvPr/>
          </p:nvSpPr>
          <p:spPr bwMode="auto">
            <a:xfrm>
              <a:off x="2770" y="3686"/>
              <a:ext cx="3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3325" name="Rectangle 77"/>
            <p:cNvSpPr>
              <a:spLocks noChangeArrowheads="1"/>
            </p:cNvSpPr>
            <p:nvPr/>
          </p:nvSpPr>
          <p:spPr bwMode="auto">
            <a:xfrm>
              <a:off x="2736" y="3806"/>
              <a:ext cx="45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grpSp>
      <p:sp>
        <p:nvSpPr>
          <p:cNvPr id="53326" name="AutoShape 78"/>
          <p:cNvSpPr>
            <a:spLocks noChangeArrowheads="1"/>
          </p:cNvSpPr>
          <p:nvPr/>
        </p:nvSpPr>
        <p:spPr bwMode="auto">
          <a:xfrm>
            <a:off x="6604000" y="5110163"/>
            <a:ext cx="682625" cy="357187"/>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27" name="AutoShape 79"/>
          <p:cNvSpPr>
            <a:spLocks noChangeArrowheads="1"/>
          </p:cNvSpPr>
          <p:nvPr/>
        </p:nvSpPr>
        <p:spPr bwMode="auto">
          <a:xfrm>
            <a:off x="6424613" y="41910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28" name="AutoShape 80"/>
          <p:cNvSpPr>
            <a:spLocks noChangeArrowheads="1"/>
          </p:cNvSpPr>
          <p:nvPr/>
        </p:nvSpPr>
        <p:spPr bwMode="auto">
          <a:xfrm>
            <a:off x="6424613" y="41529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29" name="AutoShape 81"/>
          <p:cNvSpPr>
            <a:spLocks noChangeArrowheads="1"/>
          </p:cNvSpPr>
          <p:nvPr/>
        </p:nvSpPr>
        <p:spPr bwMode="auto">
          <a:xfrm>
            <a:off x="6424613" y="40259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0" name="AutoShape 82"/>
          <p:cNvSpPr>
            <a:spLocks noChangeArrowheads="1"/>
          </p:cNvSpPr>
          <p:nvPr/>
        </p:nvSpPr>
        <p:spPr bwMode="auto">
          <a:xfrm>
            <a:off x="6424613" y="39878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1" name="AutoShape 83"/>
          <p:cNvSpPr>
            <a:spLocks noChangeArrowheads="1"/>
          </p:cNvSpPr>
          <p:nvPr/>
        </p:nvSpPr>
        <p:spPr bwMode="auto">
          <a:xfrm>
            <a:off x="6424613" y="38608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2" name="AutoShape 84"/>
          <p:cNvSpPr>
            <a:spLocks noChangeArrowheads="1"/>
          </p:cNvSpPr>
          <p:nvPr/>
        </p:nvSpPr>
        <p:spPr bwMode="auto">
          <a:xfrm>
            <a:off x="6424613" y="38227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3" name="AutoShape 85"/>
          <p:cNvSpPr>
            <a:spLocks noChangeArrowheads="1"/>
          </p:cNvSpPr>
          <p:nvPr/>
        </p:nvSpPr>
        <p:spPr bwMode="auto">
          <a:xfrm>
            <a:off x="6424613" y="36957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4" name="AutoShape 86"/>
          <p:cNvSpPr>
            <a:spLocks noChangeArrowheads="1"/>
          </p:cNvSpPr>
          <p:nvPr/>
        </p:nvSpPr>
        <p:spPr bwMode="auto">
          <a:xfrm>
            <a:off x="6424613" y="36576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5" name="AutoShape 87"/>
          <p:cNvSpPr>
            <a:spLocks noChangeArrowheads="1"/>
          </p:cNvSpPr>
          <p:nvPr/>
        </p:nvSpPr>
        <p:spPr bwMode="auto">
          <a:xfrm>
            <a:off x="6424613" y="3530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6" name="AutoShape 88"/>
          <p:cNvSpPr>
            <a:spLocks noChangeArrowheads="1"/>
          </p:cNvSpPr>
          <p:nvPr/>
        </p:nvSpPr>
        <p:spPr bwMode="auto">
          <a:xfrm>
            <a:off x="6424613" y="34798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7" name="AutoShape 89"/>
          <p:cNvSpPr>
            <a:spLocks noChangeArrowheads="1"/>
          </p:cNvSpPr>
          <p:nvPr/>
        </p:nvSpPr>
        <p:spPr bwMode="auto">
          <a:xfrm>
            <a:off x="6424613" y="33528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8" name="AutoShape 90"/>
          <p:cNvSpPr>
            <a:spLocks noChangeArrowheads="1"/>
          </p:cNvSpPr>
          <p:nvPr/>
        </p:nvSpPr>
        <p:spPr bwMode="auto">
          <a:xfrm>
            <a:off x="6424613" y="33147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39" name="AutoShape 91"/>
          <p:cNvSpPr>
            <a:spLocks noChangeArrowheads="1"/>
          </p:cNvSpPr>
          <p:nvPr/>
        </p:nvSpPr>
        <p:spPr bwMode="auto">
          <a:xfrm>
            <a:off x="6424613" y="31877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0" name="AutoShape 92"/>
          <p:cNvSpPr>
            <a:spLocks noChangeArrowheads="1"/>
          </p:cNvSpPr>
          <p:nvPr/>
        </p:nvSpPr>
        <p:spPr bwMode="auto">
          <a:xfrm>
            <a:off x="6424613" y="31496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1" name="AutoShape 93"/>
          <p:cNvSpPr>
            <a:spLocks noChangeArrowheads="1"/>
          </p:cNvSpPr>
          <p:nvPr/>
        </p:nvSpPr>
        <p:spPr bwMode="auto">
          <a:xfrm>
            <a:off x="6424613" y="3022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2" name="AutoShape 94"/>
          <p:cNvSpPr>
            <a:spLocks noChangeArrowheads="1"/>
          </p:cNvSpPr>
          <p:nvPr/>
        </p:nvSpPr>
        <p:spPr bwMode="auto">
          <a:xfrm>
            <a:off x="6424613" y="29845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3" name="AutoShape 95"/>
          <p:cNvSpPr>
            <a:spLocks noChangeArrowheads="1"/>
          </p:cNvSpPr>
          <p:nvPr/>
        </p:nvSpPr>
        <p:spPr bwMode="auto">
          <a:xfrm>
            <a:off x="6424613" y="28575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4" name="AutoShape 96"/>
          <p:cNvSpPr>
            <a:spLocks noChangeArrowheads="1"/>
          </p:cNvSpPr>
          <p:nvPr/>
        </p:nvSpPr>
        <p:spPr bwMode="auto">
          <a:xfrm>
            <a:off x="6424613" y="28194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5" name="AutoShape 97"/>
          <p:cNvSpPr>
            <a:spLocks noChangeArrowheads="1"/>
          </p:cNvSpPr>
          <p:nvPr/>
        </p:nvSpPr>
        <p:spPr bwMode="auto">
          <a:xfrm>
            <a:off x="6424613" y="26924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6" name="AutoShape 98"/>
          <p:cNvSpPr>
            <a:spLocks noChangeArrowheads="1"/>
          </p:cNvSpPr>
          <p:nvPr/>
        </p:nvSpPr>
        <p:spPr bwMode="auto">
          <a:xfrm>
            <a:off x="6424613" y="26416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7" name="AutoShape 99"/>
          <p:cNvSpPr>
            <a:spLocks noChangeArrowheads="1"/>
          </p:cNvSpPr>
          <p:nvPr/>
        </p:nvSpPr>
        <p:spPr bwMode="auto">
          <a:xfrm>
            <a:off x="6424613" y="25146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8" name="AutoShape 100"/>
          <p:cNvSpPr>
            <a:spLocks noChangeArrowheads="1"/>
          </p:cNvSpPr>
          <p:nvPr/>
        </p:nvSpPr>
        <p:spPr bwMode="auto">
          <a:xfrm>
            <a:off x="6424613" y="24765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49" name="AutoShape 101"/>
          <p:cNvSpPr>
            <a:spLocks noChangeArrowheads="1"/>
          </p:cNvSpPr>
          <p:nvPr/>
        </p:nvSpPr>
        <p:spPr bwMode="auto">
          <a:xfrm>
            <a:off x="6424613" y="23495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0" name="AutoShape 102"/>
          <p:cNvSpPr>
            <a:spLocks noChangeArrowheads="1"/>
          </p:cNvSpPr>
          <p:nvPr/>
        </p:nvSpPr>
        <p:spPr bwMode="auto">
          <a:xfrm>
            <a:off x="6424613" y="23114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1" name="AutoShape 103"/>
          <p:cNvSpPr>
            <a:spLocks noChangeArrowheads="1"/>
          </p:cNvSpPr>
          <p:nvPr/>
        </p:nvSpPr>
        <p:spPr bwMode="auto">
          <a:xfrm>
            <a:off x="6424613" y="21844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2" name="AutoShape 104"/>
          <p:cNvSpPr>
            <a:spLocks noChangeArrowheads="1"/>
          </p:cNvSpPr>
          <p:nvPr/>
        </p:nvSpPr>
        <p:spPr bwMode="auto">
          <a:xfrm>
            <a:off x="6424613" y="21463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3" name="AutoShape 105"/>
          <p:cNvSpPr>
            <a:spLocks noChangeArrowheads="1"/>
          </p:cNvSpPr>
          <p:nvPr/>
        </p:nvSpPr>
        <p:spPr bwMode="auto">
          <a:xfrm>
            <a:off x="6424613" y="20193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4" name="AutoShape 106"/>
          <p:cNvSpPr>
            <a:spLocks noChangeArrowheads="1"/>
          </p:cNvSpPr>
          <p:nvPr/>
        </p:nvSpPr>
        <p:spPr bwMode="auto">
          <a:xfrm>
            <a:off x="6424613" y="19812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5" name="AutoShape 107"/>
          <p:cNvSpPr>
            <a:spLocks noChangeArrowheads="1"/>
          </p:cNvSpPr>
          <p:nvPr/>
        </p:nvSpPr>
        <p:spPr bwMode="auto">
          <a:xfrm>
            <a:off x="6424613" y="18542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6" name="AutoShape 108"/>
          <p:cNvSpPr>
            <a:spLocks noChangeArrowheads="1"/>
          </p:cNvSpPr>
          <p:nvPr/>
        </p:nvSpPr>
        <p:spPr bwMode="auto">
          <a:xfrm>
            <a:off x="6424613" y="18161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7" name="AutoShape 109"/>
          <p:cNvSpPr>
            <a:spLocks noChangeArrowheads="1"/>
          </p:cNvSpPr>
          <p:nvPr/>
        </p:nvSpPr>
        <p:spPr bwMode="auto">
          <a:xfrm>
            <a:off x="6424613" y="16891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8" name="AutoShape 110"/>
          <p:cNvSpPr>
            <a:spLocks noChangeArrowheads="1"/>
          </p:cNvSpPr>
          <p:nvPr/>
        </p:nvSpPr>
        <p:spPr bwMode="auto">
          <a:xfrm>
            <a:off x="6424613" y="163830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59" name="AutoShape 111"/>
          <p:cNvSpPr>
            <a:spLocks noChangeArrowheads="1"/>
          </p:cNvSpPr>
          <p:nvPr/>
        </p:nvSpPr>
        <p:spPr bwMode="auto">
          <a:xfrm>
            <a:off x="6424613" y="15113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0" name="AutoShape 112"/>
          <p:cNvSpPr>
            <a:spLocks noChangeArrowheads="1"/>
          </p:cNvSpPr>
          <p:nvPr/>
        </p:nvSpPr>
        <p:spPr bwMode="auto">
          <a:xfrm>
            <a:off x="6424613" y="14732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1" name="AutoShape 113"/>
          <p:cNvSpPr>
            <a:spLocks noChangeArrowheads="1"/>
          </p:cNvSpPr>
          <p:nvPr/>
        </p:nvSpPr>
        <p:spPr bwMode="auto">
          <a:xfrm>
            <a:off x="6424613" y="13462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2" name="AutoShape 114"/>
          <p:cNvSpPr>
            <a:spLocks noChangeArrowheads="1"/>
          </p:cNvSpPr>
          <p:nvPr/>
        </p:nvSpPr>
        <p:spPr bwMode="auto">
          <a:xfrm>
            <a:off x="6424613" y="130810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3" name="AutoShape 115"/>
          <p:cNvSpPr>
            <a:spLocks noChangeArrowheads="1"/>
          </p:cNvSpPr>
          <p:nvPr/>
        </p:nvSpPr>
        <p:spPr bwMode="auto">
          <a:xfrm>
            <a:off x="6424613" y="118110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4" name="AutoShape 116"/>
          <p:cNvSpPr>
            <a:spLocks noChangeArrowheads="1"/>
          </p:cNvSpPr>
          <p:nvPr/>
        </p:nvSpPr>
        <p:spPr bwMode="auto">
          <a:xfrm>
            <a:off x="6424613" y="120015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5" name="AutoShape 117"/>
          <p:cNvSpPr>
            <a:spLocks noChangeArrowheads="1"/>
          </p:cNvSpPr>
          <p:nvPr/>
        </p:nvSpPr>
        <p:spPr bwMode="auto">
          <a:xfrm>
            <a:off x="6424613" y="10731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6" name="AutoShape 118"/>
          <p:cNvSpPr>
            <a:spLocks noChangeArrowheads="1"/>
          </p:cNvSpPr>
          <p:nvPr/>
        </p:nvSpPr>
        <p:spPr bwMode="auto">
          <a:xfrm>
            <a:off x="6424613" y="1035050"/>
            <a:ext cx="26987" cy="26988"/>
          </a:xfrm>
          <a:custGeom>
            <a:avLst/>
            <a:gdLst>
              <a:gd name="G0" fmla="+- 16 0 0"/>
              <a:gd name="G1" fmla="+- 1 0 0"/>
              <a:gd name="G2" fmla="*/ 1 0 51712"/>
              <a:gd name="G3" fmla="*/ 1 0 51712"/>
              <a:gd name="G4" fmla="*/ 1 0 51712"/>
              <a:gd name="G5" fmla="+- 16 0 0"/>
              <a:gd name="G6" fmla="+- 16 0 0"/>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w 17"/>
              <a:gd name="T15" fmla="*/ 0 h 17"/>
              <a:gd name="T16" fmla="*/ 17 w 17"/>
              <a:gd name="T17" fmla="*/ 17 h 17"/>
            </a:gdLst>
            <a:ahLst/>
            <a:cxnLst>
              <a:cxn ang="0">
                <a:pos x="T0" y="T1"/>
              </a:cxn>
              <a:cxn ang="0">
                <a:pos x="T2" y="T3"/>
              </a:cxn>
              <a:cxn ang="0">
                <a:pos x="T4" y="T5"/>
              </a:cxn>
              <a:cxn ang="0">
                <a:pos x="T6" y="T7"/>
              </a:cxn>
              <a:cxn ang="0">
                <a:pos x="T8" y="T9"/>
              </a:cxn>
              <a:cxn ang="0">
                <a:pos x="T10" y="T11"/>
              </a:cxn>
              <a:cxn ang="0">
                <a:pos x="T12" y="T13"/>
              </a:cxn>
            </a:cxnLst>
            <a:rect l="T14" t="T15" r="T16" b="T17"/>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7" name="AutoShape 119"/>
          <p:cNvSpPr>
            <a:spLocks noChangeArrowheads="1"/>
          </p:cNvSpPr>
          <p:nvPr/>
        </p:nvSpPr>
        <p:spPr bwMode="auto">
          <a:xfrm>
            <a:off x="6424613" y="9080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8" name="AutoShape 120"/>
          <p:cNvSpPr>
            <a:spLocks noChangeArrowheads="1"/>
          </p:cNvSpPr>
          <p:nvPr/>
        </p:nvSpPr>
        <p:spPr bwMode="auto">
          <a:xfrm>
            <a:off x="6424613" y="857250"/>
            <a:ext cx="26987" cy="39688"/>
          </a:xfrm>
          <a:custGeom>
            <a:avLst/>
            <a:gdLst>
              <a:gd name="G0" fmla="+- 24 0 0"/>
              <a:gd name="G1" fmla="+- 1 0 0"/>
              <a:gd name="G2" fmla="*/ 1 0 51712"/>
              <a:gd name="G3" fmla="*/ 1 0 51712"/>
              <a:gd name="G4" fmla="*/ 1 0 51712"/>
              <a:gd name="G5" fmla="+- 24 0 0"/>
              <a:gd name="G6" fmla="+- 24 0 0"/>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w 17"/>
              <a:gd name="T15" fmla="*/ 0 h 25"/>
              <a:gd name="T16" fmla="*/ 17 w 17"/>
              <a:gd name="T17" fmla="*/ 25 h 25"/>
            </a:gdLst>
            <a:ahLst/>
            <a:cxnLst>
              <a:cxn ang="0">
                <a:pos x="T0" y="T1"/>
              </a:cxn>
              <a:cxn ang="0">
                <a:pos x="T2" y="T3"/>
              </a:cxn>
              <a:cxn ang="0">
                <a:pos x="T4" y="T5"/>
              </a:cxn>
              <a:cxn ang="0">
                <a:pos x="T6" y="T7"/>
              </a:cxn>
              <a:cxn ang="0">
                <a:pos x="T8" y="T9"/>
              </a:cxn>
              <a:cxn ang="0">
                <a:pos x="T10" y="T11"/>
              </a:cxn>
              <a:cxn ang="0">
                <a:pos x="T12" y="T13"/>
              </a:cxn>
            </a:cxnLst>
            <a:rect l="T14" t="T15" r="T16" b="T17"/>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69" name="AutoShape 121"/>
          <p:cNvSpPr>
            <a:spLocks noChangeArrowheads="1"/>
          </p:cNvSpPr>
          <p:nvPr/>
        </p:nvSpPr>
        <p:spPr bwMode="auto">
          <a:xfrm>
            <a:off x="6424613" y="730250"/>
            <a:ext cx="26987" cy="115888"/>
          </a:xfrm>
          <a:custGeom>
            <a:avLst/>
            <a:gdLst>
              <a:gd name="G0" fmla="+- 72 0 0"/>
              <a:gd name="G1" fmla="+- 1 0 0"/>
              <a:gd name="G2" fmla="*/ 1 0 51712"/>
              <a:gd name="G3" fmla="*/ 1 0 51712"/>
              <a:gd name="G4" fmla="*/ 1 0 51712"/>
              <a:gd name="G5" fmla="+- 72 0 0"/>
              <a:gd name="G6" fmla="+- 72 0 0"/>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w 17"/>
              <a:gd name="T15" fmla="*/ 0 h 73"/>
              <a:gd name="T16" fmla="*/ 17 w 17"/>
              <a:gd name="T17" fmla="*/ 73 h 73"/>
            </a:gdLst>
            <a:ahLst/>
            <a:cxnLst>
              <a:cxn ang="0">
                <a:pos x="T0" y="T1"/>
              </a:cxn>
              <a:cxn ang="0">
                <a:pos x="T2" y="T3"/>
              </a:cxn>
              <a:cxn ang="0">
                <a:pos x="T4" y="T5"/>
              </a:cxn>
              <a:cxn ang="0">
                <a:pos x="T6" y="T7"/>
              </a:cxn>
              <a:cxn ang="0">
                <a:pos x="T8" y="T9"/>
              </a:cxn>
              <a:cxn ang="0">
                <a:pos x="T10" y="T11"/>
              </a:cxn>
              <a:cxn ang="0">
                <a:pos x="T12" y="T13"/>
              </a:cxn>
            </a:cxnLst>
            <a:rect l="T14" t="T15" r="T16" b="T17"/>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0" name="AutoShape 122"/>
          <p:cNvSpPr>
            <a:spLocks noChangeArrowheads="1"/>
          </p:cNvSpPr>
          <p:nvPr/>
        </p:nvSpPr>
        <p:spPr bwMode="auto">
          <a:xfrm>
            <a:off x="7326313" y="3429000"/>
            <a:ext cx="204787" cy="65088"/>
          </a:xfrm>
          <a:custGeom>
            <a:avLst/>
            <a:gdLst>
              <a:gd name="G0" fmla="*/ 1 0 51712"/>
              <a:gd name="G1" fmla="+- 40 0 0"/>
              <a:gd name="G2" fmla="+- 1 0 0"/>
              <a:gd name="G3" fmla="*/ 1 0 51712"/>
              <a:gd name="T0" fmla="*/ 2147483647 w 129"/>
              <a:gd name="T1" fmla="*/ 2147483647 h 41"/>
              <a:gd name="T2" fmla="*/ 0 w 129"/>
              <a:gd name="T3" fmla="*/ 2147483647 h 41"/>
              <a:gd name="T4" fmla="*/ 0 w 129"/>
              <a:gd name="T5" fmla="*/ 0 h 41"/>
              <a:gd name="T6" fmla="*/ 2147483647 w 129"/>
              <a:gd name="T7" fmla="*/ 2147483647 h 41"/>
              <a:gd name="T8" fmla="*/ 0 w 129"/>
              <a:gd name="T9" fmla="*/ 0 h 41"/>
              <a:gd name="T10" fmla="*/ 129 w 129"/>
              <a:gd name="T11" fmla="*/ 41 h 41"/>
            </a:gdLst>
            <a:ahLst/>
            <a:cxnLst>
              <a:cxn ang="0">
                <a:pos x="T0" y="T1"/>
              </a:cxn>
              <a:cxn ang="0">
                <a:pos x="T2" y="T3"/>
              </a:cxn>
              <a:cxn ang="0">
                <a:pos x="T4" y="T5"/>
              </a:cxn>
              <a:cxn ang="0">
                <a:pos x="T6" y="T7"/>
              </a:cxn>
            </a:cxnLst>
            <a:rect l="T8" t="T9" r="T10" b="T11"/>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3371" name="Picture 1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372" name="Line 124"/>
          <p:cNvSpPr>
            <a:spLocks noChangeShapeType="1"/>
          </p:cNvSpPr>
          <p:nvPr/>
        </p:nvSpPr>
        <p:spPr bwMode="auto">
          <a:xfrm>
            <a:off x="6615113" y="1447800"/>
            <a:ext cx="736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373" name="AutoShape 125"/>
          <p:cNvSpPr>
            <a:spLocks noChangeArrowheads="1"/>
          </p:cNvSpPr>
          <p:nvPr/>
        </p:nvSpPr>
        <p:spPr bwMode="auto">
          <a:xfrm>
            <a:off x="7351713" y="13970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4" name="Rectangle 126"/>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b="0">
                <a:solidFill>
                  <a:srgbClr val="000000"/>
                </a:solidFill>
                <a:latin typeface="Times New Roman" charset="0"/>
              </a:rPr>
              <a:t> </a:t>
            </a:r>
          </a:p>
        </p:txBody>
      </p:sp>
      <p:sp>
        <p:nvSpPr>
          <p:cNvPr id="53375" name="Rectangle 127"/>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6" name="Rectangle 128"/>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7" name="Rectangle 129"/>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8" name="Rectangle 130"/>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79" name="Rectangle 131"/>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80" name="Rectangle 132"/>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00000"/>
                </a:solidFill>
                <a:latin typeface="Times New Roman" charset="0"/>
              </a:rPr>
              <a:t>S</a:t>
            </a:r>
          </a:p>
        </p:txBody>
      </p:sp>
      <p:sp>
        <p:nvSpPr>
          <p:cNvPr id="53381" name="Rectangle 133"/>
          <p:cNvSpPr>
            <a:spLocks noChangeArrowheads="1"/>
          </p:cNvSpPr>
          <p:nvPr/>
        </p:nvSpPr>
        <p:spPr bwMode="auto">
          <a:xfrm>
            <a:off x="4899025" y="1968500"/>
            <a:ext cx="792163"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(2000 B.C.)</a:t>
            </a:r>
          </a:p>
        </p:txBody>
      </p:sp>
      <p:sp>
        <p:nvSpPr>
          <p:cNvPr id="53382" name="Rectangle 134"/>
          <p:cNvSpPr>
            <a:spLocks noChangeArrowheads="1"/>
          </p:cNvSpPr>
          <p:nvPr/>
        </p:nvSpPr>
        <p:spPr bwMode="auto">
          <a:xfrm>
            <a:off x="992188" y="2355850"/>
            <a:ext cx="2511425" cy="91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b="0">
                <a:solidFill>
                  <a:srgbClr val="FAFD00"/>
                </a:solidFill>
                <a:latin typeface="Times New Roman" charset="0"/>
              </a:rPr>
              <a:t>ส </a:t>
            </a:r>
            <a:r>
              <a:rPr lang="en-US" sz="5400" b="0">
                <a:solidFill>
                  <a:srgbClr val="FAFD00"/>
                </a:solidFill>
                <a:latin typeface="Times New Roman" charset="0"/>
              </a:rPr>
              <a:t>7 </a:t>
            </a:r>
            <a:r>
              <a:rPr lang="hi-in" sz="5400" b="0">
                <a:solidFill>
                  <a:srgbClr val="FAFD00"/>
                </a:solidFill>
                <a:latin typeface="Times New Roman" charset="0"/>
              </a:rPr>
              <a:t>ง ย </a:t>
            </a:r>
          </a:p>
        </p:txBody>
      </p:sp>
      <p:sp>
        <p:nvSpPr>
          <p:cNvPr id="53383" name="Rectangle 135"/>
          <p:cNvSpPr>
            <a:spLocks noChangeArrowheads="1"/>
          </p:cNvSpPr>
          <p:nvPr/>
        </p:nvSpPr>
        <p:spPr bwMode="auto">
          <a:xfrm>
            <a:off x="725488" y="3506788"/>
            <a:ext cx="3463925" cy="91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b="0">
                <a:solidFill>
                  <a:srgbClr val="00FF00"/>
                </a:solidFill>
                <a:latin typeface="Times New Roman" charset="0"/>
              </a:rPr>
              <a:t>7 = 4 + 3 </a:t>
            </a:r>
          </a:p>
        </p:txBody>
      </p:sp>
      <p:sp>
        <p:nvSpPr>
          <p:cNvPr id="53384" name="Line 136"/>
          <p:cNvSpPr>
            <a:spLocks noChangeShapeType="1"/>
          </p:cNvSpPr>
          <p:nvPr/>
        </p:nvSpPr>
        <p:spPr bwMode="auto">
          <a:xfrm>
            <a:off x="1765300" y="2819400"/>
            <a:ext cx="279400" cy="1588"/>
          </a:xfrm>
          <a:prstGeom prst="line">
            <a:avLst/>
          </a:prstGeom>
          <a:noFill/>
          <a:ln w="25560" cap="sq">
            <a:solidFill>
              <a:srgbClr val="FFEA18"/>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53385" name="Rectangle 137"/>
          <p:cNvSpPr>
            <a:spLocks noChangeArrowheads="1"/>
          </p:cNvSpPr>
          <p:nvPr/>
        </p:nvSpPr>
        <p:spPr bwMode="auto">
          <a:xfrm rot="16200000">
            <a:off x="5919788" y="5407025"/>
            <a:ext cx="511175" cy="5238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86" name="Rectangle 138"/>
          <p:cNvSpPr>
            <a:spLocks noChangeArrowheads="1"/>
          </p:cNvSpPr>
          <p:nvPr/>
        </p:nvSpPr>
        <p:spPr bwMode="auto">
          <a:xfrm rot="16200000">
            <a:off x="5916613" y="4408488"/>
            <a:ext cx="511175" cy="5365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87"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smtClean="0">
                <a:solidFill>
                  <a:srgbClr val="EEFF4B"/>
                </a:solidFill>
                <a:latin typeface="Times New Roman" charset="0"/>
              </a:rPr>
              <a:t>ง</a:t>
            </a:r>
          </a:p>
        </p:txBody>
      </p:sp>
      <p:sp>
        <p:nvSpPr>
          <p:cNvPr id="53388" name="Rectangle 140"/>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89"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smtClean="0">
                <a:solidFill>
                  <a:srgbClr val="EEFF4B"/>
                </a:solidFill>
                <a:latin typeface="Times New Roman" charset="0"/>
              </a:rPr>
              <a:t>ย</a:t>
            </a:r>
          </a:p>
        </p:txBody>
      </p:sp>
      <p:sp>
        <p:nvSpPr>
          <p:cNvPr id="53390" name="Rectangle 142"/>
          <p:cNvSpPr>
            <a:spLocks noChangeArrowheads="1"/>
          </p:cNvSpPr>
          <p:nvPr/>
        </p:nvSpPr>
        <p:spPr bwMode="auto">
          <a:xfrm>
            <a:off x="3494088" y="2744788"/>
            <a:ext cx="511175" cy="277812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1" name="Text Box 143"/>
          <p:cNvSpPr txBox="1">
            <a:spLocks noChangeArrowheads="1"/>
          </p:cNvSpPr>
          <p:nvPr/>
        </p:nvSpPr>
        <p:spPr bwMode="auto">
          <a:xfrm rot="16200000">
            <a:off x="2755106" y="3882232"/>
            <a:ext cx="196691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en-US" sz="2800" b="0" smtClean="0">
                <a:solidFill>
                  <a:srgbClr val="EEFF4B"/>
                </a:solidFill>
                <a:latin typeface="Times New Roman" charset="0"/>
              </a:rPr>
              <a:t>4 </a:t>
            </a:r>
            <a:r>
              <a:rPr lang="hi-in" sz="2800" b="0" smtClean="0">
                <a:solidFill>
                  <a:srgbClr val="EEFF4B"/>
                </a:solidFill>
                <a:latin typeface="Times New Roman" charset="0"/>
              </a:rPr>
              <a:t>คน</a:t>
            </a:r>
          </a:p>
        </p:txBody>
      </p:sp>
      <p:sp>
        <p:nvSpPr>
          <p:cNvPr id="53392" name="Rectangle 144"/>
          <p:cNvSpPr>
            <a:spLocks noChangeArrowheads="1"/>
          </p:cNvSpPr>
          <p:nvPr/>
        </p:nvSpPr>
        <p:spPr bwMode="auto">
          <a:xfrm>
            <a:off x="3151188" y="5438775"/>
            <a:ext cx="274637" cy="765175"/>
          </a:xfrm>
          <a:prstGeom prst="rect">
            <a:avLst/>
          </a:prstGeom>
          <a:solidFill>
            <a:srgbClr val="4C545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3" name="Rectangle 145"/>
          <p:cNvSpPr>
            <a:spLocks noChangeArrowheads="1"/>
          </p:cNvSpPr>
          <p:nvPr/>
        </p:nvSpPr>
        <p:spPr bwMode="auto">
          <a:xfrm rot="16200000">
            <a:off x="3422650" y="941388"/>
            <a:ext cx="511175" cy="574675"/>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4" name="Text Box 146"/>
          <p:cNvSpPr txBox="1">
            <a:spLocks noChangeArrowheads="1"/>
          </p:cNvSpPr>
          <p:nvPr/>
        </p:nvSpPr>
        <p:spPr bwMode="auto">
          <a:xfrm rot="16200000">
            <a:off x="3531394" y="1035844"/>
            <a:ext cx="341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sz="2800" b="0" smtClean="0">
                <a:solidFill>
                  <a:srgbClr val="EEFF4B"/>
                </a:solidFill>
                <a:latin typeface="Times New Roman" charset="0"/>
              </a:rPr>
              <a:t>ส</a:t>
            </a:r>
          </a:p>
        </p:txBody>
      </p:sp>
      <p:sp>
        <p:nvSpPr>
          <p:cNvPr id="53395" name="AutoShape 147"/>
          <p:cNvSpPr>
            <a:spLocks noChangeArrowheads="1"/>
          </p:cNvSpPr>
          <p:nvPr/>
        </p:nvSpPr>
        <p:spPr bwMode="auto">
          <a:xfrm>
            <a:off x="7326313" y="34163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6" name="AutoShape 148"/>
          <p:cNvSpPr>
            <a:spLocks noChangeArrowheads="1"/>
          </p:cNvSpPr>
          <p:nvPr/>
        </p:nvSpPr>
        <p:spPr bwMode="auto">
          <a:xfrm>
            <a:off x="7656513" y="17018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7" name="AutoShape 149"/>
          <p:cNvSpPr>
            <a:spLocks noChangeArrowheads="1"/>
          </p:cNvSpPr>
          <p:nvPr/>
        </p:nvSpPr>
        <p:spPr bwMode="auto">
          <a:xfrm>
            <a:off x="6597650" y="3235325"/>
            <a:ext cx="730250" cy="42068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8" name="AutoShape 150"/>
          <p:cNvSpPr>
            <a:spLocks noChangeArrowheads="1"/>
          </p:cNvSpPr>
          <p:nvPr/>
        </p:nvSpPr>
        <p:spPr bwMode="auto">
          <a:xfrm>
            <a:off x="7339013" y="520065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399" name="Rectangle 151"/>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0" name="AutoShape 152"/>
          <p:cNvSpPr>
            <a:spLocks noChangeArrowheads="1"/>
          </p:cNvSpPr>
          <p:nvPr/>
        </p:nvSpPr>
        <p:spPr bwMode="auto">
          <a:xfrm>
            <a:off x="6577013" y="1287463"/>
            <a:ext cx="757237" cy="282575"/>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1" name="Rectangle 153"/>
          <p:cNvSpPr>
            <a:spLocks noChangeArrowheads="1"/>
          </p:cNvSpPr>
          <p:nvPr/>
        </p:nvSpPr>
        <p:spPr bwMode="auto">
          <a:xfrm>
            <a:off x="6578600" y="1443038"/>
            <a:ext cx="971550" cy="1671637"/>
          </a:xfrm>
          <a:prstGeom prst="rect">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2" name="AutoShape 154"/>
          <p:cNvSpPr>
            <a:spLocks noChangeArrowheads="1"/>
          </p:cNvSpPr>
          <p:nvPr/>
        </p:nvSpPr>
        <p:spPr bwMode="auto">
          <a:xfrm>
            <a:off x="6596063" y="1323975"/>
            <a:ext cx="719137" cy="1063625"/>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3" name="Rectangle 155"/>
          <p:cNvSpPr>
            <a:spLocks noChangeArrowheads="1"/>
          </p:cNvSpPr>
          <p:nvPr/>
        </p:nvSpPr>
        <p:spPr bwMode="auto">
          <a:xfrm>
            <a:off x="6596063" y="3414713"/>
            <a:ext cx="969962" cy="906462"/>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4" name="AutoShape 156"/>
          <p:cNvSpPr>
            <a:spLocks noChangeArrowheads="1"/>
          </p:cNvSpPr>
          <p:nvPr/>
        </p:nvSpPr>
        <p:spPr bwMode="auto">
          <a:xfrm>
            <a:off x="6610350" y="3254375"/>
            <a:ext cx="704850" cy="706438"/>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4530" name="Group 157"/>
          <p:cNvGrpSpPr>
            <a:grpSpLocks/>
          </p:cNvGrpSpPr>
          <p:nvPr/>
        </p:nvGrpSpPr>
        <p:grpSpPr bwMode="auto">
          <a:xfrm>
            <a:off x="6591300" y="4418013"/>
            <a:ext cx="942975" cy="517525"/>
            <a:chOff x="4152" y="2783"/>
            <a:chExt cx="594" cy="326"/>
          </a:xfrm>
        </p:grpSpPr>
        <p:sp>
          <p:nvSpPr>
            <p:cNvPr id="53406" name="AutoShape 158"/>
            <p:cNvSpPr>
              <a:spLocks noChangeArrowheads="1"/>
            </p:cNvSpPr>
            <p:nvPr/>
          </p:nvSpPr>
          <p:spPr bwMode="auto">
            <a:xfrm>
              <a:off x="4153" y="2783"/>
              <a:ext cx="454" cy="220"/>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7" name="Rectangle 159"/>
            <p:cNvSpPr>
              <a:spLocks noChangeArrowheads="1"/>
            </p:cNvSpPr>
            <p:nvPr/>
          </p:nvSpPr>
          <p:spPr bwMode="auto">
            <a:xfrm>
              <a:off x="4152" y="2866"/>
              <a:ext cx="594" cy="243"/>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08" name="AutoShape 160"/>
            <p:cNvSpPr>
              <a:spLocks noChangeArrowheads="1"/>
            </p:cNvSpPr>
            <p:nvPr/>
          </p:nvSpPr>
          <p:spPr bwMode="auto">
            <a:xfrm>
              <a:off x="4165" y="2799"/>
              <a:ext cx="430" cy="220"/>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09" name="Rectangle 161"/>
          <p:cNvSpPr>
            <a:spLocks noChangeArrowheads="1"/>
          </p:cNvSpPr>
          <p:nvPr/>
        </p:nvSpPr>
        <p:spPr bwMode="auto">
          <a:xfrm>
            <a:off x="4837113" y="4203700"/>
            <a:ext cx="941387"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a:t>
            </a:r>
            <a:r>
              <a:rPr lang="hi-in" sz="1000" b="0">
                <a:solidFill>
                  <a:srgbClr val="FFFF00"/>
                </a:solidFill>
                <a:latin typeface="Times New Roman" charset="0"/>
              </a:rPr>
              <a:t>ก่อนคศ</a:t>
            </a:r>
            <a:r>
              <a:rPr lang="en-US" sz="1000" b="0">
                <a:solidFill>
                  <a:srgbClr val="FFFF00"/>
                </a:solidFill>
                <a:latin typeface="Times New Roman" charset="0"/>
              </a:rPr>
              <a:t>1500.)</a:t>
            </a:r>
          </a:p>
        </p:txBody>
      </p:sp>
      <p:sp>
        <p:nvSpPr>
          <p:cNvPr id="53410" name="Rectangle 162"/>
          <p:cNvSpPr>
            <a:spLocks noChangeArrowheads="1"/>
          </p:cNvSpPr>
          <p:nvPr/>
        </p:nvSpPr>
        <p:spPr bwMode="auto">
          <a:xfrm>
            <a:off x="7269163" y="4330700"/>
            <a:ext cx="728662"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(500 B.C.)</a:t>
            </a:r>
          </a:p>
        </p:txBody>
      </p:sp>
      <p:sp>
        <p:nvSpPr>
          <p:cNvPr id="53411" name="Rectangle 163"/>
          <p:cNvSpPr>
            <a:spLocks noChangeArrowheads="1"/>
          </p:cNvSpPr>
          <p:nvPr/>
        </p:nvSpPr>
        <p:spPr bwMode="auto">
          <a:xfrm>
            <a:off x="7180263" y="1219200"/>
            <a:ext cx="9525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00"/>
                </a:solidFill>
                <a:latin typeface="Times New Roman" charset="0"/>
              </a:rPr>
              <a:t>(</a:t>
            </a:r>
            <a:r>
              <a:rPr lang="hi-in" sz="1000" b="0">
                <a:solidFill>
                  <a:srgbClr val="FFFF00"/>
                </a:solidFill>
                <a:latin typeface="Times New Roman" charset="0"/>
              </a:rPr>
              <a:t>ก่อนคศ </a:t>
            </a:r>
            <a:r>
              <a:rPr lang="en-US" sz="1000" b="0">
                <a:solidFill>
                  <a:srgbClr val="FFFF00"/>
                </a:solidFill>
                <a:latin typeface="Times New Roman" charset="0"/>
              </a:rPr>
              <a:t>1000)</a:t>
            </a:r>
          </a:p>
        </p:txBody>
      </p:sp>
      <p:sp>
        <p:nvSpPr>
          <p:cNvPr id="53412" name="Line 164"/>
          <p:cNvSpPr>
            <a:spLocks noChangeShapeType="1"/>
          </p:cNvSpPr>
          <p:nvPr/>
        </p:nvSpPr>
        <p:spPr bwMode="auto">
          <a:xfrm>
            <a:off x="6627813" y="17843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3" name="Line 165"/>
          <p:cNvSpPr>
            <a:spLocks noChangeShapeType="1"/>
          </p:cNvSpPr>
          <p:nvPr/>
        </p:nvSpPr>
        <p:spPr bwMode="auto">
          <a:xfrm>
            <a:off x="6615113" y="24828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4" name="Line 166"/>
          <p:cNvSpPr>
            <a:spLocks noChangeShapeType="1"/>
          </p:cNvSpPr>
          <p:nvPr/>
        </p:nvSpPr>
        <p:spPr bwMode="auto">
          <a:xfrm>
            <a:off x="6615113" y="26606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5" name="Line 167"/>
          <p:cNvSpPr>
            <a:spLocks noChangeShapeType="1"/>
          </p:cNvSpPr>
          <p:nvPr/>
        </p:nvSpPr>
        <p:spPr bwMode="auto">
          <a:xfrm>
            <a:off x="6627813" y="28384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6" name="Line 168"/>
          <p:cNvSpPr>
            <a:spLocks noChangeShapeType="1"/>
          </p:cNvSpPr>
          <p:nvPr/>
        </p:nvSpPr>
        <p:spPr bwMode="auto">
          <a:xfrm>
            <a:off x="6621463" y="30162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7" name="Line 169"/>
          <p:cNvSpPr>
            <a:spLocks noChangeShapeType="1"/>
          </p:cNvSpPr>
          <p:nvPr/>
        </p:nvSpPr>
        <p:spPr bwMode="auto">
          <a:xfrm>
            <a:off x="7083425" y="1866900"/>
            <a:ext cx="1588" cy="1181100"/>
          </a:xfrm>
          <a:prstGeom prst="line">
            <a:avLst/>
          </a:prstGeom>
          <a:noFill/>
          <a:ln w="507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8" name="Line 170"/>
          <p:cNvSpPr>
            <a:spLocks noChangeShapeType="1"/>
          </p:cNvSpPr>
          <p:nvPr/>
        </p:nvSpPr>
        <p:spPr bwMode="auto">
          <a:xfrm>
            <a:off x="6621463" y="21399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19" name="Line 171"/>
          <p:cNvSpPr>
            <a:spLocks noChangeShapeType="1"/>
          </p:cNvSpPr>
          <p:nvPr/>
        </p:nvSpPr>
        <p:spPr bwMode="auto">
          <a:xfrm>
            <a:off x="6627813" y="23050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0" name="Line 172"/>
          <p:cNvSpPr>
            <a:spLocks noChangeShapeType="1"/>
          </p:cNvSpPr>
          <p:nvPr/>
        </p:nvSpPr>
        <p:spPr bwMode="auto">
          <a:xfrm>
            <a:off x="6627813" y="1962150"/>
            <a:ext cx="873125"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1" name="Line 173"/>
          <p:cNvSpPr>
            <a:spLocks noChangeShapeType="1"/>
          </p:cNvSpPr>
          <p:nvPr/>
        </p:nvSpPr>
        <p:spPr bwMode="auto">
          <a:xfrm>
            <a:off x="7088188" y="1684338"/>
            <a:ext cx="3175" cy="561975"/>
          </a:xfrm>
          <a:prstGeom prst="line">
            <a:avLst/>
          </a:prstGeom>
          <a:noFill/>
          <a:ln w="507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2" name="Line 174"/>
          <p:cNvSpPr>
            <a:spLocks noChangeShapeType="1"/>
          </p:cNvSpPr>
          <p:nvPr/>
        </p:nvSpPr>
        <p:spPr bwMode="auto">
          <a:xfrm>
            <a:off x="6646863" y="36639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3" name="Line 175"/>
          <p:cNvSpPr>
            <a:spLocks noChangeShapeType="1"/>
          </p:cNvSpPr>
          <p:nvPr/>
        </p:nvSpPr>
        <p:spPr bwMode="auto">
          <a:xfrm>
            <a:off x="6646863" y="3857625"/>
            <a:ext cx="863600" cy="6350"/>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4" name="Rectangle 176"/>
          <p:cNvSpPr>
            <a:spLocks noChangeArrowheads="1"/>
          </p:cNvSpPr>
          <p:nvPr/>
        </p:nvSpPr>
        <p:spPr bwMode="auto">
          <a:xfrm>
            <a:off x="6723063" y="3213100"/>
            <a:ext cx="37941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ทาส</a:t>
            </a:r>
          </a:p>
        </p:txBody>
      </p:sp>
      <p:sp>
        <p:nvSpPr>
          <p:cNvPr id="53425" name="Line 177"/>
          <p:cNvSpPr>
            <a:spLocks noChangeShapeType="1"/>
          </p:cNvSpPr>
          <p:nvPr/>
        </p:nvSpPr>
        <p:spPr bwMode="auto">
          <a:xfrm>
            <a:off x="6646863" y="42354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6" name="Line 178"/>
          <p:cNvSpPr>
            <a:spLocks noChangeShapeType="1"/>
          </p:cNvSpPr>
          <p:nvPr/>
        </p:nvSpPr>
        <p:spPr bwMode="auto">
          <a:xfrm>
            <a:off x="6634163" y="47053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7" name="Line 179"/>
          <p:cNvSpPr>
            <a:spLocks noChangeShapeType="1"/>
          </p:cNvSpPr>
          <p:nvPr/>
        </p:nvSpPr>
        <p:spPr bwMode="auto">
          <a:xfrm>
            <a:off x="6634163" y="485775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28" name="Rectangle 180"/>
          <p:cNvSpPr>
            <a:spLocks noChangeArrowheads="1"/>
          </p:cNvSpPr>
          <p:nvPr/>
        </p:nvSpPr>
        <p:spPr bwMode="auto">
          <a:xfrm>
            <a:off x="6729413" y="4394200"/>
            <a:ext cx="41592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เงียบ</a:t>
            </a:r>
          </a:p>
        </p:txBody>
      </p:sp>
      <p:sp>
        <p:nvSpPr>
          <p:cNvPr id="53429" name="Line 181"/>
          <p:cNvSpPr>
            <a:spLocks noChangeShapeType="1"/>
          </p:cNvSpPr>
          <p:nvPr/>
        </p:nvSpPr>
        <p:spPr bwMode="auto">
          <a:xfrm flipV="1">
            <a:off x="6646863" y="4035425"/>
            <a:ext cx="857250" cy="22225"/>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0" name="Line 182"/>
          <p:cNvSpPr>
            <a:spLocks noChangeShapeType="1"/>
          </p:cNvSpPr>
          <p:nvPr/>
        </p:nvSpPr>
        <p:spPr bwMode="auto">
          <a:xfrm>
            <a:off x="6630988" y="1593850"/>
            <a:ext cx="8763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1" name="Rectangle 183"/>
          <p:cNvSpPr>
            <a:spLocks noChangeArrowheads="1"/>
          </p:cNvSpPr>
          <p:nvPr/>
        </p:nvSpPr>
        <p:spPr bwMode="auto">
          <a:xfrm>
            <a:off x="6605588" y="5318125"/>
            <a:ext cx="952500" cy="1028700"/>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32" name="AutoShape 184"/>
          <p:cNvSpPr>
            <a:spLocks noChangeArrowheads="1"/>
          </p:cNvSpPr>
          <p:nvPr/>
        </p:nvSpPr>
        <p:spPr bwMode="auto">
          <a:xfrm>
            <a:off x="6621463" y="5154613"/>
            <a:ext cx="647700" cy="363537"/>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33" name="Rectangle 185"/>
          <p:cNvSpPr>
            <a:spLocks noChangeArrowheads="1"/>
          </p:cNvSpPr>
          <p:nvPr/>
        </p:nvSpPr>
        <p:spPr bwMode="auto">
          <a:xfrm>
            <a:off x="6624638" y="5102225"/>
            <a:ext cx="6540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200" b="0">
                <a:solidFill>
                  <a:srgbClr val="000000"/>
                </a:solidFill>
                <a:latin typeface="Chicago" charset="0"/>
              </a:rPr>
              <a:t>พระเยซู</a:t>
            </a:r>
          </a:p>
        </p:txBody>
      </p:sp>
      <p:sp>
        <p:nvSpPr>
          <p:cNvPr id="53434" name="Line 186"/>
          <p:cNvSpPr>
            <a:spLocks noChangeShapeType="1"/>
          </p:cNvSpPr>
          <p:nvPr/>
        </p:nvSpPr>
        <p:spPr bwMode="auto">
          <a:xfrm>
            <a:off x="6651625" y="544195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5" name="Line 187"/>
          <p:cNvSpPr>
            <a:spLocks noChangeShapeType="1"/>
          </p:cNvSpPr>
          <p:nvPr/>
        </p:nvSpPr>
        <p:spPr bwMode="auto">
          <a:xfrm flipV="1">
            <a:off x="6653213" y="55721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6" name="Line 188"/>
          <p:cNvSpPr>
            <a:spLocks noChangeShapeType="1"/>
          </p:cNvSpPr>
          <p:nvPr/>
        </p:nvSpPr>
        <p:spPr bwMode="auto">
          <a:xfrm flipV="1">
            <a:off x="6654800" y="571182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7" name="Line 189"/>
          <p:cNvSpPr>
            <a:spLocks noChangeShapeType="1"/>
          </p:cNvSpPr>
          <p:nvPr/>
        </p:nvSpPr>
        <p:spPr bwMode="auto">
          <a:xfrm>
            <a:off x="6656388" y="586740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8" name="Line 190"/>
          <p:cNvSpPr>
            <a:spLocks noChangeShapeType="1"/>
          </p:cNvSpPr>
          <p:nvPr/>
        </p:nvSpPr>
        <p:spPr bwMode="auto">
          <a:xfrm>
            <a:off x="6659563" y="6156325"/>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39" name="Line 191"/>
          <p:cNvSpPr>
            <a:spLocks noChangeShapeType="1"/>
          </p:cNvSpPr>
          <p:nvPr/>
        </p:nvSpPr>
        <p:spPr bwMode="auto">
          <a:xfrm flipV="1">
            <a:off x="6659563" y="6289675"/>
            <a:ext cx="838200" cy="2063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40" name="AutoShape 192"/>
          <p:cNvSpPr>
            <a:spLocks noChangeArrowheads="1"/>
          </p:cNvSpPr>
          <p:nvPr/>
        </p:nvSpPr>
        <p:spPr bwMode="auto">
          <a:xfrm>
            <a:off x="6594475" y="581025"/>
            <a:ext cx="730250" cy="24923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41" name="Rectangle 193"/>
          <p:cNvSpPr>
            <a:spLocks noChangeArrowheads="1"/>
          </p:cNvSpPr>
          <p:nvPr/>
        </p:nvSpPr>
        <p:spPr bwMode="auto">
          <a:xfrm>
            <a:off x="6592888" y="741363"/>
            <a:ext cx="952500" cy="442912"/>
          </a:xfrm>
          <a:prstGeom prst="rect">
            <a:avLst/>
          </a:prstGeom>
          <a:solidFill>
            <a:srgbClr val="FFFFFF"/>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42" name="AutoShape 194"/>
          <p:cNvSpPr>
            <a:spLocks noChangeArrowheads="1"/>
          </p:cNvSpPr>
          <p:nvPr/>
        </p:nvSpPr>
        <p:spPr bwMode="auto">
          <a:xfrm>
            <a:off x="6613525" y="647700"/>
            <a:ext cx="692150" cy="250825"/>
          </a:xfrm>
          <a:prstGeom prst="roundRect">
            <a:avLst>
              <a:gd name="adj" fmla="val 1666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43" name="Rectangle 195"/>
          <p:cNvSpPr>
            <a:spLocks noChangeArrowheads="1"/>
          </p:cNvSpPr>
          <p:nvPr/>
        </p:nvSpPr>
        <p:spPr bwMode="auto">
          <a:xfrm>
            <a:off x="6680200" y="561975"/>
            <a:ext cx="5318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เอกราช</a:t>
            </a:r>
          </a:p>
        </p:txBody>
      </p:sp>
      <p:sp>
        <p:nvSpPr>
          <p:cNvPr id="53444" name="Line 196"/>
          <p:cNvSpPr>
            <a:spLocks noChangeShapeType="1"/>
          </p:cNvSpPr>
          <p:nvPr/>
        </p:nvSpPr>
        <p:spPr bwMode="auto">
          <a:xfrm>
            <a:off x="6630988" y="1117600"/>
            <a:ext cx="8636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45" name="Line 197"/>
          <p:cNvSpPr>
            <a:spLocks noChangeShapeType="1"/>
          </p:cNvSpPr>
          <p:nvPr/>
        </p:nvSpPr>
        <p:spPr bwMode="auto">
          <a:xfrm flipV="1">
            <a:off x="6630988" y="919163"/>
            <a:ext cx="863600" cy="2063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46" name="Rectangle 198"/>
          <p:cNvSpPr>
            <a:spLocks noChangeArrowheads="1"/>
          </p:cNvSpPr>
          <p:nvPr/>
        </p:nvSpPr>
        <p:spPr bwMode="auto">
          <a:xfrm>
            <a:off x="6683375" y="1266825"/>
            <a:ext cx="52070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กษัตริย์</a:t>
            </a:r>
          </a:p>
        </p:txBody>
      </p:sp>
      <p:sp>
        <p:nvSpPr>
          <p:cNvPr id="53447" name="Line 199"/>
          <p:cNvSpPr>
            <a:spLocks noChangeShapeType="1"/>
          </p:cNvSpPr>
          <p:nvPr/>
        </p:nvSpPr>
        <p:spPr bwMode="auto">
          <a:xfrm>
            <a:off x="6665913" y="6019800"/>
            <a:ext cx="838200" cy="1588"/>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48" name="Rectangle 200"/>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49" name="Rectangle 201"/>
          <p:cNvSpPr>
            <a:spLocks noChangeArrowheads="1"/>
          </p:cNvSpPr>
          <p:nvPr/>
        </p:nvSpPr>
        <p:spPr bwMode="auto">
          <a:xfrm>
            <a:off x="4097338" y="463550"/>
            <a:ext cx="1625600" cy="1414463"/>
          </a:xfrm>
          <a:prstGeom prst="rect">
            <a:avLst/>
          </a:prstGeom>
          <a:noFill/>
          <a:ln w="76320" cap="sq">
            <a:solidFill>
              <a:srgbClr val="EEFF4B"/>
            </a:solidFill>
            <a:miter lim="800000"/>
            <a:headEnd/>
            <a:tailEnd/>
          </a:ln>
          <a:effectLst>
            <a:outerShdw blurRad="63500" dist="73964" dir="35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3450" name="Rectangle 202"/>
          <p:cNvSpPr>
            <a:spLocks noChangeArrowheads="1"/>
          </p:cNvSpPr>
          <p:nvPr/>
        </p:nvSpPr>
        <p:spPr bwMode="auto">
          <a:xfrm>
            <a:off x="4097338" y="2001838"/>
            <a:ext cx="1625600" cy="4340225"/>
          </a:xfrm>
          <a:prstGeom prst="rect">
            <a:avLst/>
          </a:prstGeom>
          <a:noFill/>
          <a:ln w="76320" cap="sq">
            <a:solidFill>
              <a:srgbClr val="70FABF"/>
            </a:solidFill>
            <a:miter lim="800000"/>
            <a:headEnd/>
            <a:tailEnd/>
          </a:ln>
          <a:effectLst>
            <a:outerShdw blurRad="63500" dist="73964" dir="35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3451" name="Text Box 20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2" name="Text Box 204"/>
          <p:cNvSpPr txBox="1">
            <a:spLocks noChangeArrowheads="1"/>
          </p:cNvSpPr>
          <p:nvPr/>
        </p:nvSpPr>
        <p:spPr bwMode="auto">
          <a:xfrm>
            <a:off x="1773238" y="47625"/>
            <a:ext cx="2247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0" smtClean="0">
                <a:solidFill>
                  <a:srgbClr val="FFFFFF"/>
                </a:solidFill>
              </a:rPr>
              <a:t>ปฐม </a:t>
            </a:r>
            <a:r>
              <a:rPr lang="en-US" sz="1200" b="0" smtClean="0">
                <a:solidFill>
                  <a:srgbClr val="FFFFFF"/>
                </a:solidFill>
              </a:rPr>
              <a:t>1 - </a:t>
            </a:r>
            <a:r>
              <a:rPr lang="hi-in" sz="1200" b="0" smtClean="0">
                <a:solidFill>
                  <a:srgbClr val="FFFFFF"/>
                </a:solidFill>
              </a:rPr>
              <a:t>ยชว </a:t>
            </a:r>
            <a:r>
              <a:rPr lang="en-US" sz="1200" b="0" smtClean="0">
                <a:solidFill>
                  <a:srgbClr val="FFFFFF"/>
                </a:solidFill>
              </a:rPr>
              <a:t>24</a:t>
            </a:r>
          </a:p>
        </p:txBody>
      </p:sp>
      <p:sp>
        <p:nvSpPr>
          <p:cNvPr id="53453" name="AutoShape 205"/>
          <p:cNvSpPr>
            <a:spLocks noChangeArrowheads="1"/>
          </p:cNvSpPr>
          <p:nvPr/>
        </p:nvSpPr>
        <p:spPr bwMode="auto">
          <a:xfrm>
            <a:off x="8599488" y="3581400"/>
            <a:ext cx="204787" cy="77788"/>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4" name="Rectangle 20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5" name="AutoShape 207"/>
          <p:cNvSpPr>
            <a:spLocks noChangeArrowheads="1"/>
          </p:cNvSpPr>
          <p:nvPr/>
        </p:nvSpPr>
        <p:spPr bwMode="auto">
          <a:xfrm>
            <a:off x="8594725" y="3541713"/>
            <a:ext cx="234950" cy="120650"/>
          </a:xfrm>
          <a:custGeom>
            <a:avLst/>
            <a:gdLst>
              <a:gd name="G0" fmla="*/ 1 0 51712"/>
              <a:gd name="G1" fmla="+- 48 0 0"/>
              <a:gd name="G2" fmla="+- 1 0 0"/>
              <a:gd name="G3" fmla="*/ 1 0 51712"/>
              <a:gd name="T0" fmla="*/ 2147483647 w 129"/>
              <a:gd name="T1" fmla="*/ 2147483647 h 49"/>
              <a:gd name="T2" fmla="*/ 0 w 129"/>
              <a:gd name="T3" fmla="*/ 2147483647 h 49"/>
              <a:gd name="T4" fmla="*/ 0 w 129"/>
              <a:gd name="T5" fmla="*/ 0 h 49"/>
              <a:gd name="T6" fmla="*/ 2147483647 w 129"/>
              <a:gd name="T7" fmla="*/ 2147483647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6" name="AutoShape 208"/>
          <p:cNvSpPr>
            <a:spLocks noChangeArrowheads="1"/>
          </p:cNvSpPr>
          <p:nvPr/>
        </p:nvSpPr>
        <p:spPr bwMode="auto">
          <a:xfrm>
            <a:off x="8023225" y="3455988"/>
            <a:ext cx="73660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7" name="Rectangle 209"/>
          <p:cNvSpPr>
            <a:spLocks noChangeArrowheads="1"/>
          </p:cNvSpPr>
          <p:nvPr/>
        </p:nvSpPr>
        <p:spPr bwMode="auto">
          <a:xfrm>
            <a:off x="8018463"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8" name="Rectangle 21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59" name="AutoShape 21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60" name="Line 212"/>
          <p:cNvSpPr>
            <a:spLocks noChangeShapeType="1"/>
          </p:cNvSpPr>
          <p:nvPr/>
        </p:nvSpPr>
        <p:spPr bwMode="auto">
          <a:xfrm>
            <a:off x="8050213" y="38258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61" name="Line 213"/>
          <p:cNvSpPr>
            <a:spLocks noChangeShapeType="1"/>
          </p:cNvSpPr>
          <p:nvPr/>
        </p:nvSpPr>
        <p:spPr bwMode="auto">
          <a:xfrm>
            <a:off x="8050213" y="4016375"/>
            <a:ext cx="8763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462" name="Rectangle 214"/>
          <p:cNvSpPr>
            <a:spLocks noChangeArrowheads="1"/>
          </p:cNvSpPr>
          <p:nvPr/>
        </p:nvSpPr>
        <p:spPr bwMode="auto">
          <a:xfrm>
            <a:off x="8140700" y="3429000"/>
            <a:ext cx="48101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โยชูวา</a:t>
            </a:r>
          </a:p>
        </p:txBody>
      </p:sp>
      <p:sp>
        <p:nvSpPr>
          <p:cNvPr id="53463" name="Rectangle 215"/>
          <p:cNvSpPr>
            <a:spLocks noChangeArrowheads="1"/>
          </p:cNvSpPr>
          <p:nvPr/>
        </p:nvSpPr>
        <p:spPr bwMode="auto">
          <a:xfrm>
            <a:off x="8170863" y="3644900"/>
            <a:ext cx="630237"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เยริโค</a:t>
            </a:r>
            <a:r>
              <a:rPr lang="en-US" sz="900" b="0">
                <a:solidFill>
                  <a:srgbClr val="000000"/>
                </a:solidFill>
                <a:latin typeface="Arial" charset="0"/>
              </a:rPr>
              <a:t>/</a:t>
            </a:r>
            <a:r>
              <a:rPr lang="hi-in" sz="900" b="0">
                <a:solidFill>
                  <a:srgbClr val="000000"/>
                </a:solidFill>
                <a:latin typeface="Arial" charset="0"/>
              </a:rPr>
              <a:t>อัย</a:t>
            </a:r>
          </a:p>
        </p:txBody>
      </p:sp>
      <p:sp>
        <p:nvSpPr>
          <p:cNvPr id="53464" name="Rectangle 216"/>
          <p:cNvSpPr>
            <a:spLocks noChangeArrowheads="1"/>
          </p:cNvSpPr>
          <p:nvPr/>
        </p:nvSpPr>
        <p:spPr bwMode="auto">
          <a:xfrm>
            <a:off x="8120063" y="3835400"/>
            <a:ext cx="73025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แบ่งดินแดน</a:t>
            </a:r>
          </a:p>
        </p:txBody>
      </p:sp>
      <p:sp>
        <p:nvSpPr>
          <p:cNvPr id="53465" name="Text Box 217"/>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53466" name="Rectangle 218"/>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50</a:t>
            </a:r>
          </a:p>
        </p:txBody>
      </p:sp>
      <p:sp>
        <p:nvSpPr>
          <p:cNvPr id="53467" name="Rectangle 219"/>
          <p:cNvSpPr>
            <a:spLocks noChangeArrowheads="1"/>
          </p:cNvSpPr>
          <p:nvPr/>
        </p:nvSpPr>
        <p:spPr bwMode="auto">
          <a:xfrm>
            <a:off x="5116513" y="2278063"/>
            <a:ext cx="471487" cy="33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i="1">
                <a:solidFill>
                  <a:srgbClr val="FFFFFF"/>
                </a:solidFill>
                <a:latin typeface="Kosher-Normal" charset="0"/>
              </a:rPr>
              <a:t>AC</a:t>
            </a:r>
          </a:p>
        </p:txBody>
      </p:sp>
      <p:sp>
        <p:nvSpPr>
          <p:cNvPr id="53468" name="Rectangle 220"/>
          <p:cNvSpPr>
            <a:spLocks noChangeArrowheads="1"/>
          </p:cNvSpPr>
          <p:nvPr/>
        </p:nvSpPr>
        <p:spPr bwMode="auto">
          <a:xfrm>
            <a:off x="5145088" y="5302250"/>
            <a:ext cx="430212" cy="33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i="1">
                <a:solidFill>
                  <a:srgbClr val="FFFFFF"/>
                </a:solidFill>
                <a:latin typeface="Kosher-Normal" charset="0"/>
              </a:rPr>
              <a:t>LC</a:t>
            </a:r>
          </a:p>
        </p:txBody>
      </p:sp>
      <p:sp>
        <p:nvSpPr>
          <p:cNvPr id="53469" name="Text Box 221"/>
          <p:cNvSpPr txBox="1">
            <a:spLocks noChangeArrowheads="1"/>
          </p:cNvSpPr>
          <p:nvPr/>
        </p:nvSpPr>
        <p:spPr bwMode="auto">
          <a:xfrm>
            <a:off x="8658225" y="641032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70" name="AutoShape 222"/>
          <p:cNvSpPr>
            <a:spLocks noChangeArrowheads="1"/>
          </p:cNvSpPr>
          <p:nvPr/>
        </p:nvSpPr>
        <p:spPr bwMode="auto">
          <a:xfrm>
            <a:off x="5054600" y="2159000"/>
            <a:ext cx="647700" cy="622300"/>
          </a:xfrm>
          <a:prstGeom prst="roundRect">
            <a:avLst>
              <a:gd name="adj" fmla="val 16667"/>
            </a:avLst>
          </a:prstGeom>
          <a:noFill/>
          <a:ln w="57240" cap="sq">
            <a:solidFill>
              <a:srgbClr val="00CC00"/>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3471" name="AutoShape 223"/>
          <p:cNvSpPr>
            <a:spLocks noChangeArrowheads="1"/>
          </p:cNvSpPr>
          <p:nvPr/>
        </p:nvSpPr>
        <p:spPr bwMode="auto">
          <a:xfrm>
            <a:off x="5080000" y="5143500"/>
            <a:ext cx="647700" cy="622300"/>
          </a:xfrm>
          <a:prstGeom prst="roundRect">
            <a:avLst>
              <a:gd name="adj" fmla="val 16667"/>
            </a:avLst>
          </a:prstGeom>
          <a:noFill/>
          <a:ln w="57240" cap="sq">
            <a:solidFill>
              <a:srgbClr val="00CC00"/>
            </a:solidFill>
            <a:miter lim="800000"/>
            <a:headEnd/>
            <a:tailEnd/>
          </a:ln>
          <a:effectLst>
            <a:outerShdw blurRad="63500" dist="8960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3472" name="AutoShape 224"/>
          <p:cNvSpPr>
            <a:spLocks noChangeArrowheads="1"/>
          </p:cNvSpPr>
          <p:nvPr/>
        </p:nvSpPr>
        <p:spPr bwMode="auto">
          <a:xfrm rot="19560000">
            <a:off x="5081588" y="4673600"/>
            <a:ext cx="3349625" cy="463550"/>
          </a:xfrm>
          <a:prstGeom prst="leftArrow">
            <a:avLst>
              <a:gd name="adj1" fmla="val 50000"/>
              <a:gd name="adj2" fmla="val 180651"/>
            </a:avLst>
          </a:prstGeom>
          <a:solidFill>
            <a:srgbClr val="FF0000"/>
          </a:solidFill>
          <a:ln w="5724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grpSp>
        <p:nvGrpSpPr>
          <p:cNvPr id="104595" name="Group 225"/>
          <p:cNvGrpSpPr>
            <a:grpSpLocks/>
          </p:cNvGrpSpPr>
          <p:nvPr/>
        </p:nvGrpSpPr>
        <p:grpSpPr bwMode="auto">
          <a:xfrm>
            <a:off x="519113" y="7938"/>
            <a:ext cx="854075" cy="1701800"/>
            <a:chOff x="327" y="5"/>
            <a:chExt cx="538" cy="1072"/>
          </a:xfrm>
        </p:grpSpPr>
        <p:sp>
          <p:nvSpPr>
            <p:cNvPr id="53474" name="Rectangle 226"/>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53475" name="Line 227"/>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53476" name="Text Box 228"/>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2</a:t>
            </a:r>
          </a:p>
        </p:txBody>
      </p:sp>
      <p:grpSp>
        <p:nvGrpSpPr>
          <p:cNvPr id="104597" name="Group 229"/>
          <p:cNvGrpSpPr>
            <a:grpSpLocks/>
          </p:cNvGrpSpPr>
          <p:nvPr/>
        </p:nvGrpSpPr>
        <p:grpSpPr bwMode="auto">
          <a:xfrm>
            <a:off x="5175250" y="1395413"/>
            <a:ext cx="2794000" cy="4303712"/>
            <a:chOff x="3260" y="879"/>
            <a:chExt cx="1760" cy="2711"/>
          </a:xfrm>
        </p:grpSpPr>
        <p:grpSp>
          <p:nvGrpSpPr>
            <p:cNvPr id="104600" name="Group 230"/>
            <p:cNvGrpSpPr>
              <a:grpSpLocks/>
            </p:cNvGrpSpPr>
            <p:nvPr/>
          </p:nvGrpSpPr>
          <p:grpSpPr bwMode="auto">
            <a:xfrm>
              <a:off x="3300" y="1430"/>
              <a:ext cx="230" cy="255"/>
              <a:chOff x="3300" y="1430"/>
              <a:chExt cx="230" cy="255"/>
            </a:xfrm>
          </p:grpSpPr>
          <p:grpSp>
            <p:nvGrpSpPr>
              <p:cNvPr id="104632" name="Group 231"/>
              <p:cNvGrpSpPr>
                <a:grpSpLocks/>
              </p:cNvGrpSpPr>
              <p:nvPr/>
            </p:nvGrpSpPr>
            <p:grpSpPr bwMode="auto">
              <a:xfrm>
                <a:off x="3300" y="1457"/>
                <a:ext cx="230" cy="184"/>
                <a:chOff x="3300" y="1457"/>
                <a:chExt cx="230" cy="184"/>
              </a:xfrm>
            </p:grpSpPr>
            <p:sp>
              <p:nvSpPr>
                <p:cNvPr id="53480" name="AutoShape 232"/>
                <p:cNvSpPr>
                  <a:spLocks noChangeArrowheads="1"/>
                </p:cNvSpPr>
                <p:nvPr/>
              </p:nvSpPr>
              <p:spPr bwMode="auto">
                <a:xfrm>
                  <a:off x="3306" y="145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1" name="AutoShape 233"/>
                <p:cNvSpPr>
                  <a:spLocks noChangeArrowheads="1"/>
                </p:cNvSpPr>
                <p:nvPr/>
              </p:nvSpPr>
              <p:spPr bwMode="auto">
                <a:xfrm>
                  <a:off x="3300" y="1482"/>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82" name="AutoShape 234"/>
              <p:cNvSpPr>
                <a:spLocks noChangeArrowheads="1"/>
              </p:cNvSpPr>
              <p:nvPr/>
            </p:nvSpPr>
            <p:spPr bwMode="auto">
              <a:xfrm>
                <a:off x="3306" y="165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3" name="AutoShape 235"/>
              <p:cNvSpPr>
                <a:spLocks noChangeArrowheads="1"/>
              </p:cNvSpPr>
              <p:nvPr/>
            </p:nvSpPr>
            <p:spPr bwMode="auto">
              <a:xfrm>
                <a:off x="3309" y="165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4" name="AutoShape 236"/>
              <p:cNvSpPr>
                <a:spLocks noChangeArrowheads="1"/>
              </p:cNvSpPr>
              <p:nvPr/>
            </p:nvSpPr>
            <p:spPr bwMode="auto">
              <a:xfrm>
                <a:off x="3461" y="164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5" name="AutoShape 237"/>
              <p:cNvSpPr>
                <a:spLocks noChangeArrowheads="1"/>
              </p:cNvSpPr>
              <p:nvPr/>
            </p:nvSpPr>
            <p:spPr bwMode="auto">
              <a:xfrm>
                <a:off x="3317" y="143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86" name="AutoShape 238"/>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87" name="Rectangle 239"/>
            <p:cNvSpPr>
              <a:spLocks noChangeArrowheads="1"/>
            </p:cNvSpPr>
            <p:nvPr/>
          </p:nvSpPr>
          <p:spPr bwMode="auto">
            <a:xfrm>
              <a:off x="3280" y="1435"/>
              <a:ext cx="273"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i="1">
                  <a:solidFill>
                    <a:srgbClr val="FFFFFF"/>
                  </a:solidFill>
                  <a:latin typeface="Kosher-Normal" charset="0"/>
                </a:rPr>
                <a:t>พอ</a:t>
              </a:r>
            </a:p>
          </p:txBody>
        </p:sp>
        <p:grpSp>
          <p:nvGrpSpPr>
            <p:cNvPr id="104602" name="Group 240"/>
            <p:cNvGrpSpPr>
              <a:grpSpLocks/>
            </p:cNvGrpSpPr>
            <p:nvPr/>
          </p:nvGrpSpPr>
          <p:grpSpPr bwMode="auto">
            <a:xfrm>
              <a:off x="3303" y="3335"/>
              <a:ext cx="230" cy="255"/>
              <a:chOff x="3303" y="3335"/>
              <a:chExt cx="230" cy="255"/>
            </a:xfrm>
          </p:grpSpPr>
          <p:grpSp>
            <p:nvGrpSpPr>
              <p:cNvPr id="104624" name="Group 241"/>
              <p:cNvGrpSpPr>
                <a:grpSpLocks/>
              </p:cNvGrpSpPr>
              <p:nvPr/>
            </p:nvGrpSpPr>
            <p:grpSpPr bwMode="auto">
              <a:xfrm>
                <a:off x="3303" y="3362"/>
                <a:ext cx="230" cy="184"/>
                <a:chOff x="3303" y="3362"/>
                <a:chExt cx="230" cy="184"/>
              </a:xfrm>
            </p:grpSpPr>
            <p:sp>
              <p:nvSpPr>
                <p:cNvPr id="53490" name="AutoShape 242"/>
                <p:cNvSpPr>
                  <a:spLocks noChangeArrowheads="1"/>
                </p:cNvSpPr>
                <p:nvPr/>
              </p:nvSpPr>
              <p:spPr bwMode="auto">
                <a:xfrm>
                  <a:off x="3309" y="3362"/>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1" name="AutoShape 243"/>
                <p:cNvSpPr>
                  <a:spLocks noChangeArrowheads="1"/>
                </p:cNvSpPr>
                <p:nvPr/>
              </p:nvSpPr>
              <p:spPr bwMode="auto">
                <a:xfrm>
                  <a:off x="3303" y="3387"/>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92" name="AutoShape 244"/>
              <p:cNvSpPr>
                <a:spLocks noChangeArrowheads="1"/>
              </p:cNvSpPr>
              <p:nvPr/>
            </p:nvSpPr>
            <p:spPr bwMode="auto">
              <a:xfrm>
                <a:off x="3309" y="3555"/>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3" name="AutoShape 245"/>
              <p:cNvSpPr>
                <a:spLocks noChangeArrowheads="1"/>
              </p:cNvSpPr>
              <p:nvPr/>
            </p:nvSpPr>
            <p:spPr bwMode="auto">
              <a:xfrm>
                <a:off x="3312" y="3555"/>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4" name="AutoShape 246"/>
              <p:cNvSpPr>
                <a:spLocks noChangeArrowheads="1"/>
              </p:cNvSpPr>
              <p:nvPr/>
            </p:nvSpPr>
            <p:spPr bwMode="auto">
              <a:xfrm>
                <a:off x="3465" y="3546"/>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5" name="AutoShape 247"/>
              <p:cNvSpPr>
                <a:spLocks noChangeArrowheads="1"/>
              </p:cNvSpPr>
              <p:nvPr/>
            </p:nvSpPr>
            <p:spPr bwMode="auto">
              <a:xfrm>
                <a:off x="3319"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496" name="AutoShape 248"/>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497" name="Rectangle 249"/>
            <p:cNvSpPr>
              <a:spLocks noChangeArrowheads="1"/>
            </p:cNvSpPr>
            <p:nvPr/>
          </p:nvSpPr>
          <p:spPr bwMode="auto">
            <a:xfrm>
              <a:off x="3260" y="3340"/>
              <a:ext cx="275"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0" i="1">
                  <a:solidFill>
                    <a:srgbClr val="1A0004"/>
                  </a:solidFill>
                  <a:latin typeface="Kosher-Normal" charset="0"/>
                </a:rPr>
                <a:t>ผพ</a:t>
              </a:r>
            </a:p>
          </p:txBody>
        </p:sp>
        <p:grpSp>
          <p:nvGrpSpPr>
            <p:cNvPr id="104604" name="Group 250"/>
            <p:cNvGrpSpPr>
              <a:grpSpLocks/>
            </p:cNvGrpSpPr>
            <p:nvPr/>
          </p:nvGrpSpPr>
          <p:grpSpPr bwMode="auto">
            <a:xfrm>
              <a:off x="4791" y="879"/>
              <a:ext cx="230" cy="255"/>
              <a:chOff x="4791" y="879"/>
              <a:chExt cx="230" cy="255"/>
            </a:xfrm>
          </p:grpSpPr>
          <p:grpSp>
            <p:nvGrpSpPr>
              <p:cNvPr id="104616" name="Group 251"/>
              <p:cNvGrpSpPr>
                <a:grpSpLocks/>
              </p:cNvGrpSpPr>
              <p:nvPr/>
            </p:nvGrpSpPr>
            <p:grpSpPr bwMode="auto">
              <a:xfrm>
                <a:off x="4791" y="906"/>
                <a:ext cx="230" cy="184"/>
                <a:chOff x="4791" y="906"/>
                <a:chExt cx="230" cy="184"/>
              </a:xfrm>
            </p:grpSpPr>
            <p:sp>
              <p:nvSpPr>
                <p:cNvPr id="53500" name="AutoShape 252"/>
                <p:cNvSpPr>
                  <a:spLocks noChangeArrowheads="1"/>
                </p:cNvSpPr>
                <p:nvPr/>
              </p:nvSpPr>
              <p:spPr bwMode="auto">
                <a:xfrm>
                  <a:off x="4797" y="90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1" name="AutoShape 253"/>
                <p:cNvSpPr>
                  <a:spLocks noChangeArrowheads="1"/>
                </p:cNvSpPr>
                <p:nvPr/>
              </p:nvSpPr>
              <p:spPr bwMode="auto">
                <a:xfrm>
                  <a:off x="4791" y="931"/>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02" name="AutoShape 254"/>
              <p:cNvSpPr>
                <a:spLocks noChangeArrowheads="1"/>
              </p:cNvSpPr>
              <p:nvPr/>
            </p:nvSpPr>
            <p:spPr bwMode="auto">
              <a:xfrm>
                <a:off x="4797" y="109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3" name="AutoShape 255"/>
              <p:cNvSpPr>
                <a:spLocks noChangeArrowheads="1"/>
              </p:cNvSpPr>
              <p:nvPr/>
            </p:nvSpPr>
            <p:spPr bwMode="auto">
              <a:xfrm>
                <a:off x="4800" y="109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4" name="AutoShape 256"/>
              <p:cNvSpPr>
                <a:spLocks noChangeArrowheads="1"/>
              </p:cNvSpPr>
              <p:nvPr/>
            </p:nvSpPr>
            <p:spPr bwMode="auto">
              <a:xfrm>
                <a:off x="4953" y="109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5" name="AutoShape 257"/>
              <p:cNvSpPr>
                <a:spLocks noChangeArrowheads="1"/>
              </p:cNvSpPr>
              <p:nvPr/>
            </p:nvSpPr>
            <p:spPr bwMode="auto">
              <a:xfrm>
                <a:off x="4808"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06" name="AutoShape 258"/>
              <p:cNvSpPr>
                <a:spLocks noChangeArrowheads="1"/>
              </p:cNvSpPr>
              <p:nvPr/>
            </p:nvSpPr>
            <p:spPr bwMode="auto">
              <a:xfrm>
                <a:off x="5000"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07" name="Rectangle 259"/>
            <p:cNvSpPr>
              <a:spLocks noChangeArrowheads="1"/>
            </p:cNvSpPr>
            <p:nvPr/>
          </p:nvSpPr>
          <p:spPr bwMode="auto">
            <a:xfrm>
              <a:off x="4780" y="884"/>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4606" name="Group 260"/>
            <p:cNvGrpSpPr>
              <a:grpSpLocks/>
            </p:cNvGrpSpPr>
            <p:nvPr/>
          </p:nvGrpSpPr>
          <p:grpSpPr bwMode="auto">
            <a:xfrm>
              <a:off x="4791" y="1391"/>
              <a:ext cx="230" cy="255"/>
              <a:chOff x="4791" y="1391"/>
              <a:chExt cx="230" cy="255"/>
            </a:xfrm>
          </p:grpSpPr>
          <p:grpSp>
            <p:nvGrpSpPr>
              <p:cNvPr id="104608" name="Group 261"/>
              <p:cNvGrpSpPr>
                <a:grpSpLocks/>
              </p:cNvGrpSpPr>
              <p:nvPr/>
            </p:nvGrpSpPr>
            <p:grpSpPr bwMode="auto">
              <a:xfrm>
                <a:off x="4791" y="1418"/>
                <a:ext cx="230" cy="184"/>
                <a:chOff x="4791" y="1418"/>
                <a:chExt cx="230" cy="184"/>
              </a:xfrm>
            </p:grpSpPr>
            <p:sp>
              <p:nvSpPr>
                <p:cNvPr id="53510" name="AutoShape 262"/>
                <p:cNvSpPr>
                  <a:spLocks noChangeArrowheads="1"/>
                </p:cNvSpPr>
                <p:nvPr/>
              </p:nvSpPr>
              <p:spPr bwMode="auto">
                <a:xfrm>
                  <a:off x="4797" y="1418"/>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1" name="AutoShape 263"/>
                <p:cNvSpPr>
                  <a:spLocks noChangeArrowheads="1"/>
                </p:cNvSpPr>
                <p:nvPr/>
              </p:nvSpPr>
              <p:spPr bwMode="auto">
                <a:xfrm>
                  <a:off x="4791" y="1443"/>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12" name="AutoShape 264"/>
              <p:cNvSpPr>
                <a:spLocks noChangeArrowheads="1"/>
              </p:cNvSpPr>
              <p:nvPr/>
            </p:nvSpPr>
            <p:spPr bwMode="auto">
              <a:xfrm>
                <a:off x="4797" y="1611"/>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3" name="AutoShape 265"/>
              <p:cNvSpPr>
                <a:spLocks noChangeArrowheads="1"/>
              </p:cNvSpPr>
              <p:nvPr/>
            </p:nvSpPr>
            <p:spPr bwMode="auto">
              <a:xfrm>
                <a:off x="4800" y="1611"/>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4" name="AutoShape 266"/>
              <p:cNvSpPr>
                <a:spLocks noChangeArrowheads="1"/>
              </p:cNvSpPr>
              <p:nvPr/>
            </p:nvSpPr>
            <p:spPr bwMode="auto">
              <a:xfrm>
                <a:off x="4953" y="1602"/>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5" name="AutoShape 267"/>
              <p:cNvSpPr>
                <a:spLocks noChangeArrowheads="1"/>
              </p:cNvSpPr>
              <p:nvPr/>
            </p:nvSpPr>
            <p:spPr bwMode="auto">
              <a:xfrm>
                <a:off x="4808" y="139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6" name="AutoShape 268"/>
              <p:cNvSpPr>
                <a:spLocks noChangeArrowheads="1"/>
              </p:cNvSpPr>
              <p:nvPr/>
            </p:nvSpPr>
            <p:spPr bwMode="auto">
              <a:xfrm>
                <a:off x="5000"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17" name="Rectangle 269"/>
            <p:cNvSpPr>
              <a:spLocks noChangeArrowheads="1"/>
            </p:cNvSpPr>
            <p:nvPr/>
          </p:nvSpPr>
          <p:spPr bwMode="auto">
            <a:xfrm>
              <a:off x="4780" y="1396"/>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518" name="Rectangle 270"/>
          <p:cNvSpPr>
            <a:spLocks noChangeArrowheads="1"/>
          </p:cNvSpPr>
          <p:nvPr/>
        </p:nvSpPr>
        <p:spPr bwMode="auto">
          <a:xfrm>
            <a:off x="5930900" y="617538"/>
            <a:ext cx="511175" cy="3681412"/>
          </a:xfrm>
          <a:prstGeom prst="rect">
            <a:avLst/>
          </a:prstGeom>
          <a:solidFill>
            <a:srgbClr val="114FFB"/>
          </a:solidFill>
          <a:ln w="5724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519" name="Text Box 271"/>
          <p:cNvSpPr txBox="1">
            <a:spLocks noChangeArrowheads="1"/>
          </p:cNvSpPr>
          <p:nvPr/>
        </p:nvSpPr>
        <p:spPr bwMode="auto">
          <a:xfrm rot="16200000">
            <a:off x="4540250" y="2171700"/>
            <a:ext cx="32258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750"/>
              </a:spcBef>
              <a:buClrTx/>
              <a:buFontTx/>
              <a:buNone/>
              <a:defRPr/>
            </a:pPr>
            <a:r>
              <a:rPr lang="en-US" sz="2800" b="0" smtClean="0">
                <a:solidFill>
                  <a:srgbClr val="EEFF4B"/>
                </a:solidFill>
                <a:latin typeface="Times New Roman" charset="0"/>
              </a:rPr>
              <a:t>3 </a:t>
            </a:r>
            <a:r>
              <a:rPr lang="hi-in" sz="2800" b="0" smtClean="0">
                <a:solidFill>
                  <a:srgbClr val="EEFF4B"/>
                </a:solidFill>
                <a:latin typeface="Times New Roman" charset="0"/>
              </a:rPr>
              <a:t>ชุมชน</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additive="repl">
                                        <p:cTn id="6" dur="1" fill="hold">
                                          <p:stCondLst>
                                            <p:cond delay="0"/>
                                          </p:stCondLst>
                                        </p:cTn>
                                        <p:tgtEl>
                                          <p:spTgt spid="53449"/>
                                        </p:tgtEl>
                                        <p:attrNameLst>
                                          <p:attrName>style.visibility</p:attrName>
                                        </p:attrNameLst>
                                      </p:cBhvr>
                                      <p:to>
                                        <p:strVal val="visible"/>
                                      </p:to>
                                    </p:set>
                                    <p:anim calcmode="lin" valueType="num">
                                      <p:cBhvr additive="repl">
                                        <p:cTn id="7" dur="500" fill="hold"/>
                                        <p:tgtEl>
                                          <p:spTgt spid="53449"/>
                                        </p:tgtEl>
                                        <p:attrNameLst>
                                          <p:attrName>ppt_w</p:attrName>
                                        </p:attrNameLst>
                                      </p:cBhvr>
                                      <p:tavLst>
                                        <p:tav tm="100000">
                                          <p:val>
                                            <p:fltVal val="0"/>
                                          </p:val>
                                        </p:tav>
                                        <p:tav>
                                          <p:val>
                                            <p:strVal val="#ppt_w"/>
                                          </p:val>
                                        </p:tav>
                                      </p:tavLst>
                                    </p:anim>
                                    <p:anim calcmode="lin" valueType="num">
                                      <p:cBhvr additive="repl">
                                        <p:cTn id="8" dur="500" fill="hold"/>
                                        <p:tgtEl>
                                          <p:spTgt spid="53449"/>
                                        </p:tgtEl>
                                        <p:attrNameLst>
                                          <p:attrName>ppt_h</p:attrName>
                                        </p:attrNameLst>
                                      </p:cBhvr>
                                      <p:tavLst>
                                        <p:tav tm="100000">
                                          <p:val>
                                            <p:fltVal val="0"/>
                                          </p:val>
                                        </p:tav>
                                        <p:tav>
                                          <p:val>
                                            <p:strVal val="#ppt_h"/>
                                          </p:val>
                                        </p:tav>
                                      </p:tavLst>
                                    </p:anim>
                                    <p:anim calcmode="lin" valueType="num">
                                      <p:cBhvr additive="repl">
                                        <p:cTn id="9" dur="500" fill="hold"/>
                                        <p:tgtEl>
                                          <p:spTgt spid="53449"/>
                                        </p:tgtEl>
                                        <p:attrNameLst>
                                          <p:attrName>ppt_x</p:attrName>
                                        </p:attrNameLst>
                                      </p:cBhvr>
                                      <p:tavLst>
                                        <p:tav tm="100000">
                                          <p:val>
                                            <p:fltVal val="0.5"/>
                                          </p:val>
                                        </p:tav>
                                        <p:tav>
                                          <p:val>
                                            <p:strVal val="#ppt_x"/>
                                          </p:val>
                                        </p:tav>
                                      </p:tavLst>
                                    </p:anim>
                                    <p:anim calcmode="lin" valueType="num">
                                      <p:cBhvr additive="repl">
                                        <p:cTn id="10" dur="500" fill="hold"/>
                                        <p:tgtEl>
                                          <p:spTgt spid="53449"/>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additive="repl">
                                        <p:cTn id="14" dur="1" fill="hold">
                                          <p:stCondLst>
                                            <p:cond delay="0"/>
                                          </p:stCondLst>
                                        </p:cTn>
                                        <p:tgtEl>
                                          <p:spTgt spid="53450"/>
                                        </p:tgtEl>
                                        <p:attrNameLst>
                                          <p:attrName>style.visibility</p:attrName>
                                        </p:attrNameLst>
                                      </p:cBhvr>
                                      <p:to>
                                        <p:strVal val="visible"/>
                                      </p:to>
                                    </p:set>
                                    <p:anim calcmode="lin" valueType="num">
                                      <p:cBhvr additive="repl">
                                        <p:cTn id="15" dur="500" fill="hold"/>
                                        <p:tgtEl>
                                          <p:spTgt spid="53450"/>
                                        </p:tgtEl>
                                        <p:attrNameLst>
                                          <p:attrName>ppt_w</p:attrName>
                                        </p:attrNameLst>
                                      </p:cBhvr>
                                      <p:tavLst>
                                        <p:tav tm="100000">
                                          <p:val>
                                            <p:fltVal val="0"/>
                                          </p:val>
                                        </p:tav>
                                        <p:tav>
                                          <p:val>
                                            <p:strVal val="#ppt_w"/>
                                          </p:val>
                                        </p:tav>
                                      </p:tavLst>
                                    </p:anim>
                                    <p:anim calcmode="lin" valueType="num">
                                      <p:cBhvr additive="repl">
                                        <p:cTn id="16" dur="500" fill="hold"/>
                                        <p:tgtEl>
                                          <p:spTgt spid="53450"/>
                                        </p:tgtEl>
                                        <p:attrNameLst>
                                          <p:attrName>ppt_h</p:attrName>
                                        </p:attrNameLst>
                                      </p:cBhvr>
                                      <p:tavLst>
                                        <p:tav tm="100000">
                                          <p:val>
                                            <p:fltVal val="0"/>
                                          </p:val>
                                        </p:tav>
                                        <p:tav>
                                          <p:val>
                                            <p:strVal val="#ppt_h"/>
                                          </p:val>
                                        </p:tav>
                                      </p:tavLst>
                                    </p:anim>
                                    <p:anim calcmode="lin" valueType="num">
                                      <p:cBhvr additive="repl">
                                        <p:cTn id="17" dur="500" fill="hold"/>
                                        <p:tgtEl>
                                          <p:spTgt spid="53450"/>
                                        </p:tgtEl>
                                        <p:attrNameLst>
                                          <p:attrName>ppt_x</p:attrName>
                                        </p:attrNameLst>
                                      </p:cBhvr>
                                      <p:tavLst>
                                        <p:tav tm="100000">
                                          <p:val>
                                            <p:fltVal val="0.5"/>
                                          </p:val>
                                        </p:tav>
                                        <p:tav>
                                          <p:val>
                                            <p:strVal val="#ppt_x"/>
                                          </p:val>
                                        </p:tav>
                                      </p:tavLst>
                                    </p:anim>
                                    <p:anim calcmode="lin" valueType="num">
                                      <p:cBhvr additive="repl">
                                        <p:cTn id="18" dur="500" fill="hold"/>
                                        <p:tgtEl>
                                          <p:spTgt spid="53450"/>
                                        </p:tgtEl>
                                        <p:attrNameLst>
                                          <p:attrName>ppt_y</p:attrName>
                                        </p:attrNameLst>
                                      </p:cBhvr>
                                      <p:tavLst>
                                        <p:tav tm="100000">
                                          <p:val>
                                            <p:fltVal val="0.5"/>
                                          </p:val>
                                        </p:tav>
                                        <p:tav>
                                          <p:val>
                                            <p:strVal val="#ppt_y"/>
                                          </p:val>
                                        </p:tav>
                                      </p:tavLst>
                                    </p:anim>
                                  </p:childTnLst>
                                </p:cTn>
                              </p:par>
                            </p:childTnLst>
                          </p:cTn>
                        </p:par>
                        <p:par>
                          <p:cTn id="19" fill="hold" nodeType="afterGroup">
                            <p:stCondLst>
                              <p:cond delay="0"/>
                            </p:stCondLst>
                            <p:childTnLst>
                              <p:par>
                                <p:cTn id="20" presetID="22" presetClass="entr" presetSubtype="2" fill="hold" grpId="0" nodeType="afterEffect">
                                  <p:stCondLst>
                                    <p:cond delay="0"/>
                                  </p:stCondLst>
                                  <p:childTnLst>
                                    <p:set>
                                      <p:cBhvr additive="repl">
                                        <p:cTn id="21" dur="1" fill="hold">
                                          <p:stCondLst>
                                            <p:cond delay="0"/>
                                          </p:stCondLst>
                                        </p:cTn>
                                        <p:tgtEl>
                                          <p:spTgt spid="53472"/>
                                        </p:tgtEl>
                                        <p:attrNameLst>
                                          <p:attrName>style.visibility</p:attrName>
                                        </p:attrNameLst>
                                      </p:cBhvr>
                                      <p:to>
                                        <p:strVal val="visible"/>
                                      </p:to>
                                    </p:set>
                                    <p:animEffect transition="in" filter="wipe(right)">
                                      <p:cBhvr additive="repl">
                                        <p:cTn id="22" dur="500"/>
                                        <p:tgtEl>
                                          <p:spTgt spid="53472"/>
                                        </p:tgtEl>
                                      </p:cBhvr>
                                    </p:animEffect>
                                  </p:childTnLst>
                                </p:cTn>
                              </p:par>
                            </p:childTnLst>
                          </p:cTn>
                        </p:par>
                        <p:par>
                          <p:cTn id="23" fill="hold" nodeType="afterGroup">
                            <p:stCondLst>
                              <p:cond delay="0"/>
                            </p:stCondLst>
                            <p:childTnLst>
                              <p:par>
                                <p:cTn id="24" presetID="23" presetClass="entr" presetSubtype="528" fill="hold" grpId="0" nodeType="afterEffect">
                                  <p:stCondLst>
                                    <p:cond delay="0"/>
                                  </p:stCondLst>
                                  <p:childTnLst>
                                    <p:set>
                                      <p:cBhvr additive="repl">
                                        <p:cTn id="25" dur="1" fill="hold">
                                          <p:stCondLst>
                                            <p:cond delay="0"/>
                                          </p:stCondLst>
                                        </p:cTn>
                                        <p:tgtEl>
                                          <p:spTgt spid="53470"/>
                                        </p:tgtEl>
                                        <p:attrNameLst>
                                          <p:attrName>style.visibility</p:attrName>
                                        </p:attrNameLst>
                                      </p:cBhvr>
                                      <p:to>
                                        <p:strVal val="visible"/>
                                      </p:to>
                                    </p:set>
                                    <p:anim calcmode="lin" valueType="num">
                                      <p:cBhvr additive="repl">
                                        <p:cTn id="26" dur="500" fill="hold"/>
                                        <p:tgtEl>
                                          <p:spTgt spid="53470"/>
                                        </p:tgtEl>
                                        <p:attrNameLst>
                                          <p:attrName>ppt_w</p:attrName>
                                        </p:attrNameLst>
                                      </p:cBhvr>
                                      <p:tavLst>
                                        <p:tav tm="100000">
                                          <p:val>
                                            <p:fltVal val="0"/>
                                          </p:val>
                                        </p:tav>
                                        <p:tav>
                                          <p:val>
                                            <p:strVal val="#ppt_w"/>
                                          </p:val>
                                        </p:tav>
                                      </p:tavLst>
                                    </p:anim>
                                    <p:anim calcmode="lin" valueType="num">
                                      <p:cBhvr additive="repl">
                                        <p:cTn id="27" dur="500" fill="hold"/>
                                        <p:tgtEl>
                                          <p:spTgt spid="53470"/>
                                        </p:tgtEl>
                                        <p:attrNameLst>
                                          <p:attrName>ppt_h</p:attrName>
                                        </p:attrNameLst>
                                      </p:cBhvr>
                                      <p:tavLst>
                                        <p:tav tm="100000">
                                          <p:val>
                                            <p:fltVal val="0"/>
                                          </p:val>
                                        </p:tav>
                                        <p:tav>
                                          <p:val>
                                            <p:strVal val="#ppt_h"/>
                                          </p:val>
                                        </p:tav>
                                      </p:tavLst>
                                    </p:anim>
                                    <p:anim calcmode="lin" valueType="num">
                                      <p:cBhvr additive="repl">
                                        <p:cTn id="28" dur="500" fill="hold"/>
                                        <p:tgtEl>
                                          <p:spTgt spid="53470"/>
                                        </p:tgtEl>
                                        <p:attrNameLst>
                                          <p:attrName>ppt_x</p:attrName>
                                        </p:attrNameLst>
                                      </p:cBhvr>
                                      <p:tavLst>
                                        <p:tav tm="100000">
                                          <p:val>
                                            <p:fltVal val="0.5"/>
                                          </p:val>
                                        </p:tav>
                                        <p:tav>
                                          <p:val>
                                            <p:strVal val="#ppt_x"/>
                                          </p:val>
                                        </p:tav>
                                      </p:tavLst>
                                    </p:anim>
                                    <p:anim calcmode="lin" valueType="num">
                                      <p:cBhvr additive="repl">
                                        <p:cTn id="29" dur="500" fill="hold"/>
                                        <p:tgtEl>
                                          <p:spTgt spid="53470"/>
                                        </p:tgtEl>
                                        <p:attrNameLst>
                                          <p:attrName>ppt_y</p:attrName>
                                        </p:attrNameLst>
                                      </p:cBhvr>
                                      <p:tavLst>
                                        <p:tav tm="100000">
                                          <p:val>
                                            <p:fltVal val="0.5"/>
                                          </p:val>
                                        </p:tav>
                                        <p:tav>
                                          <p:val>
                                            <p:strVal val="#ppt_y"/>
                                          </p:val>
                                        </p:tav>
                                      </p:tavLst>
                                    </p:anim>
                                  </p:childTnLst>
                                </p:cTn>
                              </p:par>
                            </p:childTnLst>
                          </p:cTn>
                        </p:par>
                        <p:par>
                          <p:cTn id="30" fill="hold" nodeType="afterGroup">
                            <p:stCondLst>
                              <p:cond delay="0"/>
                            </p:stCondLst>
                            <p:childTnLst>
                              <p:par>
                                <p:cTn id="31" presetID="23" presetClass="entr" presetSubtype="528" fill="hold" grpId="0" nodeType="afterEffect">
                                  <p:stCondLst>
                                    <p:cond delay="0"/>
                                  </p:stCondLst>
                                  <p:childTnLst>
                                    <p:set>
                                      <p:cBhvr additive="repl">
                                        <p:cTn id="32" dur="1" fill="hold">
                                          <p:stCondLst>
                                            <p:cond delay="0"/>
                                          </p:stCondLst>
                                        </p:cTn>
                                        <p:tgtEl>
                                          <p:spTgt spid="53471"/>
                                        </p:tgtEl>
                                        <p:attrNameLst>
                                          <p:attrName>style.visibility</p:attrName>
                                        </p:attrNameLst>
                                      </p:cBhvr>
                                      <p:to>
                                        <p:strVal val="visible"/>
                                      </p:to>
                                    </p:set>
                                    <p:anim calcmode="lin" valueType="num">
                                      <p:cBhvr additive="repl">
                                        <p:cTn id="33" dur="500" fill="hold"/>
                                        <p:tgtEl>
                                          <p:spTgt spid="53471"/>
                                        </p:tgtEl>
                                        <p:attrNameLst>
                                          <p:attrName>ppt_w</p:attrName>
                                        </p:attrNameLst>
                                      </p:cBhvr>
                                      <p:tavLst>
                                        <p:tav tm="100000">
                                          <p:val>
                                            <p:fltVal val="0"/>
                                          </p:val>
                                        </p:tav>
                                        <p:tav>
                                          <p:val>
                                            <p:strVal val="#ppt_w"/>
                                          </p:val>
                                        </p:tav>
                                      </p:tavLst>
                                    </p:anim>
                                    <p:anim calcmode="lin" valueType="num">
                                      <p:cBhvr additive="repl">
                                        <p:cTn id="34" dur="500" fill="hold"/>
                                        <p:tgtEl>
                                          <p:spTgt spid="53471"/>
                                        </p:tgtEl>
                                        <p:attrNameLst>
                                          <p:attrName>ppt_h</p:attrName>
                                        </p:attrNameLst>
                                      </p:cBhvr>
                                      <p:tavLst>
                                        <p:tav tm="100000">
                                          <p:val>
                                            <p:fltVal val="0"/>
                                          </p:val>
                                        </p:tav>
                                        <p:tav>
                                          <p:val>
                                            <p:strVal val="#ppt_h"/>
                                          </p:val>
                                        </p:tav>
                                      </p:tavLst>
                                    </p:anim>
                                    <p:anim calcmode="lin" valueType="num">
                                      <p:cBhvr additive="repl">
                                        <p:cTn id="35" dur="500" fill="hold"/>
                                        <p:tgtEl>
                                          <p:spTgt spid="53471"/>
                                        </p:tgtEl>
                                        <p:attrNameLst>
                                          <p:attrName>ppt_x</p:attrName>
                                        </p:attrNameLst>
                                      </p:cBhvr>
                                      <p:tavLst>
                                        <p:tav tm="100000">
                                          <p:val>
                                            <p:fltVal val="0.5"/>
                                          </p:val>
                                        </p:tav>
                                        <p:tav>
                                          <p:val>
                                            <p:strVal val="#ppt_x"/>
                                          </p:val>
                                        </p:tav>
                                      </p:tavLst>
                                    </p:anim>
                                    <p:anim calcmode="lin" valueType="num">
                                      <p:cBhvr additive="repl">
                                        <p:cTn id="36" dur="500" fill="hold"/>
                                        <p:tgtEl>
                                          <p:spTgt spid="53471"/>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49" grpId="0" animBg="1"/>
      <p:bldP spid="53450" grpId="0" animBg="1"/>
      <p:bldP spid="53470" grpId="0" animBg="1"/>
      <p:bldP spid="53471" grpId="0" animBg="1"/>
      <p:bldP spid="5347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97" tIns="45698" rIns="91397" bIns="4569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74106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474747"/>
        </a:solidFill>
        <a:effectLst/>
      </p:bgPr>
    </p:bg>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0" y="0"/>
            <a:ext cx="9144000" cy="6858000"/>
          </a:xfrm>
          <a:prstGeom prst="rect">
            <a:avLst/>
          </a:pr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74" name="Text Box 2"/>
          <p:cNvSpPr txBox="1">
            <a:spLocks noChangeArrowheads="1"/>
          </p:cNvSpPr>
          <p:nvPr/>
        </p:nvSpPr>
        <p:spPr bwMode="auto">
          <a:xfrm>
            <a:off x="481013"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solidFill>
                  <a:srgbClr val="FFFFFF"/>
                </a:solidFill>
                <a:latin typeface="Arial" charset="0"/>
              </a:rPr>
              <a:t>©2005 TBBMI</a:t>
            </a:r>
          </a:p>
        </p:txBody>
      </p:sp>
      <p:sp>
        <p:nvSpPr>
          <p:cNvPr id="54275" name="Rectangle 3"/>
          <p:cNvSpPr>
            <a:spLocks noChangeArrowheads="1"/>
          </p:cNvSpPr>
          <p:nvPr/>
        </p:nvSpPr>
        <p:spPr bwMode="auto">
          <a:xfrm>
            <a:off x="7561263" y="6524625"/>
            <a:ext cx="722312"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9.7.03c.</a:t>
            </a:r>
          </a:p>
        </p:txBody>
      </p:sp>
      <p:sp>
        <p:nvSpPr>
          <p:cNvPr id="54276" name="Rectangle 4"/>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0"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1"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2"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3"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4"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5"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มย</a:t>
            </a:r>
          </a:p>
        </p:txBody>
      </p:sp>
      <p:sp>
        <p:nvSpPr>
          <p:cNvPr id="7176"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7"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อป</a:t>
            </a:r>
          </a:p>
        </p:txBody>
      </p:sp>
      <p:sp>
        <p:nvSpPr>
          <p:cNvPr id="7178"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9"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80"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81"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ทก</a:t>
            </a:r>
          </a:p>
        </p:txBody>
      </p:sp>
      <p:sp>
        <p:nvSpPr>
          <p:cNvPr id="7182"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RS</a:t>
            </a:r>
          </a:p>
        </p:txBody>
      </p:sp>
      <p:sp>
        <p:nvSpPr>
          <p:cNvPr id="7183"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ทม</a:t>
            </a:r>
          </a:p>
        </p:txBody>
      </p:sp>
      <p:sp>
        <p:nvSpPr>
          <p:cNvPr id="7184"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85"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86"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87"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7188"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ทต</a:t>
            </a:r>
          </a:p>
        </p:txBody>
      </p:sp>
      <p:sp>
        <p:nvSpPr>
          <p:cNvPr id="7189"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90"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91"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7192"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บ</a:t>
            </a:r>
          </a:p>
        </p:txBody>
      </p:sp>
      <p:sp>
        <p:nvSpPr>
          <p:cNvPr id="7193"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ฮ</a:t>
            </a:r>
          </a:p>
        </p:txBody>
      </p:sp>
      <p:sp>
        <p:nvSpPr>
          <p:cNvPr id="7194"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น</a:t>
            </a:r>
            <a:r>
              <a:rPr lang="en-US" sz="2400" b="0">
                <a:solidFill>
                  <a:srgbClr val="CECECE"/>
                </a:solidFill>
                <a:latin typeface="Times New Roman" charset="0"/>
              </a:rPr>
              <a:t>(</a:t>
            </a:r>
            <a:r>
              <a:rPr lang="hi-in" sz="2400" b="0">
                <a:solidFill>
                  <a:srgbClr val="CECECE"/>
                </a:solidFill>
                <a:latin typeface="Times New Roman" charset="0"/>
              </a:rPr>
              <a:t>อ</a:t>
            </a:r>
            <a:r>
              <a:rPr lang="en-US" sz="2400" b="0">
                <a:solidFill>
                  <a:srgbClr val="CECECE"/>
                </a:solidFill>
                <a:latin typeface="Times New Roman" charset="0"/>
              </a:rPr>
              <a:t>)</a:t>
            </a:r>
          </a:p>
        </p:txBody>
      </p:sp>
      <p:sp>
        <p:nvSpPr>
          <p:cNvPr id="7195"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96" name="Rectangle 28"/>
          <p:cNvSpPr>
            <a:spLocks noChangeArrowheads="1"/>
          </p:cNvSpPr>
          <p:nvPr/>
        </p:nvSpPr>
        <p:spPr bwMode="auto">
          <a:xfrm>
            <a:off x="3095625" y="2568575"/>
            <a:ext cx="3762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a:t>
            </a:r>
          </a:p>
        </p:txBody>
      </p:sp>
      <p:sp>
        <p:nvSpPr>
          <p:cNvPr id="7197"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98" name="Rectangle 30"/>
          <p:cNvSpPr>
            <a:spLocks noChangeArrowheads="1"/>
          </p:cNvSpPr>
          <p:nvPr/>
        </p:nvSpPr>
        <p:spPr bwMode="auto">
          <a:xfrm>
            <a:off x="2711450" y="3078163"/>
            <a:ext cx="36671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ย</a:t>
            </a:r>
          </a:p>
        </p:txBody>
      </p:sp>
      <p:sp>
        <p:nvSpPr>
          <p:cNvPr id="7199" name="Oval 31"/>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00" name="Oval 32"/>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01" name="Rectangle 33"/>
          <p:cNvSpPr>
            <a:spLocks noChangeArrowheads="1"/>
          </p:cNvSpPr>
          <p:nvPr/>
        </p:nvSpPr>
        <p:spPr bwMode="auto">
          <a:xfrm>
            <a:off x="3090863" y="4451350"/>
            <a:ext cx="574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คบ</a:t>
            </a:r>
          </a:p>
        </p:txBody>
      </p:sp>
      <p:sp>
        <p:nvSpPr>
          <p:cNvPr id="7202" name="Rectangle 34"/>
          <p:cNvSpPr>
            <a:spLocks noChangeArrowheads="1"/>
          </p:cNvSpPr>
          <p:nvPr/>
        </p:nvSpPr>
        <p:spPr bwMode="auto">
          <a:xfrm>
            <a:off x="1822450" y="4081463"/>
            <a:ext cx="3587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อ</a:t>
            </a:r>
          </a:p>
        </p:txBody>
      </p:sp>
      <p:sp>
        <p:nvSpPr>
          <p:cNvPr id="7203" name="Rectangle 35"/>
          <p:cNvSpPr>
            <a:spLocks noChangeArrowheads="1"/>
          </p:cNvSpPr>
          <p:nvPr/>
        </p:nvSpPr>
        <p:spPr bwMode="auto">
          <a:xfrm>
            <a:off x="3814763" y="3078163"/>
            <a:ext cx="561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0">
                <a:solidFill>
                  <a:srgbClr val="CECECE"/>
                </a:solidFill>
                <a:latin typeface="Times New Roman" charset="0"/>
              </a:rPr>
              <a:t>มน</a:t>
            </a:r>
          </a:p>
        </p:txBody>
      </p:sp>
      <p:sp>
        <p:nvSpPr>
          <p:cNvPr id="7204" name="AutoShape 36"/>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E7E3B"/>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7205" name="AutoShape 37"/>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E7E3B"/>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7206" name="AutoShape 38"/>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E7E3B"/>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07" name="AutoShape 39"/>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7208" name="Oval 40"/>
          <p:cNvSpPr>
            <a:spLocks noChangeArrowheads="1"/>
          </p:cNvSpPr>
          <p:nvPr/>
        </p:nvSpPr>
        <p:spPr bwMode="auto">
          <a:xfrm>
            <a:off x="2514600" y="49149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7209" name="Oval 41"/>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0" name="Oval 42"/>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1" name="Oval 43"/>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2" name="Oval 44"/>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3" name="Oval 45"/>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4" name="Rectangle 46"/>
          <p:cNvSpPr>
            <a:spLocks noChangeArrowheads="1"/>
          </p:cNvSpPr>
          <p:nvPr/>
        </p:nvSpPr>
        <p:spPr bwMode="auto">
          <a:xfrm>
            <a:off x="3097213" y="5164138"/>
            <a:ext cx="801687"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EEFF4B"/>
                </a:solidFill>
                <a:latin typeface="Times New Roman" charset="0"/>
              </a:rPr>
              <a:t>มซ</a:t>
            </a:r>
          </a:p>
        </p:txBody>
      </p:sp>
      <p:sp>
        <p:nvSpPr>
          <p:cNvPr id="7215" name="Text Box 47"/>
          <p:cNvSpPr txBox="1">
            <a:spLocks noChangeArrowheads="1"/>
          </p:cNvSpPr>
          <p:nvPr/>
        </p:nvSpPr>
        <p:spPr bwMode="auto">
          <a:xfrm>
            <a:off x="1768475" y="25400"/>
            <a:ext cx="34417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12:31; 19:2</a:t>
            </a:r>
          </a:p>
        </p:txBody>
      </p:sp>
      <p:sp>
        <p:nvSpPr>
          <p:cNvPr id="7216" name="Oval 48"/>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7" name="Rectangle 49"/>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18" name="Rectangle 50"/>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7219" name="AutoShape 51"/>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20" name="Rectangle 52"/>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21"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22" name="Line 54"/>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3" name="Line 55"/>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4" name="Line 56"/>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5" name="Line 57"/>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6" name="Line 58"/>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7" name="Rectangle 59"/>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7228" name="Line 60"/>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229" name="Rectangle 61"/>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7230" name="Text Box 62"/>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7231" name="Rectangle 63"/>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05</a:t>
            </a:r>
          </a:p>
        </p:txBody>
      </p:sp>
      <p:sp>
        <p:nvSpPr>
          <p:cNvPr id="7232" name="Text Box 6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sp>
        <p:nvSpPr>
          <p:cNvPr id="7233" name="Rectangle 65"/>
          <p:cNvSpPr>
            <a:spLocks noChangeArrowheads="1"/>
          </p:cNvSpPr>
          <p:nvPr/>
        </p:nvSpPr>
        <p:spPr bwMode="auto">
          <a:xfrm>
            <a:off x="3836988" y="3787775"/>
            <a:ext cx="2290762"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6000" b="0">
                <a:solidFill>
                  <a:srgbClr val="EEFF4B"/>
                </a:solidFill>
              </a:rPr>
              <a:t>อพยพ</a:t>
            </a:r>
            <a:r>
              <a:rPr lang="en-US" sz="6000" b="0">
                <a:solidFill>
                  <a:srgbClr val="EEFF4B"/>
                </a:solidFill>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7207"/>
                                        </p:tgtEl>
                                        <p:attrNameLst>
                                          <p:attrName>style.visibility</p:attrName>
                                        </p:attrNameLst>
                                      </p:cBhvr>
                                      <p:to>
                                        <p:strVal val="visible"/>
                                      </p:to>
                                    </p:set>
                                    <p:animEffect transition="in" filter="wipe(left)">
                                      <p:cBhvr additive="repl">
                                        <p:cTn id="7" dur="500"/>
                                        <p:tgtEl>
                                          <p:spTgt spid="7207"/>
                                        </p:tgtEl>
                                      </p:cBhvr>
                                    </p:animEffect>
                                  </p:childTnLst>
                                </p:cTn>
                              </p:par>
                            </p:childTnLst>
                          </p:cTn>
                        </p:par>
                        <p:par>
                          <p:cTn id="8" fill="hold" nodeType="afterGroup">
                            <p:stCondLst>
                              <p:cond delay="500"/>
                            </p:stCondLst>
                            <p:childTnLst>
                              <p:par>
                                <p:cTn id="9" presetID="10" presetClass="entr" fill="hold" grpId="0" nodeType="afterEffect">
                                  <p:stCondLst>
                                    <p:cond delay="0"/>
                                  </p:stCondLst>
                                  <p:childTnLst>
                                    <p:set>
                                      <p:cBhvr additive="repl">
                                        <p:cTn id="10" dur="1" fill="hold">
                                          <p:stCondLst>
                                            <p:cond delay="0"/>
                                          </p:stCondLst>
                                        </p:cTn>
                                        <p:tgtEl>
                                          <p:spTgt spid="7208"/>
                                        </p:tgtEl>
                                        <p:attrNameLst>
                                          <p:attrName>style.visibility</p:attrName>
                                        </p:attrNameLst>
                                      </p:cBhvr>
                                      <p:to>
                                        <p:strVal val="visible"/>
                                      </p:to>
                                    </p:set>
                                    <p:animEffect transition="in" filter="fade">
                                      <p:cBhvr additive="repl">
                                        <p:cTn id="11" dur="1000"/>
                                        <p:tgtEl>
                                          <p:spTgt spid="7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4" name="AutoShape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w 1021"/>
              <a:gd name="T83" fmla="*/ 0 h 1921"/>
              <a:gd name="T84" fmla="*/ 1021 w 1021"/>
              <a:gd name="T85"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5"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6"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7" name="AutoShape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57355 45696"/>
              <a:gd name="G34" fmla="*/ 1 35047 49664"/>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w 901"/>
              <a:gd name="T121" fmla="*/ 0 h 1321"/>
              <a:gd name="T122" fmla="*/ 901 w 901"/>
              <a:gd name="T123" fmla="*/ 132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8" name="AutoShape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w 2581"/>
              <a:gd name="T127" fmla="*/ 0 h 1837"/>
              <a:gd name="T128" fmla="*/ 2581 w 2581"/>
              <a:gd name="T129" fmla="*/ 1837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9"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ER</a:t>
            </a:r>
          </a:p>
        </p:txBody>
      </p:sp>
      <p:sp>
        <p:nvSpPr>
          <p:cNvPr id="8200" name="AutoShape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57355 45696"/>
              <a:gd name="G8" fmla="*/ 1 35047 49664"/>
              <a:gd name="G9" fmla="*/ G8 1 180"/>
              <a:gd name="G10" fmla="*/ G7 1 G9"/>
              <a:gd name="G11" fmla="*/ 1 57355 45696"/>
              <a:gd name="G12" fmla="*/ 1 35047 49664"/>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57355 45696"/>
              <a:gd name="G107" fmla="*/ 1 35047 49664"/>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w 1189"/>
              <a:gd name="T89" fmla="*/ 0 h 937"/>
              <a:gd name="T90" fmla="*/ 1189 w 1189"/>
              <a:gd name="T91"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T88" t="T89" r="T90" b="T91"/>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1"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PG</a:t>
            </a:r>
          </a:p>
        </p:txBody>
      </p:sp>
      <p:sp>
        <p:nvSpPr>
          <p:cNvPr id="8202" name="AutoShape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w 169"/>
              <a:gd name="T47" fmla="*/ 0 h 193"/>
              <a:gd name="T48" fmla="*/ 169 w 169"/>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3" name="AutoShape 11"/>
          <p:cNvSpPr>
            <a:spLocks noChangeArrowheads="1"/>
          </p:cNvSpPr>
          <p:nvPr/>
        </p:nvSpPr>
        <p:spPr bwMode="auto">
          <a:xfrm>
            <a:off x="3067050" y="3333750"/>
            <a:ext cx="439738" cy="915988"/>
          </a:xfrm>
          <a:custGeom>
            <a:avLst/>
            <a:gdLst>
              <a:gd name="G0" fmla="+- 1 0 0"/>
              <a:gd name="G1" fmla="+- 1 0 0"/>
              <a:gd name="G2" fmla="+- 1 0 0"/>
              <a:gd name="G3" fmla="+- 1 0 0"/>
              <a:gd name="G4" fmla="*/ 1 57355 45696"/>
              <a:gd name="G5" fmla="*/ 1 35047 49664"/>
              <a:gd name="G6" fmla="*/ G5 1 180"/>
              <a:gd name="G7" fmla="*/ G4 1 G6"/>
              <a:gd name="G8" fmla="+- 1 0 0"/>
              <a:gd name="G9" fmla="+- 1 0 0"/>
              <a:gd name="G10" fmla="+- 1 0 0"/>
              <a:gd name="G11" fmla="+- 1 0 0"/>
              <a:gd name="G12" fmla="+- 1 0 0"/>
              <a:gd name="G13" fmla="+- 1 0 0"/>
              <a:gd name="G14" fmla="+- 1 0 0"/>
              <a:gd name="G15" fmla="+- 1 0 0"/>
              <a:gd name="G16" fmla="+- 1 0 0"/>
              <a:gd name="G17" fmla="*/ 1 57355 45696"/>
              <a:gd name="G18" fmla="*/ 1 35047 49664"/>
              <a:gd name="G19" fmla="*/ G18 1 180"/>
              <a:gd name="G20" fmla="*/ G17 1 G19"/>
              <a:gd name="G21" fmla="*/ 1 57355 45696"/>
              <a:gd name="G22" fmla="*/ 1 35047 49664"/>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w 277"/>
              <a:gd name="T111" fmla="*/ 0 h 577"/>
              <a:gd name="T112" fmla="*/ 277 w 277"/>
              <a:gd name="T113"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4" name="AutoShape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w 37"/>
              <a:gd name="T27" fmla="*/ 0 h 265"/>
              <a:gd name="T28" fmla="*/ 37 w 37"/>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5"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SG</a:t>
            </a:r>
          </a:p>
        </p:txBody>
      </p:sp>
      <p:sp>
        <p:nvSpPr>
          <p:cNvPr id="8206"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RS</a:t>
            </a:r>
          </a:p>
        </p:txBody>
      </p:sp>
      <p:sp>
        <p:nvSpPr>
          <p:cNvPr id="8207"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MS</a:t>
            </a:r>
          </a:p>
        </p:txBody>
      </p:sp>
      <p:sp>
        <p:nvSpPr>
          <p:cNvPr id="8208"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9"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0"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1"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D34A"/>
                </a:solidFill>
                <a:latin typeface="Times New Roman" charset="0"/>
              </a:rPr>
              <a:t> </a:t>
            </a:r>
            <a:r>
              <a:rPr lang="hi-in" sz="2400" b="0">
                <a:solidFill>
                  <a:srgbClr val="FFD34A"/>
                </a:solidFill>
                <a:latin typeface="Times New Roman" charset="0"/>
              </a:rPr>
              <a:t>แผนที่</a:t>
            </a:r>
          </a:p>
        </p:txBody>
      </p:sp>
      <p:sp>
        <p:nvSpPr>
          <p:cNvPr id="8212"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DS</a:t>
            </a:r>
          </a:p>
        </p:txBody>
      </p:sp>
      <p:sp>
        <p:nvSpPr>
          <p:cNvPr id="8213"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4"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15"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U</a:t>
            </a:r>
          </a:p>
        </p:txBody>
      </p:sp>
      <p:sp>
        <p:nvSpPr>
          <p:cNvPr id="8216"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B</a:t>
            </a:r>
          </a:p>
        </p:txBody>
      </p:sp>
      <p:sp>
        <p:nvSpPr>
          <p:cNvPr id="8217"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H</a:t>
            </a:r>
          </a:p>
        </p:txBody>
      </p:sp>
      <p:sp>
        <p:nvSpPr>
          <p:cNvPr id="8218"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N(A)</a:t>
            </a:r>
          </a:p>
        </p:txBody>
      </p:sp>
      <p:sp>
        <p:nvSpPr>
          <p:cNvPr id="8219"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0" name="Rectangle 28"/>
          <p:cNvSpPr>
            <a:spLocks noChangeArrowheads="1"/>
          </p:cNvSpPr>
          <p:nvPr/>
        </p:nvSpPr>
        <p:spPr bwMode="auto">
          <a:xfrm>
            <a:off x="3082925" y="2568575"/>
            <a:ext cx="4016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C</a:t>
            </a:r>
          </a:p>
        </p:txBody>
      </p:sp>
      <p:sp>
        <p:nvSpPr>
          <p:cNvPr id="8221"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2" name="Rectangle 30"/>
          <p:cNvSpPr>
            <a:spLocks noChangeArrowheads="1"/>
          </p:cNvSpPr>
          <p:nvPr/>
        </p:nvSpPr>
        <p:spPr bwMode="auto">
          <a:xfrm>
            <a:off x="2727325" y="3078163"/>
            <a:ext cx="333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J</a:t>
            </a:r>
          </a:p>
        </p:txBody>
      </p:sp>
      <p:sp>
        <p:nvSpPr>
          <p:cNvPr id="8223" name="Oval 31"/>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4" name="Oval 32"/>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5" name="Rectangle 33"/>
          <p:cNvSpPr>
            <a:spLocks noChangeArrowheads="1"/>
          </p:cNvSpPr>
          <p:nvPr/>
        </p:nvSpPr>
        <p:spPr bwMode="auto">
          <a:xfrm>
            <a:off x="3067050" y="4451350"/>
            <a:ext cx="6223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KB</a:t>
            </a:r>
          </a:p>
        </p:txBody>
      </p:sp>
      <p:sp>
        <p:nvSpPr>
          <p:cNvPr id="8226" name="Oval 34"/>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7" name="Rectangle 35"/>
          <p:cNvSpPr>
            <a:spLocks noChangeArrowheads="1"/>
          </p:cNvSpPr>
          <p:nvPr/>
        </p:nvSpPr>
        <p:spPr bwMode="auto">
          <a:xfrm>
            <a:off x="1809750" y="4081463"/>
            <a:ext cx="3841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E</a:t>
            </a:r>
          </a:p>
        </p:txBody>
      </p:sp>
      <p:sp>
        <p:nvSpPr>
          <p:cNvPr id="8228" name="Rectangle 36"/>
          <p:cNvSpPr>
            <a:spLocks noChangeArrowheads="1"/>
          </p:cNvSpPr>
          <p:nvPr/>
        </p:nvSpPr>
        <p:spPr bwMode="auto">
          <a:xfrm>
            <a:off x="3751263" y="3078163"/>
            <a:ext cx="688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CECECE"/>
                </a:solidFill>
                <a:latin typeface="Times New Roman" charset="0"/>
              </a:rPr>
              <a:t>MN</a:t>
            </a:r>
          </a:p>
        </p:txBody>
      </p:sp>
      <p:sp>
        <p:nvSpPr>
          <p:cNvPr id="8229" name="AutoShape 37"/>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w 592"/>
              <a:gd name="T13" fmla="*/ 0 h 896"/>
              <a:gd name="T14" fmla="*/ 592 w 592"/>
              <a:gd name="T15" fmla="*/ 896 h 896"/>
            </a:gdLst>
            <a:ahLst/>
            <a:cxnLst>
              <a:cxn ang="0">
                <a:pos x="T0" y="T1"/>
              </a:cxn>
              <a:cxn ang="0">
                <a:pos x="T2" y="T3"/>
              </a:cxn>
              <a:cxn ang="0">
                <a:pos x="T4" y="T5"/>
              </a:cxn>
              <a:cxn ang="0">
                <a:pos x="T6" y="T7"/>
              </a:cxn>
              <a:cxn ang="0">
                <a:pos x="T8" y="T9"/>
              </a:cxn>
              <a:cxn ang="0">
                <a:pos x="T10" y="T11"/>
              </a:cxn>
            </a:cxnLst>
            <a:rect l="T12" t="T13" r="T14" b="T15"/>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sq">
            <a:solidFill>
              <a:srgbClr val="2E7E3B"/>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8230" name="AutoShape 38"/>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w 1816"/>
              <a:gd name="T27" fmla="*/ 0 h 793"/>
              <a:gd name="T28" fmla="*/ 1816 w 181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sq">
            <a:solidFill>
              <a:srgbClr val="2E7E3B"/>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8231" name="AutoShape 39"/>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w 744"/>
              <a:gd name="T13" fmla="*/ 0 h 888"/>
              <a:gd name="T14" fmla="*/ 744 w 744"/>
              <a:gd name="T15" fmla="*/ 888 h 888"/>
            </a:gdLst>
            <a:ahLst/>
            <a:cxnLst>
              <a:cxn ang="0">
                <a:pos x="T0" y="T1"/>
              </a:cxn>
              <a:cxn ang="0">
                <a:pos x="T2" y="T3"/>
              </a:cxn>
              <a:cxn ang="0">
                <a:pos x="T4" y="T5"/>
              </a:cxn>
              <a:cxn ang="0">
                <a:pos x="T6" y="T7"/>
              </a:cxn>
              <a:cxn ang="0">
                <a:pos x="T8" y="T9"/>
              </a:cxn>
              <a:cxn ang="0">
                <a:pos x="T10" y="T11"/>
              </a:cxn>
            </a:cxnLst>
            <a:rect l="T12" t="T13" r="T14" b="T15"/>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sq">
            <a:solidFill>
              <a:srgbClr val="2E7E3B"/>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2" name="AutoShape 40"/>
          <p:cNvSpPr>
            <a:spLocks noChangeArrowheads="1"/>
          </p:cNvSpPr>
          <p:nvPr/>
        </p:nvSpPr>
        <p:spPr bwMode="auto">
          <a:xfrm>
            <a:off x="1649413" y="4229100"/>
            <a:ext cx="1423987" cy="1189038"/>
          </a:xfrm>
          <a:custGeom>
            <a:avLst/>
            <a:gdLst>
              <a:gd name="G0" fmla="+- 1 0 0"/>
              <a:gd name="G1" fmla="+- 241 0 0"/>
              <a:gd name="G2" fmla="*/ 1 0 51712"/>
              <a:gd name="G3" fmla="sin 54736 G2"/>
              <a:gd name="G4" fmla="*/ 1 0 51712"/>
              <a:gd name="G5" fmla="cos 54909 G4"/>
              <a:gd name="G6" fmla="+- G3 0 G5"/>
              <a:gd name="G7" fmla="*/ G6 65535 1"/>
              <a:gd name="G8" fmla="+- G7 10800 0"/>
              <a:gd name="G9" fmla="+- 1 0 0"/>
              <a:gd name="G10" fmla="+- 1 0 0"/>
              <a:gd name="G11" fmla="+- 1 0 0"/>
              <a:gd name="G12" fmla="+- 1 0 0"/>
              <a:gd name="G13" fmla="+- 1 0 0"/>
              <a:gd name="G14" fmla="+- 1 0 0"/>
              <a:gd name="G15" fmla="+- 1 0 0"/>
              <a:gd name="G16" fmla="+- 1 0 0"/>
              <a:gd name="G17" fmla="*/ 1 0 51712"/>
              <a:gd name="G18" fmla="+- 1 0 0"/>
              <a:gd name="G19" fmla="+- 1 0 0"/>
              <a:gd name="G20" fmla="+- 1 0 0"/>
              <a:gd name="G21" fmla="*/ 1 0 51712"/>
              <a:gd name="G22" fmla="cos 54736 G21"/>
              <a:gd name="G23" fmla="*/ 1 0 51712"/>
              <a:gd name="G24" fmla="sin 55480 G23"/>
              <a:gd name="G25" fmla="+- G22 G24 0"/>
              <a:gd name="G26" fmla="+- G25 10800 0"/>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w 897"/>
              <a:gd name="T13" fmla="*/ 0 h 749"/>
              <a:gd name="T14" fmla="*/ 897 w 897"/>
              <a:gd name="T15" fmla="*/ 749 h 749"/>
            </a:gdLst>
            <a:ahLst/>
            <a:cxnLst>
              <a:cxn ang="0">
                <a:pos x="T0" y="T1"/>
              </a:cxn>
              <a:cxn ang="0">
                <a:pos x="T2" y="T3"/>
              </a:cxn>
              <a:cxn ang="0">
                <a:pos x="T4" y="T5"/>
              </a:cxn>
              <a:cxn ang="0">
                <a:pos x="T6" y="T7"/>
              </a:cxn>
              <a:cxn ang="0">
                <a:pos x="T8" y="T9"/>
              </a:cxn>
              <a:cxn ang="0">
                <a:pos x="T10" y="T11"/>
              </a:cxn>
            </a:cxnLst>
            <a:rect l="T12" t="T13" r="T14" b="T15"/>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240" cap="sq">
            <a:solidFill>
              <a:srgbClr val="FFFA35"/>
            </a:solidFill>
            <a:round/>
            <a:headEnd/>
            <a:tailEnd/>
          </a:ln>
          <a:effectLst>
            <a:outerShdw blurRad="63500" dist="17819"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8233" name="Oval 41"/>
          <p:cNvSpPr>
            <a:spLocks noChangeArrowheads="1"/>
          </p:cNvSpPr>
          <p:nvPr/>
        </p:nvSpPr>
        <p:spPr bwMode="auto">
          <a:xfrm>
            <a:off x="2514600" y="49149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8234" name="Oval 42"/>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5" name="Oval 43"/>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6" name="Oval 44"/>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7" name="Oval 45"/>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8" name="Oval 46"/>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9" name="Rectangle 47"/>
          <p:cNvSpPr>
            <a:spLocks noChangeArrowheads="1"/>
          </p:cNvSpPr>
          <p:nvPr/>
        </p:nvSpPr>
        <p:spPr bwMode="auto">
          <a:xfrm>
            <a:off x="3089275" y="5164138"/>
            <a:ext cx="81915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EEFF4B"/>
                </a:solidFill>
                <a:latin typeface="Times New Roman" charset="0"/>
              </a:rPr>
              <a:t>ภซ</a:t>
            </a:r>
          </a:p>
        </p:txBody>
      </p:sp>
      <p:grpSp>
        <p:nvGrpSpPr>
          <p:cNvPr id="8240" name="Group 48"/>
          <p:cNvGrpSpPr>
            <a:grpSpLocks/>
          </p:cNvGrpSpPr>
          <p:nvPr/>
        </p:nvGrpSpPr>
        <p:grpSpPr bwMode="auto">
          <a:xfrm>
            <a:off x="3814763" y="4148138"/>
            <a:ext cx="4295775" cy="1362075"/>
            <a:chOff x="2403" y="2613"/>
            <a:chExt cx="2706" cy="858"/>
          </a:xfrm>
        </p:grpSpPr>
        <p:grpSp>
          <p:nvGrpSpPr>
            <p:cNvPr id="14411" name="Group 49"/>
            <p:cNvGrpSpPr>
              <a:grpSpLocks/>
            </p:cNvGrpSpPr>
            <p:nvPr/>
          </p:nvGrpSpPr>
          <p:grpSpPr bwMode="auto">
            <a:xfrm>
              <a:off x="2403" y="2613"/>
              <a:ext cx="2706" cy="858"/>
              <a:chOff x="2403" y="2613"/>
              <a:chExt cx="2706" cy="858"/>
            </a:xfrm>
          </p:grpSpPr>
          <p:sp>
            <p:nvSpPr>
              <p:cNvPr id="8242" name="Rectangle 50"/>
              <p:cNvSpPr>
                <a:spLocks noChangeArrowheads="1"/>
              </p:cNvSpPr>
              <p:nvPr/>
            </p:nvSpPr>
            <p:spPr bwMode="auto">
              <a:xfrm>
                <a:off x="2403" y="2613"/>
                <a:ext cx="2678" cy="858"/>
              </a:xfrm>
              <a:prstGeom prst="rect">
                <a:avLst/>
              </a:prstGeom>
              <a:gradFill rotWithShape="0">
                <a:gsLst>
                  <a:gs pos="0">
                    <a:srgbClr val="041034"/>
                  </a:gs>
                  <a:gs pos="50000">
                    <a:srgbClr val="114FFB"/>
                  </a:gs>
                  <a:gs pos="100000">
                    <a:srgbClr val="041034"/>
                  </a:gs>
                </a:gsLst>
                <a:lin ang="5400000" scaled="1"/>
              </a:gradFill>
              <a:ln w="76320" cap="sq">
                <a:solidFill>
                  <a:srgbClr val="280383"/>
                </a:solidFill>
                <a:miter lim="800000"/>
                <a:headEnd/>
                <a:tailEnd/>
              </a:ln>
              <a:effectLst>
                <a:outerShdw blurRad="63500" dist="73094" dir="595575" algn="ctr" rotWithShape="0">
                  <a:srgbClr val="1A0004">
                    <a:alpha val="75014"/>
                  </a:srgbClr>
                </a:outerShdw>
              </a:effectLst>
            </p:spPr>
            <p:txBody>
              <a:bodyPr wrap="none" anchor="ctr"/>
              <a:lstStyle/>
              <a:p>
                <a:pPr>
                  <a:defRPr/>
                </a:pPr>
                <a:endParaRPr lang="en-US"/>
              </a:p>
            </p:txBody>
          </p:sp>
          <p:sp>
            <p:nvSpPr>
              <p:cNvPr id="8243" name="Text Box 51"/>
              <p:cNvSpPr txBox="1">
                <a:spLocks noChangeArrowheads="1"/>
              </p:cNvSpPr>
              <p:nvPr/>
            </p:nvSpPr>
            <p:spPr bwMode="auto">
              <a:xfrm>
                <a:off x="2410" y="2765"/>
                <a:ext cx="2699"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8244" name="Rectangle 52"/>
            <p:cNvSpPr>
              <a:spLocks noChangeArrowheads="1"/>
            </p:cNvSpPr>
            <p:nvPr/>
          </p:nvSpPr>
          <p:spPr bwMode="auto">
            <a:xfrm>
              <a:off x="3231" y="2705"/>
              <a:ext cx="1063" cy="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lnSpc>
                  <a:spcPct val="70000"/>
                </a:lnSpc>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EEFF4B"/>
                  </a:solidFill>
                </a:rPr>
                <a:t>ทะเลหลีด</a:t>
              </a:r>
              <a:r>
                <a:rPr lang="en-US" sz="2800" b="0">
                  <a:solidFill>
                    <a:srgbClr val="EEFF4B"/>
                  </a:solidFill>
                </a:rPr>
                <a:t>:</a:t>
              </a:r>
            </a:p>
            <a:p>
              <a:pPr algn="ctr">
                <a:lnSpc>
                  <a:spcPct val="70000"/>
                </a:lnSpc>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EEFF4B"/>
                  </a:solidFill>
                </a:rPr>
                <a:t>“</a:t>
              </a:r>
              <a:r>
                <a:rPr lang="hi-in" sz="2800" b="0">
                  <a:solidFill>
                    <a:srgbClr val="EEFF4B"/>
                  </a:solidFill>
                </a:rPr>
                <a:t>ยัม เซิฟ”</a:t>
              </a:r>
            </a:p>
          </p:txBody>
        </p:sp>
      </p:grpSp>
      <p:sp>
        <p:nvSpPr>
          <p:cNvPr id="8245" name="Text Box 5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46" name="Text Box 54"/>
          <p:cNvSpPr txBox="1">
            <a:spLocks noChangeArrowheads="1"/>
          </p:cNvSpPr>
          <p:nvPr/>
        </p:nvSpPr>
        <p:spPr bwMode="auto">
          <a:xfrm>
            <a:off x="1766888" y="22225"/>
            <a:ext cx="19939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13:18</a:t>
            </a:r>
          </a:p>
        </p:txBody>
      </p:sp>
      <p:sp>
        <p:nvSpPr>
          <p:cNvPr id="8247" name="AutoShape 55"/>
          <p:cNvSpPr>
            <a:spLocks noChangeArrowheads="1"/>
          </p:cNvSpPr>
          <p:nvPr/>
        </p:nvSpPr>
        <p:spPr bwMode="auto">
          <a:xfrm rot="4080000">
            <a:off x="805656" y="2601119"/>
            <a:ext cx="2100263" cy="144462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7407 0 0"/>
              <a:gd name="G12" fmla="+- 14193 0 0"/>
              <a:gd name="G13" fmla="+- 1 0 0"/>
              <a:gd name="G14" fmla="+- 1 0 0"/>
              <a:gd name="T0" fmla="*/ 2147483647 w 21600"/>
              <a:gd name="T1" fmla="*/ 0 h 21600"/>
              <a:gd name="T2" fmla="*/ 0 w 21600"/>
              <a:gd name="T3" fmla="*/ 2147483647 h 21600"/>
              <a:gd name="T4" fmla="*/ 2147483647 w 21600"/>
              <a:gd name="T5" fmla="*/ 2147483647 h 21600"/>
              <a:gd name="T6" fmla="*/ 2147483647 w 21600"/>
              <a:gd name="T7" fmla="*/ 2147483647 h 21600"/>
              <a:gd name="T8" fmla="*/ 3375 w 21600"/>
              <a:gd name="T9" fmla="*/ 7407 h 21600"/>
              <a:gd name="T10" fmla="*/ 19772 w 21600"/>
              <a:gd name="T11" fmla="*/ 14193 h 21600"/>
            </a:gdLst>
            <a:ahLst/>
            <a:cxnLst>
              <a:cxn ang="0">
                <a:pos x="T0" y="T1"/>
              </a:cxn>
              <a:cxn ang="0">
                <a:pos x="T2" y="T3"/>
              </a:cxn>
              <a:cxn ang="0">
                <a:pos x="T4" y="T5"/>
              </a:cxn>
              <a:cxn ang="0">
                <a:pos x="T6" y="T7"/>
              </a:cxn>
            </a:cxnLst>
            <a:rect l="T8" t="T9" r="T10" b="T11"/>
            <a:pathLst>
              <a:path w="21600" h="21600">
                <a:moveTo>
                  <a:pt x="15781" y="0"/>
                </a:moveTo>
                <a:lnTo>
                  <a:pt x="15781" y="7407"/>
                </a:lnTo>
                <a:lnTo>
                  <a:pt x="3375" y="7407"/>
                </a:lnTo>
                <a:lnTo>
                  <a:pt x="3375" y="14193"/>
                </a:lnTo>
                <a:lnTo>
                  <a:pt x="15781" y="14193"/>
                </a:lnTo>
                <a:lnTo>
                  <a:pt x="15781" y="21600"/>
                </a:lnTo>
                <a:lnTo>
                  <a:pt x="21600" y="10800"/>
                </a:lnTo>
                <a:close/>
              </a:path>
              <a:path w="21600" h="21600">
                <a:moveTo>
                  <a:pt x="1350" y="7407"/>
                </a:moveTo>
                <a:lnTo>
                  <a:pt x="1350" y="14193"/>
                </a:lnTo>
                <a:lnTo>
                  <a:pt x="2700" y="14193"/>
                </a:lnTo>
                <a:lnTo>
                  <a:pt x="2700" y="7407"/>
                </a:lnTo>
                <a:close/>
              </a:path>
              <a:path w="21600" h="21600">
                <a:moveTo>
                  <a:pt x="0" y="7407"/>
                </a:moveTo>
                <a:lnTo>
                  <a:pt x="0" y="14193"/>
                </a:lnTo>
                <a:lnTo>
                  <a:pt x="675" y="14193"/>
                </a:lnTo>
                <a:lnTo>
                  <a:pt x="675" y="7407"/>
                </a:lnTo>
                <a:close/>
              </a:path>
            </a:pathLst>
          </a:custGeom>
          <a:solidFill>
            <a:srgbClr val="66FF66"/>
          </a:solidFill>
          <a:ln w="9360" cap="sq">
            <a:miter lim="800000"/>
            <a:headEnd/>
            <a:tailEnd/>
          </a:ln>
          <a:effectLst/>
          <a:scene3d>
            <a:camera prst="legacyPerspectiveTopRight"/>
            <a:lightRig rig="legacyFlat3" dir="b"/>
          </a:scene3d>
          <a:sp3d extrusionH="887400" prstMaterial="legacyMatte">
            <a:bevelT w="13500" h="13500" prst="angle"/>
            <a:bevelB w="13500" h="13500" prst="angle"/>
            <a:extrusionClr>
              <a:srgbClr val="66FF66"/>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8248" name="Text Box 56"/>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grpSp>
        <p:nvGrpSpPr>
          <p:cNvPr id="8249" name="Group 57"/>
          <p:cNvGrpSpPr>
            <a:grpSpLocks/>
          </p:cNvGrpSpPr>
          <p:nvPr/>
        </p:nvGrpSpPr>
        <p:grpSpPr bwMode="auto">
          <a:xfrm>
            <a:off x="2867025" y="465138"/>
            <a:ext cx="5673725" cy="3257550"/>
            <a:chOff x="1806" y="293"/>
            <a:chExt cx="3574" cy="2052"/>
          </a:xfrm>
        </p:grpSpPr>
        <p:pic>
          <p:nvPicPr>
            <p:cNvPr id="8250" name="Picture 5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6" y="293"/>
              <a:ext cx="3574" cy="2052"/>
            </a:xfrm>
            <a:prstGeom prst="rect">
              <a:avLst/>
            </a:prstGeom>
            <a:noFill/>
            <a:ln>
              <a:noFill/>
            </a:ln>
            <a:effectLst/>
            <a:extLst>
              <a:ext uri="{909E8E84-426E-40dd-AFC4-6F175D3DCCD1}">
                <a14:hiddenFill xmlns:a14="http://schemas.microsoft.com/office/drawing/2010/main">
                  <a:blipFill dpi="0" rotWithShape="0">
                    <a:blip/>
                    <a:srcRect l="7422" t="30208" r="52600" b="3774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51" name="Text Box 59"/>
            <p:cNvSpPr txBox="1">
              <a:spLocks noChangeArrowheads="1"/>
            </p:cNvSpPr>
            <p:nvPr/>
          </p:nvSpPr>
          <p:spPr bwMode="auto">
            <a:xfrm>
              <a:off x="2068" y="1997"/>
              <a:ext cx="3198"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000"/>
                </a:spcBef>
                <a:buClrTx/>
                <a:buFontTx/>
                <a:buNone/>
                <a:defRPr/>
              </a:pPr>
              <a:r>
                <a:rPr lang="hi-in" b="0" smtClean="0">
                  <a:solidFill>
                    <a:srgbClr val="FFFF00"/>
                  </a:solidFill>
                </a:rPr>
                <a:t>ลานบินที่คลองสุเอซ</a:t>
              </a:r>
            </a:p>
          </p:txBody>
        </p:sp>
        <p:sp>
          <p:nvSpPr>
            <p:cNvPr id="8252" name="Rectangle 60"/>
            <p:cNvSpPr>
              <a:spLocks noChangeArrowheads="1"/>
            </p:cNvSpPr>
            <p:nvPr/>
          </p:nvSpPr>
          <p:spPr bwMode="auto">
            <a:xfrm>
              <a:off x="3838" y="347"/>
              <a:ext cx="338" cy="192"/>
            </a:xfrm>
            <a:prstGeom prst="rect">
              <a:avLst/>
            </a:prstGeom>
            <a:solidFill>
              <a:srgbClr val="A3CFF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8253" name="Rectangle 61"/>
          <p:cNvSpPr>
            <a:spLocks noChangeArrowheads="1"/>
          </p:cNvSpPr>
          <p:nvPr/>
        </p:nvSpPr>
        <p:spPr bwMode="auto">
          <a:xfrm>
            <a:off x="809307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06</a:t>
            </a:r>
          </a:p>
        </p:txBody>
      </p:sp>
      <p:sp>
        <p:nvSpPr>
          <p:cNvPr id="8254" name="Text Box 6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14393" name="Group 63"/>
          <p:cNvGrpSpPr>
            <a:grpSpLocks/>
          </p:cNvGrpSpPr>
          <p:nvPr/>
        </p:nvGrpSpPr>
        <p:grpSpPr bwMode="auto">
          <a:xfrm>
            <a:off x="7948613" y="3429000"/>
            <a:ext cx="942975" cy="1320800"/>
            <a:chOff x="5007" y="2160"/>
            <a:chExt cx="594" cy="832"/>
          </a:xfrm>
        </p:grpSpPr>
        <p:sp>
          <p:nvSpPr>
            <p:cNvPr id="8256" name="Rectangle 64"/>
            <p:cNvSpPr>
              <a:spLocks noChangeArrowheads="1"/>
            </p:cNvSpPr>
            <p:nvPr/>
          </p:nvSpPr>
          <p:spPr bwMode="auto">
            <a:xfrm>
              <a:off x="5151" y="2774"/>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57" name="Rectangle 65"/>
            <p:cNvSpPr>
              <a:spLocks noChangeArrowheads="1"/>
            </p:cNvSpPr>
            <p:nvPr/>
          </p:nvSpPr>
          <p:spPr bwMode="auto">
            <a:xfrm>
              <a:off x="5116" y="2744"/>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8258" name="AutoShape 66"/>
            <p:cNvSpPr>
              <a:spLocks noChangeArrowheads="1"/>
            </p:cNvSpPr>
            <p:nvPr/>
          </p:nvSpPr>
          <p:spPr bwMode="auto">
            <a:xfrm>
              <a:off x="5008" y="2178"/>
              <a:ext cx="454"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59" name="Rectangle 67"/>
            <p:cNvSpPr>
              <a:spLocks noChangeArrowheads="1"/>
            </p:cNvSpPr>
            <p:nvPr/>
          </p:nvSpPr>
          <p:spPr bwMode="auto">
            <a:xfrm>
              <a:off x="5007" y="2278"/>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60" name="AutoShape 68"/>
            <p:cNvSpPr>
              <a:spLocks noChangeArrowheads="1"/>
            </p:cNvSpPr>
            <p:nvPr/>
          </p:nvSpPr>
          <p:spPr bwMode="auto">
            <a:xfrm>
              <a:off x="5020" y="2196"/>
              <a:ext cx="434"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61" name="Line 69"/>
            <p:cNvSpPr>
              <a:spLocks noChangeShapeType="1"/>
            </p:cNvSpPr>
            <p:nvPr/>
          </p:nvSpPr>
          <p:spPr bwMode="auto">
            <a:xfrm>
              <a:off x="5035" y="241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2" name="Line 70"/>
            <p:cNvSpPr>
              <a:spLocks noChangeShapeType="1"/>
            </p:cNvSpPr>
            <p:nvPr/>
          </p:nvSpPr>
          <p:spPr bwMode="auto">
            <a:xfrm>
              <a:off x="5035" y="253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3" name="Line 71"/>
            <p:cNvSpPr>
              <a:spLocks noChangeShapeType="1"/>
            </p:cNvSpPr>
            <p:nvPr/>
          </p:nvSpPr>
          <p:spPr bwMode="auto">
            <a:xfrm>
              <a:off x="5035" y="264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4" name="Line 72"/>
            <p:cNvSpPr>
              <a:spLocks noChangeShapeType="1"/>
            </p:cNvSpPr>
            <p:nvPr/>
          </p:nvSpPr>
          <p:spPr bwMode="auto">
            <a:xfrm>
              <a:off x="5035" y="275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5" name="Line 73"/>
            <p:cNvSpPr>
              <a:spLocks noChangeShapeType="1"/>
            </p:cNvSpPr>
            <p:nvPr/>
          </p:nvSpPr>
          <p:spPr bwMode="auto">
            <a:xfrm>
              <a:off x="5043" y="286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6" name="Rectangle 74"/>
            <p:cNvSpPr>
              <a:spLocks noChangeArrowheads="1"/>
            </p:cNvSpPr>
            <p:nvPr/>
          </p:nvSpPr>
          <p:spPr bwMode="auto">
            <a:xfrm>
              <a:off x="5082" y="2160"/>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8267" name="Line 75"/>
            <p:cNvSpPr>
              <a:spLocks noChangeShapeType="1"/>
            </p:cNvSpPr>
            <p:nvPr/>
          </p:nvSpPr>
          <p:spPr bwMode="auto">
            <a:xfrm>
              <a:off x="5031" y="297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68" name="Rectangle 76"/>
            <p:cNvSpPr>
              <a:spLocks noChangeArrowheads="1"/>
            </p:cNvSpPr>
            <p:nvPr/>
          </p:nvSpPr>
          <p:spPr bwMode="auto">
            <a:xfrm>
              <a:off x="5153" y="2312"/>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grpSp>
      <p:sp>
        <p:nvSpPr>
          <p:cNvPr id="8269" name="Text Box 77"/>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additive="repl">
                                        <p:cTn id="6" dur="1" fill="hold">
                                          <p:stCondLst>
                                            <p:cond delay="0"/>
                                          </p:stCondLst>
                                        </p:cTn>
                                        <p:tgtEl>
                                          <p:spTgt spid="8240"/>
                                        </p:tgtEl>
                                        <p:attrNameLst>
                                          <p:attrName>style.visibility</p:attrName>
                                        </p:attrNameLst>
                                      </p:cBhvr>
                                      <p:to>
                                        <p:strVal val="visible"/>
                                      </p:to>
                                    </p:set>
                                    <p:anim calcmode="lin" valueType="num">
                                      <p:cBhvr additive="repl">
                                        <p:cTn id="7" dur="500" fill="hold"/>
                                        <p:tgtEl>
                                          <p:spTgt spid="8240"/>
                                        </p:tgtEl>
                                        <p:attrNameLst>
                                          <p:attrName>ppt_w</p:attrName>
                                        </p:attrNameLst>
                                      </p:cBhvr>
                                      <p:tavLst>
                                        <p:tav tm="100000">
                                          <p:val>
                                            <p:fltVal val="0"/>
                                          </p:val>
                                        </p:tav>
                                        <p:tav>
                                          <p:val>
                                            <p:strVal val="#ppt_w"/>
                                          </p:val>
                                        </p:tav>
                                      </p:tavLst>
                                    </p:anim>
                                    <p:anim calcmode="lin" valueType="num">
                                      <p:cBhvr additive="repl">
                                        <p:cTn id="8" dur="500" fill="hold"/>
                                        <p:tgtEl>
                                          <p:spTgt spid="8240"/>
                                        </p:tgtEl>
                                        <p:attrNameLst>
                                          <p:attrName>ppt_h</p:attrName>
                                        </p:attrNameLst>
                                      </p:cBhvr>
                                      <p:tavLst>
                                        <p:tav tm="100000">
                                          <p:val>
                                            <p:fltVal val="0"/>
                                          </p:val>
                                        </p:tav>
                                        <p:tav>
                                          <p:val>
                                            <p:strVal val="#ppt_h"/>
                                          </p:val>
                                        </p:tav>
                                      </p:tavLst>
                                    </p:anim>
                                    <p:anim calcmode="lin" valueType="num">
                                      <p:cBhvr additive="repl">
                                        <p:cTn id="9" dur="500" fill="hold"/>
                                        <p:tgtEl>
                                          <p:spTgt spid="8240"/>
                                        </p:tgtEl>
                                        <p:attrNameLst>
                                          <p:attrName>ppt_x</p:attrName>
                                        </p:attrNameLst>
                                      </p:cBhvr>
                                      <p:tavLst>
                                        <p:tav tm="100000">
                                          <p:val>
                                            <p:fltVal val="0.5"/>
                                          </p:val>
                                        </p:tav>
                                        <p:tav>
                                          <p:val>
                                            <p:strVal val="#ppt_x"/>
                                          </p:val>
                                        </p:tav>
                                      </p:tavLst>
                                    </p:anim>
                                    <p:anim calcmode="lin" valueType="num">
                                      <p:cBhvr additive="repl">
                                        <p:cTn id="10" dur="500" fill="hold"/>
                                        <p:tgtEl>
                                          <p:spTgt spid="8240"/>
                                        </p:tgtEl>
                                        <p:attrNameLst>
                                          <p:attrName>ppt_y</p:attrName>
                                        </p:attrNameLst>
                                      </p:cBhvr>
                                      <p:tavLst>
                                        <p:tav tm="100000">
                                          <p:val>
                                            <p:fltVal val="0.5"/>
                                          </p:val>
                                        </p:tav>
                                        <p:tav>
                                          <p:val>
                                            <p:strVal val="#ppt_y"/>
                                          </p:val>
                                        </p:tav>
                                      </p:tavLst>
                                    </p:anim>
                                  </p:childTnLst>
                                </p:cTn>
                              </p:par>
                            </p:childTnLst>
                          </p:cTn>
                        </p:par>
                        <p:par>
                          <p:cTn id="11" fill="hold" nodeType="afterGroup">
                            <p:stCondLst>
                              <p:cond delay="0"/>
                            </p:stCondLst>
                            <p:childTnLst>
                              <p:par>
                                <p:cTn id="12" presetID="2" presetClass="entr" presetSubtype="1" fill="hold" nodeType="afterEffect">
                                  <p:stCondLst>
                                    <p:cond delay="0"/>
                                  </p:stCondLst>
                                  <p:childTnLst>
                                    <p:set>
                                      <p:cBhvr additive="repl">
                                        <p:cTn id="13" dur="1" fill="hold">
                                          <p:stCondLst>
                                            <p:cond delay="0"/>
                                          </p:stCondLst>
                                        </p:cTn>
                                        <p:tgtEl>
                                          <p:spTgt spid="8247"/>
                                        </p:tgtEl>
                                        <p:attrNameLst>
                                          <p:attrName>style.visibility</p:attrName>
                                        </p:attrNameLst>
                                      </p:cBhvr>
                                      <p:to>
                                        <p:strVal val="visible"/>
                                      </p:to>
                                    </p:set>
                                    <p:anim calcmode="lin" valueType="num">
                                      <p:cBhvr additive="repl">
                                        <p:cTn id="14" dur="500" fill="hold"/>
                                        <p:tgtEl>
                                          <p:spTgt spid="8247"/>
                                        </p:tgtEl>
                                        <p:attrNameLst>
                                          <p:attrName>ppt_x</p:attrName>
                                        </p:attrNameLst>
                                      </p:cBhvr>
                                      <p:tavLst>
                                        <p:tav tm="100000">
                                          <p:val>
                                            <p:strVal val="#ppt_x"/>
                                          </p:val>
                                        </p:tav>
                                        <p:tav>
                                          <p:val>
                                            <p:strVal val="#ppt_x"/>
                                          </p:val>
                                        </p:tav>
                                      </p:tavLst>
                                    </p:anim>
                                    <p:anim calcmode="lin" valueType="num">
                                      <p:cBhvr additive="repl">
                                        <p:cTn id="15" dur="500" fill="hold"/>
                                        <p:tgtEl>
                                          <p:spTgt spid="8247"/>
                                        </p:tgtEl>
                                        <p:attrNameLst>
                                          <p:attrName>ppt_y</p:attrName>
                                        </p:attrNameLst>
                                      </p:cBhvr>
                                      <p:tavLst>
                                        <p:tav tm="100000">
                                          <p:val>
                                            <p:strVal val="0-#ppt_h/2"/>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additive="repl">
                                        <p:cTn id="19" dur="1" fill="hold">
                                          <p:stCondLst>
                                            <p:cond delay="0"/>
                                          </p:stCondLst>
                                        </p:cTn>
                                        <p:tgtEl>
                                          <p:spTgt spid="8249"/>
                                        </p:tgtEl>
                                        <p:attrNameLst>
                                          <p:attrName>style.visibility</p:attrName>
                                        </p:attrNameLst>
                                      </p:cBhvr>
                                      <p:to>
                                        <p:strVal val="visible"/>
                                      </p:to>
                                    </p:set>
                                    <p:animEffect transition="in" filter="fade">
                                      <p:cBhvr additive="repl">
                                        <p:cTn id="20" dur="1000"/>
                                        <p:tgtEl>
                                          <p:spTgt spid="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6386" name="Group 1"/>
          <p:cNvGrpSpPr>
            <a:grpSpLocks/>
          </p:cNvGrpSpPr>
          <p:nvPr/>
        </p:nvGrpSpPr>
        <p:grpSpPr bwMode="auto">
          <a:xfrm>
            <a:off x="6153150" y="3697288"/>
            <a:ext cx="892175" cy="938212"/>
            <a:chOff x="3876" y="2329"/>
            <a:chExt cx="562" cy="591"/>
          </a:xfrm>
        </p:grpSpPr>
        <p:grpSp>
          <p:nvGrpSpPr>
            <p:cNvPr id="16427" name="Group 2"/>
            <p:cNvGrpSpPr>
              <a:grpSpLocks/>
            </p:cNvGrpSpPr>
            <p:nvPr/>
          </p:nvGrpSpPr>
          <p:grpSpPr bwMode="auto">
            <a:xfrm>
              <a:off x="3876" y="2391"/>
              <a:ext cx="562" cy="429"/>
              <a:chOff x="3876" y="2391"/>
              <a:chExt cx="562" cy="429"/>
            </a:xfrm>
          </p:grpSpPr>
          <p:sp>
            <p:nvSpPr>
              <p:cNvPr id="9219" name="AutoShape 3"/>
              <p:cNvSpPr>
                <a:spLocks noChangeArrowheads="1"/>
              </p:cNvSpPr>
              <p:nvPr/>
            </p:nvSpPr>
            <p:spPr bwMode="auto">
              <a:xfrm>
                <a:off x="3891" y="2391"/>
                <a:ext cx="547" cy="72"/>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0" name="AutoShape 4"/>
              <p:cNvSpPr>
                <a:spLocks noChangeArrowheads="1"/>
              </p:cNvSpPr>
              <p:nvPr/>
            </p:nvSpPr>
            <p:spPr bwMode="auto">
              <a:xfrm>
                <a:off x="3876" y="2449"/>
                <a:ext cx="554"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9221" name="AutoShape 5"/>
            <p:cNvSpPr>
              <a:spLocks noChangeArrowheads="1"/>
            </p:cNvSpPr>
            <p:nvPr/>
          </p:nvSpPr>
          <p:spPr bwMode="auto">
            <a:xfrm>
              <a:off x="3892" y="2832"/>
              <a:ext cx="18" cy="7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2" name="AutoShape 6"/>
            <p:cNvSpPr>
              <a:spLocks noChangeArrowheads="1"/>
            </p:cNvSpPr>
            <p:nvPr/>
          </p:nvSpPr>
          <p:spPr bwMode="auto">
            <a:xfrm>
              <a:off x="3897" y="2831"/>
              <a:ext cx="23" cy="89"/>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3" name="AutoShape 7"/>
            <p:cNvSpPr>
              <a:spLocks noChangeArrowheads="1"/>
            </p:cNvSpPr>
            <p:nvPr/>
          </p:nvSpPr>
          <p:spPr bwMode="auto">
            <a:xfrm>
              <a:off x="4268" y="2812"/>
              <a:ext cx="36"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4" name="AutoShape 8"/>
            <p:cNvSpPr>
              <a:spLocks noChangeArrowheads="1"/>
            </p:cNvSpPr>
            <p:nvPr/>
          </p:nvSpPr>
          <p:spPr bwMode="auto">
            <a:xfrm>
              <a:off x="3918" y="2333"/>
              <a:ext cx="21"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5" name="AutoShape 9"/>
            <p:cNvSpPr>
              <a:spLocks noChangeArrowheads="1"/>
            </p:cNvSpPr>
            <p:nvPr/>
          </p:nvSpPr>
          <p:spPr bwMode="auto">
            <a:xfrm>
              <a:off x="4382" y="2329"/>
              <a:ext cx="36" cy="104"/>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9226" name="Rectangle 10"/>
          <p:cNvSpPr>
            <a:spLocks noChangeArrowheads="1"/>
          </p:cNvSpPr>
          <p:nvPr/>
        </p:nvSpPr>
        <p:spPr bwMode="auto">
          <a:xfrm>
            <a:off x="3130550" y="1339850"/>
            <a:ext cx="2882900" cy="34417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9227" name="AutoShape 11"/>
          <p:cNvSpPr>
            <a:spLocks noChangeArrowheads="1"/>
          </p:cNvSpPr>
          <p:nvPr/>
        </p:nvSpPr>
        <p:spPr bwMode="auto">
          <a:xfrm>
            <a:off x="3130550" y="9715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8" name="Rectangle 12"/>
          <p:cNvSpPr>
            <a:spLocks noChangeArrowheads="1"/>
          </p:cNvSpPr>
          <p:nvPr/>
        </p:nvSpPr>
        <p:spPr bwMode="auto">
          <a:xfrm>
            <a:off x="3130550" y="13525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9" name="Rectangle 13"/>
          <p:cNvSpPr>
            <a:spLocks noChangeArrowheads="1"/>
          </p:cNvSpPr>
          <p:nvPr/>
        </p:nvSpPr>
        <p:spPr bwMode="auto">
          <a:xfrm>
            <a:off x="3146425" y="866775"/>
            <a:ext cx="14414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latin typeface="Times New Roman" charset="0"/>
              </a:rPr>
              <a:t>   </a:t>
            </a:r>
            <a:r>
              <a:rPr lang="hi-in" sz="2800" b="0">
                <a:solidFill>
                  <a:srgbClr val="790015"/>
                </a:solidFill>
                <a:latin typeface="Times New Roman" charset="0"/>
              </a:rPr>
              <a:t>โมเสส</a:t>
            </a:r>
          </a:p>
        </p:txBody>
      </p:sp>
      <p:sp>
        <p:nvSpPr>
          <p:cNvPr id="9230" name="Line 14"/>
          <p:cNvSpPr>
            <a:spLocks noChangeShapeType="1"/>
          </p:cNvSpPr>
          <p:nvPr/>
        </p:nvSpPr>
        <p:spPr bwMode="auto">
          <a:xfrm>
            <a:off x="3340100" y="24892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1" name="Line 15"/>
          <p:cNvSpPr>
            <a:spLocks noChangeShapeType="1"/>
          </p:cNvSpPr>
          <p:nvPr/>
        </p:nvSpPr>
        <p:spPr bwMode="auto">
          <a:xfrm>
            <a:off x="3340100" y="29464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2" name="Line 16"/>
          <p:cNvSpPr>
            <a:spLocks noChangeShapeType="1"/>
          </p:cNvSpPr>
          <p:nvPr/>
        </p:nvSpPr>
        <p:spPr bwMode="auto">
          <a:xfrm>
            <a:off x="3346450" y="3403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3" name="Line 17"/>
          <p:cNvSpPr>
            <a:spLocks noChangeShapeType="1"/>
          </p:cNvSpPr>
          <p:nvPr/>
        </p:nvSpPr>
        <p:spPr bwMode="auto">
          <a:xfrm>
            <a:off x="3340100" y="2032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4" name="Line 18"/>
          <p:cNvSpPr>
            <a:spLocks noChangeShapeType="1"/>
          </p:cNvSpPr>
          <p:nvPr/>
        </p:nvSpPr>
        <p:spPr bwMode="auto">
          <a:xfrm>
            <a:off x="3340100" y="4318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5" name="Line 19"/>
          <p:cNvSpPr>
            <a:spLocks noChangeShapeType="1"/>
          </p:cNvSpPr>
          <p:nvPr/>
        </p:nvSpPr>
        <p:spPr bwMode="auto">
          <a:xfrm>
            <a:off x="3340100" y="38608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6" name="Rectangle 20"/>
          <p:cNvSpPr>
            <a:spLocks noChangeArrowheads="1"/>
          </p:cNvSpPr>
          <p:nvPr/>
        </p:nvSpPr>
        <p:spPr bwMode="auto">
          <a:xfrm>
            <a:off x="3921125" y="1584325"/>
            <a:ext cx="10826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1A0004"/>
                </a:solidFill>
                <a:latin typeface="Times New Roman" charset="0"/>
              </a:rPr>
              <a:t>อพยพ</a:t>
            </a:r>
          </a:p>
        </p:txBody>
      </p:sp>
      <p:sp>
        <p:nvSpPr>
          <p:cNvPr id="9237" name="Rectangle 21"/>
          <p:cNvSpPr>
            <a:spLocks noChangeArrowheads="1"/>
          </p:cNvSpPr>
          <p:nvPr/>
        </p:nvSpPr>
        <p:spPr bwMode="auto">
          <a:xfrm>
            <a:off x="3976688" y="2073275"/>
            <a:ext cx="10096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800" b="0">
                <a:solidFill>
                  <a:srgbClr val="790015"/>
                </a:solidFill>
                <a:latin typeface="Times New Roman" charset="0"/>
              </a:rPr>
              <a:t>ซีนาย</a:t>
            </a:r>
          </a:p>
        </p:txBody>
      </p:sp>
      <p:sp>
        <p:nvSpPr>
          <p:cNvPr id="9238" name="Rectangle 22"/>
          <p:cNvSpPr>
            <a:spLocks noChangeArrowheads="1"/>
          </p:cNvSpPr>
          <p:nvPr/>
        </p:nvSpPr>
        <p:spPr bwMode="auto">
          <a:xfrm>
            <a:off x="4794250" y="963613"/>
            <a:ext cx="1414463"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0">
                <a:solidFill>
                  <a:srgbClr val="FFD34A"/>
                </a:solidFill>
                <a:latin typeface="Times New Roman" charset="0"/>
              </a:rPr>
              <a:t>ก่อนคศ </a:t>
            </a:r>
            <a:r>
              <a:rPr lang="en-US" sz="1800" b="0">
                <a:solidFill>
                  <a:srgbClr val="FFD34A"/>
                </a:solidFill>
                <a:latin typeface="Times New Roman" charset="0"/>
              </a:rPr>
              <a:t>1500</a:t>
            </a:r>
          </a:p>
        </p:txBody>
      </p:sp>
      <p:sp>
        <p:nvSpPr>
          <p:cNvPr id="9239" name="Rectangle 23"/>
          <p:cNvSpPr>
            <a:spLocks noChangeArrowheads="1"/>
          </p:cNvSpPr>
          <p:nvPr/>
        </p:nvSpPr>
        <p:spPr bwMode="auto">
          <a:xfrm>
            <a:off x="898525" y="2605088"/>
            <a:ext cx="17478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0" name="Rectangle 24"/>
          <p:cNvSpPr>
            <a:spLocks noChangeArrowheads="1"/>
          </p:cNvSpPr>
          <p:nvPr/>
        </p:nvSpPr>
        <p:spPr bwMode="auto">
          <a:xfrm>
            <a:off x="406400" y="2482850"/>
            <a:ext cx="2693988"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a:solidFill>
                  <a:srgbClr val="FFD34A"/>
                </a:solidFill>
                <a:latin typeface="Times New Roman" charset="0"/>
              </a:rPr>
              <a:t>อับ ย </a:t>
            </a:r>
            <a:r>
              <a:rPr lang="hi-in" sz="8000" b="0">
                <a:solidFill>
                  <a:srgbClr val="00FF00"/>
                </a:solidFill>
                <a:latin typeface="Times New Roman" charset="0"/>
              </a:rPr>
              <a:t>ส </a:t>
            </a:r>
            <a:r>
              <a:rPr lang="hi-in" sz="4000" b="0">
                <a:solidFill>
                  <a:srgbClr val="FFD34A"/>
                </a:solidFill>
                <a:latin typeface="Times New Roman" charset="0"/>
              </a:rPr>
              <a:t>ช</a:t>
            </a:r>
          </a:p>
        </p:txBody>
      </p:sp>
      <p:sp>
        <p:nvSpPr>
          <p:cNvPr id="9241" name="Text Box 25"/>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2" name="Text Box 26"/>
          <p:cNvSpPr txBox="1">
            <a:spLocks noChangeArrowheads="1"/>
          </p:cNvSpPr>
          <p:nvPr/>
        </p:nvSpPr>
        <p:spPr bwMode="auto">
          <a:xfrm>
            <a:off x="1762125" y="25400"/>
            <a:ext cx="19939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19</a:t>
            </a:r>
          </a:p>
        </p:txBody>
      </p:sp>
      <p:pic>
        <p:nvPicPr>
          <p:cNvPr id="924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5500" y="2819400"/>
            <a:ext cx="2667000" cy="3509963"/>
          </a:xfrm>
          <a:prstGeom prst="rect">
            <a:avLst/>
          </a:prstGeom>
          <a:noFill/>
          <a:ln>
            <a:noFill/>
          </a:ln>
          <a:effectLst/>
          <a:extLst>
            <a:ext uri="{909E8E84-426E-40dd-AFC4-6F175D3DCCD1}">
              <a14:hiddenFill xmlns:a14="http://schemas.microsoft.com/office/drawing/2010/main">
                <a:blipFill dpi="0" rotWithShape="0">
                  <a:blip/>
                  <a:srcRect l="20313" t="39845" r="56836" b="2005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44" name="Rectangle 28"/>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5" name="Rectangle 29"/>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9246" name="AutoShape 30"/>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7" name="Rectangle 31"/>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8" name="AutoShape 32"/>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9" name="Line 33"/>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0" name="Line 34"/>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1" name="Line 35"/>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2" name="Line 36"/>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3" name="Line 37"/>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4" name="Rectangle 38"/>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9255" name="Rectangle 39"/>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9256" name="Line 40"/>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7" name="Rectangle 41"/>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
        <p:nvSpPr>
          <p:cNvPr id="9258" name="Text Box 42"/>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9259" name="Rectangle 43"/>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07</a:t>
            </a:r>
          </a:p>
        </p:txBody>
      </p:sp>
      <p:sp>
        <p:nvSpPr>
          <p:cNvPr id="9260" name="Text Box 4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grpSp>
        <p:nvGrpSpPr>
          <p:cNvPr id="16422" name="Group 45"/>
          <p:cNvGrpSpPr>
            <a:grpSpLocks/>
          </p:cNvGrpSpPr>
          <p:nvPr/>
        </p:nvGrpSpPr>
        <p:grpSpPr bwMode="auto">
          <a:xfrm>
            <a:off x="519113" y="7938"/>
            <a:ext cx="854075" cy="1701800"/>
            <a:chOff x="327" y="5"/>
            <a:chExt cx="538" cy="1072"/>
          </a:xfrm>
        </p:grpSpPr>
        <p:sp>
          <p:nvSpPr>
            <p:cNvPr id="9262" name="Rectangle 46"/>
            <p:cNvSpPr>
              <a:spLocks noChangeArrowheads="1"/>
            </p:cNvSpPr>
            <p:nvPr/>
          </p:nvSpPr>
          <p:spPr bwMode="auto">
            <a:xfrm>
              <a:off x="327" y="5"/>
              <a:ext cx="538"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b="0">
                  <a:solidFill>
                    <a:srgbClr val="FFFF00"/>
                  </a:solidFill>
                  <a:latin typeface="Times New Roman" charset="0"/>
                </a:rPr>
                <a:t>7</a:t>
              </a:r>
            </a:p>
          </p:txBody>
        </p:sp>
        <p:sp>
          <p:nvSpPr>
            <p:cNvPr id="9263" name="Line 47"/>
            <p:cNvSpPr>
              <a:spLocks noChangeShapeType="1"/>
            </p:cNvSpPr>
            <p:nvPr/>
          </p:nvSpPr>
          <p:spPr bwMode="auto">
            <a:xfrm>
              <a:off x="500" y="573"/>
              <a:ext cx="244"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9264" name="Oval 48"/>
          <p:cNvSpPr>
            <a:spLocks noChangeArrowheads="1"/>
          </p:cNvSpPr>
          <p:nvPr/>
        </p:nvSpPr>
        <p:spPr bwMode="auto">
          <a:xfrm>
            <a:off x="3344863" y="1984375"/>
            <a:ext cx="2138362" cy="698500"/>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9265" name="Text Box 49"/>
          <p:cNvSpPr txBox="1">
            <a:spLocks noChangeArrowheads="1"/>
          </p:cNvSpPr>
          <p:nvPr/>
        </p:nvSpPr>
        <p:spPr bwMode="auto">
          <a:xfrm>
            <a:off x="8601075" y="6486525"/>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buClrTx/>
              <a:buFontTx/>
              <a:buNone/>
              <a:defRPr/>
            </a:pPr>
            <a:r>
              <a:rPr lang="en-US" sz="1400" b="0" smtClean="0">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9237"/>
                                        </p:tgtEl>
                                        <p:attrNameLst>
                                          <p:attrName>style.visibility</p:attrName>
                                        </p:attrNameLst>
                                      </p:cBhvr>
                                      <p:to>
                                        <p:strVal val="visible"/>
                                      </p:to>
                                    </p:set>
                                    <p:anim calcmode="lin" valueType="num">
                                      <p:cBhvr additive="repl">
                                        <p:cTn id="7" dur="500" fill="hold"/>
                                        <p:tgtEl>
                                          <p:spTgt spid="9237"/>
                                        </p:tgtEl>
                                        <p:attrNameLst>
                                          <p:attrName>ppt_x</p:attrName>
                                        </p:attrNameLst>
                                      </p:cBhvr>
                                      <p:tavLst>
                                        <p:tav tm="100000">
                                          <p:val>
                                            <p:strVal val="#ppt_x-#ppt_w/2"/>
                                          </p:val>
                                        </p:tav>
                                        <p:tav>
                                          <p:val>
                                            <p:strVal val="#ppt_x"/>
                                          </p:val>
                                        </p:tav>
                                      </p:tavLst>
                                    </p:anim>
                                    <p:anim calcmode="lin" valueType="num">
                                      <p:cBhvr additive="repl">
                                        <p:cTn id="8" dur="500" fill="hold"/>
                                        <p:tgtEl>
                                          <p:spTgt spid="9237"/>
                                        </p:tgtEl>
                                        <p:attrNameLst>
                                          <p:attrName>ppt_y</p:attrName>
                                        </p:attrNameLst>
                                      </p:cBhvr>
                                      <p:tavLst>
                                        <p:tav tm="100000">
                                          <p:val>
                                            <p:strVal val="#ppt_y"/>
                                          </p:val>
                                        </p:tav>
                                        <p:tav>
                                          <p:val>
                                            <p:strVal val="#ppt_y"/>
                                          </p:val>
                                        </p:tav>
                                      </p:tavLst>
                                    </p:anim>
                                    <p:anim calcmode="lin" valueType="num">
                                      <p:cBhvr additive="repl">
                                        <p:cTn id="9" dur="500" fill="hold"/>
                                        <p:tgtEl>
                                          <p:spTgt spid="9237"/>
                                        </p:tgtEl>
                                        <p:attrNameLst>
                                          <p:attrName>ppt_w</p:attrName>
                                        </p:attrNameLst>
                                      </p:cBhvr>
                                      <p:tavLst>
                                        <p:tav tm="100000">
                                          <p:val>
                                            <p:fltVal val="0"/>
                                          </p:val>
                                        </p:tav>
                                        <p:tav>
                                          <p:val>
                                            <p:strVal val="#ppt_w"/>
                                          </p:val>
                                        </p:tav>
                                      </p:tavLst>
                                    </p:anim>
                                    <p:anim calcmode="lin" valueType="num">
                                      <p:cBhvr additive="repl">
                                        <p:cTn id="10" dur="500" fill="hold"/>
                                        <p:tgtEl>
                                          <p:spTgt spid="9237"/>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 presetClass="entr" presetSubtype="4" fill="hold" grpId="0" nodeType="afterEffect">
                                  <p:stCondLst>
                                    <p:cond delay="0"/>
                                  </p:stCondLst>
                                  <p:childTnLst>
                                    <p:set>
                                      <p:cBhvr additive="repl">
                                        <p:cTn id="13" dur="1" fill="hold">
                                          <p:stCondLst>
                                            <p:cond delay="0"/>
                                          </p:stCondLst>
                                        </p:cTn>
                                        <p:tgtEl>
                                          <p:spTgt spid="9264"/>
                                        </p:tgtEl>
                                        <p:attrNameLst>
                                          <p:attrName>style.visibility</p:attrName>
                                        </p:attrNameLst>
                                      </p:cBhvr>
                                      <p:to>
                                        <p:strVal val="visible"/>
                                      </p:to>
                                    </p:set>
                                    <p:anim calcmode="lin" valueType="num">
                                      <p:cBhvr additive="repl">
                                        <p:cTn id="14" dur="500" fill="hold"/>
                                        <p:tgtEl>
                                          <p:spTgt spid="9264"/>
                                        </p:tgtEl>
                                        <p:attrNameLst>
                                          <p:attrName>ppt_x</p:attrName>
                                        </p:attrNameLst>
                                      </p:cBhvr>
                                      <p:tavLst>
                                        <p:tav tm="100000">
                                          <p:val>
                                            <p:strVal val="#ppt_x"/>
                                          </p:val>
                                        </p:tav>
                                        <p:tav>
                                          <p:val>
                                            <p:strVal val="#ppt_x"/>
                                          </p:val>
                                        </p:tav>
                                      </p:tavLst>
                                    </p:anim>
                                    <p:anim calcmode="lin" valueType="num">
                                      <p:cBhvr additive="repl">
                                        <p:cTn id="15" dur="500" fill="hold"/>
                                        <p:tgtEl>
                                          <p:spTgt spid="9264"/>
                                        </p:tgtEl>
                                        <p:attrNameLst>
                                          <p:attrName>ppt_y</p:attrName>
                                        </p:attrNameLst>
                                      </p:cBhvr>
                                      <p:tavLst>
                                        <p:tav tm="100000">
                                          <p:val>
                                            <p:strVal val="1+#ppt_h/2"/>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fill="hold" grpId="1" nodeType="clickEffect">
                                  <p:stCondLst>
                                    <p:cond delay="0"/>
                                  </p:stCondLst>
                                  <p:childTnLst>
                                    <p:set>
                                      <p:cBhvr additive="repl">
                                        <p:cTn id="19" dur="1" fill="hold">
                                          <p:stCondLst>
                                            <p:cond delay="0"/>
                                          </p:stCondLst>
                                        </p:cTn>
                                        <p:tgtEl>
                                          <p:spTgt spid="9264"/>
                                        </p:tgtEl>
                                        <p:attrNameLst>
                                          <p:attrName>style.visibility</p:attrName>
                                        </p:attrNameLst>
                                      </p:cBhvr>
                                      <p:to>
                                        <p:strVal val="hidden"/>
                                      </p:to>
                                    </p:set>
                                  </p:childTnLst>
                                </p:cTn>
                              </p:par>
                            </p:childTnLst>
                          </p:cTn>
                        </p:par>
                        <p:par>
                          <p:cTn id="20" fill="hold" nodeType="afterGroup">
                            <p:stCondLst>
                              <p:cond delay="0"/>
                            </p:stCondLst>
                            <p:childTnLst>
                              <p:par>
                                <p:cTn id="21" presetID="2" presetClass="entr" presetSubtype="8" fill="hold" nodeType="afterEffect">
                                  <p:stCondLst>
                                    <p:cond delay="0"/>
                                  </p:stCondLst>
                                  <p:childTnLst>
                                    <p:set>
                                      <p:cBhvr additive="repl">
                                        <p:cTn id="22" dur="1" fill="hold">
                                          <p:stCondLst>
                                            <p:cond delay="0"/>
                                          </p:stCondLst>
                                        </p:cTn>
                                        <p:tgtEl>
                                          <p:spTgt spid="9243"/>
                                        </p:tgtEl>
                                        <p:attrNameLst>
                                          <p:attrName>style.visibility</p:attrName>
                                        </p:attrNameLst>
                                      </p:cBhvr>
                                      <p:to>
                                        <p:strVal val="visible"/>
                                      </p:to>
                                    </p:set>
                                    <p:anim calcmode="lin" valueType="num">
                                      <p:cBhvr additive="repl">
                                        <p:cTn id="23" dur="500" fill="hold"/>
                                        <p:tgtEl>
                                          <p:spTgt spid="9243"/>
                                        </p:tgtEl>
                                        <p:attrNameLst>
                                          <p:attrName>ppt_x</p:attrName>
                                        </p:attrNameLst>
                                      </p:cBhvr>
                                      <p:tavLst>
                                        <p:tav tm="100000">
                                          <p:val>
                                            <p:strVal val="0-#ppt_w/2"/>
                                          </p:val>
                                        </p:tav>
                                        <p:tav>
                                          <p:val>
                                            <p:strVal val="#ppt_x"/>
                                          </p:val>
                                        </p:tav>
                                      </p:tavLst>
                                    </p:anim>
                                    <p:anim calcmode="lin" valueType="num">
                                      <p:cBhvr additive="repl">
                                        <p:cTn id="24" dur="500" fill="hold"/>
                                        <p:tgtEl>
                                          <p:spTgt spid="9243"/>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4" grpId="0" animBg="1"/>
      <p:bldP spid="926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4117975" y="2849563"/>
            <a:ext cx="9953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42" name="Text Box 2"/>
          <p:cNvSpPr txBox="1">
            <a:spLocks noChangeArrowheads="1"/>
          </p:cNvSpPr>
          <p:nvPr/>
        </p:nvSpPr>
        <p:spPr bwMode="auto">
          <a:xfrm>
            <a:off x="1760538" y="25400"/>
            <a:ext cx="19939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0" smtClean="0">
                <a:solidFill>
                  <a:srgbClr val="FFFFFF"/>
                </a:solidFill>
              </a:rPr>
              <a:t>อพย </a:t>
            </a:r>
            <a:r>
              <a:rPr lang="en-US" sz="1400" b="0" smtClean="0">
                <a:solidFill>
                  <a:srgbClr val="FFFFFF"/>
                </a:solidFill>
              </a:rPr>
              <a:t>19:2</a:t>
            </a:r>
          </a:p>
        </p:txBody>
      </p:sp>
      <p:sp>
        <p:nvSpPr>
          <p:cNvPr id="10243" name="Text Box 3"/>
          <p:cNvSpPr txBox="1">
            <a:spLocks noChangeArrowheads="1"/>
          </p:cNvSpPr>
          <p:nvPr/>
        </p:nvSpPr>
        <p:spPr bwMode="auto">
          <a:xfrm>
            <a:off x="8705850" y="88900"/>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0244" name="Rectangle 4"/>
          <p:cNvSpPr>
            <a:spLocks noChangeArrowheads="1"/>
          </p:cNvSpPr>
          <p:nvPr/>
        </p:nvSpPr>
        <p:spPr bwMode="auto">
          <a:xfrm>
            <a:off x="80930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08</a:t>
            </a:r>
          </a:p>
        </p:txBody>
      </p:sp>
      <p:sp>
        <p:nvSpPr>
          <p:cNvPr id="10245" name="Text Box 5"/>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a:spcBef>
                <a:spcPts val="750"/>
              </a:spcBef>
              <a:buClrTx/>
              <a:buFontTx/>
              <a:buNone/>
              <a:defRPr/>
            </a:pPr>
            <a:r>
              <a:rPr lang="hi-in" sz="1200" b="0" smtClean="0">
                <a:solidFill>
                  <a:srgbClr val="FFFFFF"/>
                </a:solidFill>
                <a:latin typeface="Arial" charset="0"/>
              </a:rPr>
              <a:t>คู่มือหน้าที่ </a:t>
            </a:r>
            <a:r>
              <a:rPr lang="en-US" sz="1200" b="0" smtClean="0">
                <a:solidFill>
                  <a:srgbClr val="FFFFFF"/>
                </a:solidFill>
                <a:latin typeface="Arial" charset="0"/>
              </a:rPr>
              <a:t>26-29</a:t>
            </a:r>
          </a:p>
        </p:txBody>
      </p:sp>
      <p:pic>
        <p:nvPicPr>
          <p:cNvPr id="1024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338" y="708025"/>
            <a:ext cx="2365375" cy="177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79988" y="3692525"/>
            <a:ext cx="3263900"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8"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525" y="3652838"/>
            <a:ext cx="2746375" cy="2060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9" name="Rectangle 9"/>
          <p:cNvSpPr>
            <a:spLocks noChangeArrowheads="1"/>
          </p:cNvSpPr>
          <p:nvPr/>
        </p:nvSpPr>
        <p:spPr bwMode="auto">
          <a:xfrm>
            <a:off x="0" y="5311775"/>
            <a:ext cx="9144000"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0" dirty="0">
                <a:solidFill>
                  <a:srgbClr val="FFD34A"/>
                </a:solidFill>
                <a:effectLst>
                  <a:outerShdw blurRad="50800" dist="76200" dir="2700000" algn="tl" rotWithShape="0">
                    <a:srgbClr val="000000"/>
                  </a:outerShdw>
                </a:effectLst>
              </a:rPr>
              <a:t>ภูเขา ซีนาย</a:t>
            </a:r>
            <a:r>
              <a:rPr lang="en-US" sz="4000" b="0" dirty="0">
                <a:solidFill>
                  <a:srgbClr val="FFD34A"/>
                </a:solidFill>
                <a:effectLst>
                  <a:outerShdw blurRad="50800" dist="76200" dir="2700000" algn="tl" rotWithShape="0">
                    <a:srgbClr val="000000"/>
                  </a:outerShdw>
                </a:effectLst>
              </a:rPr>
              <a:t>:</a:t>
            </a:r>
          </a:p>
          <a:p>
            <a:pPr algn="ctr">
              <a:lnSpc>
                <a:spcPct val="6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0" dirty="0">
                <a:solidFill>
                  <a:srgbClr val="FFD34A"/>
                </a:solidFill>
                <a:effectLst>
                  <a:outerShdw blurRad="50800" dist="76200" dir="2700000" algn="tl" rotWithShape="0">
                    <a:srgbClr val="000000"/>
                  </a:outerShdw>
                </a:effectLst>
              </a:rPr>
              <a:t> </a:t>
            </a:r>
            <a:r>
              <a:rPr lang="hi-in" sz="4000" b="0" dirty="0">
                <a:solidFill>
                  <a:srgbClr val="FFD34A"/>
                </a:solidFill>
                <a:effectLst>
                  <a:outerShdw blurRad="50800" dist="76200" dir="2700000" algn="tl" rotWithShape="0">
                    <a:srgbClr val="000000"/>
                  </a:outerShdw>
                </a:effectLst>
              </a:rPr>
              <a:t>สถานที่ได้รับธรรมบัญญัติ</a:t>
            </a:r>
          </a:p>
        </p:txBody>
      </p:sp>
      <p:pic>
        <p:nvPicPr>
          <p:cNvPr id="1025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24438" y="471488"/>
            <a:ext cx="3667125" cy="2751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51"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76513" y="1331913"/>
            <a:ext cx="3881437"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52" name="Rectangle 12"/>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3" name="Rectangle 13"/>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000000"/>
                </a:solidFill>
                <a:latin typeface="Arial" charset="0"/>
              </a:rPr>
              <a:t>40</a:t>
            </a:r>
          </a:p>
        </p:txBody>
      </p:sp>
      <p:sp>
        <p:nvSpPr>
          <p:cNvPr id="10254" name="AutoShape 14"/>
          <p:cNvSpPr>
            <a:spLocks noChangeArrowheads="1"/>
          </p:cNvSpPr>
          <p:nvPr/>
        </p:nvSpPr>
        <p:spPr bwMode="auto">
          <a:xfrm>
            <a:off x="7950200" y="3457575"/>
            <a:ext cx="730250" cy="33655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5" name="Rectangle 15"/>
          <p:cNvSpPr>
            <a:spLocks noChangeArrowheads="1"/>
          </p:cNvSpPr>
          <p:nvPr/>
        </p:nvSpPr>
        <p:spPr bwMode="auto">
          <a:xfrm>
            <a:off x="7948613" y="3616325"/>
            <a:ext cx="952500" cy="1143000"/>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6"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7" name="Line 17"/>
          <p:cNvSpPr>
            <a:spLocks noChangeShapeType="1"/>
          </p:cNvSpPr>
          <p:nvPr/>
        </p:nvSpPr>
        <p:spPr bwMode="auto">
          <a:xfrm>
            <a:off x="7993063" y="38385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58" name="Line 18"/>
          <p:cNvSpPr>
            <a:spLocks noChangeShapeType="1"/>
          </p:cNvSpPr>
          <p:nvPr/>
        </p:nvSpPr>
        <p:spPr bwMode="auto">
          <a:xfrm>
            <a:off x="7993063" y="40163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59" name="Line 19"/>
          <p:cNvSpPr>
            <a:spLocks noChangeShapeType="1"/>
          </p:cNvSpPr>
          <p:nvPr/>
        </p:nvSpPr>
        <p:spPr bwMode="auto">
          <a:xfrm>
            <a:off x="7993063" y="41941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0" name="Line 20"/>
          <p:cNvSpPr>
            <a:spLocks noChangeShapeType="1"/>
          </p:cNvSpPr>
          <p:nvPr/>
        </p:nvSpPr>
        <p:spPr bwMode="auto">
          <a:xfrm>
            <a:off x="7993063" y="43719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1" name="Line 21"/>
          <p:cNvSpPr>
            <a:spLocks noChangeShapeType="1"/>
          </p:cNvSpPr>
          <p:nvPr/>
        </p:nvSpPr>
        <p:spPr bwMode="auto">
          <a:xfrm>
            <a:off x="8005763" y="4549775"/>
            <a:ext cx="8509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2" name="Rectangle 22"/>
          <p:cNvSpPr>
            <a:spLocks noChangeArrowheads="1"/>
          </p:cNvSpPr>
          <p:nvPr/>
        </p:nvSpPr>
        <p:spPr bwMode="auto">
          <a:xfrm>
            <a:off x="8067675" y="3429000"/>
            <a:ext cx="4730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Chicago" charset="0"/>
              </a:rPr>
              <a:t>โมเสส</a:t>
            </a:r>
          </a:p>
        </p:txBody>
      </p:sp>
      <p:sp>
        <p:nvSpPr>
          <p:cNvPr id="10263" name="Rectangle 23"/>
          <p:cNvSpPr>
            <a:spLocks noChangeArrowheads="1"/>
          </p:cNvSpPr>
          <p:nvPr/>
        </p:nvSpPr>
        <p:spPr bwMode="auto">
          <a:xfrm>
            <a:off x="8159750" y="3841750"/>
            <a:ext cx="4476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ซีนาย</a:t>
            </a:r>
          </a:p>
        </p:txBody>
      </p:sp>
      <p:sp>
        <p:nvSpPr>
          <p:cNvPr id="10264" name="Line 24"/>
          <p:cNvSpPr>
            <a:spLocks noChangeShapeType="1"/>
          </p:cNvSpPr>
          <p:nvPr/>
        </p:nvSpPr>
        <p:spPr bwMode="auto">
          <a:xfrm>
            <a:off x="7986713" y="4727575"/>
            <a:ext cx="863600" cy="15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5" name="Rectangle 25"/>
          <p:cNvSpPr>
            <a:spLocks noChangeArrowheads="1"/>
          </p:cNvSpPr>
          <p:nvPr/>
        </p:nvSpPr>
        <p:spPr bwMode="auto">
          <a:xfrm>
            <a:off x="8181975" y="3670300"/>
            <a:ext cx="471488"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0">
                <a:solidFill>
                  <a:srgbClr val="000000"/>
                </a:solidFill>
                <a:latin typeface="Arial" charset="0"/>
              </a:rPr>
              <a:t>อพยพ</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0250"/>
                                        </p:tgtEl>
                                        <p:attrNameLst>
                                          <p:attrName>style.visibility</p:attrName>
                                        </p:attrNameLst>
                                      </p:cBhvr>
                                      <p:to>
                                        <p:strVal val="visible"/>
                                      </p:to>
                                    </p:set>
                                    <p:animEffect transition="in" filter="fade">
                                      <p:cBhvr additive="repl">
                                        <p:cTn id="7" dur="1000"/>
                                        <p:tgtEl>
                                          <p:spTgt spid="10250"/>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10246"/>
                                        </p:tgtEl>
                                        <p:attrNameLst>
                                          <p:attrName>style.visibility</p:attrName>
                                        </p:attrNameLst>
                                      </p:cBhvr>
                                      <p:to>
                                        <p:strVal val="visible"/>
                                      </p:to>
                                    </p:set>
                                    <p:animEffect transition="in" filter="fade">
                                      <p:cBhvr additive="repl">
                                        <p:cTn id="11" dur="1000"/>
                                        <p:tgtEl>
                                          <p:spTgt spid="10246"/>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additive="repl">
                                        <p:cTn id="14" dur="1" fill="hold">
                                          <p:stCondLst>
                                            <p:cond delay="0"/>
                                          </p:stCondLst>
                                        </p:cTn>
                                        <p:tgtEl>
                                          <p:spTgt spid="10247"/>
                                        </p:tgtEl>
                                        <p:attrNameLst>
                                          <p:attrName>style.visibility</p:attrName>
                                        </p:attrNameLst>
                                      </p:cBhvr>
                                      <p:to>
                                        <p:strVal val="visible"/>
                                      </p:to>
                                    </p:set>
                                    <p:animEffect transition="in" filter="fade">
                                      <p:cBhvr additive="repl">
                                        <p:cTn id="15" dur="1000"/>
                                        <p:tgtEl>
                                          <p:spTgt spid="10247"/>
                                        </p:tgtEl>
                                      </p:cBhvr>
                                    </p:animEffect>
                                  </p:childTnLst>
                                </p:cTn>
                              </p:par>
                            </p:childTnLst>
                          </p:cTn>
                        </p:par>
                        <p:par>
                          <p:cTn id="16" fill="hold" nodeType="afterGroup">
                            <p:stCondLst>
                              <p:cond delay="3000"/>
                            </p:stCondLst>
                            <p:childTnLst>
                              <p:par>
                                <p:cTn id="17" presetID="10" presetClass="entr" fill="hold" nodeType="afterEffect">
                                  <p:stCondLst>
                                    <p:cond delay="0"/>
                                  </p:stCondLst>
                                  <p:childTnLst>
                                    <p:set>
                                      <p:cBhvr additive="repl">
                                        <p:cTn id="18" dur="1" fill="hold">
                                          <p:stCondLst>
                                            <p:cond delay="0"/>
                                          </p:stCondLst>
                                        </p:cTn>
                                        <p:tgtEl>
                                          <p:spTgt spid="10248"/>
                                        </p:tgtEl>
                                        <p:attrNameLst>
                                          <p:attrName>style.visibility</p:attrName>
                                        </p:attrNameLst>
                                      </p:cBhvr>
                                      <p:to>
                                        <p:strVal val="visible"/>
                                      </p:to>
                                    </p:set>
                                    <p:animEffect transition="in" filter="fade">
                                      <p:cBhvr additive="repl">
                                        <p:cTn id="19" dur="1000"/>
                                        <p:tgtEl>
                                          <p:spTgt spid="10248"/>
                                        </p:tgtEl>
                                      </p:cBhvr>
                                    </p:animEffect>
                                  </p:childTnLst>
                                </p:cTn>
                              </p:par>
                            </p:childTnLst>
                          </p:cTn>
                        </p:par>
                        <p:par>
                          <p:cTn id="20" fill="hold" nodeType="afterGroup">
                            <p:stCondLst>
                              <p:cond delay="4000"/>
                            </p:stCondLst>
                            <p:childTnLst>
                              <p:par>
                                <p:cTn id="21" presetID="10" presetClass="entr" fill="hold" nodeType="afterEffect">
                                  <p:stCondLst>
                                    <p:cond delay="0"/>
                                  </p:stCondLst>
                                  <p:childTnLst>
                                    <p:set>
                                      <p:cBhvr additive="repl">
                                        <p:cTn id="22" dur="1" fill="hold">
                                          <p:stCondLst>
                                            <p:cond delay="0"/>
                                          </p:stCondLst>
                                        </p:cTn>
                                        <p:tgtEl>
                                          <p:spTgt spid="10251"/>
                                        </p:tgtEl>
                                        <p:attrNameLst>
                                          <p:attrName>style.visibility</p:attrName>
                                        </p:attrNameLst>
                                      </p:cBhvr>
                                      <p:to>
                                        <p:strVal val="visible"/>
                                      </p:to>
                                    </p:set>
                                    <p:animEffect transition="in" filter="fade">
                                      <p:cBhvr additive="repl">
                                        <p:cTn id="23" dur="10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6348</TotalTime>
  <Words>4801</Words>
  <Application>Microsoft Macintosh PowerPoint</Application>
  <PresentationFormat>On-screen Show (4:3)</PresentationFormat>
  <Paragraphs>1189</Paragraphs>
  <Slides>53</Slides>
  <Notes>52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53</vt:i4>
      </vt:variant>
    </vt:vector>
  </HeadingPairs>
  <TitlesOfParts>
    <vt:vector size="66" baseType="lpstr">
      <vt:lpstr>Comic Sans MS</vt:lpstr>
      <vt:lpstr>ＭＳ Ｐゴシック</vt:lpstr>
      <vt:lpstr>Times New Roman</vt:lpstr>
      <vt:lpstr>Arial</vt:lpstr>
      <vt:lpstr>Times</vt:lpstr>
      <vt:lpstr>Monotype Sorts</vt:lpstr>
      <vt:lpstr>Chicago</vt:lpstr>
      <vt:lpstr>Kosher-Normal</vt:lpstr>
      <vt:lpstr>Verdana</vt:lpstr>
      <vt:lpstr>Office Theme</vt:lpstr>
      <vt:lpstr>untitled 3</vt:lpstr>
      <vt:lpstr>1_untitled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lastModifiedBy>Rick Griffith</cp:lastModifiedBy>
  <cp:revision>155</cp:revision>
  <cp:lastPrinted>2003-05-21T18:09:48Z</cp:lastPrinted>
  <dcterms:created xsi:type="dcterms:W3CDTF">2003-07-10T16:24:15Z</dcterms:created>
  <dcterms:modified xsi:type="dcterms:W3CDTF">2017-08-14T08:48:45Z</dcterms:modified>
</cp:coreProperties>
</file>